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82" r:id="rId1"/>
  </p:sldMasterIdLst>
  <p:notesMasterIdLst>
    <p:notesMasterId r:id="rId50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8" r:id="rId33"/>
    <p:sldId id="289" r:id="rId34"/>
    <p:sldId id="1745" r:id="rId35"/>
    <p:sldId id="291" r:id="rId36"/>
    <p:sldId id="292" r:id="rId37"/>
    <p:sldId id="368" r:id="rId38"/>
    <p:sldId id="370" r:id="rId39"/>
    <p:sldId id="369" r:id="rId40"/>
    <p:sldId id="371" r:id="rId41"/>
    <p:sldId id="372" r:id="rId42"/>
    <p:sldId id="373" r:id="rId43"/>
    <p:sldId id="294" r:id="rId44"/>
    <p:sldId id="295" r:id="rId45"/>
    <p:sldId id="296" r:id="rId46"/>
    <p:sldId id="297" r:id="rId47"/>
    <p:sldId id="1744" r:id="rId48"/>
    <p:sldId id="306" r:id="rId49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1"/>
      <p:bold r:id="rId52"/>
    </p:embeddedFont>
    <p:embeddedFont>
      <p:font typeface="Calibri" panose="020F0502020204030204" pitchFamily="34" charset="0"/>
      <p:regular r:id="rId53"/>
      <p:bold r:id="rId54"/>
      <p:italic r:id="rId55"/>
      <p:boldItalic r:id="rId56"/>
    </p:embeddedFont>
    <p:embeddedFont>
      <p:font typeface="Lato" panose="020F0502020204030203" pitchFamily="34" charset="0"/>
      <p:regular r:id="rId57"/>
      <p:bold r:id="rId58"/>
      <p:italic r:id="rId59"/>
      <p:boldItalic r:id="rId60"/>
    </p:embeddedFont>
    <p:embeddedFont>
      <p:font typeface="Lato Black" panose="020F0502020204030203" pitchFamily="34" charset="0"/>
      <p:bold r:id="rId61"/>
      <p:boldItalic r:id="rId62"/>
    </p:embeddedFont>
    <p:embeddedFont>
      <p:font typeface="Nunito Light" pitchFamily="2" charset="0"/>
      <p:regular r:id="rId63"/>
      <p:italic r:id="rId64"/>
    </p:embeddedFont>
    <p:embeddedFont>
      <p:font typeface="Open Sans Light" panose="020B0306030504020204" pitchFamily="34" charset="0"/>
      <p:regular r:id="rId65"/>
      <p:italic r:id="rId66"/>
    </p:embeddedFont>
    <p:embeddedFont>
      <p:font typeface="Poppins" panose="00000500000000000000" pitchFamily="2" charset="0"/>
      <p:regular r:id="rId67"/>
      <p:bold r:id="rId68"/>
      <p:italic r:id="rId69"/>
      <p:boldItalic r:id="rId70"/>
    </p:embeddedFont>
    <p:embeddedFont>
      <p:font typeface="Poppins Medium" panose="00000600000000000000" pitchFamily="2" charset="0"/>
      <p:regular r:id="rId71"/>
      <p:bold r:id="rId72"/>
      <p:italic r:id="rId73"/>
      <p:boldItalic r:id="rId74"/>
    </p:embeddedFont>
    <p:embeddedFont>
      <p:font typeface="Poppins SemiBold" panose="00000700000000000000" pitchFamily="2" charset="0"/>
      <p:regular r:id="rId75"/>
      <p:bold r:id="rId76"/>
      <p:italic r:id="rId77"/>
      <p:boldItalic r:id="rId78"/>
    </p:embeddedFont>
    <p:embeddedFont>
      <p:font typeface="PT Sans" panose="020B0503020203020204" pitchFamily="34" charset="0"/>
      <p:regular r:id="rId79"/>
      <p:bold r:id="rId80"/>
      <p:italic r:id="rId81"/>
      <p:boldItalic r:id="rId82"/>
    </p:embeddedFont>
    <p:embeddedFont>
      <p:font typeface="Roboto Medium" panose="02000000000000000000" pitchFamily="2" charset="0"/>
      <p:regular r:id="rId83"/>
      <p:bold r:id="rId84"/>
      <p:italic r:id="rId85"/>
      <p:boldItalic r:id="rId8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15B1248-D568-421F-8144-7362B76C3F16}">
  <a:tblStyle styleId="{E15B1248-D568-421F-8144-7362B76C3F16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95953613-1FA4-40E3-AEEE-AC049E110852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2" d="100"/>
          <a:sy n="82" d="100"/>
        </p:scale>
        <p:origin x="972" y="9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3.fntdata"/><Relationship Id="rId68" Type="http://schemas.openxmlformats.org/officeDocument/2006/relationships/font" Target="fonts/font18.fntdata"/><Relationship Id="rId84" Type="http://schemas.openxmlformats.org/officeDocument/2006/relationships/font" Target="fonts/font34.fntdata"/><Relationship Id="rId89" Type="http://schemas.openxmlformats.org/officeDocument/2006/relationships/theme" Target="theme/theme1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font" Target="fonts/font3.fntdata"/><Relationship Id="rId58" Type="http://schemas.openxmlformats.org/officeDocument/2006/relationships/font" Target="fonts/font8.fntdata"/><Relationship Id="rId74" Type="http://schemas.openxmlformats.org/officeDocument/2006/relationships/font" Target="fonts/font24.fntdata"/><Relationship Id="rId79" Type="http://schemas.openxmlformats.org/officeDocument/2006/relationships/font" Target="fonts/font29.fntdata"/><Relationship Id="rId5" Type="http://schemas.openxmlformats.org/officeDocument/2006/relationships/slide" Target="slides/slide4.xml"/><Relationship Id="rId90" Type="http://schemas.openxmlformats.org/officeDocument/2006/relationships/tableStyles" Target="tableStyles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6.fntdata"/><Relationship Id="rId64" Type="http://schemas.openxmlformats.org/officeDocument/2006/relationships/font" Target="fonts/font14.fntdata"/><Relationship Id="rId69" Type="http://schemas.openxmlformats.org/officeDocument/2006/relationships/font" Target="fonts/font19.fntdata"/><Relationship Id="rId77" Type="http://schemas.openxmlformats.org/officeDocument/2006/relationships/font" Target="fonts/font27.fntdata"/><Relationship Id="rId8" Type="http://schemas.openxmlformats.org/officeDocument/2006/relationships/slide" Target="slides/slide7.xml"/><Relationship Id="rId51" Type="http://schemas.openxmlformats.org/officeDocument/2006/relationships/font" Target="fonts/font1.fntdata"/><Relationship Id="rId72" Type="http://schemas.openxmlformats.org/officeDocument/2006/relationships/font" Target="fonts/font22.fntdata"/><Relationship Id="rId80" Type="http://schemas.openxmlformats.org/officeDocument/2006/relationships/font" Target="fonts/font30.fntdata"/><Relationship Id="rId85" Type="http://schemas.openxmlformats.org/officeDocument/2006/relationships/font" Target="fonts/font35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9.fntdata"/><Relationship Id="rId67" Type="http://schemas.openxmlformats.org/officeDocument/2006/relationships/font" Target="fonts/font17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4.fntdata"/><Relationship Id="rId62" Type="http://schemas.openxmlformats.org/officeDocument/2006/relationships/font" Target="fonts/font12.fntdata"/><Relationship Id="rId70" Type="http://schemas.openxmlformats.org/officeDocument/2006/relationships/font" Target="fonts/font20.fntdata"/><Relationship Id="rId75" Type="http://schemas.openxmlformats.org/officeDocument/2006/relationships/font" Target="fonts/font25.fntdata"/><Relationship Id="rId83" Type="http://schemas.openxmlformats.org/officeDocument/2006/relationships/font" Target="fonts/font33.fntdata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7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2.fntdata"/><Relationship Id="rId60" Type="http://schemas.openxmlformats.org/officeDocument/2006/relationships/font" Target="fonts/font10.fntdata"/><Relationship Id="rId65" Type="http://schemas.openxmlformats.org/officeDocument/2006/relationships/font" Target="fonts/font15.fntdata"/><Relationship Id="rId73" Type="http://schemas.openxmlformats.org/officeDocument/2006/relationships/font" Target="fonts/font23.fntdata"/><Relationship Id="rId78" Type="http://schemas.openxmlformats.org/officeDocument/2006/relationships/font" Target="fonts/font28.fntdata"/><Relationship Id="rId81" Type="http://schemas.openxmlformats.org/officeDocument/2006/relationships/font" Target="fonts/font31.fntdata"/><Relationship Id="rId86" Type="http://schemas.openxmlformats.org/officeDocument/2006/relationships/font" Target="fonts/font3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notesMaster" Target="notesMasters/notesMaster1.xml"/><Relationship Id="rId55" Type="http://schemas.openxmlformats.org/officeDocument/2006/relationships/font" Target="fonts/font5.fntdata"/><Relationship Id="rId76" Type="http://schemas.openxmlformats.org/officeDocument/2006/relationships/font" Target="fonts/font26.fntdata"/><Relationship Id="rId7" Type="http://schemas.openxmlformats.org/officeDocument/2006/relationships/slide" Target="slides/slide6.xml"/><Relationship Id="rId71" Type="http://schemas.openxmlformats.org/officeDocument/2006/relationships/font" Target="fonts/font21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font" Target="fonts/font16.fntdata"/><Relationship Id="rId87" Type="http://schemas.openxmlformats.org/officeDocument/2006/relationships/presProps" Target="presProps.xml"/><Relationship Id="rId61" Type="http://schemas.openxmlformats.org/officeDocument/2006/relationships/font" Target="fonts/font11.fntdata"/><Relationship Id="rId82" Type="http://schemas.openxmlformats.org/officeDocument/2006/relationships/font" Target="fonts/font32.fntdata"/><Relationship Id="rId19" Type="http://schemas.openxmlformats.org/officeDocument/2006/relationships/slide" Target="slides/slide1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32" name="Google Shape;16132;g4dfce81f1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33" name="Google Shape;16133;g4dfce81f1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6" name="Google Shape;16366;g1f762ab5b17_0_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67" name="Google Shape;16367;g1f762ab5b17_0_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3" name="Google Shape;16463;gd5260bdd85_0_2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464" name="Google Shape;16464;gd5260bdd85_0_2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5" name="Google Shape;16505;g54dda1946d_4_27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06" name="Google Shape;16506;g54dda1946d_4_27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49" name="Google Shape;16549;g54dda1946d_6_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50" name="Google Shape;16550;g54dda1946d_6_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47" name="Google Shape;16647;g1f762ab5b17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648" name="Google Shape;16648;g1f762ab5b17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12" name="Google Shape;16712;g54ff9c4cb4_3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13" name="Google Shape;16713;g54ff9c4cb4_3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2" name="Google Shape;16722;g54dda1946d_6_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23" name="Google Shape;16723;g54dda1946d_6_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9" name="Google Shape;16729;g54dda1946d_6_3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30" name="Google Shape;16730;g54dda1946d_6_3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1" name="Google Shape;16741;g1f762ab5b17_0_1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42" name="Google Shape;16742;g1f762ab5b17_0_1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53" name="Google Shape;16753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54" name="Google Shape;16754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44" name="Google Shape;16144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45" name="Google Shape;16145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1" name="Google Shape;16761;g1f762ab5b17_0_2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62" name="Google Shape;16762;g1f762ab5b17_0_2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78" name="Google Shape;16778;g54dda1946d_4_2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79" name="Google Shape;16779;g54dda1946d_4_2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2" name="Google Shape;16792;gd5260bdd85_0_2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93" name="Google Shape;16793;gd5260bdd85_0_2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5" name="Google Shape;16815;g1f762ab5b17_0_2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16" name="Google Shape;16816;g1f762ab5b17_0_2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22" name="Google Shape;16822;g54dda1946d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23" name="Google Shape;16823;g54dda1946d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38" name="Google Shape;16838;g54dda1946d_4_27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39" name="Google Shape;16839;g54dda1946d_4_27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4" name="Google Shape;16854;g54dda1946d_4_27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55" name="Google Shape;16855;g54dda1946d_4_27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69" name="Google Shape;16869;g1f762ab5b17_0_2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70" name="Google Shape;16870;g1f762ab5b17_0_2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7" name="Google Shape;16877;g54dda1946d_4_26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78" name="Google Shape;16878;g54dda1946d_4_26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45" name="Google Shape;16945;g54dda1946d_4_27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46" name="Google Shape;16946;g54dda1946d_4_27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3" name="Google Shape;16153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54" name="Google Shape;16154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1" name="Google Shape;16991;g54dda1946d_4_26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92" name="Google Shape;16992;g54dda1946d_4_26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19" name="Google Shape;17019;g54dda1946d_4_27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20" name="Google Shape;17020;g54dda1946d_4_27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0" name="Google Shape;17050;gd5260bdd85_0_3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1" name="Google Shape;17051;gd5260bdd85_0_3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6" name="Google Shape;17066;gd5260bdd85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67" name="Google Shape;17067;gd5260bdd85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pPr>
              <a:buNone/>
            </a:pPr>
            <a:endParaRPr lang="en-US" dirty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86" name="Google Shape;17186;g51b1a71d38_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87" name="Google Shape;17187;g51b1a71d38_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4" name="Google Shape;17534;gd44c0c1fca_0_1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35" name="Google Shape;17535;gd44c0c1fca_0_1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None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395596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609308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C6BA002-EE9D-4AAD-95D8-611292D92FD3}" type="slidenum">
              <a:rPr lang="en-US" smtClean="0"/>
              <a:pPr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19435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6" name="Google Shape;16176;g54dda1946d_6_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177" name="Google Shape;16177;g54dda1946d_6_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None/>
            </a:pPr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pPr/>
              <a:t>47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73" name="Google Shape;16273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74" name="Google Shape;16274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5" name="Google Shape;16285;g14072739ea5_1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86" name="Google Shape;16286;g14072739ea5_1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5" name="Google Shape;16295;g54dda1946d_6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296" name="Google Shape;16296;g54dda1946d_6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05" name="Google Shape;16305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06" name="Google Shape;16306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26" name="Google Shape;16326;g54dda1946d_6_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327" name="Google Shape;16327;g54dda1946d_6_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dk1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5400000">
            <a:off x="1416205" y="-2099758"/>
            <a:ext cx="6311597" cy="9467556"/>
            <a:chOff x="635875" y="1065050"/>
            <a:chExt cx="2940550" cy="4410900"/>
          </a:xfrm>
        </p:grpSpPr>
        <p:sp>
          <p:nvSpPr>
            <p:cNvPr id="10" name="Google Shape;10;p2"/>
            <p:cNvSpPr/>
            <p:nvPr/>
          </p:nvSpPr>
          <p:spPr>
            <a:xfrm>
              <a:off x="6764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76832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60125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9518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104382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1355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227500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31927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1411200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150300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15947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6866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7784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187037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9621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2054075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21458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2237800" y="11059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3295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42132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5132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60500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26969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27887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28806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297242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0643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1561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2478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33985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43157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5235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764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6832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60125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9518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04382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1355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227500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31927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411200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50300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5947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6866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7784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87037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9621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2054075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1458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2237800" y="11978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3295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42132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5132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60500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6969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27887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8806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97242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0643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1561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2478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33985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157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5235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764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76832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60125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9518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04382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1355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227500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31927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411200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50300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5947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6866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7784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87037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9621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054075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21458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2237800" y="12896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3295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42132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25132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60500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6969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7887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8806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297242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0643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1561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78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3985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43157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5235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6764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6832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860125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9518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04382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1355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227500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1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1927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411200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50300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0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5947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94" y="503"/>
                    <a:pt x="503" y="394"/>
                    <a:pt x="503" y="251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6866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7784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87037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9621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88" y="503"/>
                    <a:pt x="502" y="394"/>
                    <a:pt x="502" y="251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054075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52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1458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237800" y="138137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4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3295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2" y="394"/>
                    <a:pt x="502" y="251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42132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95" y="503"/>
                    <a:pt x="501" y="394"/>
                    <a:pt x="501" y="251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5132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60500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6969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1"/>
                  </a:cubicBezTo>
                  <a:cubicBezTo>
                    <a:pt x="1" y="394"/>
                    <a:pt x="108" y="503"/>
                    <a:pt x="252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7887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8806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3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297242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0643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1"/>
                  </a:cubicBezTo>
                  <a:cubicBezTo>
                    <a:pt x="1" y="394"/>
                    <a:pt x="107" y="503"/>
                    <a:pt x="243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1561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2478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333985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43157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5235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764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76832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860125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9518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04382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1355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227500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31927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11200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50300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5947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6866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7784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87037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9621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2054075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1458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237800" y="14733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23295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42132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5132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60500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6969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07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7887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8806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97242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0643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07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1561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2478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33985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3157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5235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764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6832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860125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9518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04382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1355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1227500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131927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411200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50300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5947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6866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7784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87037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9621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2054075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21458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237800" y="15650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23295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42132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5132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60500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6969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27887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8806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97242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0643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1561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2478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33985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43157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5235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6764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76832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860125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9518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382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355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227500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31927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411200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50300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5947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0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6866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7784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87037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9621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0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054075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21458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237800" y="165705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3295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0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242132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0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5132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60500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26969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50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27887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28806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97242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30643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50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1561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2478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33985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43157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5235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6764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76832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60125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9518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04382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1355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227500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131927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1411200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50300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5947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16866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7784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87037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9621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054075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21458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237800" y="17488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3295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42132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25132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60500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6969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27887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28806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297242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0643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1561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2478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33985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43157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5235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6764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76832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860125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9518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104382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11355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1227500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131927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1411200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150300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15947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16866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17784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187037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19621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2054075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21458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237800" y="18407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3295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42132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5132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60500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6969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27887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28806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97242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0643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1561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2478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33985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43157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5235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764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76832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860125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9518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04382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1355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227500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31927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411200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50300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15947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6866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7784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87037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9621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2054075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1458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2237800" y="19325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23295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242132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5132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260500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6969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27887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28806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97242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0643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1561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2478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33985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43157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5235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6764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76832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860125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9518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04382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11355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227500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131927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411200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50300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5947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6866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7784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87037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9621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2054075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21458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2237800" y="20244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23295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242132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25132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260500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6969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27887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28806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297242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0643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1561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2478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33985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43157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5235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6764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76832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860125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9518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104382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1355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227500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31927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1411200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50300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15947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16866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17784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87037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9621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2054075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21458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2237800" y="21162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23295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242132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25132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260500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26969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27887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8806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297242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0643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1561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2478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33985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43157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5235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6764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76832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860125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518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04382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11355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1227500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131927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1411200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150300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15947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16866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17784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187037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19621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054075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1458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237800" y="22079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3295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42132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5132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60500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6969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7887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8806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97242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0643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1561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2478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33985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43157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5235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764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76832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860125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9518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104382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1355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227500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31927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411200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50300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5947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16866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17784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187037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19621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54075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1458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237800" y="22998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3295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42132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5132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260500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26969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09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27887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8806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97242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643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09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31561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32478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33985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343157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5235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764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76832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860125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9518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104382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1355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227500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31927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411200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50300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15947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16866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17784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187037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19621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054075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1458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237800" y="23916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3295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42132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5132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60500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6969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7887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8806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7242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643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31561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32478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33985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343157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5235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6764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76832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860125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9518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104382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11355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1227500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131927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1411200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150300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15947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16866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17784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187037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19621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054075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1458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237800" y="248360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3295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42132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5132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60500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6969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7887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8806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7242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30643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31561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32478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333985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343157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35235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6764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76832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860125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9518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04382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11355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1227500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131927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1411200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150300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15947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16866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17784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187037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19621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054075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1458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237800" y="25753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3295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42132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5132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60500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969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887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8806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97242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30643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31561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32478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333985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343157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35235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6764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76832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860125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9518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104382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11355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1227500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131927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1411200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150300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15947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16866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17784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187037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19621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054075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1458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237800" y="26673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3295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42132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5132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60500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969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887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8806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97242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30643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31561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32478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333985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343157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35235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6764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76832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860125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9518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04382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1355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227500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31927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411200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50300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15947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16866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17784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187037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19621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054075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1458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237800" y="27590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3295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42132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132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60500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6969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7887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8806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97242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30643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31561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32478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333985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343157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35235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6764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76832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860125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9518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104382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11355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1227500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131927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1411200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150300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15947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4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16866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17784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187037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19621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4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2054075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21458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2237800" y="285102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23295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4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242132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4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25132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260500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26969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44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27887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28806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297242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30643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44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31561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32478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333985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343157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35235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6764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76832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860125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9518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104382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11355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1227500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131927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1411200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150300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15947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16866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17784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187037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19621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2054075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21458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2237800" y="29427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23295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242132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25132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260500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26969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27887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28806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297242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30643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1561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2478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333985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43157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35235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6764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76832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860125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9518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104382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11355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1227500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131927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1411200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150300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15947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16866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17784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187037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19621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2054075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21458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2237800" y="303455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23295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242132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25132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260500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26969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27887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28806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297242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0643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1561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2478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33985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43157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5235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6764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76832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860125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9518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104382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11355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1227500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131927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1411200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150300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15947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52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16866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17784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187037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19621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52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2054075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21458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237800" y="312647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3295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52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42132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52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5132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60500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6969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2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887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8806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97242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30643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2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31561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32478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333985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343157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35235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6764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76832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860125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9518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104382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11355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1227500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131927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1411200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150300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15947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16866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17784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187037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19621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054075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1458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237800" y="32182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3295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42132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5132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60500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6969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7887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8806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97242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30643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31561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32478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333985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343157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35235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6764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76832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860125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9518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104382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11355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1227500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131927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1411200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150300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15947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52"/>
                  </a:cubicBezTo>
                  <a:cubicBezTo>
                    <a:pt x="503" y="108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16866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17784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187037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19621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52"/>
                  </a:cubicBezTo>
                  <a:cubicBezTo>
                    <a:pt x="502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054075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1458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237800" y="33101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3295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52"/>
                  </a:cubicBezTo>
                  <a:cubicBezTo>
                    <a:pt x="502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42132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52"/>
                  </a:cubicBezTo>
                  <a:cubicBezTo>
                    <a:pt x="501" y="108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5132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60500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6969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8"/>
                    <a:pt x="1" y="252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7887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8806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97242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30643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8"/>
                    <a:pt x="1" y="252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31561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32478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333985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343157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35235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6764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76832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860125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9518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104382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11355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1227500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131927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1411200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150300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15947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16866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17784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187037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19621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54075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1458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237800" y="340192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3295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42132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5132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60500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6969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7887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8806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97242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30643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31561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32478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333985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343157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35235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6764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76832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860125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9518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104382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11355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1227500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131927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1411200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150300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15947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16866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17784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187037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19621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54075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1458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237800" y="34939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3295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42132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5132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60500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6969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7887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8806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97242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30643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31561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32478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333985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343157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35235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6764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76832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860125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9518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104382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11355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1227500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131927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411200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50300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5947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6866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784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7037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9621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2054075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21458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2237800" y="35856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23295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242132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25132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260500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26969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27887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28806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297242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30643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31561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32478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333985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343157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35235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6764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76832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860125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9518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04382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1355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227500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31927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411200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50300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5947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43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6866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784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7037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9621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43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2054075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21458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2237800" y="36776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23295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43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242132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43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25132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260500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26969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43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27887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28806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297242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30643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43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31561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32478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333985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343157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35235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6764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76832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860125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9518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04382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1355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227500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31927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411200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50300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5947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866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7784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87037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9621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2054075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21458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2237800" y="37693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23295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242132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25132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260500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26969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27887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28806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297242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30643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31561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32478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333985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343157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35235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6764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76832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860125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9518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04382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1355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227500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31927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11200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50300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5947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6866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7784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87037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9621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2054075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21458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2237800" y="38611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23295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242132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25132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260500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26969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27887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28806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297242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30643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31561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32478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333985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343157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35235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6764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76832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860125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9518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04382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1355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227500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31927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11200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50300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5947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1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6866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7784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87037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9621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1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2054075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21458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2237800" y="395307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23295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1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242132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1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25132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260500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26969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51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27887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28806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297242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30643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51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31561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32478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333985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343157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35235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6764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76832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860125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9518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04382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1355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227500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1927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411200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50300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5947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6866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7784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87037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9621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2054075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21458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2237800" y="40448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23295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242132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25132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260500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26969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27887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28806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297242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30643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31561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32478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333985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343157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35235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6764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76832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860125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9518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04382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1355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227500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1927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411200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50300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5947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50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6866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7784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87037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19621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50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2054075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21458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2237800" y="41367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23295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50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242132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50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25132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260500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26969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50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27887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28806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297242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30643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50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31561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32478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333985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343157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35235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6764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76832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860125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9518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104382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355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227500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31927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411200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50300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15947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6866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17784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87037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9621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2054075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21458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2237800" y="42285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23295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242132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25132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260500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26969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27887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28806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297242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30643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31561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32478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333985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343157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35235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6764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76832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860125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9518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104382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355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227500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31927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411200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50300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15947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6866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17784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87037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9621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2054075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21458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2237800" y="432045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23295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242132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25132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260500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26969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27887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28806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297242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30643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31561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32478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333985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343157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35235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6764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6832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860125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9518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104382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11355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1227500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131927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1411200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150300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15947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16866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17784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187037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19621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2054075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21458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2237800" y="44122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23295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242132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25132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260500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26969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27887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28806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297242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30643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31561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32478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333985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343157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35235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6764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6832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860125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9518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104382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11355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1227500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1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131927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1411200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150300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0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15947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94" y="503"/>
                    <a:pt x="503" y="395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16866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17784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187037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19621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88" y="503"/>
                    <a:pt x="502" y="395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2054075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52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21458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2237800" y="45039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4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23295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2" y="395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242132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95" y="503"/>
                    <a:pt x="501" y="395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25132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260500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26969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95"/>
                    <a:pt x="108" y="503"/>
                    <a:pt x="252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27887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28806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3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297242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30643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95"/>
                    <a:pt x="107" y="503"/>
                    <a:pt x="243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31561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32478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333985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343157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35235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6764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76832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860125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9518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104382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11355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1227500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131927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1411200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150300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15947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16866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17784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187037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19621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2054075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21458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2237800" y="4595950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23295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242132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25132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260500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26969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27887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28806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297242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30643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31561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32478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333985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343157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35235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6764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76832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860125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9518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104382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11355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1227500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131927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1411200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150300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15947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16866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17784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187037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19621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2054075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21458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2237800" y="46877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23295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242132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5132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260500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26969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7887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8806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297242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30643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1561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32478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333985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343157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35235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6764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76832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860125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9518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104382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11355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1227500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131927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1411200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150300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15947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8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16866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17784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187037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19621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054075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458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2237800" y="47796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3295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242132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8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25132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60500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26969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8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7887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8806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297242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30643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8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1561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32478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333985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343157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35235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6764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76832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860125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9518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104382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11355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1227500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131927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1411200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150300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15947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16866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17784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187037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19621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054075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458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2237800" y="48714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3295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242132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25132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60500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26969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27887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28806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97242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30643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31561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32478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333985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343157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35235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6764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76832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860125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9518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104382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11355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227500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131927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411200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150300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15947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16866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17784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187037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9621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054075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21458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237800" y="49633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23295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242132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25132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260500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26969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7887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28806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97242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30643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31561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32478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333985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343157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35235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6764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76832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860125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9518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104382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11355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227500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131927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411200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150300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15947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16866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17784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187037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9621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054075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21458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237800" y="50551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23295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242132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25132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260500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26969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7887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28806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297242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30643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31561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32478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333985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343157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35235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6764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76832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860125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9518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104382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11355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1227500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131927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1411200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150300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15947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16866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17784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187037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19621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2054075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21458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2237800" y="5147025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23295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242132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25132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260500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26969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27887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28806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97242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30643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31561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32478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333985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343157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35235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6764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76832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860125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9518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104382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11355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1227500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131927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1411200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150300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15947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16866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17784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187037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19621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054075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1458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2237800" y="52387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23295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242132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25132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260500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26969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27887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28806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297242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30643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31561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32478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333985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343157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35235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6764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76832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860125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9518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04382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1355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227500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31927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411200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50300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5947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6866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7784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87037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9621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2054075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21458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2237800" y="53305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23295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242132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25132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260500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26969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27887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28806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297242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30643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31561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32478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333985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343157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35235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6764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76832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860125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9518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104382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11355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1227500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131927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1411200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150300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15947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16866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17784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187037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19621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2054075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21458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2237800" y="54225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23295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242132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25132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260500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26969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27887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28806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297242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30643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31561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2478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333985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343157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35235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635875" y="53366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635875" y="54284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635875" y="52447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635875" y="5152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635875" y="50610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635875" y="49692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635875" y="487730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635875" y="47855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635875" y="4693575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635875" y="46018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635875" y="451010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635875" y="44181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635875" y="43263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635875" y="42344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635875" y="41426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635875" y="40507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635875" y="395895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635875" y="3867025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635875" y="37752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635875" y="36835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635875" y="35915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635875" y="34998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635875" y="34078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635875" y="33160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635875" y="32241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635875" y="31324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635875" y="304045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"/>
            <p:cNvSpPr/>
            <p:nvPr/>
          </p:nvSpPr>
          <p:spPr>
            <a:xfrm>
              <a:off x="635875" y="29487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"/>
            <p:cNvSpPr/>
            <p:nvPr/>
          </p:nvSpPr>
          <p:spPr>
            <a:xfrm>
              <a:off x="635875" y="285690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"/>
            <p:cNvSpPr/>
            <p:nvPr/>
          </p:nvSpPr>
          <p:spPr>
            <a:xfrm>
              <a:off x="635875" y="2764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635875" y="26732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635875" y="25812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635875" y="24895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635875" y="2397575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635875" y="230582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635875" y="2213850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635875" y="21221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635875" y="20303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635875" y="19384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635875" y="18466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635875" y="17546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635875" y="16629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635875" y="1571025"/>
              <a:ext cx="2940550" cy="1600"/>
            </a:xfrm>
            <a:custGeom>
              <a:avLst/>
              <a:gdLst/>
              <a:ahLst/>
              <a:cxnLst/>
              <a:rect l="l" t="t" r="r" b="b"/>
              <a:pathLst>
                <a:path w="117622" h="64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635875" y="14792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635875" y="13874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635875" y="12955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635875" y="12037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635875" y="11118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7737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6819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8656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95740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1049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11411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1232875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13248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14165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150855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16003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16922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17840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1875750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"/>
            <p:cNvSpPr/>
            <p:nvPr/>
          </p:nvSpPr>
          <p:spPr>
            <a:xfrm>
              <a:off x="19677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"/>
            <p:cNvSpPr/>
            <p:nvPr/>
          </p:nvSpPr>
          <p:spPr>
            <a:xfrm>
              <a:off x="2059450" y="1065050"/>
              <a:ext cx="1675" cy="4410900"/>
            </a:xfrm>
            <a:custGeom>
              <a:avLst/>
              <a:gdLst/>
              <a:ahLst/>
              <a:cxnLst/>
              <a:rect l="l" t="t" r="r" b="b"/>
              <a:pathLst>
                <a:path w="67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"/>
            <p:cNvSpPr/>
            <p:nvPr/>
          </p:nvSpPr>
          <p:spPr>
            <a:xfrm>
              <a:off x="21514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"/>
            <p:cNvSpPr/>
            <p:nvPr/>
          </p:nvSpPr>
          <p:spPr>
            <a:xfrm>
              <a:off x="2243175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"/>
            <p:cNvSpPr/>
            <p:nvPr/>
          </p:nvSpPr>
          <p:spPr>
            <a:xfrm>
              <a:off x="23350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"/>
            <p:cNvSpPr/>
            <p:nvPr/>
          </p:nvSpPr>
          <p:spPr>
            <a:xfrm>
              <a:off x="24268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"/>
            <p:cNvSpPr/>
            <p:nvPr/>
          </p:nvSpPr>
          <p:spPr>
            <a:xfrm>
              <a:off x="25188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"/>
            <p:cNvSpPr/>
            <p:nvPr/>
          </p:nvSpPr>
          <p:spPr>
            <a:xfrm>
              <a:off x="26106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"/>
            <p:cNvSpPr/>
            <p:nvPr/>
          </p:nvSpPr>
          <p:spPr>
            <a:xfrm>
              <a:off x="27023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5" y="17643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"/>
            <p:cNvSpPr/>
            <p:nvPr/>
          </p:nvSpPr>
          <p:spPr>
            <a:xfrm>
              <a:off x="279425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"/>
            <p:cNvSpPr/>
            <p:nvPr/>
          </p:nvSpPr>
          <p:spPr>
            <a:xfrm>
              <a:off x="2886050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"/>
            <p:cNvSpPr/>
            <p:nvPr/>
          </p:nvSpPr>
          <p:spPr>
            <a:xfrm>
              <a:off x="297797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"/>
            <p:cNvSpPr/>
            <p:nvPr/>
          </p:nvSpPr>
          <p:spPr>
            <a:xfrm>
              <a:off x="30697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"/>
            <p:cNvSpPr/>
            <p:nvPr/>
          </p:nvSpPr>
          <p:spPr>
            <a:xfrm>
              <a:off x="31616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"/>
            <p:cNvSpPr/>
            <p:nvPr/>
          </p:nvSpPr>
          <p:spPr>
            <a:xfrm>
              <a:off x="325342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"/>
            <p:cNvSpPr/>
            <p:nvPr/>
          </p:nvSpPr>
          <p:spPr>
            <a:xfrm>
              <a:off x="3345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"/>
            <p:cNvSpPr/>
            <p:nvPr/>
          </p:nvSpPr>
          <p:spPr>
            <a:xfrm>
              <a:off x="343712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"/>
            <p:cNvSpPr/>
            <p:nvPr/>
          </p:nvSpPr>
          <p:spPr>
            <a:xfrm>
              <a:off x="35289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6" name="Google Shape;1626;p2"/>
          <p:cNvSpPr txBox="1">
            <a:spLocks noGrp="1"/>
          </p:cNvSpPr>
          <p:nvPr>
            <p:ph type="ctrTitle"/>
          </p:nvPr>
        </p:nvSpPr>
        <p:spPr>
          <a:xfrm>
            <a:off x="713225" y="564343"/>
            <a:ext cx="7717500" cy="3143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6000" b="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2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27" name="Google Shape;1627;p2"/>
          <p:cNvSpPr txBox="1">
            <a:spLocks noGrp="1"/>
          </p:cNvSpPr>
          <p:nvPr>
            <p:ph type="subTitle" idx="1"/>
          </p:nvPr>
        </p:nvSpPr>
        <p:spPr>
          <a:xfrm>
            <a:off x="713250" y="3682906"/>
            <a:ext cx="7717500" cy="4098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628" name="Google Shape;1628;p2"/>
          <p:cNvSpPr/>
          <p:nvPr/>
        </p:nvSpPr>
        <p:spPr>
          <a:xfrm>
            <a:off x="-149000" y="4777950"/>
            <a:ext cx="2895900" cy="118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9" name="Google Shape;1629;p2"/>
          <p:cNvSpPr/>
          <p:nvPr/>
        </p:nvSpPr>
        <p:spPr>
          <a:xfrm>
            <a:off x="1164785" y="4482086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30" name="Google Shape;1630;p2"/>
          <p:cNvGrpSpPr/>
          <p:nvPr/>
        </p:nvGrpSpPr>
        <p:grpSpPr>
          <a:xfrm>
            <a:off x="-77409" y="-99751"/>
            <a:ext cx="347597" cy="4345456"/>
            <a:chOff x="-136402" y="-175976"/>
            <a:chExt cx="347597" cy="4345456"/>
          </a:xfrm>
        </p:grpSpPr>
        <p:sp>
          <p:nvSpPr>
            <p:cNvPr id="1631" name="Google Shape;1631;p2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2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2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2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2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2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2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2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2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2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2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2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2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2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2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8" name="Google Shape;1658;p2"/>
          <p:cNvGrpSpPr/>
          <p:nvPr/>
        </p:nvGrpSpPr>
        <p:grpSpPr>
          <a:xfrm>
            <a:off x="-77409" y="-99751"/>
            <a:ext cx="347597" cy="4345451"/>
            <a:chOff x="-136402" y="-175976"/>
            <a:chExt cx="347597" cy="4345451"/>
          </a:xfrm>
        </p:grpSpPr>
        <p:sp>
          <p:nvSpPr>
            <p:cNvPr id="1659" name="Google Shape;1659;p2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2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2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2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2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2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2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2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2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2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2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2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2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2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2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2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2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2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2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2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2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2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2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85" name="Google Shape;1685;p2"/>
          <p:cNvSpPr/>
          <p:nvPr/>
        </p:nvSpPr>
        <p:spPr>
          <a:xfrm>
            <a:off x="-77457" y="-99800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6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55" name="Google Shape;6855;p11"/>
          <p:cNvGrpSpPr/>
          <p:nvPr/>
        </p:nvGrpSpPr>
        <p:grpSpPr>
          <a:xfrm rot="5400000">
            <a:off x="1416205" y="-2099758"/>
            <a:ext cx="6311597" cy="9467556"/>
            <a:chOff x="635875" y="1065050"/>
            <a:chExt cx="2940550" cy="4410900"/>
          </a:xfrm>
        </p:grpSpPr>
        <p:sp>
          <p:nvSpPr>
            <p:cNvPr id="6856" name="Google Shape;6856;p11"/>
            <p:cNvSpPr/>
            <p:nvPr/>
          </p:nvSpPr>
          <p:spPr>
            <a:xfrm>
              <a:off x="6764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1"/>
            <p:cNvSpPr/>
            <p:nvPr/>
          </p:nvSpPr>
          <p:spPr>
            <a:xfrm>
              <a:off x="76832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1"/>
            <p:cNvSpPr/>
            <p:nvPr/>
          </p:nvSpPr>
          <p:spPr>
            <a:xfrm>
              <a:off x="860125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1"/>
            <p:cNvSpPr/>
            <p:nvPr/>
          </p:nvSpPr>
          <p:spPr>
            <a:xfrm>
              <a:off x="9518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1"/>
            <p:cNvSpPr/>
            <p:nvPr/>
          </p:nvSpPr>
          <p:spPr>
            <a:xfrm>
              <a:off x="104382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1"/>
            <p:cNvSpPr/>
            <p:nvPr/>
          </p:nvSpPr>
          <p:spPr>
            <a:xfrm>
              <a:off x="11355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1"/>
            <p:cNvSpPr/>
            <p:nvPr/>
          </p:nvSpPr>
          <p:spPr>
            <a:xfrm>
              <a:off x="1227500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1"/>
            <p:cNvSpPr/>
            <p:nvPr/>
          </p:nvSpPr>
          <p:spPr>
            <a:xfrm>
              <a:off x="131927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1"/>
            <p:cNvSpPr/>
            <p:nvPr/>
          </p:nvSpPr>
          <p:spPr>
            <a:xfrm>
              <a:off x="1411200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1"/>
            <p:cNvSpPr/>
            <p:nvPr/>
          </p:nvSpPr>
          <p:spPr>
            <a:xfrm>
              <a:off x="150300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1"/>
            <p:cNvSpPr/>
            <p:nvPr/>
          </p:nvSpPr>
          <p:spPr>
            <a:xfrm>
              <a:off x="15947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1"/>
            <p:cNvSpPr/>
            <p:nvPr/>
          </p:nvSpPr>
          <p:spPr>
            <a:xfrm>
              <a:off x="16866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1"/>
            <p:cNvSpPr/>
            <p:nvPr/>
          </p:nvSpPr>
          <p:spPr>
            <a:xfrm>
              <a:off x="17784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1"/>
            <p:cNvSpPr/>
            <p:nvPr/>
          </p:nvSpPr>
          <p:spPr>
            <a:xfrm>
              <a:off x="187037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1"/>
            <p:cNvSpPr/>
            <p:nvPr/>
          </p:nvSpPr>
          <p:spPr>
            <a:xfrm>
              <a:off x="19621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1"/>
            <p:cNvSpPr/>
            <p:nvPr/>
          </p:nvSpPr>
          <p:spPr>
            <a:xfrm>
              <a:off x="2054075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1"/>
            <p:cNvSpPr/>
            <p:nvPr/>
          </p:nvSpPr>
          <p:spPr>
            <a:xfrm>
              <a:off x="21458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1"/>
            <p:cNvSpPr/>
            <p:nvPr/>
          </p:nvSpPr>
          <p:spPr>
            <a:xfrm>
              <a:off x="2237800" y="11059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1"/>
            <p:cNvSpPr/>
            <p:nvPr/>
          </p:nvSpPr>
          <p:spPr>
            <a:xfrm>
              <a:off x="23295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1"/>
            <p:cNvSpPr/>
            <p:nvPr/>
          </p:nvSpPr>
          <p:spPr>
            <a:xfrm>
              <a:off x="242132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1"/>
            <p:cNvSpPr/>
            <p:nvPr/>
          </p:nvSpPr>
          <p:spPr>
            <a:xfrm>
              <a:off x="25132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1"/>
            <p:cNvSpPr/>
            <p:nvPr/>
          </p:nvSpPr>
          <p:spPr>
            <a:xfrm>
              <a:off x="260500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1"/>
            <p:cNvSpPr/>
            <p:nvPr/>
          </p:nvSpPr>
          <p:spPr>
            <a:xfrm>
              <a:off x="26969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1"/>
            <p:cNvSpPr/>
            <p:nvPr/>
          </p:nvSpPr>
          <p:spPr>
            <a:xfrm>
              <a:off x="27887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1"/>
            <p:cNvSpPr/>
            <p:nvPr/>
          </p:nvSpPr>
          <p:spPr>
            <a:xfrm>
              <a:off x="28806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1"/>
            <p:cNvSpPr/>
            <p:nvPr/>
          </p:nvSpPr>
          <p:spPr>
            <a:xfrm>
              <a:off x="297242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1"/>
            <p:cNvSpPr/>
            <p:nvPr/>
          </p:nvSpPr>
          <p:spPr>
            <a:xfrm>
              <a:off x="30643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1"/>
            <p:cNvSpPr/>
            <p:nvPr/>
          </p:nvSpPr>
          <p:spPr>
            <a:xfrm>
              <a:off x="31561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1"/>
            <p:cNvSpPr/>
            <p:nvPr/>
          </p:nvSpPr>
          <p:spPr>
            <a:xfrm>
              <a:off x="32478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1"/>
            <p:cNvSpPr/>
            <p:nvPr/>
          </p:nvSpPr>
          <p:spPr>
            <a:xfrm>
              <a:off x="333985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1"/>
            <p:cNvSpPr/>
            <p:nvPr/>
          </p:nvSpPr>
          <p:spPr>
            <a:xfrm>
              <a:off x="343157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1"/>
            <p:cNvSpPr/>
            <p:nvPr/>
          </p:nvSpPr>
          <p:spPr>
            <a:xfrm>
              <a:off x="35235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1"/>
            <p:cNvSpPr/>
            <p:nvPr/>
          </p:nvSpPr>
          <p:spPr>
            <a:xfrm>
              <a:off x="6764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1"/>
            <p:cNvSpPr/>
            <p:nvPr/>
          </p:nvSpPr>
          <p:spPr>
            <a:xfrm>
              <a:off x="76832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1"/>
            <p:cNvSpPr/>
            <p:nvPr/>
          </p:nvSpPr>
          <p:spPr>
            <a:xfrm>
              <a:off x="860125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1"/>
            <p:cNvSpPr/>
            <p:nvPr/>
          </p:nvSpPr>
          <p:spPr>
            <a:xfrm>
              <a:off x="9518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1"/>
            <p:cNvSpPr/>
            <p:nvPr/>
          </p:nvSpPr>
          <p:spPr>
            <a:xfrm>
              <a:off x="104382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1"/>
            <p:cNvSpPr/>
            <p:nvPr/>
          </p:nvSpPr>
          <p:spPr>
            <a:xfrm>
              <a:off x="11355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1"/>
            <p:cNvSpPr/>
            <p:nvPr/>
          </p:nvSpPr>
          <p:spPr>
            <a:xfrm>
              <a:off x="1227500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1"/>
            <p:cNvSpPr/>
            <p:nvPr/>
          </p:nvSpPr>
          <p:spPr>
            <a:xfrm>
              <a:off x="131927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1"/>
            <p:cNvSpPr/>
            <p:nvPr/>
          </p:nvSpPr>
          <p:spPr>
            <a:xfrm>
              <a:off x="1411200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1"/>
            <p:cNvSpPr/>
            <p:nvPr/>
          </p:nvSpPr>
          <p:spPr>
            <a:xfrm>
              <a:off x="150300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1"/>
            <p:cNvSpPr/>
            <p:nvPr/>
          </p:nvSpPr>
          <p:spPr>
            <a:xfrm>
              <a:off x="15947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1"/>
            <p:cNvSpPr/>
            <p:nvPr/>
          </p:nvSpPr>
          <p:spPr>
            <a:xfrm>
              <a:off x="16866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1"/>
            <p:cNvSpPr/>
            <p:nvPr/>
          </p:nvSpPr>
          <p:spPr>
            <a:xfrm>
              <a:off x="17784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1"/>
            <p:cNvSpPr/>
            <p:nvPr/>
          </p:nvSpPr>
          <p:spPr>
            <a:xfrm>
              <a:off x="187037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1"/>
            <p:cNvSpPr/>
            <p:nvPr/>
          </p:nvSpPr>
          <p:spPr>
            <a:xfrm>
              <a:off x="19621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1"/>
            <p:cNvSpPr/>
            <p:nvPr/>
          </p:nvSpPr>
          <p:spPr>
            <a:xfrm>
              <a:off x="2054075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1"/>
            <p:cNvSpPr/>
            <p:nvPr/>
          </p:nvSpPr>
          <p:spPr>
            <a:xfrm>
              <a:off x="21458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1"/>
            <p:cNvSpPr/>
            <p:nvPr/>
          </p:nvSpPr>
          <p:spPr>
            <a:xfrm>
              <a:off x="2237800" y="11978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1"/>
            <p:cNvSpPr/>
            <p:nvPr/>
          </p:nvSpPr>
          <p:spPr>
            <a:xfrm>
              <a:off x="23295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1"/>
            <p:cNvSpPr/>
            <p:nvPr/>
          </p:nvSpPr>
          <p:spPr>
            <a:xfrm>
              <a:off x="242132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1"/>
            <p:cNvSpPr/>
            <p:nvPr/>
          </p:nvSpPr>
          <p:spPr>
            <a:xfrm>
              <a:off x="25132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1"/>
            <p:cNvSpPr/>
            <p:nvPr/>
          </p:nvSpPr>
          <p:spPr>
            <a:xfrm>
              <a:off x="260500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1"/>
            <p:cNvSpPr/>
            <p:nvPr/>
          </p:nvSpPr>
          <p:spPr>
            <a:xfrm>
              <a:off x="26969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1"/>
            <p:cNvSpPr/>
            <p:nvPr/>
          </p:nvSpPr>
          <p:spPr>
            <a:xfrm>
              <a:off x="27887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1"/>
            <p:cNvSpPr/>
            <p:nvPr/>
          </p:nvSpPr>
          <p:spPr>
            <a:xfrm>
              <a:off x="28806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1"/>
            <p:cNvSpPr/>
            <p:nvPr/>
          </p:nvSpPr>
          <p:spPr>
            <a:xfrm>
              <a:off x="297242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1"/>
            <p:cNvSpPr/>
            <p:nvPr/>
          </p:nvSpPr>
          <p:spPr>
            <a:xfrm>
              <a:off x="30643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1"/>
            <p:cNvSpPr/>
            <p:nvPr/>
          </p:nvSpPr>
          <p:spPr>
            <a:xfrm>
              <a:off x="31561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1"/>
            <p:cNvSpPr/>
            <p:nvPr/>
          </p:nvSpPr>
          <p:spPr>
            <a:xfrm>
              <a:off x="32478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1"/>
            <p:cNvSpPr/>
            <p:nvPr/>
          </p:nvSpPr>
          <p:spPr>
            <a:xfrm>
              <a:off x="333985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1"/>
            <p:cNvSpPr/>
            <p:nvPr/>
          </p:nvSpPr>
          <p:spPr>
            <a:xfrm>
              <a:off x="343157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1"/>
            <p:cNvSpPr/>
            <p:nvPr/>
          </p:nvSpPr>
          <p:spPr>
            <a:xfrm>
              <a:off x="35235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1"/>
            <p:cNvSpPr/>
            <p:nvPr/>
          </p:nvSpPr>
          <p:spPr>
            <a:xfrm>
              <a:off x="6764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1"/>
            <p:cNvSpPr/>
            <p:nvPr/>
          </p:nvSpPr>
          <p:spPr>
            <a:xfrm>
              <a:off x="76832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1"/>
            <p:cNvSpPr/>
            <p:nvPr/>
          </p:nvSpPr>
          <p:spPr>
            <a:xfrm>
              <a:off x="860125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1"/>
            <p:cNvSpPr/>
            <p:nvPr/>
          </p:nvSpPr>
          <p:spPr>
            <a:xfrm>
              <a:off x="9518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1"/>
            <p:cNvSpPr/>
            <p:nvPr/>
          </p:nvSpPr>
          <p:spPr>
            <a:xfrm>
              <a:off x="104382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1"/>
            <p:cNvSpPr/>
            <p:nvPr/>
          </p:nvSpPr>
          <p:spPr>
            <a:xfrm>
              <a:off x="11355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1"/>
            <p:cNvSpPr/>
            <p:nvPr/>
          </p:nvSpPr>
          <p:spPr>
            <a:xfrm>
              <a:off x="1227500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1"/>
            <p:cNvSpPr/>
            <p:nvPr/>
          </p:nvSpPr>
          <p:spPr>
            <a:xfrm>
              <a:off x="131927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1"/>
            <p:cNvSpPr/>
            <p:nvPr/>
          </p:nvSpPr>
          <p:spPr>
            <a:xfrm>
              <a:off x="1411200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1"/>
            <p:cNvSpPr/>
            <p:nvPr/>
          </p:nvSpPr>
          <p:spPr>
            <a:xfrm>
              <a:off x="150300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1"/>
            <p:cNvSpPr/>
            <p:nvPr/>
          </p:nvSpPr>
          <p:spPr>
            <a:xfrm>
              <a:off x="15947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1"/>
            <p:cNvSpPr/>
            <p:nvPr/>
          </p:nvSpPr>
          <p:spPr>
            <a:xfrm>
              <a:off x="16866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1"/>
            <p:cNvSpPr/>
            <p:nvPr/>
          </p:nvSpPr>
          <p:spPr>
            <a:xfrm>
              <a:off x="17784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1"/>
            <p:cNvSpPr/>
            <p:nvPr/>
          </p:nvSpPr>
          <p:spPr>
            <a:xfrm>
              <a:off x="187037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1"/>
            <p:cNvSpPr/>
            <p:nvPr/>
          </p:nvSpPr>
          <p:spPr>
            <a:xfrm>
              <a:off x="19621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1"/>
            <p:cNvSpPr/>
            <p:nvPr/>
          </p:nvSpPr>
          <p:spPr>
            <a:xfrm>
              <a:off x="2054075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1"/>
            <p:cNvSpPr/>
            <p:nvPr/>
          </p:nvSpPr>
          <p:spPr>
            <a:xfrm>
              <a:off x="21458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1"/>
            <p:cNvSpPr/>
            <p:nvPr/>
          </p:nvSpPr>
          <p:spPr>
            <a:xfrm>
              <a:off x="2237800" y="12896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1"/>
            <p:cNvSpPr/>
            <p:nvPr/>
          </p:nvSpPr>
          <p:spPr>
            <a:xfrm>
              <a:off x="23295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1"/>
            <p:cNvSpPr/>
            <p:nvPr/>
          </p:nvSpPr>
          <p:spPr>
            <a:xfrm>
              <a:off x="242132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1"/>
            <p:cNvSpPr/>
            <p:nvPr/>
          </p:nvSpPr>
          <p:spPr>
            <a:xfrm>
              <a:off x="25132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1"/>
            <p:cNvSpPr/>
            <p:nvPr/>
          </p:nvSpPr>
          <p:spPr>
            <a:xfrm>
              <a:off x="260500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1"/>
            <p:cNvSpPr/>
            <p:nvPr/>
          </p:nvSpPr>
          <p:spPr>
            <a:xfrm>
              <a:off x="26969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1"/>
            <p:cNvSpPr/>
            <p:nvPr/>
          </p:nvSpPr>
          <p:spPr>
            <a:xfrm>
              <a:off x="27887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1"/>
            <p:cNvSpPr/>
            <p:nvPr/>
          </p:nvSpPr>
          <p:spPr>
            <a:xfrm>
              <a:off x="28806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1"/>
            <p:cNvSpPr/>
            <p:nvPr/>
          </p:nvSpPr>
          <p:spPr>
            <a:xfrm>
              <a:off x="297242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1"/>
            <p:cNvSpPr/>
            <p:nvPr/>
          </p:nvSpPr>
          <p:spPr>
            <a:xfrm>
              <a:off x="30643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1"/>
            <p:cNvSpPr/>
            <p:nvPr/>
          </p:nvSpPr>
          <p:spPr>
            <a:xfrm>
              <a:off x="31561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1"/>
            <p:cNvSpPr/>
            <p:nvPr/>
          </p:nvSpPr>
          <p:spPr>
            <a:xfrm>
              <a:off x="32478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1"/>
            <p:cNvSpPr/>
            <p:nvPr/>
          </p:nvSpPr>
          <p:spPr>
            <a:xfrm>
              <a:off x="333985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1"/>
            <p:cNvSpPr/>
            <p:nvPr/>
          </p:nvSpPr>
          <p:spPr>
            <a:xfrm>
              <a:off x="343157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1"/>
            <p:cNvSpPr/>
            <p:nvPr/>
          </p:nvSpPr>
          <p:spPr>
            <a:xfrm>
              <a:off x="35235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1"/>
            <p:cNvSpPr/>
            <p:nvPr/>
          </p:nvSpPr>
          <p:spPr>
            <a:xfrm>
              <a:off x="6764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1"/>
            <p:cNvSpPr/>
            <p:nvPr/>
          </p:nvSpPr>
          <p:spPr>
            <a:xfrm>
              <a:off x="76832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1"/>
            <p:cNvSpPr/>
            <p:nvPr/>
          </p:nvSpPr>
          <p:spPr>
            <a:xfrm>
              <a:off x="860125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1"/>
            <p:cNvSpPr/>
            <p:nvPr/>
          </p:nvSpPr>
          <p:spPr>
            <a:xfrm>
              <a:off x="9518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1"/>
            <p:cNvSpPr/>
            <p:nvPr/>
          </p:nvSpPr>
          <p:spPr>
            <a:xfrm>
              <a:off x="104382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1"/>
            <p:cNvSpPr/>
            <p:nvPr/>
          </p:nvSpPr>
          <p:spPr>
            <a:xfrm>
              <a:off x="11355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1"/>
            <p:cNvSpPr/>
            <p:nvPr/>
          </p:nvSpPr>
          <p:spPr>
            <a:xfrm>
              <a:off x="1227500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1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1"/>
            <p:cNvSpPr/>
            <p:nvPr/>
          </p:nvSpPr>
          <p:spPr>
            <a:xfrm>
              <a:off x="131927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1"/>
            <p:cNvSpPr/>
            <p:nvPr/>
          </p:nvSpPr>
          <p:spPr>
            <a:xfrm>
              <a:off x="1411200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1"/>
            <p:cNvSpPr/>
            <p:nvPr/>
          </p:nvSpPr>
          <p:spPr>
            <a:xfrm>
              <a:off x="150300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0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1"/>
            <p:cNvSpPr/>
            <p:nvPr/>
          </p:nvSpPr>
          <p:spPr>
            <a:xfrm>
              <a:off x="15947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94" y="503"/>
                    <a:pt x="503" y="394"/>
                    <a:pt x="503" y="251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1"/>
            <p:cNvSpPr/>
            <p:nvPr/>
          </p:nvSpPr>
          <p:spPr>
            <a:xfrm>
              <a:off x="16866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1"/>
            <p:cNvSpPr/>
            <p:nvPr/>
          </p:nvSpPr>
          <p:spPr>
            <a:xfrm>
              <a:off x="17784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1"/>
            <p:cNvSpPr/>
            <p:nvPr/>
          </p:nvSpPr>
          <p:spPr>
            <a:xfrm>
              <a:off x="187037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1"/>
            <p:cNvSpPr/>
            <p:nvPr/>
          </p:nvSpPr>
          <p:spPr>
            <a:xfrm>
              <a:off x="19621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88" y="503"/>
                    <a:pt x="502" y="394"/>
                    <a:pt x="502" y="251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1"/>
            <p:cNvSpPr/>
            <p:nvPr/>
          </p:nvSpPr>
          <p:spPr>
            <a:xfrm>
              <a:off x="2054075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52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1"/>
            <p:cNvSpPr/>
            <p:nvPr/>
          </p:nvSpPr>
          <p:spPr>
            <a:xfrm>
              <a:off x="21458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1"/>
            <p:cNvSpPr/>
            <p:nvPr/>
          </p:nvSpPr>
          <p:spPr>
            <a:xfrm>
              <a:off x="2237800" y="138137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4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1"/>
            <p:cNvSpPr/>
            <p:nvPr/>
          </p:nvSpPr>
          <p:spPr>
            <a:xfrm>
              <a:off x="23295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2" y="394"/>
                    <a:pt x="502" y="251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1"/>
            <p:cNvSpPr/>
            <p:nvPr/>
          </p:nvSpPr>
          <p:spPr>
            <a:xfrm>
              <a:off x="242132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95" y="503"/>
                    <a:pt x="501" y="394"/>
                    <a:pt x="501" y="251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1"/>
            <p:cNvSpPr/>
            <p:nvPr/>
          </p:nvSpPr>
          <p:spPr>
            <a:xfrm>
              <a:off x="25132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1"/>
            <p:cNvSpPr/>
            <p:nvPr/>
          </p:nvSpPr>
          <p:spPr>
            <a:xfrm>
              <a:off x="260500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1"/>
            <p:cNvSpPr/>
            <p:nvPr/>
          </p:nvSpPr>
          <p:spPr>
            <a:xfrm>
              <a:off x="26969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1"/>
                  </a:cubicBezTo>
                  <a:cubicBezTo>
                    <a:pt x="1" y="394"/>
                    <a:pt x="108" y="503"/>
                    <a:pt x="252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1"/>
            <p:cNvSpPr/>
            <p:nvPr/>
          </p:nvSpPr>
          <p:spPr>
            <a:xfrm>
              <a:off x="27887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1"/>
            <p:cNvSpPr/>
            <p:nvPr/>
          </p:nvSpPr>
          <p:spPr>
            <a:xfrm>
              <a:off x="28806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3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1"/>
            <p:cNvSpPr/>
            <p:nvPr/>
          </p:nvSpPr>
          <p:spPr>
            <a:xfrm>
              <a:off x="297242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1"/>
            <p:cNvSpPr/>
            <p:nvPr/>
          </p:nvSpPr>
          <p:spPr>
            <a:xfrm>
              <a:off x="30643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1"/>
                  </a:cubicBezTo>
                  <a:cubicBezTo>
                    <a:pt x="1" y="394"/>
                    <a:pt x="107" y="503"/>
                    <a:pt x="243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11"/>
            <p:cNvSpPr/>
            <p:nvPr/>
          </p:nvSpPr>
          <p:spPr>
            <a:xfrm>
              <a:off x="31561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11"/>
            <p:cNvSpPr/>
            <p:nvPr/>
          </p:nvSpPr>
          <p:spPr>
            <a:xfrm>
              <a:off x="32478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11"/>
            <p:cNvSpPr/>
            <p:nvPr/>
          </p:nvSpPr>
          <p:spPr>
            <a:xfrm>
              <a:off x="333985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11"/>
            <p:cNvSpPr/>
            <p:nvPr/>
          </p:nvSpPr>
          <p:spPr>
            <a:xfrm>
              <a:off x="343157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1"/>
            <p:cNvSpPr/>
            <p:nvPr/>
          </p:nvSpPr>
          <p:spPr>
            <a:xfrm>
              <a:off x="35235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1"/>
            <p:cNvSpPr/>
            <p:nvPr/>
          </p:nvSpPr>
          <p:spPr>
            <a:xfrm>
              <a:off x="6764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1"/>
            <p:cNvSpPr/>
            <p:nvPr/>
          </p:nvSpPr>
          <p:spPr>
            <a:xfrm>
              <a:off x="76832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1"/>
            <p:cNvSpPr/>
            <p:nvPr/>
          </p:nvSpPr>
          <p:spPr>
            <a:xfrm>
              <a:off x="860125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1"/>
            <p:cNvSpPr/>
            <p:nvPr/>
          </p:nvSpPr>
          <p:spPr>
            <a:xfrm>
              <a:off x="9518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1"/>
            <p:cNvSpPr/>
            <p:nvPr/>
          </p:nvSpPr>
          <p:spPr>
            <a:xfrm>
              <a:off x="104382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1"/>
            <p:cNvSpPr/>
            <p:nvPr/>
          </p:nvSpPr>
          <p:spPr>
            <a:xfrm>
              <a:off x="11355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1"/>
            <p:cNvSpPr/>
            <p:nvPr/>
          </p:nvSpPr>
          <p:spPr>
            <a:xfrm>
              <a:off x="1227500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1"/>
            <p:cNvSpPr/>
            <p:nvPr/>
          </p:nvSpPr>
          <p:spPr>
            <a:xfrm>
              <a:off x="131927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11"/>
            <p:cNvSpPr/>
            <p:nvPr/>
          </p:nvSpPr>
          <p:spPr>
            <a:xfrm>
              <a:off x="1411200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11"/>
            <p:cNvSpPr/>
            <p:nvPr/>
          </p:nvSpPr>
          <p:spPr>
            <a:xfrm>
              <a:off x="150300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1"/>
            <p:cNvSpPr/>
            <p:nvPr/>
          </p:nvSpPr>
          <p:spPr>
            <a:xfrm>
              <a:off x="15947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1"/>
            <p:cNvSpPr/>
            <p:nvPr/>
          </p:nvSpPr>
          <p:spPr>
            <a:xfrm>
              <a:off x="16866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1"/>
            <p:cNvSpPr/>
            <p:nvPr/>
          </p:nvSpPr>
          <p:spPr>
            <a:xfrm>
              <a:off x="17784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1"/>
            <p:cNvSpPr/>
            <p:nvPr/>
          </p:nvSpPr>
          <p:spPr>
            <a:xfrm>
              <a:off x="187037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1"/>
            <p:cNvSpPr/>
            <p:nvPr/>
          </p:nvSpPr>
          <p:spPr>
            <a:xfrm>
              <a:off x="19621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1"/>
            <p:cNvSpPr/>
            <p:nvPr/>
          </p:nvSpPr>
          <p:spPr>
            <a:xfrm>
              <a:off x="2054075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1"/>
            <p:cNvSpPr/>
            <p:nvPr/>
          </p:nvSpPr>
          <p:spPr>
            <a:xfrm>
              <a:off x="21458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1"/>
            <p:cNvSpPr/>
            <p:nvPr/>
          </p:nvSpPr>
          <p:spPr>
            <a:xfrm>
              <a:off x="2237800" y="14733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1"/>
            <p:cNvSpPr/>
            <p:nvPr/>
          </p:nvSpPr>
          <p:spPr>
            <a:xfrm>
              <a:off x="23295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11"/>
            <p:cNvSpPr/>
            <p:nvPr/>
          </p:nvSpPr>
          <p:spPr>
            <a:xfrm>
              <a:off x="242132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11"/>
            <p:cNvSpPr/>
            <p:nvPr/>
          </p:nvSpPr>
          <p:spPr>
            <a:xfrm>
              <a:off x="25132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1"/>
            <p:cNvSpPr/>
            <p:nvPr/>
          </p:nvSpPr>
          <p:spPr>
            <a:xfrm>
              <a:off x="260500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1"/>
            <p:cNvSpPr/>
            <p:nvPr/>
          </p:nvSpPr>
          <p:spPr>
            <a:xfrm>
              <a:off x="26969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07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11"/>
            <p:cNvSpPr/>
            <p:nvPr/>
          </p:nvSpPr>
          <p:spPr>
            <a:xfrm>
              <a:off x="27887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11"/>
            <p:cNvSpPr/>
            <p:nvPr/>
          </p:nvSpPr>
          <p:spPr>
            <a:xfrm>
              <a:off x="28806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11"/>
            <p:cNvSpPr/>
            <p:nvPr/>
          </p:nvSpPr>
          <p:spPr>
            <a:xfrm>
              <a:off x="297242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1"/>
            <p:cNvSpPr/>
            <p:nvPr/>
          </p:nvSpPr>
          <p:spPr>
            <a:xfrm>
              <a:off x="30643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07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11"/>
            <p:cNvSpPr/>
            <p:nvPr/>
          </p:nvSpPr>
          <p:spPr>
            <a:xfrm>
              <a:off x="31561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11"/>
            <p:cNvSpPr/>
            <p:nvPr/>
          </p:nvSpPr>
          <p:spPr>
            <a:xfrm>
              <a:off x="32478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11"/>
            <p:cNvSpPr/>
            <p:nvPr/>
          </p:nvSpPr>
          <p:spPr>
            <a:xfrm>
              <a:off x="333985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11"/>
            <p:cNvSpPr/>
            <p:nvPr/>
          </p:nvSpPr>
          <p:spPr>
            <a:xfrm>
              <a:off x="343157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11"/>
            <p:cNvSpPr/>
            <p:nvPr/>
          </p:nvSpPr>
          <p:spPr>
            <a:xfrm>
              <a:off x="35235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11"/>
            <p:cNvSpPr/>
            <p:nvPr/>
          </p:nvSpPr>
          <p:spPr>
            <a:xfrm>
              <a:off x="6764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11"/>
            <p:cNvSpPr/>
            <p:nvPr/>
          </p:nvSpPr>
          <p:spPr>
            <a:xfrm>
              <a:off x="76832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11"/>
            <p:cNvSpPr/>
            <p:nvPr/>
          </p:nvSpPr>
          <p:spPr>
            <a:xfrm>
              <a:off x="860125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11"/>
            <p:cNvSpPr/>
            <p:nvPr/>
          </p:nvSpPr>
          <p:spPr>
            <a:xfrm>
              <a:off x="9518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1"/>
            <p:cNvSpPr/>
            <p:nvPr/>
          </p:nvSpPr>
          <p:spPr>
            <a:xfrm>
              <a:off x="104382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1"/>
            <p:cNvSpPr/>
            <p:nvPr/>
          </p:nvSpPr>
          <p:spPr>
            <a:xfrm>
              <a:off x="11355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1"/>
            <p:cNvSpPr/>
            <p:nvPr/>
          </p:nvSpPr>
          <p:spPr>
            <a:xfrm>
              <a:off x="1227500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1"/>
            <p:cNvSpPr/>
            <p:nvPr/>
          </p:nvSpPr>
          <p:spPr>
            <a:xfrm>
              <a:off x="131927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11"/>
            <p:cNvSpPr/>
            <p:nvPr/>
          </p:nvSpPr>
          <p:spPr>
            <a:xfrm>
              <a:off x="1411200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11"/>
            <p:cNvSpPr/>
            <p:nvPr/>
          </p:nvSpPr>
          <p:spPr>
            <a:xfrm>
              <a:off x="150300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11"/>
            <p:cNvSpPr/>
            <p:nvPr/>
          </p:nvSpPr>
          <p:spPr>
            <a:xfrm>
              <a:off x="15947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11"/>
            <p:cNvSpPr/>
            <p:nvPr/>
          </p:nvSpPr>
          <p:spPr>
            <a:xfrm>
              <a:off x="16866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11"/>
            <p:cNvSpPr/>
            <p:nvPr/>
          </p:nvSpPr>
          <p:spPr>
            <a:xfrm>
              <a:off x="17784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11"/>
            <p:cNvSpPr/>
            <p:nvPr/>
          </p:nvSpPr>
          <p:spPr>
            <a:xfrm>
              <a:off x="187037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11"/>
            <p:cNvSpPr/>
            <p:nvPr/>
          </p:nvSpPr>
          <p:spPr>
            <a:xfrm>
              <a:off x="19621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11"/>
            <p:cNvSpPr/>
            <p:nvPr/>
          </p:nvSpPr>
          <p:spPr>
            <a:xfrm>
              <a:off x="2054075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11"/>
            <p:cNvSpPr/>
            <p:nvPr/>
          </p:nvSpPr>
          <p:spPr>
            <a:xfrm>
              <a:off x="21458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11"/>
            <p:cNvSpPr/>
            <p:nvPr/>
          </p:nvSpPr>
          <p:spPr>
            <a:xfrm>
              <a:off x="2237800" y="15650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11"/>
            <p:cNvSpPr/>
            <p:nvPr/>
          </p:nvSpPr>
          <p:spPr>
            <a:xfrm>
              <a:off x="23295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11"/>
            <p:cNvSpPr/>
            <p:nvPr/>
          </p:nvSpPr>
          <p:spPr>
            <a:xfrm>
              <a:off x="242132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11"/>
            <p:cNvSpPr/>
            <p:nvPr/>
          </p:nvSpPr>
          <p:spPr>
            <a:xfrm>
              <a:off x="25132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11"/>
            <p:cNvSpPr/>
            <p:nvPr/>
          </p:nvSpPr>
          <p:spPr>
            <a:xfrm>
              <a:off x="260500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11"/>
            <p:cNvSpPr/>
            <p:nvPr/>
          </p:nvSpPr>
          <p:spPr>
            <a:xfrm>
              <a:off x="26969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11"/>
            <p:cNvSpPr/>
            <p:nvPr/>
          </p:nvSpPr>
          <p:spPr>
            <a:xfrm>
              <a:off x="27887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11"/>
            <p:cNvSpPr/>
            <p:nvPr/>
          </p:nvSpPr>
          <p:spPr>
            <a:xfrm>
              <a:off x="28806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11"/>
            <p:cNvSpPr/>
            <p:nvPr/>
          </p:nvSpPr>
          <p:spPr>
            <a:xfrm>
              <a:off x="297242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11"/>
            <p:cNvSpPr/>
            <p:nvPr/>
          </p:nvSpPr>
          <p:spPr>
            <a:xfrm>
              <a:off x="30643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11"/>
            <p:cNvSpPr/>
            <p:nvPr/>
          </p:nvSpPr>
          <p:spPr>
            <a:xfrm>
              <a:off x="31561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11"/>
            <p:cNvSpPr/>
            <p:nvPr/>
          </p:nvSpPr>
          <p:spPr>
            <a:xfrm>
              <a:off x="32478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11"/>
            <p:cNvSpPr/>
            <p:nvPr/>
          </p:nvSpPr>
          <p:spPr>
            <a:xfrm>
              <a:off x="333985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11"/>
            <p:cNvSpPr/>
            <p:nvPr/>
          </p:nvSpPr>
          <p:spPr>
            <a:xfrm>
              <a:off x="343157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11"/>
            <p:cNvSpPr/>
            <p:nvPr/>
          </p:nvSpPr>
          <p:spPr>
            <a:xfrm>
              <a:off x="35235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11"/>
            <p:cNvSpPr/>
            <p:nvPr/>
          </p:nvSpPr>
          <p:spPr>
            <a:xfrm>
              <a:off x="6764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11"/>
            <p:cNvSpPr/>
            <p:nvPr/>
          </p:nvSpPr>
          <p:spPr>
            <a:xfrm>
              <a:off x="76832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11"/>
            <p:cNvSpPr/>
            <p:nvPr/>
          </p:nvSpPr>
          <p:spPr>
            <a:xfrm>
              <a:off x="860125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11"/>
            <p:cNvSpPr/>
            <p:nvPr/>
          </p:nvSpPr>
          <p:spPr>
            <a:xfrm>
              <a:off x="9518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11"/>
            <p:cNvSpPr/>
            <p:nvPr/>
          </p:nvSpPr>
          <p:spPr>
            <a:xfrm>
              <a:off x="104382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11"/>
            <p:cNvSpPr/>
            <p:nvPr/>
          </p:nvSpPr>
          <p:spPr>
            <a:xfrm>
              <a:off x="11355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11"/>
            <p:cNvSpPr/>
            <p:nvPr/>
          </p:nvSpPr>
          <p:spPr>
            <a:xfrm>
              <a:off x="1227500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11"/>
            <p:cNvSpPr/>
            <p:nvPr/>
          </p:nvSpPr>
          <p:spPr>
            <a:xfrm>
              <a:off x="131927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11"/>
            <p:cNvSpPr/>
            <p:nvPr/>
          </p:nvSpPr>
          <p:spPr>
            <a:xfrm>
              <a:off x="1411200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11"/>
            <p:cNvSpPr/>
            <p:nvPr/>
          </p:nvSpPr>
          <p:spPr>
            <a:xfrm>
              <a:off x="150300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11"/>
            <p:cNvSpPr/>
            <p:nvPr/>
          </p:nvSpPr>
          <p:spPr>
            <a:xfrm>
              <a:off x="15947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0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11"/>
            <p:cNvSpPr/>
            <p:nvPr/>
          </p:nvSpPr>
          <p:spPr>
            <a:xfrm>
              <a:off x="16866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11"/>
            <p:cNvSpPr/>
            <p:nvPr/>
          </p:nvSpPr>
          <p:spPr>
            <a:xfrm>
              <a:off x="17784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11"/>
            <p:cNvSpPr/>
            <p:nvPr/>
          </p:nvSpPr>
          <p:spPr>
            <a:xfrm>
              <a:off x="187037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11"/>
            <p:cNvSpPr/>
            <p:nvPr/>
          </p:nvSpPr>
          <p:spPr>
            <a:xfrm>
              <a:off x="19621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0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11"/>
            <p:cNvSpPr/>
            <p:nvPr/>
          </p:nvSpPr>
          <p:spPr>
            <a:xfrm>
              <a:off x="2054075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11"/>
            <p:cNvSpPr/>
            <p:nvPr/>
          </p:nvSpPr>
          <p:spPr>
            <a:xfrm>
              <a:off x="21458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11"/>
            <p:cNvSpPr/>
            <p:nvPr/>
          </p:nvSpPr>
          <p:spPr>
            <a:xfrm>
              <a:off x="2237800" y="165705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11"/>
            <p:cNvSpPr/>
            <p:nvPr/>
          </p:nvSpPr>
          <p:spPr>
            <a:xfrm>
              <a:off x="23295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0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11"/>
            <p:cNvSpPr/>
            <p:nvPr/>
          </p:nvSpPr>
          <p:spPr>
            <a:xfrm>
              <a:off x="242132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0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11"/>
            <p:cNvSpPr/>
            <p:nvPr/>
          </p:nvSpPr>
          <p:spPr>
            <a:xfrm>
              <a:off x="25132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11"/>
            <p:cNvSpPr/>
            <p:nvPr/>
          </p:nvSpPr>
          <p:spPr>
            <a:xfrm>
              <a:off x="260500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11"/>
            <p:cNvSpPr/>
            <p:nvPr/>
          </p:nvSpPr>
          <p:spPr>
            <a:xfrm>
              <a:off x="26969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50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11"/>
            <p:cNvSpPr/>
            <p:nvPr/>
          </p:nvSpPr>
          <p:spPr>
            <a:xfrm>
              <a:off x="27887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11"/>
            <p:cNvSpPr/>
            <p:nvPr/>
          </p:nvSpPr>
          <p:spPr>
            <a:xfrm>
              <a:off x="28806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11"/>
            <p:cNvSpPr/>
            <p:nvPr/>
          </p:nvSpPr>
          <p:spPr>
            <a:xfrm>
              <a:off x="297242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11"/>
            <p:cNvSpPr/>
            <p:nvPr/>
          </p:nvSpPr>
          <p:spPr>
            <a:xfrm>
              <a:off x="30643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50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11"/>
            <p:cNvSpPr/>
            <p:nvPr/>
          </p:nvSpPr>
          <p:spPr>
            <a:xfrm>
              <a:off x="31561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11"/>
            <p:cNvSpPr/>
            <p:nvPr/>
          </p:nvSpPr>
          <p:spPr>
            <a:xfrm>
              <a:off x="32478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11"/>
            <p:cNvSpPr/>
            <p:nvPr/>
          </p:nvSpPr>
          <p:spPr>
            <a:xfrm>
              <a:off x="333985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11"/>
            <p:cNvSpPr/>
            <p:nvPr/>
          </p:nvSpPr>
          <p:spPr>
            <a:xfrm>
              <a:off x="343157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11"/>
            <p:cNvSpPr/>
            <p:nvPr/>
          </p:nvSpPr>
          <p:spPr>
            <a:xfrm>
              <a:off x="35235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11"/>
            <p:cNvSpPr/>
            <p:nvPr/>
          </p:nvSpPr>
          <p:spPr>
            <a:xfrm>
              <a:off x="6764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11"/>
            <p:cNvSpPr/>
            <p:nvPr/>
          </p:nvSpPr>
          <p:spPr>
            <a:xfrm>
              <a:off x="76832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11"/>
            <p:cNvSpPr/>
            <p:nvPr/>
          </p:nvSpPr>
          <p:spPr>
            <a:xfrm>
              <a:off x="860125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11"/>
            <p:cNvSpPr/>
            <p:nvPr/>
          </p:nvSpPr>
          <p:spPr>
            <a:xfrm>
              <a:off x="9518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11"/>
            <p:cNvSpPr/>
            <p:nvPr/>
          </p:nvSpPr>
          <p:spPr>
            <a:xfrm>
              <a:off x="104382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11"/>
            <p:cNvSpPr/>
            <p:nvPr/>
          </p:nvSpPr>
          <p:spPr>
            <a:xfrm>
              <a:off x="11355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11"/>
            <p:cNvSpPr/>
            <p:nvPr/>
          </p:nvSpPr>
          <p:spPr>
            <a:xfrm>
              <a:off x="1227500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11"/>
            <p:cNvSpPr/>
            <p:nvPr/>
          </p:nvSpPr>
          <p:spPr>
            <a:xfrm>
              <a:off x="131927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11"/>
            <p:cNvSpPr/>
            <p:nvPr/>
          </p:nvSpPr>
          <p:spPr>
            <a:xfrm>
              <a:off x="1411200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11"/>
            <p:cNvSpPr/>
            <p:nvPr/>
          </p:nvSpPr>
          <p:spPr>
            <a:xfrm>
              <a:off x="150300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11"/>
            <p:cNvSpPr/>
            <p:nvPr/>
          </p:nvSpPr>
          <p:spPr>
            <a:xfrm>
              <a:off x="15947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11"/>
            <p:cNvSpPr/>
            <p:nvPr/>
          </p:nvSpPr>
          <p:spPr>
            <a:xfrm>
              <a:off x="16866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11"/>
            <p:cNvSpPr/>
            <p:nvPr/>
          </p:nvSpPr>
          <p:spPr>
            <a:xfrm>
              <a:off x="17784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11"/>
            <p:cNvSpPr/>
            <p:nvPr/>
          </p:nvSpPr>
          <p:spPr>
            <a:xfrm>
              <a:off x="187037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11"/>
            <p:cNvSpPr/>
            <p:nvPr/>
          </p:nvSpPr>
          <p:spPr>
            <a:xfrm>
              <a:off x="19621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11"/>
            <p:cNvSpPr/>
            <p:nvPr/>
          </p:nvSpPr>
          <p:spPr>
            <a:xfrm>
              <a:off x="2054075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11"/>
            <p:cNvSpPr/>
            <p:nvPr/>
          </p:nvSpPr>
          <p:spPr>
            <a:xfrm>
              <a:off x="21458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11"/>
            <p:cNvSpPr/>
            <p:nvPr/>
          </p:nvSpPr>
          <p:spPr>
            <a:xfrm>
              <a:off x="2237800" y="17488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11"/>
            <p:cNvSpPr/>
            <p:nvPr/>
          </p:nvSpPr>
          <p:spPr>
            <a:xfrm>
              <a:off x="23295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11"/>
            <p:cNvSpPr/>
            <p:nvPr/>
          </p:nvSpPr>
          <p:spPr>
            <a:xfrm>
              <a:off x="242132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11"/>
            <p:cNvSpPr/>
            <p:nvPr/>
          </p:nvSpPr>
          <p:spPr>
            <a:xfrm>
              <a:off x="25132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11"/>
            <p:cNvSpPr/>
            <p:nvPr/>
          </p:nvSpPr>
          <p:spPr>
            <a:xfrm>
              <a:off x="260500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11"/>
            <p:cNvSpPr/>
            <p:nvPr/>
          </p:nvSpPr>
          <p:spPr>
            <a:xfrm>
              <a:off x="26969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11"/>
            <p:cNvSpPr/>
            <p:nvPr/>
          </p:nvSpPr>
          <p:spPr>
            <a:xfrm>
              <a:off x="27887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11"/>
            <p:cNvSpPr/>
            <p:nvPr/>
          </p:nvSpPr>
          <p:spPr>
            <a:xfrm>
              <a:off x="28806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11"/>
            <p:cNvSpPr/>
            <p:nvPr/>
          </p:nvSpPr>
          <p:spPr>
            <a:xfrm>
              <a:off x="297242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11"/>
            <p:cNvSpPr/>
            <p:nvPr/>
          </p:nvSpPr>
          <p:spPr>
            <a:xfrm>
              <a:off x="30643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11"/>
            <p:cNvSpPr/>
            <p:nvPr/>
          </p:nvSpPr>
          <p:spPr>
            <a:xfrm>
              <a:off x="31561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11"/>
            <p:cNvSpPr/>
            <p:nvPr/>
          </p:nvSpPr>
          <p:spPr>
            <a:xfrm>
              <a:off x="32478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11"/>
            <p:cNvSpPr/>
            <p:nvPr/>
          </p:nvSpPr>
          <p:spPr>
            <a:xfrm>
              <a:off x="333985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11"/>
            <p:cNvSpPr/>
            <p:nvPr/>
          </p:nvSpPr>
          <p:spPr>
            <a:xfrm>
              <a:off x="343157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11"/>
            <p:cNvSpPr/>
            <p:nvPr/>
          </p:nvSpPr>
          <p:spPr>
            <a:xfrm>
              <a:off x="35235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11"/>
            <p:cNvSpPr/>
            <p:nvPr/>
          </p:nvSpPr>
          <p:spPr>
            <a:xfrm>
              <a:off x="6764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11"/>
            <p:cNvSpPr/>
            <p:nvPr/>
          </p:nvSpPr>
          <p:spPr>
            <a:xfrm>
              <a:off x="76832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11"/>
            <p:cNvSpPr/>
            <p:nvPr/>
          </p:nvSpPr>
          <p:spPr>
            <a:xfrm>
              <a:off x="860125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11"/>
            <p:cNvSpPr/>
            <p:nvPr/>
          </p:nvSpPr>
          <p:spPr>
            <a:xfrm>
              <a:off x="9518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11"/>
            <p:cNvSpPr/>
            <p:nvPr/>
          </p:nvSpPr>
          <p:spPr>
            <a:xfrm>
              <a:off x="104382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11"/>
            <p:cNvSpPr/>
            <p:nvPr/>
          </p:nvSpPr>
          <p:spPr>
            <a:xfrm>
              <a:off x="11355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11"/>
            <p:cNvSpPr/>
            <p:nvPr/>
          </p:nvSpPr>
          <p:spPr>
            <a:xfrm>
              <a:off x="1227500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11"/>
            <p:cNvSpPr/>
            <p:nvPr/>
          </p:nvSpPr>
          <p:spPr>
            <a:xfrm>
              <a:off x="131927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11"/>
            <p:cNvSpPr/>
            <p:nvPr/>
          </p:nvSpPr>
          <p:spPr>
            <a:xfrm>
              <a:off x="1411200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11"/>
            <p:cNvSpPr/>
            <p:nvPr/>
          </p:nvSpPr>
          <p:spPr>
            <a:xfrm>
              <a:off x="150300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11"/>
            <p:cNvSpPr/>
            <p:nvPr/>
          </p:nvSpPr>
          <p:spPr>
            <a:xfrm>
              <a:off x="15947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11"/>
            <p:cNvSpPr/>
            <p:nvPr/>
          </p:nvSpPr>
          <p:spPr>
            <a:xfrm>
              <a:off x="16866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11"/>
            <p:cNvSpPr/>
            <p:nvPr/>
          </p:nvSpPr>
          <p:spPr>
            <a:xfrm>
              <a:off x="17784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11"/>
            <p:cNvSpPr/>
            <p:nvPr/>
          </p:nvSpPr>
          <p:spPr>
            <a:xfrm>
              <a:off x="187037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11"/>
            <p:cNvSpPr/>
            <p:nvPr/>
          </p:nvSpPr>
          <p:spPr>
            <a:xfrm>
              <a:off x="19621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11"/>
            <p:cNvSpPr/>
            <p:nvPr/>
          </p:nvSpPr>
          <p:spPr>
            <a:xfrm>
              <a:off x="2054075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11"/>
            <p:cNvSpPr/>
            <p:nvPr/>
          </p:nvSpPr>
          <p:spPr>
            <a:xfrm>
              <a:off x="21458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11"/>
            <p:cNvSpPr/>
            <p:nvPr/>
          </p:nvSpPr>
          <p:spPr>
            <a:xfrm>
              <a:off x="2237800" y="18407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11"/>
            <p:cNvSpPr/>
            <p:nvPr/>
          </p:nvSpPr>
          <p:spPr>
            <a:xfrm>
              <a:off x="23295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11"/>
            <p:cNvSpPr/>
            <p:nvPr/>
          </p:nvSpPr>
          <p:spPr>
            <a:xfrm>
              <a:off x="242132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11"/>
            <p:cNvSpPr/>
            <p:nvPr/>
          </p:nvSpPr>
          <p:spPr>
            <a:xfrm>
              <a:off x="25132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11"/>
            <p:cNvSpPr/>
            <p:nvPr/>
          </p:nvSpPr>
          <p:spPr>
            <a:xfrm>
              <a:off x="260500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11"/>
            <p:cNvSpPr/>
            <p:nvPr/>
          </p:nvSpPr>
          <p:spPr>
            <a:xfrm>
              <a:off x="26969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11"/>
            <p:cNvSpPr/>
            <p:nvPr/>
          </p:nvSpPr>
          <p:spPr>
            <a:xfrm>
              <a:off x="27887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11"/>
            <p:cNvSpPr/>
            <p:nvPr/>
          </p:nvSpPr>
          <p:spPr>
            <a:xfrm>
              <a:off x="28806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11"/>
            <p:cNvSpPr/>
            <p:nvPr/>
          </p:nvSpPr>
          <p:spPr>
            <a:xfrm>
              <a:off x="297242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11"/>
            <p:cNvSpPr/>
            <p:nvPr/>
          </p:nvSpPr>
          <p:spPr>
            <a:xfrm>
              <a:off x="30643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11"/>
            <p:cNvSpPr/>
            <p:nvPr/>
          </p:nvSpPr>
          <p:spPr>
            <a:xfrm>
              <a:off x="31561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11"/>
            <p:cNvSpPr/>
            <p:nvPr/>
          </p:nvSpPr>
          <p:spPr>
            <a:xfrm>
              <a:off x="32478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11"/>
            <p:cNvSpPr/>
            <p:nvPr/>
          </p:nvSpPr>
          <p:spPr>
            <a:xfrm>
              <a:off x="333985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11"/>
            <p:cNvSpPr/>
            <p:nvPr/>
          </p:nvSpPr>
          <p:spPr>
            <a:xfrm>
              <a:off x="343157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11"/>
            <p:cNvSpPr/>
            <p:nvPr/>
          </p:nvSpPr>
          <p:spPr>
            <a:xfrm>
              <a:off x="35235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11"/>
            <p:cNvSpPr/>
            <p:nvPr/>
          </p:nvSpPr>
          <p:spPr>
            <a:xfrm>
              <a:off x="6764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11"/>
            <p:cNvSpPr/>
            <p:nvPr/>
          </p:nvSpPr>
          <p:spPr>
            <a:xfrm>
              <a:off x="76832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11"/>
            <p:cNvSpPr/>
            <p:nvPr/>
          </p:nvSpPr>
          <p:spPr>
            <a:xfrm>
              <a:off x="860125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11"/>
            <p:cNvSpPr/>
            <p:nvPr/>
          </p:nvSpPr>
          <p:spPr>
            <a:xfrm>
              <a:off x="9518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11"/>
            <p:cNvSpPr/>
            <p:nvPr/>
          </p:nvSpPr>
          <p:spPr>
            <a:xfrm>
              <a:off x="104382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11"/>
            <p:cNvSpPr/>
            <p:nvPr/>
          </p:nvSpPr>
          <p:spPr>
            <a:xfrm>
              <a:off x="11355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11"/>
            <p:cNvSpPr/>
            <p:nvPr/>
          </p:nvSpPr>
          <p:spPr>
            <a:xfrm>
              <a:off x="1227500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11"/>
            <p:cNvSpPr/>
            <p:nvPr/>
          </p:nvSpPr>
          <p:spPr>
            <a:xfrm>
              <a:off x="131927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11"/>
            <p:cNvSpPr/>
            <p:nvPr/>
          </p:nvSpPr>
          <p:spPr>
            <a:xfrm>
              <a:off x="1411200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11"/>
            <p:cNvSpPr/>
            <p:nvPr/>
          </p:nvSpPr>
          <p:spPr>
            <a:xfrm>
              <a:off x="150300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11"/>
            <p:cNvSpPr/>
            <p:nvPr/>
          </p:nvSpPr>
          <p:spPr>
            <a:xfrm>
              <a:off x="15947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11"/>
            <p:cNvSpPr/>
            <p:nvPr/>
          </p:nvSpPr>
          <p:spPr>
            <a:xfrm>
              <a:off x="16866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11"/>
            <p:cNvSpPr/>
            <p:nvPr/>
          </p:nvSpPr>
          <p:spPr>
            <a:xfrm>
              <a:off x="17784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11"/>
            <p:cNvSpPr/>
            <p:nvPr/>
          </p:nvSpPr>
          <p:spPr>
            <a:xfrm>
              <a:off x="187037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11"/>
            <p:cNvSpPr/>
            <p:nvPr/>
          </p:nvSpPr>
          <p:spPr>
            <a:xfrm>
              <a:off x="19621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11"/>
            <p:cNvSpPr/>
            <p:nvPr/>
          </p:nvSpPr>
          <p:spPr>
            <a:xfrm>
              <a:off x="2054075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11"/>
            <p:cNvSpPr/>
            <p:nvPr/>
          </p:nvSpPr>
          <p:spPr>
            <a:xfrm>
              <a:off x="21458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11"/>
            <p:cNvSpPr/>
            <p:nvPr/>
          </p:nvSpPr>
          <p:spPr>
            <a:xfrm>
              <a:off x="2237800" y="19325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11"/>
            <p:cNvSpPr/>
            <p:nvPr/>
          </p:nvSpPr>
          <p:spPr>
            <a:xfrm>
              <a:off x="23295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11"/>
            <p:cNvSpPr/>
            <p:nvPr/>
          </p:nvSpPr>
          <p:spPr>
            <a:xfrm>
              <a:off x="242132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11"/>
            <p:cNvSpPr/>
            <p:nvPr/>
          </p:nvSpPr>
          <p:spPr>
            <a:xfrm>
              <a:off x="25132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11"/>
            <p:cNvSpPr/>
            <p:nvPr/>
          </p:nvSpPr>
          <p:spPr>
            <a:xfrm>
              <a:off x="260500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11"/>
            <p:cNvSpPr/>
            <p:nvPr/>
          </p:nvSpPr>
          <p:spPr>
            <a:xfrm>
              <a:off x="26969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11"/>
            <p:cNvSpPr/>
            <p:nvPr/>
          </p:nvSpPr>
          <p:spPr>
            <a:xfrm>
              <a:off x="27887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11"/>
            <p:cNvSpPr/>
            <p:nvPr/>
          </p:nvSpPr>
          <p:spPr>
            <a:xfrm>
              <a:off x="28806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11"/>
            <p:cNvSpPr/>
            <p:nvPr/>
          </p:nvSpPr>
          <p:spPr>
            <a:xfrm>
              <a:off x="297242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11"/>
            <p:cNvSpPr/>
            <p:nvPr/>
          </p:nvSpPr>
          <p:spPr>
            <a:xfrm>
              <a:off x="30643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11"/>
            <p:cNvSpPr/>
            <p:nvPr/>
          </p:nvSpPr>
          <p:spPr>
            <a:xfrm>
              <a:off x="31561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11"/>
            <p:cNvSpPr/>
            <p:nvPr/>
          </p:nvSpPr>
          <p:spPr>
            <a:xfrm>
              <a:off x="32478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11"/>
            <p:cNvSpPr/>
            <p:nvPr/>
          </p:nvSpPr>
          <p:spPr>
            <a:xfrm>
              <a:off x="333985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11"/>
            <p:cNvSpPr/>
            <p:nvPr/>
          </p:nvSpPr>
          <p:spPr>
            <a:xfrm>
              <a:off x="343157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11"/>
            <p:cNvSpPr/>
            <p:nvPr/>
          </p:nvSpPr>
          <p:spPr>
            <a:xfrm>
              <a:off x="35235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11"/>
            <p:cNvSpPr/>
            <p:nvPr/>
          </p:nvSpPr>
          <p:spPr>
            <a:xfrm>
              <a:off x="6764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11"/>
            <p:cNvSpPr/>
            <p:nvPr/>
          </p:nvSpPr>
          <p:spPr>
            <a:xfrm>
              <a:off x="76832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11"/>
            <p:cNvSpPr/>
            <p:nvPr/>
          </p:nvSpPr>
          <p:spPr>
            <a:xfrm>
              <a:off x="860125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11"/>
            <p:cNvSpPr/>
            <p:nvPr/>
          </p:nvSpPr>
          <p:spPr>
            <a:xfrm>
              <a:off x="9518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11"/>
            <p:cNvSpPr/>
            <p:nvPr/>
          </p:nvSpPr>
          <p:spPr>
            <a:xfrm>
              <a:off x="104382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11"/>
            <p:cNvSpPr/>
            <p:nvPr/>
          </p:nvSpPr>
          <p:spPr>
            <a:xfrm>
              <a:off x="11355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11"/>
            <p:cNvSpPr/>
            <p:nvPr/>
          </p:nvSpPr>
          <p:spPr>
            <a:xfrm>
              <a:off x="1227500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11"/>
            <p:cNvSpPr/>
            <p:nvPr/>
          </p:nvSpPr>
          <p:spPr>
            <a:xfrm>
              <a:off x="131927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11"/>
            <p:cNvSpPr/>
            <p:nvPr/>
          </p:nvSpPr>
          <p:spPr>
            <a:xfrm>
              <a:off x="1411200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11"/>
            <p:cNvSpPr/>
            <p:nvPr/>
          </p:nvSpPr>
          <p:spPr>
            <a:xfrm>
              <a:off x="150300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11"/>
            <p:cNvSpPr/>
            <p:nvPr/>
          </p:nvSpPr>
          <p:spPr>
            <a:xfrm>
              <a:off x="15947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11"/>
            <p:cNvSpPr/>
            <p:nvPr/>
          </p:nvSpPr>
          <p:spPr>
            <a:xfrm>
              <a:off x="16866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11"/>
            <p:cNvSpPr/>
            <p:nvPr/>
          </p:nvSpPr>
          <p:spPr>
            <a:xfrm>
              <a:off x="17784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11"/>
            <p:cNvSpPr/>
            <p:nvPr/>
          </p:nvSpPr>
          <p:spPr>
            <a:xfrm>
              <a:off x="187037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11"/>
            <p:cNvSpPr/>
            <p:nvPr/>
          </p:nvSpPr>
          <p:spPr>
            <a:xfrm>
              <a:off x="19621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11"/>
            <p:cNvSpPr/>
            <p:nvPr/>
          </p:nvSpPr>
          <p:spPr>
            <a:xfrm>
              <a:off x="2054075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11"/>
            <p:cNvSpPr/>
            <p:nvPr/>
          </p:nvSpPr>
          <p:spPr>
            <a:xfrm>
              <a:off x="21458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11"/>
            <p:cNvSpPr/>
            <p:nvPr/>
          </p:nvSpPr>
          <p:spPr>
            <a:xfrm>
              <a:off x="2237800" y="20244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11"/>
            <p:cNvSpPr/>
            <p:nvPr/>
          </p:nvSpPr>
          <p:spPr>
            <a:xfrm>
              <a:off x="23295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11"/>
            <p:cNvSpPr/>
            <p:nvPr/>
          </p:nvSpPr>
          <p:spPr>
            <a:xfrm>
              <a:off x="242132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11"/>
            <p:cNvSpPr/>
            <p:nvPr/>
          </p:nvSpPr>
          <p:spPr>
            <a:xfrm>
              <a:off x="25132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11"/>
            <p:cNvSpPr/>
            <p:nvPr/>
          </p:nvSpPr>
          <p:spPr>
            <a:xfrm>
              <a:off x="260500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11"/>
            <p:cNvSpPr/>
            <p:nvPr/>
          </p:nvSpPr>
          <p:spPr>
            <a:xfrm>
              <a:off x="26969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11"/>
            <p:cNvSpPr/>
            <p:nvPr/>
          </p:nvSpPr>
          <p:spPr>
            <a:xfrm>
              <a:off x="27887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11"/>
            <p:cNvSpPr/>
            <p:nvPr/>
          </p:nvSpPr>
          <p:spPr>
            <a:xfrm>
              <a:off x="28806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11"/>
            <p:cNvSpPr/>
            <p:nvPr/>
          </p:nvSpPr>
          <p:spPr>
            <a:xfrm>
              <a:off x="297242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11"/>
            <p:cNvSpPr/>
            <p:nvPr/>
          </p:nvSpPr>
          <p:spPr>
            <a:xfrm>
              <a:off x="30643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11"/>
            <p:cNvSpPr/>
            <p:nvPr/>
          </p:nvSpPr>
          <p:spPr>
            <a:xfrm>
              <a:off x="31561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11"/>
            <p:cNvSpPr/>
            <p:nvPr/>
          </p:nvSpPr>
          <p:spPr>
            <a:xfrm>
              <a:off x="32478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11"/>
            <p:cNvSpPr/>
            <p:nvPr/>
          </p:nvSpPr>
          <p:spPr>
            <a:xfrm>
              <a:off x="333985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11"/>
            <p:cNvSpPr/>
            <p:nvPr/>
          </p:nvSpPr>
          <p:spPr>
            <a:xfrm>
              <a:off x="343157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11"/>
            <p:cNvSpPr/>
            <p:nvPr/>
          </p:nvSpPr>
          <p:spPr>
            <a:xfrm>
              <a:off x="35235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11"/>
            <p:cNvSpPr/>
            <p:nvPr/>
          </p:nvSpPr>
          <p:spPr>
            <a:xfrm>
              <a:off x="6764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11"/>
            <p:cNvSpPr/>
            <p:nvPr/>
          </p:nvSpPr>
          <p:spPr>
            <a:xfrm>
              <a:off x="76832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11"/>
            <p:cNvSpPr/>
            <p:nvPr/>
          </p:nvSpPr>
          <p:spPr>
            <a:xfrm>
              <a:off x="860125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11"/>
            <p:cNvSpPr/>
            <p:nvPr/>
          </p:nvSpPr>
          <p:spPr>
            <a:xfrm>
              <a:off x="9518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11"/>
            <p:cNvSpPr/>
            <p:nvPr/>
          </p:nvSpPr>
          <p:spPr>
            <a:xfrm>
              <a:off x="104382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11"/>
            <p:cNvSpPr/>
            <p:nvPr/>
          </p:nvSpPr>
          <p:spPr>
            <a:xfrm>
              <a:off x="11355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11"/>
            <p:cNvSpPr/>
            <p:nvPr/>
          </p:nvSpPr>
          <p:spPr>
            <a:xfrm>
              <a:off x="1227500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11"/>
            <p:cNvSpPr/>
            <p:nvPr/>
          </p:nvSpPr>
          <p:spPr>
            <a:xfrm>
              <a:off x="131927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11"/>
            <p:cNvSpPr/>
            <p:nvPr/>
          </p:nvSpPr>
          <p:spPr>
            <a:xfrm>
              <a:off x="1411200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11"/>
            <p:cNvSpPr/>
            <p:nvPr/>
          </p:nvSpPr>
          <p:spPr>
            <a:xfrm>
              <a:off x="150300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11"/>
            <p:cNvSpPr/>
            <p:nvPr/>
          </p:nvSpPr>
          <p:spPr>
            <a:xfrm>
              <a:off x="15947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11"/>
            <p:cNvSpPr/>
            <p:nvPr/>
          </p:nvSpPr>
          <p:spPr>
            <a:xfrm>
              <a:off x="16866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11"/>
            <p:cNvSpPr/>
            <p:nvPr/>
          </p:nvSpPr>
          <p:spPr>
            <a:xfrm>
              <a:off x="17784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11"/>
            <p:cNvSpPr/>
            <p:nvPr/>
          </p:nvSpPr>
          <p:spPr>
            <a:xfrm>
              <a:off x="187037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11"/>
            <p:cNvSpPr/>
            <p:nvPr/>
          </p:nvSpPr>
          <p:spPr>
            <a:xfrm>
              <a:off x="19621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11"/>
            <p:cNvSpPr/>
            <p:nvPr/>
          </p:nvSpPr>
          <p:spPr>
            <a:xfrm>
              <a:off x="2054075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11"/>
            <p:cNvSpPr/>
            <p:nvPr/>
          </p:nvSpPr>
          <p:spPr>
            <a:xfrm>
              <a:off x="21458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11"/>
            <p:cNvSpPr/>
            <p:nvPr/>
          </p:nvSpPr>
          <p:spPr>
            <a:xfrm>
              <a:off x="2237800" y="21162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11"/>
            <p:cNvSpPr/>
            <p:nvPr/>
          </p:nvSpPr>
          <p:spPr>
            <a:xfrm>
              <a:off x="23295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11"/>
            <p:cNvSpPr/>
            <p:nvPr/>
          </p:nvSpPr>
          <p:spPr>
            <a:xfrm>
              <a:off x="242132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11"/>
            <p:cNvSpPr/>
            <p:nvPr/>
          </p:nvSpPr>
          <p:spPr>
            <a:xfrm>
              <a:off x="25132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11"/>
            <p:cNvSpPr/>
            <p:nvPr/>
          </p:nvSpPr>
          <p:spPr>
            <a:xfrm>
              <a:off x="260500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11"/>
            <p:cNvSpPr/>
            <p:nvPr/>
          </p:nvSpPr>
          <p:spPr>
            <a:xfrm>
              <a:off x="26969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11"/>
            <p:cNvSpPr/>
            <p:nvPr/>
          </p:nvSpPr>
          <p:spPr>
            <a:xfrm>
              <a:off x="27887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11"/>
            <p:cNvSpPr/>
            <p:nvPr/>
          </p:nvSpPr>
          <p:spPr>
            <a:xfrm>
              <a:off x="28806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11"/>
            <p:cNvSpPr/>
            <p:nvPr/>
          </p:nvSpPr>
          <p:spPr>
            <a:xfrm>
              <a:off x="297242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11"/>
            <p:cNvSpPr/>
            <p:nvPr/>
          </p:nvSpPr>
          <p:spPr>
            <a:xfrm>
              <a:off x="30643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11"/>
            <p:cNvSpPr/>
            <p:nvPr/>
          </p:nvSpPr>
          <p:spPr>
            <a:xfrm>
              <a:off x="31561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11"/>
            <p:cNvSpPr/>
            <p:nvPr/>
          </p:nvSpPr>
          <p:spPr>
            <a:xfrm>
              <a:off x="32478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11"/>
            <p:cNvSpPr/>
            <p:nvPr/>
          </p:nvSpPr>
          <p:spPr>
            <a:xfrm>
              <a:off x="333985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11"/>
            <p:cNvSpPr/>
            <p:nvPr/>
          </p:nvSpPr>
          <p:spPr>
            <a:xfrm>
              <a:off x="343157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11"/>
            <p:cNvSpPr/>
            <p:nvPr/>
          </p:nvSpPr>
          <p:spPr>
            <a:xfrm>
              <a:off x="35235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11"/>
            <p:cNvSpPr/>
            <p:nvPr/>
          </p:nvSpPr>
          <p:spPr>
            <a:xfrm>
              <a:off x="6764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11"/>
            <p:cNvSpPr/>
            <p:nvPr/>
          </p:nvSpPr>
          <p:spPr>
            <a:xfrm>
              <a:off x="76832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11"/>
            <p:cNvSpPr/>
            <p:nvPr/>
          </p:nvSpPr>
          <p:spPr>
            <a:xfrm>
              <a:off x="860125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11"/>
            <p:cNvSpPr/>
            <p:nvPr/>
          </p:nvSpPr>
          <p:spPr>
            <a:xfrm>
              <a:off x="9518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11"/>
            <p:cNvSpPr/>
            <p:nvPr/>
          </p:nvSpPr>
          <p:spPr>
            <a:xfrm>
              <a:off x="104382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11"/>
            <p:cNvSpPr/>
            <p:nvPr/>
          </p:nvSpPr>
          <p:spPr>
            <a:xfrm>
              <a:off x="11355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11"/>
            <p:cNvSpPr/>
            <p:nvPr/>
          </p:nvSpPr>
          <p:spPr>
            <a:xfrm>
              <a:off x="1227500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11"/>
            <p:cNvSpPr/>
            <p:nvPr/>
          </p:nvSpPr>
          <p:spPr>
            <a:xfrm>
              <a:off x="131927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11"/>
            <p:cNvSpPr/>
            <p:nvPr/>
          </p:nvSpPr>
          <p:spPr>
            <a:xfrm>
              <a:off x="1411200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11"/>
            <p:cNvSpPr/>
            <p:nvPr/>
          </p:nvSpPr>
          <p:spPr>
            <a:xfrm>
              <a:off x="150300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11"/>
            <p:cNvSpPr/>
            <p:nvPr/>
          </p:nvSpPr>
          <p:spPr>
            <a:xfrm>
              <a:off x="15947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11"/>
            <p:cNvSpPr/>
            <p:nvPr/>
          </p:nvSpPr>
          <p:spPr>
            <a:xfrm>
              <a:off x="16866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11"/>
            <p:cNvSpPr/>
            <p:nvPr/>
          </p:nvSpPr>
          <p:spPr>
            <a:xfrm>
              <a:off x="17784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11"/>
            <p:cNvSpPr/>
            <p:nvPr/>
          </p:nvSpPr>
          <p:spPr>
            <a:xfrm>
              <a:off x="187037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11"/>
            <p:cNvSpPr/>
            <p:nvPr/>
          </p:nvSpPr>
          <p:spPr>
            <a:xfrm>
              <a:off x="19621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11"/>
            <p:cNvSpPr/>
            <p:nvPr/>
          </p:nvSpPr>
          <p:spPr>
            <a:xfrm>
              <a:off x="2054075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11"/>
            <p:cNvSpPr/>
            <p:nvPr/>
          </p:nvSpPr>
          <p:spPr>
            <a:xfrm>
              <a:off x="21458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11"/>
            <p:cNvSpPr/>
            <p:nvPr/>
          </p:nvSpPr>
          <p:spPr>
            <a:xfrm>
              <a:off x="2237800" y="22079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11"/>
            <p:cNvSpPr/>
            <p:nvPr/>
          </p:nvSpPr>
          <p:spPr>
            <a:xfrm>
              <a:off x="23295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11"/>
            <p:cNvSpPr/>
            <p:nvPr/>
          </p:nvSpPr>
          <p:spPr>
            <a:xfrm>
              <a:off x="242132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11"/>
            <p:cNvSpPr/>
            <p:nvPr/>
          </p:nvSpPr>
          <p:spPr>
            <a:xfrm>
              <a:off x="25132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11"/>
            <p:cNvSpPr/>
            <p:nvPr/>
          </p:nvSpPr>
          <p:spPr>
            <a:xfrm>
              <a:off x="260500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11"/>
            <p:cNvSpPr/>
            <p:nvPr/>
          </p:nvSpPr>
          <p:spPr>
            <a:xfrm>
              <a:off x="26969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11"/>
            <p:cNvSpPr/>
            <p:nvPr/>
          </p:nvSpPr>
          <p:spPr>
            <a:xfrm>
              <a:off x="27887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11"/>
            <p:cNvSpPr/>
            <p:nvPr/>
          </p:nvSpPr>
          <p:spPr>
            <a:xfrm>
              <a:off x="28806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11"/>
            <p:cNvSpPr/>
            <p:nvPr/>
          </p:nvSpPr>
          <p:spPr>
            <a:xfrm>
              <a:off x="297242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11"/>
            <p:cNvSpPr/>
            <p:nvPr/>
          </p:nvSpPr>
          <p:spPr>
            <a:xfrm>
              <a:off x="30643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11"/>
            <p:cNvSpPr/>
            <p:nvPr/>
          </p:nvSpPr>
          <p:spPr>
            <a:xfrm>
              <a:off x="31561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11"/>
            <p:cNvSpPr/>
            <p:nvPr/>
          </p:nvSpPr>
          <p:spPr>
            <a:xfrm>
              <a:off x="32478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11"/>
            <p:cNvSpPr/>
            <p:nvPr/>
          </p:nvSpPr>
          <p:spPr>
            <a:xfrm>
              <a:off x="333985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11"/>
            <p:cNvSpPr/>
            <p:nvPr/>
          </p:nvSpPr>
          <p:spPr>
            <a:xfrm>
              <a:off x="343157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11"/>
            <p:cNvSpPr/>
            <p:nvPr/>
          </p:nvSpPr>
          <p:spPr>
            <a:xfrm>
              <a:off x="35235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11"/>
            <p:cNvSpPr/>
            <p:nvPr/>
          </p:nvSpPr>
          <p:spPr>
            <a:xfrm>
              <a:off x="6764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11"/>
            <p:cNvSpPr/>
            <p:nvPr/>
          </p:nvSpPr>
          <p:spPr>
            <a:xfrm>
              <a:off x="76832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11"/>
            <p:cNvSpPr/>
            <p:nvPr/>
          </p:nvSpPr>
          <p:spPr>
            <a:xfrm>
              <a:off x="860125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11"/>
            <p:cNvSpPr/>
            <p:nvPr/>
          </p:nvSpPr>
          <p:spPr>
            <a:xfrm>
              <a:off x="9518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11"/>
            <p:cNvSpPr/>
            <p:nvPr/>
          </p:nvSpPr>
          <p:spPr>
            <a:xfrm>
              <a:off x="104382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11"/>
            <p:cNvSpPr/>
            <p:nvPr/>
          </p:nvSpPr>
          <p:spPr>
            <a:xfrm>
              <a:off x="11355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11"/>
            <p:cNvSpPr/>
            <p:nvPr/>
          </p:nvSpPr>
          <p:spPr>
            <a:xfrm>
              <a:off x="1227500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11"/>
            <p:cNvSpPr/>
            <p:nvPr/>
          </p:nvSpPr>
          <p:spPr>
            <a:xfrm>
              <a:off x="131927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11"/>
            <p:cNvSpPr/>
            <p:nvPr/>
          </p:nvSpPr>
          <p:spPr>
            <a:xfrm>
              <a:off x="1411200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11"/>
            <p:cNvSpPr/>
            <p:nvPr/>
          </p:nvSpPr>
          <p:spPr>
            <a:xfrm>
              <a:off x="150300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11"/>
            <p:cNvSpPr/>
            <p:nvPr/>
          </p:nvSpPr>
          <p:spPr>
            <a:xfrm>
              <a:off x="15947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11"/>
            <p:cNvSpPr/>
            <p:nvPr/>
          </p:nvSpPr>
          <p:spPr>
            <a:xfrm>
              <a:off x="16866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11"/>
            <p:cNvSpPr/>
            <p:nvPr/>
          </p:nvSpPr>
          <p:spPr>
            <a:xfrm>
              <a:off x="17784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11"/>
            <p:cNvSpPr/>
            <p:nvPr/>
          </p:nvSpPr>
          <p:spPr>
            <a:xfrm>
              <a:off x="187037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11"/>
            <p:cNvSpPr/>
            <p:nvPr/>
          </p:nvSpPr>
          <p:spPr>
            <a:xfrm>
              <a:off x="19621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11"/>
            <p:cNvSpPr/>
            <p:nvPr/>
          </p:nvSpPr>
          <p:spPr>
            <a:xfrm>
              <a:off x="2054075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11"/>
            <p:cNvSpPr/>
            <p:nvPr/>
          </p:nvSpPr>
          <p:spPr>
            <a:xfrm>
              <a:off x="21458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11"/>
            <p:cNvSpPr/>
            <p:nvPr/>
          </p:nvSpPr>
          <p:spPr>
            <a:xfrm>
              <a:off x="2237800" y="22998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11"/>
            <p:cNvSpPr/>
            <p:nvPr/>
          </p:nvSpPr>
          <p:spPr>
            <a:xfrm>
              <a:off x="23295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11"/>
            <p:cNvSpPr/>
            <p:nvPr/>
          </p:nvSpPr>
          <p:spPr>
            <a:xfrm>
              <a:off x="242132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11"/>
            <p:cNvSpPr/>
            <p:nvPr/>
          </p:nvSpPr>
          <p:spPr>
            <a:xfrm>
              <a:off x="25132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11"/>
            <p:cNvSpPr/>
            <p:nvPr/>
          </p:nvSpPr>
          <p:spPr>
            <a:xfrm>
              <a:off x="260500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11"/>
            <p:cNvSpPr/>
            <p:nvPr/>
          </p:nvSpPr>
          <p:spPr>
            <a:xfrm>
              <a:off x="26969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09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11"/>
            <p:cNvSpPr/>
            <p:nvPr/>
          </p:nvSpPr>
          <p:spPr>
            <a:xfrm>
              <a:off x="27887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11"/>
            <p:cNvSpPr/>
            <p:nvPr/>
          </p:nvSpPr>
          <p:spPr>
            <a:xfrm>
              <a:off x="28806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11"/>
            <p:cNvSpPr/>
            <p:nvPr/>
          </p:nvSpPr>
          <p:spPr>
            <a:xfrm>
              <a:off x="297242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11"/>
            <p:cNvSpPr/>
            <p:nvPr/>
          </p:nvSpPr>
          <p:spPr>
            <a:xfrm>
              <a:off x="30643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09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11"/>
            <p:cNvSpPr/>
            <p:nvPr/>
          </p:nvSpPr>
          <p:spPr>
            <a:xfrm>
              <a:off x="31561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11"/>
            <p:cNvSpPr/>
            <p:nvPr/>
          </p:nvSpPr>
          <p:spPr>
            <a:xfrm>
              <a:off x="32478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11"/>
            <p:cNvSpPr/>
            <p:nvPr/>
          </p:nvSpPr>
          <p:spPr>
            <a:xfrm>
              <a:off x="333985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11"/>
            <p:cNvSpPr/>
            <p:nvPr/>
          </p:nvSpPr>
          <p:spPr>
            <a:xfrm>
              <a:off x="343157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11"/>
            <p:cNvSpPr/>
            <p:nvPr/>
          </p:nvSpPr>
          <p:spPr>
            <a:xfrm>
              <a:off x="35235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11"/>
            <p:cNvSpPr/>
            <p:nvPr/>
          </p:nvSpPr>
          <p:spPr>
            <a:xfrm>
              <a:off x="6764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11"/>
            <p:cNvSpPr/>
            <p:nvPr/>
          </p:nvSpPr>
          <p:spPr>
            <a:xfrm>
              <a:off x="76832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11"/>
            <p:cNvSpPr/>
            <p:nvPr/>
          </p:nvSpPr>
          <p:spPr>
            <a:xfrm>
              <a:off x="860125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11"/>
            <p:cNvSpPr/>
            <p:nvPr/>
          </p:nvSpPr>
          <p:spPr>
            <a:xfrm>
              <a:off x="9518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11"/>
            <p:cNvSpPr/>
            <p:nvPr/>
          </p:nvSpPr>
          <p:spPr>
            <a:xfrm>
              <a:off x="104382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11"/>
            <p:cNvSpPr/>
            <p:nvPr/>
          </p:nvSpPr>
          <p:spPr>
            <a:xfrm>
              <a:off x="11355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11"/>
            <p:cNvSpPr/>
            <p:nvPr/>
          </p:nvSpPr>
          <p:spPr>
            <a:xfrm>
              <a:off x="1227500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11"/>
            <p:cNvSpPr/>
            <p:nvPr/>
          </p:nvSpPr>
          <p:spPr>
            <a:xfrm>
              <a:off x="131927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11"/>
            <p:cNvSpPr/>
            <p:nvPr/>
          </p:nvSpPr>
          <p:spPr>
            <a:xfrm>
              <a:off x="1411200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11"/>
            <p:cNvSpPr/>
            <p:nvPr/>
          </p:nvSpPr>
          <p:spPr>
            <a:xfrm>
              <a:off x="150300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11"/>
            <p:cNvSpPr/>
            <p:nvPr/>
          </p:nvSpPr>
          <p:spPr>
            <a:xfrm>
              <a:off x="15947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11"/>
            <p:cNvSpPr/>
            <p:nvPr/>
          </p:nvSpPr>
          <p:spPr>
            <a:xfrm>
              <a:off x="16866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11"/>
            <p:cNvSpPr/>
            <p:nvPr/>
          </p:nvSpPr>
          <p:spPr>
            <a:xfrm>
              <a:off x="17784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11"/>
            <p:cNvSpPr/>
            <p:nvPr/>
          </p:nvSpPr>
          <p:spPr>
            <a:xfrm>
              <a:off x="187037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11"/>
            <p:cNvSpPr/>
            <p:nvPr/>
          </p:nvSpPr>
          <p:spPr>
            <a:xfrm>
              <a:off x="19621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11"/>
            <p:cNvSpPr/>
            <p:nvPr/>
          </p:nvSpPr>
          <p:spPr>
            <a:xfrm>
              <a:off x="2054075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11"/>
            <p:cNvSpPr/>
            <p:nvPr/>
          </p:nvSpPr>
          <p:spPr>
            <a:xfrm>
              <a:off x="21458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11"/>
            <p:cNvSpPr/>
            <p:nvPr/>
          </p:nvSpPr>
          <p:spPr>
            <a:xfrm>
              <a:off x="2237800" y="23916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11"/>
            <p:cNvSpPr/>
            <p:nvPr/>
          </p:nvSpPr>
          <p:spPr>
            <a:xfrm>
              <a:off x="23295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11"/>
            <p:cNvSpPr/>
            <p:nvPr/>
          </p:nvSpPr>
          <p:spPr>
            <a:xfrm>
              <a:off x="242132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11"/>
            <p:cNvSpPr/>
            <p:nvPr/>
          </p:nvSpPr>
          <p:spPr>
            <a:xfrm>
              <a:off x="25132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11"/>
            <p:cNvSpPr/>
            <p:nvPr/>
          </p:nvSpPr>
          <p:spPr>
            <a:xfrm>
              <a:off x="260500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11"/>
            <p:cNvSpPr/>
            <p:nvPr/>
          </p:nvSpPr>
          <p:spPr>
            <a:xfrm>
              <a:off x="26969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11"/>
            <p:cNvSpPr/>
            <p:nvPr/>
          </p:nvSpPr>
          <p:spPr>
            <a:xfrm>
              <a:off x="27887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11"/>
            <p:cNvSpPr/>
            <p:nvPr/>
          </p:nvSpPr>
          <p:spPr>
            <a:xfrm>
              <a:off x="28806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11"/>
            <p:cNvSpPr/>
            <p:nvPr/>
          </p:nvSpPr>
          <p:spPr>
            <a:xfrm>
              <a:off x="297242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11"/>
            <p:cNvSpPr/>
            <p:nvPr/>
          </p:nvSpPr>
          <p:spPr>
            <a:xfrm>
              <a:off x="30643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11"/>
            <p:cNvSpPr/>
            <p:nvPr/>
          </p:nvSpPr>
          <p:spPr>
            <a:xfrm>
              <a:off x="31561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11"/>
            <p:cNvSpPr/>
            <p:nvPr/>
          </p:nvSpPr>
          <p:spPr>
            <a:xfrm>
              <a:off x="32478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11"/>
            <p:cNvSpPr/>
            <p:nvPr/>
          </p:nvSpPr>
          <p:spPr>
            <a:xfrm>
              <a:off x="333985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11"/>
            <p:cNvSpPr/>
            <p:nvPr/>
          </p:nvSpPr>
          <p:spPr>
            <a:xfrm>
              <a:off x="343157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11"/>
            <p:cNvSpPr/>
            <p:nvPr/>
          </p:nvSpPr>
          <p:spPr>
            <a:xfrm>
              <a:off x="35235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11"/>
            <p:cNvSpPr/>
            <p:nvPr/>
          </p:nvSpPr>
          <p:spPr>
            <a:xfrm>
              <a:off x="6764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11"/>
            <p:cNvSpPr/>
            <p:nvPr/>
          </p:nvSpPr>
          <p:spPr>
            <a:xfrm>
              <a:off x="76832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11"/>
            <p:cNvSpPr/>
            <p:nvPr/>
          </p:nvSpPr>
          <p:spPr>
            <a:xfrm>
              <a:off x="860125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11"/>
            <p:cNvSpPr/>
            <p:nvPr/>
          </p:nvSpPr>
          <p:spPr>
            <a:xfrm>
              <a:off x="9518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11"/>
            <p:cNvSpPr/>
            <p:nvPr/>
          </p:nvSpPr>
          <p:spPr>
            <a:xfrm>
              <a:off x="104382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11"/>
            <p:cNvSpPr/>
            <p:nvPr/>
          </p:nvSpPr>
          <p:spPr>
            <a:xfrm>
              <a:off x="11355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11"/>
            <p:cNvSpPr/>
            <p:nvPr/>
          </p:nvSpPr>
          <p:spPr>
            <a:xfrm>
              <a:off x="1227500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11"/>
            <p:cNvSpPr/>
            <p:nvPr/>
          </p:nvSpPr>
          <p:spPr>
            <a:xfrm>
              <a:off x="131927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11"/>
            <p:cNvSpPr/>
            <p:nvPr/>
          </p:nvSpPr>
          <p:spPr>
            <a:xfrm>
              <a:off x="1411200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11"/>
            <p:cNvSpPr/>
            <p:nvPr/>
          </p:nvSpPr>
          <p:spPr>
            <a:xfrm>
              <a:off x="150300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11"/>
            <p:cNvSpPr/>
            <p:nvPr/>
          </p:nvSpPr>
          <p:spPr>
            <a:xfrm>
              <a:off x="15947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11"/>
            <p:cNvSpPr/>
            <p:nvPr/>
          </p:nvSpPr>
          <p:spPr>
            <a:xfrm>
              <a:off x="16866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11"/>
            <p:cNvSpPr/>
            <p:nvPr/>
          </p:nvSpPr>
          <p:spPr>
            <a:xfrm>
              <a:off x="17784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11"/>
            <p:cNvSpPr/>
            <p:nvPr/>
          </p:nvSpPr>
          <p:spPr>
            <a:xfrm>
              <a:off x="187037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11"/>
            <p:cNvSpPr/>
            <p:nvPr/>
          </p:nvSpPr>
          <p:spPr>
            <a:xfrm>
              <a:off x="19621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11"/>
            <p:cNvSpPr/>
            <p:nvPr/>
          </p:nvSpPr>
          <p:spPr>
            <a:xfrm>
              <a:off x="2054075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11"/>
            <p:cNvSpPr/>
            <p:nvPr/>
          </p:nvSpPr>
          <p:spPr>
            <a:xfrm>
              <a:off x="21458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11"/>
            <p:cNvSpPr/>
            <p:nvPr/>
          </p:nvSpPr>
          <p:spPr>
            <a:xfrm>
              <a:off x="2237800" y="248360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11"/>
            <p:cNvSpPr/>
            <p:nvPr/>
          </p:nvSpPr>
          <p:spPr>
            <a:xfrm>
              <a:off x="23295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11"/>
            <p:cNvSpPr/>
            <p:nvPr/>
          </p:nvSpPr>
          <p:spPr>
            <a:xfrm>
              <a:off x="242132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11"/>
            <p:cNvSpPr/>
            <p:nvPr/>
          </p:nvSpPr>
          <p:spPr>
            <a:xfrm>
              <a:off x="25132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11"/>
            <p:cNvSpPr/>
            <p:nvPr/>
          </p:nvSpPr>
          <p:spPr>
            <a:xfrm>
              <a:off x="260500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11"/>
            <p:cNvSpPr/>
            <p:nvPr/>
          </p:nvSpPr>
          <p:spPr>
            <a:xfrm>
              <a:off x="26969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11"/>
            <p:cNvSpPr/>
            <p:nvPr/>
          </p:nvSpPr>
          <p:spPr>
            <a:xfrm>
              <a:off x="27887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11"/>
            <p:cNvSpPr/>
            <p:nvPr/>
          </p:nvSpPr>
          <p:spPr>
            <a:xfrm>
              <a:off x="28806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11"/>
            <p:cNvSpPr/>
            <p:nvPr/>
          </p:nvSpPr>
          <p:spPr>
            <a:xfrm>
              <a:off x="297242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11"/>
            <p:cNvSpPr/>
            <p:nvPr/>
          </p:nvSpPr>
          <p:spPr>
            <a:xfrm>
              <a:off x="30643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11"/>
            <p:cNvSpPr/>
            <p:nvPr/>
          </p:nvSpPr>
          <p:spPr>
            <a:xfrm>
              <a:off x="31561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11"/>
            <p:cNvSpPr/>
            <p:nvPr/>
          </p:nvSpPr>
          <p:spPr>
            <a:xfrm>
              <a:off x="32478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11"/>
            <p:cNvSpPr/>
            <p:nvPr/>
          </p:nvSpPr>
          <p:spPr>
            <a:xfrm>
              <a:off x="333985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11"/>
            <p:cNvSpPr/>
            <p:nvPr/>
          </p:nvSpPr>
          <p:spPr>
            <a:xfrm>
              <a:off x="343157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11"/>
            <p:cNvSpPr/>
            <p:nvPr/>
          </p:nvSpPr>
          <p:spPr>
            <a:xfrm>
              <a:off x="35235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11"/>
            <p:cNvSpPr/>
            <p:nvPr/>
          </p:nvSpPr>
          <p:spPr>
            <a:xfrm>
              <a:off x="6764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11"/>
            <p:cNvSpPr/>
            <p:nvPr/>
          </p:nvSpPr>
          <p:spPr>
            <a:xfrm>
              <a:off x="76832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11"/>
            <p:cNvSpPr/>
            <p:nvPr/>
          </p:nvSpPr>
          <p:spPr>
            <a:xfrm>
              <a:off x="860125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11"/>
            <p:cNvSpPr/>
            <p:nvPr/>
          </p:nvSpPr>
          <p:spPr>
            <a:xfrm>
              <a:off x="9518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11"/>
            <p:cNvSpPr/>
            <p:nvPr/>
          </p:nvSpPr>
          <p:spPr>
            <a:xfrm>
              <a:off x="104382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11"/>
            <p:cNvSpPr/>
            <p:nvPr/>
          </p:nvSpPr>
          <p:spPr>
            <a:xfrm>
              <a:off x="11355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11"/>
            <p:cNvSpPr/>
            <p:nvPr/>
          </p:nvSpPr>
          <p:spPr>
            <a:xfrm>
              <a:off x="1227500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11"/>
            <p:cNvSpPr/>
            <p:nvPr/>
          </p:nvSpPr>
          <p:spPr>
            <a:xfrm>
              <a:off x="131927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11"/>
            <p:cNvSpPr/>
            <p:nvPr/>
          </p:nvSpPr>
          <p:spPr>
            <a:xfrm>
              <a:off x="1411200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11"/>
            <p:cNvSpPr/>
            <p:nvPr/>
          </p:nvSpPr>
          <p:spPr>
            <a:xfrm>
              <a:off x="150300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11"/>
            <p:cNvSpPr/>
            <p:nvPr/>
          </p:nvSpPr>
          <p:spPr>
            <a:xfrm>
              <a:off x="15947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11"/>
            <p:cNvSpPr/>
            <p:nvPr/>
          </p:nvSpPr>
          <p:spPr>
            <a:xfrm>
              <a:off x="16866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11"/>
            <p:cNvSpPr/>
            <p:nvPr/>
          </p:nvSpPr>
          <p:spPr>
            <a:xfrm>
              <a:off x="17784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11"/>
            <p:cNvSpPr/>
            <p:nvPr/>
          </p:nvSpPr>
          <p:spPr>
            <a:xfrm>
              <a:off x="187037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11"/>
            <p:cNvSpPr/>
            <p:nvPr/>
          </p:nvSpPr>
          <p:spPr>
            <a:xfrm>
              <a:off x="19621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11"/>
            <p:cNvSpPr/>
            <p:nvPr/>
          </p:nvSpPr>
          <p:spPr>
            <a:xfrm>
              <a:off x="2054075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11"/>
            <p:cNvSpPr/>
            <p:nvPr/>
          </p:nvSpPr>
          <p:spPr>
            <a:xfrm>
              <a:off x="21458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11"/>
            <p:cNvSpPr/>
            <p:nvPr/>
          </p:nvSpPr>
          <p:spPr>
            <a:xfrm>
              <a:off x="2237800" y="25753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11"/>
            <p:cNvSpPr/>
            <p:nvPr/>
          </p:nvSpPr>
          <p:spPr>
            <a:xfrm>
              <a:off x="23295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11"/>
            <p:cNvSpPr/>
            <p:nvPr/>
          </p:nvSpPr>
          <p:spPr>
            <a:xfrm>
              <a:off x="242132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11"/>
            <p:cNvSpPr/>
            <p:nvPr/>
          </p:nvSpPr>
          <p:spPr>
            <a:xfrm>
              <a:off x="25132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11"/>
            <p:cNvSpPr/>
            <p:nvPr/>
          </p:nvSpPr>
          <p:spPr>
            <a:xfrm>
              <a:off x="260500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11"/>
            <p:cNvSpPr/>
            <p:nvPr/>
          </p:nvSpPr>
          <p:spPr>
            <a:xfrm>
              <a:off x="26969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11"/>
            <p:cNvSpPr/>
            <p:nvPr/>
          </p:nvSpPr>
          <p:spPr>
            <a:xfrm>
              <a:off x="27887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11"/>
            <p:cNvSpPr/>
            <p:nvPr/>
          </p:nvSpPr>
          <p:spPr>
            <a:xfrm>
              <a:off x="28806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11"/>
            <p:cNvSpPr/>
            <p:nvPr/>
          </p:nvSpPr>
          <p:spPr>
            <a:xfrm>
              <a:off x="297242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11"/>
            <p:cNvSpPr/>
            <p:nvPr/>
          </p:nvSpPr>
          <p:spPr>
            <a:xfrm>
              <a:off x="30643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11"/>
            <p:cNvSpPr/>
            <p:nvPr/>
          </p:nvSpPr>
          <p:spPr>
            <a:xfrm>
              <a:off x="31561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11"/>
            <p:cNvSpPr/>
            <p:nvPr/>
          </p:nvSpPr>
          <p:spPr>
            <a:xfrm>
              <a:off x="32478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11"/>
            <p:cNvSpPr/>
            <p:nvPr/>
          </p:nvSpPr>
          <p:spPr>
            <a:xfrm>
              <a:off x="333985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11"/>
            <p:cNvSpPr/>
            <p:nvPr/>
          </p:nvSpPr>
          <p:spPr>
            <a:xfrm>
              <a:off x="343157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11"/>
            <p:cNvSpPr/>
            <p:nvPr/>
          </p:nvSpPr>
          <p:spPr>
            <a:xfrm>
              <a:off x="35235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11"/>
            <p:cNvSpPr/>
            <p:nvPr/>
          </p:nvSpPr>
          <p:spPr>
            <a:xfrm>
              <a:off x="6764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11"/>
            <p:cNvSpPr/>
            <p:nvPr/>
          </p:nvSpPr>
          <p:spPr>
            <a:xfrm>
              <a:off x="76832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11"/>
            <p:cNvSpPr/>
            <p:nvPr/>
          </p:nvSpPr>
          <p:spPr>
            <a:xfrm>
              <a:off x="860125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11"/>
            <p:cNvSpPr/>
            <p:nvPr/>
          </p:nvSpPr>
          <p:spPr>
            <a:xfrm>
              <a:off x="9518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11"/>
            <p:cNvSpPr/>
            <p:nvPr/>
          </p:nvSpPr>
          <p:spPr>
            <a:xfrm>
              <a:off x="104382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11"/>
            <p:cNvSpPr/>
            <p:nvPr/>
          </p:nvSpPr>
          <p:spPr>
            <a:xfrm>
              <a:off x="11355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11"/>
            <p:cNvSpPr/>
            <p:nvPr/>
          </p:nvSpPr>
          <p:spPr>
            <a:xfrm>
              <a:off x="1227500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11"/>
            <p:cNvSpPr/>
            <p:nvPr/>
          </p:nvSpPr>
          <p:spPr>
            <a:xfrm>
              <a:off x="131927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11"/>
            <p:cNvSpPr/>
            <p:nvPr/>
          </p:nvSpPr>
          <p:spPr>
            <a:xfrm>
              <a:off x="1411200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11"/>
            <p:cNvSpPr/>
            <p:nvPr/>
          </p:nvSpPr>
          <p:spPr>
            <a:xfrm>
              <a:off x="150300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11"/>
            <p:cNvSpPr/>
            <p:nvPr/>
          </p:nvSpPr>
          <p:spPr>
            <a:xfrm>
              <a:off x="15947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11"/>
            <p:cNvSpPr/>
            <p:nvPr/>
          </p:nvSpPr>
          <p:spPr>
            <a:xfrm>
              <a:off x="16866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11"/>
            <p:cNvSpPr/>
            <p:nvPr/>
          </p:nvSpPr>
          <p:spPr>
            <a:xfrm>
              <a:off x="17784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11"/>
            <p:cNvSpPr/>
            <p:nvPr/>
          </p:nvSpPr>
          <p:spPr>
            <a:xfrm>
              <a:off x="187037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11"/>
            <p:cNvSpPr/>
            <p:nvPr/>
          </p:nvSpPr>
          <p:spPr>
            <a:xfrm>
              <a:off x="19621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11"/>
            <p:cNvSpPr/>
            <p:nvPr/>
          </p:nvSpPr>
          <p:spPr>
            <a:xfrm>
              <a:off x="2054075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11"/>
            <p:cNvSpPr/>
            <p:nvPr/>
          </p:nvSpPr>
          <p:spPr>
            <a:xfrm>
              <a:off x="21458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11"/>
            <p:cNvSpPr/>
            <p:nvPr/>
          </p:nvSpPr>
          <p:spPr>
            <a:xfrm>
              <a:off x="2237800" y="26673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11"/>
            <p:cNvSpPr/>
            <p:nvPr/>
          </p:nvSpPr>
          <p:spPr>
            <a:xfrm>
              <a:off x="23295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11"/>
            <p:cNvSpPr/>
            <p:nvPr/>
          </p:nvSpPr>
          <p:spPr>
            <a:xfrm>
              <a:off x="242132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11"/>
            <p:cNvSpPr/>
            <p:nvPr/>
          </p:nvSpPr>
          <p:spPr>
            <a:xfrm>
              <a:off x="25132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11"/>
            <p:cNvSpPr/>
            <p:nvPr/>
          </p:nvSpPr>
          <p:spPr>
            <a:xfrm>
              <a:off x="260500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11"/>
            <p:cNvSpPr/>
            <p:nvPr/>
          </p:nvSpPr>
          <p:spPr>
            <a:xfrm>
              <a:off x="26969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11"/>
            <p:cNvSpPr/>
            <p:nvPr/>
          </p:nvSpPr>
          <p:spPr>
            <a:xfrm>
              <a:off x="27887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11"/>
            <p:cNvSpPr/>
            <p:nvPr/>
          </p:nvSpPr>
          <p:spPr>
            <a:xfrm>
              <a:off x="28806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11"/>
            <p:cNvSpPr/>
            <p:nvPr/>
          </p:nvSpPr>
          <p:spPr>
            <a:xfrm>
              <a:off x="297242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11"/>
            <p:cNvSpPr/>
            <p:nvPr/>
          </p:nvSpPr>
          <p:spPr>
            <a:xfrm>
              <a:off x="30643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11"/>
            <p:cNvSpPr/>
            <p:nvPr/>
          </p:nvSpPr>
          <p:spPr>
            <a:xfrm>
              <a:off x="31561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11"/>
            <p:cNvSpPr/>
            <p:nvPr/>
          </p:nvSpPr>
          <p:spPr>
            <a:xfrm>
              <a:off x="32478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11"/>
            <p:cNvSpPr/>
            <p:nvPr/>
          </p:nvSpPr>
          <p:spPr>
            <a:xfrm>
              <a:off x="333985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11"/>
            <p:cNvSpPr/>
            <p:nvPr/>
          </p:nvSpPr>
          <p:spPr>
            <a:xfrm>
              <a:off x="343157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11"/>
            <p:cNvSpPr/>
            <p:nvPr/>
          </p:nvSpPr>
          <p:spPr>
            <a:xfrm>
              <a:off x="35235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11"/>
            <p:cNvSpPr/>
            <p:nvPr/>
          </p:nvSpPr>
          <p:spPr>
            <a:xfrm>
              <a:off x="6764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11"/>
            <p:cNvSpPr/>
            <p:nvPr/>
          </p:nvSpPr>
          <p:spPr>
            <a:xfrm>
              <a:off x="76832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11"/>
            <p:cNvSpPr/>
            <p:nvPr/>
          </p:nvSpPr>
          <p:spPr>
            <a:xfrm>
              <a:off x="860125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11"/>
            <p:cNvSpPr/>
            <p:nvPr/>
          </p:nvSpPr>
          <p:spPr>
            <a:xfrm>
              <a:off x="9518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11"/>
            <p:cNvSpPr/>
            <p:nvPr/>
          </p:nvSpPr>
          <p:spPr>
            <a:xfrm>
              <a:off x="104382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11"/>
            <p:cNvSpPr/>
            <p:nvPr/>
          </p:nvSpPr>
          <p:spPr>
            <a:xfrm>
              <a:off x="11355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11"/>
            <p:cNvSpPr/>
            <p:nvPr/>
          </p:nvSpPr>
          <p:spPr>
            <a:xfrm>
              <a:off x="1227500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11"/>
            <p:cNvSpPr/>
            <p:nvPr/>
          </p:nvSpPr>
          <p:spPr>
            <a:xfrm>
              <a:off x="131927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11"/>
            <p:cNvSpPr/>
            <p:nvPr/>
          </p:nvSpPr>
          <p:spPr>
            <a:xfrm>
              <a:off x="1411200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11"/>
            <p:cNvSpPr/>
            <p:nvPr/>
          </p:nvSpPr>
          <p:spPr>
            <a:xfrm>
              <a:off x="150300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11"/>
            <p:cNvSpPr/>
            <p:nvPr/>
          </p:nvSpPr>
          <p:spPr>
            <a:xfrm>
              <a:off x="15947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11"/>
            <p:cNvSpPr/>
            <p:nvPr/>
          </p:nvSpPr>
          <p:spPr>
            <a:xfrm>
              <a:off x="16866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11"/>
            <p:cNvSpPr/>
            <p:nvPr/>
          </p:nvSpPr>
          <p:spPr>
            <a:xfrm>
              <a:off x="17784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11"/>
            <p:cNvSpPr/>
            <p:nvPr/>
          </p:nvSpPr>
          <p:spPr>
            <a:xfrm>
              <a:off x="187037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11"/>
            <p:cNvSpPr/>
            <p:nvPr/>
          </p:nvSpPr>
          <p:spPr>
            <a:xfrm>
              <a:off x="19621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11"/>
            <p:cNvSpPr/>
            <p:nvPr/>
          </p:nvSpPr>
          <p:spPr>
            <a:xfrm>
              <a:off x="2054075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11"/>
            <p:cNvSpPr/>
            <p:nvPr/>
          </p:nvSpPr>
          <p:spPr>
            <a:xfrm>
              <a:off x="21458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11"/>
            <p:cNvSpPr/>
            <p:nvPr/>
          </p:nvSpPr>
          <p:spPr>
            <a:xfrm>
              <a:off x="2237800" y="27590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11"/>
            <p:cNvSpPr/>
            <p:nvPr/>
          </p:nvSpPr>
          <p:spPr>
            <a:xfrm>
              <a:off x="23295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11"/>
            <p:cNvSpPr/>
            <p:nvPr/>
          </p:nvSpPr>
          <p:spPr>
            <a:xfrm>
              <a:off x="242132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11"/>
            <p:cNvSpPr/>
            <p:nvPr/>
          </p:nvSpPr>
          <p:spPr>
            <a:xfrm>
              <a:off x="25132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11"/>
            <p:cNvSpPr/>
            <p:nvPr/>
          </p:nvSpPr>
          <p:spPr>
            <a:xfrm>
              <a:off x="260500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11"/>
            <p:cNvSpPr/>
            <p:nvPr/>
          </p:nvSpPr>
          <p:spPr>
            <a:xfrm>
              <a:off x="26969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11"/>
            <p:cNvSpPr/>
            <p:nvPr/>
          </p:nvSpPr>
          <p:spPr>
            <a:xfrm>
              <a:off x="27887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11"/>
            <p:cNvSpPr/>
            <p:nvPr/>
          </p:nvSpPr>
          <p:spPr>
            <a:xfrm>
              <a:off x="28806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11"/>
            <p:cNvSpPr/>
            <p:nvPr/>
          </p:nvSpPr>
          <p:spPr>
            <a:xfrm>
              <a:off x="297242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11"/>
            <p:cNvSpPr/>
            <p:nvPr/>
          </p:nvSpPr>
          <p:spPr>
            <a:xfrm>
              <a:off x="30643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11"/>
            <p:cNvSpPr/>
            <p:nvPr/>
          </p:nvSpPr>
          <p:spPr>
            <a:xfrm>
              <a:off x="31561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11"/>
            <p:cNvSpPr/>
            <p:nvPr/>
          </p:nvSpPr>
          <p:spPr>
            <a:xfrm>
              <a:off x="32478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11"/>
            <p:cNvSpPr/>
            <p:nvPr/>
          </p:nvSpPr>
          <p:spPr>
            <a:xfrm>
              <a:off x="333985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11"/>
            <p:cNvSpPr/>
            <p:nvPr/>
          </p:nvSpPr>
          <p:spPr>
            <a:xfrm>
              <a:off x="343157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11"/>
            <p:cNvSpPr/>
            <p:nvPr/>
          </p:nvSpPr>
          <p:spPr>
            <a:xfrm>
              <a:off x="35235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11"/>
            <p:cNvSpPr/>
            <p:nvPr/>
          </p:nvSpPr>
          <p:spPr>
            <a:xfrm>
              <a:off x="6764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11"/>
            <p:cNvSpPr/>
            <p:nvPr/>
          </p:nvSpPr>
          <p:spPr>
            <a:xfrm>
              <a:off x="76832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11"/>
            <p:cNvSpPr/>
            <p:nvPr/>
          </p:nvSpPr>
          <p:spPr>
            <a:xfrm>
              <a:off x="860125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11"/>
            <p:cNvSpPr/>
            <p:nvPr/>
          </p:nvSpPr>
          <p:spPr>
            <a:xfrm>
              <a:off x="9518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11"/>
            <p:cNvSpPr/>
            <p:nvPr/>
          </p:nvSpPr>
          <p:spPr>
            <a:xfrm>
              <a:off x="104382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11"/>
            <p:cNvSpPr/>
            <p:nvPr/>
          </p:nvSpPr>
          <p:spPr>
            <a:xfrm>
              <a:off x="11355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11"/>
            <p:cNvSpPr/>
            <p:nvPr/>
          </p:nvSpPr>
          <p:spPr>
            <a:xfrm>
              <a:off x="1227500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11"/>
            <p:cNvSpPr/>
            <p:nvPr/>
          </p:nvSpPr>
          <p:spPr>
            <a:xfrm>
              <a:off x="131927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11"/>
            <p:cNvSpPr/>
            <p:nvPr/>
          </p:nvSpPr>
          <p:spPr>
            <a:xfrm>
              <a:off x="1411200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11"/>
            <p:cNvSpPr/>
            <p:nvPr/>
          </p:nvSpPr>
          <p:spPr>
            <a:xfrm>
              <a:off x="150300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11"/>
            <p:cNvSpPr/>
            <p:nvPr/>
          </p:nvSpPr>
          <p:spPr>
            <a:xfrm>
              <a:off x="15947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4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11"/>
            <p:cNvSpPr/>
            <p:nvPr/>
          </p:nvSpPr>
          <p:spPr>
            <a:xfrm>
              <a:off x="16866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11"/>
            <p:cNvSpPr/>
            <p:nvPr/>
          </p:nvSpPr>
          <p:spPr>
            <a:xfrm>
              <a:off x="17784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11"/>
            <p:cNvSpPr/>
            <p:nvPr/>
          </p:nvSpPr>
          <p:spPr>
            <a:xfrm>
              <a:off x="187037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11"/>
            <p:cNvSpPr/>
            <p:nvPr/>
          </p:nvSpPr>
          <p:spPr>
            <a:xfrm>
              <a:off x="19621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4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11"/>
            <p:cNvSpPr/>
            <p:nvPr/>
          </p:nvSpPr>
          <p:spPr>
            <a:xfrm>
              <a:off x="2054075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11"/>
            <p:cNvSpPr/>
            <p:nvPr/>
          </p:nvSpPr>
          <p:spPr>
            <a:xfrm>
              <a:off x="21458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11"/>
            <p:cNvSpPr/>
            <p:nvPr/>
          </p:nvSpPr>
          <p:spPr>
            <a:xfrm>
              <a:off x="2237800" y="285102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11"/>
            <p:cNvSpPr/>
            <p:nvPr/>
          </p:nvSpPr>
          <p:spPr>
            <a:xfrm>
              <a:off x="23295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4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11"/>
            <p:cNvSpPr/>
            <p:nvPr/>
          </p:nvSpPr>
          <p:spPr>
            <a:xfrm>
              <a:off x="242132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4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11"/>
            <p:cNvSpPr/>
            <p:nvPr/>
          </p:nvSpPr>
          <p:spPr>
            <a:xfrm>
              <a:off x="25132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11"/>
            <p:cNvSpPr/>
            <p:nvPr/>
          </p:nvSpPr>
          <p:spPr>
            <a:xfrm>
              <a:off x="260500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11"/>
            <p:cNvSpPr/>
            <p:nvPr/>
          </p:nvSpPr>
          <p:spPr>
            <a:xfrm>
              <a:off x="26969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44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11"/>
            <p:cNvSpPr/>
            <p:nvPr/>
          </p:nvSpPr>
          <p:spPr>
            <a:xfrm>
              <a:off x="27887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11"/>
            <p:cNvSpPr/>
            <p:nvPr/>
          </p:nvSpPr>
          <p:spPr>
            <a:xfrm>
              <a:off x="28806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11"/>
            <p:cNvSpPr/>
            <p:nvPr/>
          </p:nvSpPr>
          <p:spPr>
            <a:xfrm>
              <a:off x="297242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11"/>
            <p:cNvSpPr/>
            <p:nvPr/>
          </p:nvSpPr>
          <p:spPr>
            <a:xfrm>
              <a:off x="30643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44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11"/>
            <p:cNvSpPr/>
            <p:nvPr/>
          </p:nvSpPr>
          <p:spPr>
            <a:xfrm>
              <a:off x="31561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11"/>
            <p:cNvSpPr/>
            <p:nvPr/>
          </p:nvSpPr>
          <p:spPr>
            <a:xfrm>
              <a:off x="32478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11"/>
            <p:cNvSpPr/>
            <p:nvPr/>
          </p:nvSpPr>
          <p:spPr>
            <a:xfrm>
              <a:off x="333985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11"/>
            <p:cNvSpPr/>
            <p:nvPr/>
          </p:nvSpPr>
          <p:spPr>
            <a:xfrm>
              <a:off x="343157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11"/>
            <p:cNvSpPr/>
            <p:nvPr/>
          </p:nvSpPr>
          <p:spPr>
            <a:xfrm>
              <a:off x="35235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11"/>
            <p:cNvSpPr/>
            <p:nvPr/>
          </p:nvSpPr>
          <p:spPr>
            <a:xfrm>
              <a:off x="6764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11"/>
            <p:cNvSpPr/>
            <p:nvPr/>
          </p:nvSpPr>
          <p:spPr>
            <a:xfrm>
              <a:off x="76832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11"/>
            <p:cNvSpPr/>
            <p:nvPr/>
          </p:nvSpPr>
          <p:spPr>
            <a:xfrm>
              <a:off x="860125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11"/>
            <p:cNvSpPr/>
            <p:nvPr/>
          </p:nvSpPr>
          <p:spPr>
            <a:xfrm>
              <a:off x="9518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11"/>
            <p:cNvSpPr/>
            <p:nvPr/>
          </p:nvSpPr>
          <p:spPr>
            <a:xfrm>
              <a:off x="104382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11"/>
            <p:cNvSpPr/>
            <p:nvPr/>
          </p:nvSpPr>
          <p:spPr>
            <a:xfrm>
              <a:off x="11355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11"/>
            <p:cNvSpPr/>
            <p:nvPr/>
          </p:nvSpPr>
          <p:spPr>
            <a:xfrm>
              <a:off x="1227500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11"/>
            <p:cNvSpPr/>
            <p:nvPr/>
          </p:nvSpPr>
          <p:spPr>
            <a:xfrm>
              <a:off x="131927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11"/>
            <p:cNvSpPr/>
            <p:nvPr/>
          </p:nvSpPr>
          <p:spPr>
            <a:xfrm>
              <a:off x="1411200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11"/>
            <p:cNvSpPr/>
            <p:nvPr/>
          </p:nvSpPr>
          <p:spPr>
            <a:xfrm>
              <a:off x="150300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11"/>
            <p:cNvSpPr/>
            <p:nvPr/>
          </p:nvSpPr>
          <p:spPr>
            <a:xfrm>
              <a:off x="15947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11"/>
            <p:cNvSpPr/>
            <p:nvPr/>
          </p:nvSpPr>
          <p:spPr>
            <a:xfrm>
              <a:off x="16866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11"/>
            <p:cNvSpPr/>
            <p:nvPr/>
          </p:nvSpPr>
          <p:spPr>
            <a:xfrm>
              <a:off x="17784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11"/>
            <p:cNvSpPr/>
            <p:nvPr/>
          </p:nvSpPr>
          <p:spPr>
            <a:xfrm>
              <a:off x="187037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11"/>
            <p:cNvSpPr/>
            <p:nvPr/>
          </p:nvSpPr>
          <p:spPr>
            <a:xfrm>
              <a:off x="19621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11"/>
            <p:cNvSpPr/>
            <p:nvPr/>
          </p:nvSpPr>
          <p:spPr>
            <a:xfrm>
              <a:off x="2054075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11"/>
            <p:cNvSpPr/>
            <p:nvPr/>
          </p:nvSpPr>
          <p:spPr>
            <a:xfrm>
              <a:off x="21458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11"/>
            <p:cNvSpPr/>
            <p:nvPr/>
          </p:nvSpPr>
          <p:spPr>
            <a:xfrm>
              <a:off x="2237800" y="29427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11"/>
            <p:cNvSpPr/>
            <p:nvPr/>
          </p:nvSpPr>
          <p:spPr>
            <a:xfrm>
              <a:off x="23295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11"/>
            <p:cNvSpPr/>
            <p:nvPr/>
          </p:nvSpPr>
          <p:spPr>
            <a:xfrm>
              <a:off x="242132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11"/>
            <p:cNvSpPr/>
            <p:nvPr/>
          </p:nvSpPr>
          <p:spPr>
            <a:xfrm>
              <a:off x="25132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11"/>
            <p:cNvSpPr/>
            <p:nvPr/>
          </p:nvSpPr>
          <p:spPr>
            <a:xfrm>
              <a:off x="260500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11"/>
            <p:cNvSpPr/>
            <p:nvPr/>
          </p:nvSpPr>
          <p:spPr>
            <a:xfrm>
              <a:off x="26969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11"/>
            <p:cNvSpPr/>
            <p:nvPr/>
          </p:nvSpPr>
          <p:spPr>
            <a:xfrm>
              <a:off x="27887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11"/>
            <p:cNvSpPr/>
            <p:nvPr/>
          </p:nvSpPr>
          <p:spPr>
            <a:xfrm>
              <a:off x="28806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11"/>
            <p:cNvSpPr/>
            <p:nvPr/>
          </p:nvSpPr>
          <p:spPr>
            <a:xfrm>
              <a:off x="297242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11"/>
            <p:cNvSpPr/>
            <p:nvPr/>
          </p:nvSpPr>
          <p:spPr>
            <a:xfrm>
              <a:off x="30643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11"/>
            <p:cNvSpPr/>
            <p:nvPr/>
          </p:nvSpPr>
          <p:spPr>
            <a:xfrm>
              <a:off x="31561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11"/>
            <p:cNvSpPr/>
            <p:nvPr/>
          </p:nvSpPr>
          <p:spPr>
            <a:xfrm>
              <a:off x="32478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11"/>
            <p:cNvSpPr/>
            <p:nvPr/>
          </p:nvSpPr>
          <p:spPr>
            <a:xfrm>
              <a:off x="333985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11"/>
            <p:cNvSpPr/>
            <p:nvPr/>
          </p:nvSpPr>
          <p:spPr>
            <a:xfrm>
              <a:off x="343157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11"/>
            <p:cNvSpPr/>
            <p:nvPr/>
          </p:nvSpPr>
          <p:spPr>
            <a:xfrm>
              <a:off x="35235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11"/>
            <p:cNvSpPr/>
            <p:nvPr/>
          </p:nvSpPr>
          <p:spPr>
            <a:xfrm>
              <a:off x="6764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11"/>
            <p:cNvSpPr/>
            <p:nvPr/>
          </p:nvSpPr>
          <p:spPr>
            <a:xfrm>
              <a:off x="76832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11"/>
            <p:cNvSpPr/>
            <p:nvPr/>
          </p:nvSpPr>
          <p:spPr>
            <a:xfrm>
              <a:off x="860125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11"/>
            <p:cNvSpPr/>
            <p:nvPr/>
          </p:nvSpPr>
          <p:spPr>
            <a:xfrm>
              <a:off x="9518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11"/>
            <p:cNvSpPr/>
            <p:nvPr/>
          </p:nvSpPr>
          <p:spPr>
            <a:xfrm>
              <a:off x="104382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11"/>
            <p:cNvSpPr/>
            <p:nvPr/>
          </p:nvSpPr>
          <p:spPr>
            <a:xfrm>
              <a:off x="11355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11"/>
            <p:cNvSpPr/>
            <p:nvPr/>
          </p:nvSpPr>
          <p:spPr>
            <a:xfrm>
              <a:off x="1227500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11"/>
            <p:cNvSpPr/>
            <p:nvPr/>
          </p:nvSpPr>
          <p:spPr>
            <a:xfrm>
              <a:off x="131927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11"/>
            <p:cNvSpPr/>
            <p:nvPr/>
          </p:nvSpPr>
          <p:spPr>
            <a:xfrm>
              <a:off x="1411200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11"/>
            <p:cNvSpPr/>
            <p:nvPr/>
          </p:nvSpPr>
          <p:spPr>
            <a:xfrm>
              <a:off x="150300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11"/>
            <p:cNvSpPr/>
            <p:nvPr/>
          </p:nvSpPr>
          <p:spPr>
            <a:xfrm>
              <a:off x="15947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11"/>
            <p:cNvSpPr/>
            <p:nvPr/>
          </p:nvSpPr>
          <p:spPr>
            <a:xfrm>
              <a:off x="16866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11"/>
            <p:cNvSpPr/>
            <p:nvPr/>
          </p:nvSpPr>
          <p:spPr>
            <a:xfrm>
              <a:off x="17784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11"/>
            <p:cNvSpPr/>
            <p:nvPr/>
          </p:nvSpPr>
          <p:spPr>
            <a:xfrm>
              <a:off x="187037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11"/>
            <p:cNvSpPr/>
            <p:nvPr/>
          </p:nvSpPr>
          <p:spPr>
            <a:xfrm>
              <a:off x="19621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11"/>
            <p:cNvSpPr/>
            <p:nvPr/>
          </p:nvSpPr>
          <p:spPr>
            <a:xfrm>
              <a:off x="2054075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11"/>
            <p:cNvSpPr/>
            <p:nvPr/>
          </p:nvSpPr>
          <p:spPr>
            <a:xfrm>
              <a:off x="21458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11"/>
            <p:cNvSpPr/>
            <p:nvPr/>
          </p:nvSpPr>
          <p:spPr>
            <a:xfrm>
              <a:off x="2237800" y="303455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11"/>
            <p:cNvSpPr/>
            <p:nvPr/>
          </p:nvSpPr>
          <p:spPr>
            <a:xfrm>
              <a:off x="23295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11"/>
            <p:cNvSpPr/>
            <p:nvPr/>
          </p:nvSpPr>
          <p:spPr>
            <a:xfrm>
              <a:off x="242132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11"/>
            <p:cNvSpPr/>
            <p:nvPr/>
          </p:nvSpPr>
          <p:spPr>
            <a:xfrm>
              <a:off x="25132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11"/>
            <p:cNvSpPr/>
            <p:nvPr/>
          </p:nvSpPr>
          <p:spPr>
            <a:xfrm>
              <a:off x="260500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11"/>
            <p:cNvSpPr/>
            <p:nvPr/>
          </p:nvSpPr>
          <p:spPr>
            <a:xfrm>
              <a:off x="26969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11"/>
            <p:cNvSpPr/>
            <p:nvPr/>
          </p:nvSpPr>
          <p:spPr>
            <a:xfrm>
              <a:off x="27887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11"/>
            <p:cNvSpPr/>
            <p:nvPr/>
          </p:nvSpPr>
          <p:spPr>
            <a:xfrm>
              <a:off x="28806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11"/>
            <p:cNvSpPr/>
            <p:nvPr/>
          </p:nvSpPr>
          <p:spPr>
            <a:xfrm>
              <a:off x="297242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11"/>
            <p:cNvSpPr/>
            <p:nvPr/>
          </p:nvSpPr>
          <p:spPr>
            <a:xfrm>
              <a:off x="30643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11"/>
            <p:cNvSpPr/>
            <p:nvPr/>
          </p:nvSpPr>
          <p:spPr>
            <a:xfrm>
              <a:off x="31561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11"/>
            <p:cNvSpPr/>
            <p:nvPr/>
          </p:nvSpPr>
          <p:spPr>
            <a:xfrm>
              <a:off x="32478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11"/>
            <p:cNvSpPr/>
            <p:nvPr/>
          </p:nvSpPr>
          <p:spPr>
            <a:xfrm>
              <a:off x="333985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11"/>
            <p:cNvSpPr/>
            <p:nvPr/>
          </p:nvSpPr>
          <p:spPr>
            <a:xfrm>
              <a:off x="343157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11"/>
            <p:cNvSpPr/>
            <p:nvPr/>
          </p:nvSpPr>
          <p:spPr>
            <a:xfrm>
              <a:off x="35235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11"/>
            <p:cNvSpPr/>
            <p:nvPr/>
          </p:nvSpPr>
          <p:spPr>
            <a:xfrm>
              <a:off x="6764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11"/>
            <p:cNvSpPr/>
            <p:nvPr/>
          </p:nvSpPr>
          <p:spPr>
            <a:xfrm>
              <a:off x="76832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11"/>
            <p:cNvSpPr/>
            <p:nvPr/>
          </p:nvSpPr>
          <p:spPr>
            <a:xfrm>
              <a:off x="860125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11"/>
            <p:cNvSpPr/>
            <p:nvPr/>
          </p:nvSpPr>
          <p:spPr>
            <a:xfrm>
              <a:off x="9518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11"/>
            <p:cNvSpPr/>
            <p:nvPr/>
          </p:nvSpPr>
          <p:spPr>
            <a:xfrm>
              <a:off x="104382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11"/>
            <p:cNvSpPr/>
            <p:nvPr/>
          </p:nvSpPr>
          <p:spPr>
            <a:xfrm>
              <a:off x="11355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11"/>
            <p:cNvSpPr/>
            <p:nvPr/>
          </p:nvSpPr>
          <p:spPr>
            <a:xfrm>
              <a:off x="1227500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11"/>
            <p:cNvSpPr/>
            <p:nvPr/>
          </p:nvSpPr>
          <p:spPr>
            <a:xfrm>
              <a:off x="131927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11"/>
            <p:cNvSpPr/>
            <p:nvPr/>
          </p:nvSpPr>
          <p:spPr>
            <a:xfrm>
              <a:off x="1411200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11"/>
            <p:cNvSpPr/>
            <p:nvPr/>
          </p:nvSpPr>
          <p:spPr>
            <a:xfrm>
              <a:off x="150300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11"/>
            <p:cNvSpPr/>
            <p:nvPr/>
          </p:nvSpPr>
          <p:spPr>
            <a:xfrm>
              <a:off x="15947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52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11"/>
            <p:cNvSpPr/>
            <p:nvPr/>
          </p:nvSpPr>
          <p:spPr>
            <a:xfrm>
              <a:off x="16866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11"/>
            <p:cNvSpPr/>
            <p:nvPr/>
          </p:nvSpPr>
          <p:spPr>
            <a:xfrm>
              <a:off x="17784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11"/>
            <p:cNvSpPr/>
            <p:nvPr/>
          </p:nvSpPr>
          <p:spPr>
            <a:xfrm>
              <a:off x="187037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11"/>
            <p:cNvSpPr/>
            <p:nvPr/>
          </p:nvSpPr>
          <p:spPr>
            <a:xfrm>
              <a:off x="19621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52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11"/>
            <p:cNvSpPr/>
            <p:nvPr/>
          </p:nvSpPr>
          <p:spPr>
            <a:xfrm>
              <a:off x="2054075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11"/>
            <p:cNvSpPr/>
            <p:nvPr/>
          </p:nvSpPr>
          <p:spPr>
            <a:xfrm>
              <a:off x="21458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11"/>
            <p:cNvSpPr/>
            <p:nvPr/>
          </p:nvSpPr>
          <p:spPr>
            <a:xfrm>
              <a:off x="2237800" y="312647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11"/>
            <p:cNvSpPr/>
            <p:nvPr/>
          </p:nvSpPr>
          <p:spPr>
            <a:xfrm>
              <a:off x="23295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52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11"/>
            <p:cNvSpPr/>
            <p:nvPr/>
          </p:nvSpPr>
          <p:spPr>
            <a:xfrm>
              <a:off x="242132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52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11"/>
            <p:cNvSpPr/>
            <p:nvPr/>
          </p:nvSpPr>
          <p:spPr>
            <a:xfrm>
              <a:off x="25132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11"/>
            <p:cNvSpPr/>
            <p:nvPr/>
          </p:nvSpPr>
          <p:spPr>
            <a:xfrm>
              <a:off x="260500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11"/>
            <p:cNvSpPr/>
            <p:nvPr/>
          </p:nvSpPr>
          <p:spPr>
            <a:xfrm>
              <a:off x="26969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2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11"/>
            <p:cNvSpPr/>
            <p:nvPr/>
          </p:nvSpPr>
          <p:spPr>
            <a:xfrm>
              <a:off x="27887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11"/>
            <p:cNvSpPr/>
            <p:nvPr/>
          </p:nvSpPr>
          <p:spPr>
            <a:xfrm>
              <a:off x="28806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11"/>
            <p:cNvSpPr/>
            <p:nvPr/>
          </p:nvSpPr>
          <p:spPr>
            <a:xfrm>
              <a:off x="297242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11"/>
            <p:cNvSpPr/>
            <p:nvPr/>
          </p:nvSpPr>
          <p:spPr>
            <a:xfrm>
              <a:off x="30643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2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11"/>
            <p:cNvSpPr/>
            <p:nvPr/>
          </p:nvSpPr>
          <p:spPr>
            <a:xfrm>
              <a:off x="31561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11"/>
            <p:cNvSpPr/>
            <p:nvPr/>
          </p:nvSpPr>
          <p:spPr>
            <a:xfrm>
              <a:off x="32478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11"/>
            <p:cNvSpPr/>
            <p:nvPr/>
          </p:nvSpPr>
          <p:spPr>
            <a:xfrm>
              <a:off x="333985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11"/>
            <p:cNvSpPr/>
            <p:nvPr/>
          </p:nvSpPr>
          <p:spPr>
            <a:xfrm>
              <a:off x="343157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11"/>
            <p:cNvSpPr/>
            <p:nvPr/>
          </p:nvSpPr>
          <p:spPr>
            <a:xfrm>
              <a:off x="35235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11"/>
            <p:cNvSpPr/>
            <p:nvPr/>
          </p:nvSpPr>
          <p:spPr>
            <a:xfrm>
              <a:off x="6764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11"/>
            <p:cNvSpPr/>
            <p:nvPr/>
          </p:nvSpPr>
          <p:spPr>
            <a:xfrm>
              <a:off x="76832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11"/>
            <p:cNvSpPr/>
            <p:nvPr/>
          </p:nvSpPr>
          <p:spPr>
            <a:xfrm>
              <a:off x="860125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11"/>
            <p:cNvSpPr/>
            <p:nvPr/>
          </p:nvSpPr>
          <p:spPr>
            <a:xfrm>
              <a:off x="9518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11"/>
            <p:cNvSpPr/>
            <p:nvPr/>
          </p:nvSpPr>
          <p:spPr>
            <a:xfrm>
              <a:off x="104382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11"/>
            <p:cNvSpPr/>
            <p:nvPr/>
          </p:nvSpPr>
          <p:spPr>
            <a:xfrm>
              <a:off x="11355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11"/>
            <p:cNvSpPr/>
            <p:nvPr/>
          </p:nvSpPr>
          <p:spPr>
            <a:xfrm>
              <a:off x="1227500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11"/>
            <p:cNvSpPr/>
            <p:nvPr/>
          </p:nvSpPr>
          <p:spPr>
            <a:xfrm>
              <a:off x="131927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11"/>
            <p:cNvSpPr/>
            <p:nvPr/>
          </p:nvSpPr>
          <p:spPr>
            <a:xfrm>
              <a:off x="1411200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11"/>
            <p:cNvSpPr/>
            <p:nvPr/>
          </p:nvSpPr>
          <p:spPr>
            <a:xfrm>
              <a:off x="150300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11"/>
            <p:cNvSpPr/>
            <p:nvPr/>
          </p:nvSpPr>
          <p:spPr>
            <a:xfrm>
              <a:off x="15947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11"/>
            <p:cNvSpPr/>
            <p:nvPr/>
          </p:nvSpPr>
          <p:spPr>
            <a:xfrm>
              <a:off x="16866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11"/>
            <p:cNvSpPr/>
            <p:nvPr/>
          </p:nvSpPr>
          <p:spPr>
            <a:xfrm>
              <a:off x="17784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11"/>
            <p:cNvSpPr/>
            <p:nvPr/>
          </p:nvSpPr>
          <p:spPr>
            <a:xfrm>
              <a:off x="187037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11"/>
            <p:cNvSpPr/>
            <p:nvPr/>
          </p:nvSpPr>
          <p:spPr>
            <a:xfrm>
              <a:off x="19621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11"/>
            <p:cNvSpPr/>
            <p:nvPr/>
          </p:nvSpPr>
          <p:spPr>
            <a:xfrm>
              <a:off x="2054075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11"/>
            <p:cNvSpPr/>
            <p:nvPr/>
          </p:nvSpPr>
          <p:spPr>
            <a:xfrm>
              <a:off x="21458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11"/>
            <p:cNvSpPr/>
            <p:nvPr/>
          </p:nvSpPr>
          <p:spPr>
            <a:xfrm>
              <a:off x="2237800" y="32182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11"/>
            <p:cNvSpPr/>
            <p:nvPr/>
          </p:nvSpPr>
          <p:spPr>
            <a:xfrm>
              <a:off x="23295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11"/>
            <p:cNvSpPr/>
            <p:nvPr/>
          </p:nvSpPr>
          <p:spPr>
            <a:xfrm>
              <a:off x="242132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11"/>
            <p:cNvSpPr/>
            <p:nvPr/>
          </p:nvSpPr>
          <p:spPr>
            <a:xfrm>
              <a:off x="25132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11"/>
            <p:cNvSpPr/>
            <p:nvPr/>
          </p:nvSpPr>
          <p:spPr>
            <a:xfrm>
              <a:off x="260500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11"/>
            <p:cNvSpPr/>
            <p:nvPr/>
          </p:nvSpPr>
          <p:spPr>
            <a:xfrm>
              <a:off x="26969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11"/>
            <p:cNvSpPr/>
            <p:nvPr/>
          </p:nvSpPr>
          <p:spPr>
            <a:xfrm>
              <a:off x="27887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11"/>
            <p:cNvSpPr/>
            <p:nvPr/>
          </p:nvSpPr>
          <p:spPr>
            <a:xfrm>
              <a:off x="28806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11"/>
            <p:cNvSpPr/>
            <p:nvPr/>
          </p:nvSpPr>
          <p:spPr>
            <a:xfrm>
              <a:off x="297242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11"/>
            <p:cNvSpPr/>
            <p:nvPr/>
          </p:nvSpPr>
          <p:spPr>
            <a:xfrm>
              <a:off x="30643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11"/>
            <p:cNvSpPr/>
            <p:nvPr/>
          </p:nvSpPr>
          <p:spPr>
            <a:xfrm>
              <a:off x="31561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11"/>
            <p:cNvSpPr/>
            <p:nvPr/>
          </p:nvSpPr>
          <p:spPr>
            <a:xfrm>
              <a:off x="32478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11"/>
            <p:cNvSpPr/>
            <p:nvPr/>
          </p:nvSpPr>
          <p:spPr>
            <a:xfrm>
              <a:off x="333985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11"/>
            <p:cNvSpPr/>
            <p:nvPr/>
          </p:nvSpPr>
          <p:spPr>
            <a:xfrm>
              <a:off x="343157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11"/>
            <p:cNvSpPr/>
            <p:nvPr/>
          </p:nvSpPr>
          <p:spPr>
            <a:xfrm>
              <a:off x="35235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11"/>
            <p:cNvSpPr/>
            <p:nvPr/>
          </p:nvSpPr>
          <p:spPr>
            <a:xfrm>
              <a:off x="6764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11"/>
            <p:cNvSpPr/>
            <p:nvPr/>
          </p:nvSpPr>
          <p:spPr>
            <a:xfrm>
              <a:off x="76832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11"/>
            <p:cNvSpPr/>
            <p:nvPr/>
          </p:nvSpPr>
          <p:spPr>
            <a:xfrm>
              <a:off x="860125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11"/>
            <p:cNvSpPr/>
            <p:nvPr/>
          </p:nvSpPr>
          <p:spPr>
            <a:xfrm>
              <a:off x="9518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11"/>
            <p:cNvSpPr/>
            <p:nvPr/>
          </p:nvSpPr>
          <p:spPr>
            <a:xfrm>
              <a:off x="104382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11"/>
            <p:cNvSpPr/>
            <p:nvPr/>
          </p:nvSpPr>
          <p:spPr>
            <a:xfrm>
              <a:off x="11355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11"/>
            <p:cNvSpPr/>
            <p:nvPr/>
          </p:nvSpPr>
          <p:spPr>
            <a:xfrm>
              <a:off x="1227500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11"/>
            <p:cNvSpPr/>
            <p:nvPr/>
          </p:nvSpPr>
          <p:spPr>
            <a:xfrm>
              <a:off x="131927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11"/>
            <p:cNvSpPr/>
            <p:nvPr/>
          </p:nvSpPr>
          <p:spPr>
            <a:xfrm>
              <a:off x="1411200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11"/>
            <p:cNvSpPr/>
            <p:nvPr/>
          </p:nvSpPr>
          <p:spPr>
            <a:xfrm>
              <a:off x="150300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11"/>
            <p:cNvSpPr/>
            <p:nvPr/>
          </p:nvSpPr>
          <p:spPr>
            <a:xfrm>
              <a:off x="15947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52"/>
                  </a:cubicBezTo>
                  <a:cubicBezTo>
                    <a:pt x="503" y="108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11"/>
            <p:cNvSpPr/>
            <p:nvPr/>
          </p:nvSpPr>
          <p:spPr>
            <a:xfrm>
              <a:off x="16866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11"/>
            <p:cNvSpPr/>
            <p:nvPr/>
          </p:nvSpPr>
          <p:spPr>
            <a:xfrm>
              <a:off x="17784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11"/>
            <p:cNvSpPr/>
            <p:nvPr/>
          </p:nvSpPr>
          <p:spPr>
            <a:xfrm>
              <a:off x="187037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11"/>
            <p:cNvSpPr/>
            <p:nvPr/>
          </p:nvSpPr>
          <p:spPr>
            <a:xfrm>
              <a:off x="19621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52"/>
                  </a:cubicBezTo>
                  <a:cubicBezTo>
                    <a:pt x="502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11"/>
            <p:cNvSpPr/>
            <p:nvPr/>
          </p:nvSpPr>
          <p:spPr>
            <a:xfrm>
              <a:off x="2054075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11"/>
            <p:cNvSpPr/>
            <p:nvPr/>
          </p:nvSpPr>
          <p:spPr>
            <a:xfrm>
              <a:off x="21458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11"/>
            <p:cNvSpPr/>
            <p:nvPr/>
          </p:nvSpPr>
          <p:spPr>
            <a:xfrm>
              <a:off x="2237800" y="33101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11"/>
            <p:cNvSpPr/>
            <p:nvPr/>
          </p:nvSpPr>
          <p:spPr>
            <a:xfrm>
              <a:off x="23295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52"/>
                  </a:cubicBezTo>
                  <a:cubicBezTo>
                    <a:pt x="502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11"/>
            <p:cNvSpPr/>
            <p:nvPr/>
          </p:nvSpPr>
          <p:spPr>
            <a:xfrm>
              <a:off x="242132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52"/>
                  </a:cubicBezTo>
                  <a:cubicBezTo>
                    <a:pt x="501" y="108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11"/>
            <p:cNvSpPr/>
            <p:nvPr/>
          </p:nvSpPr>
          <p:spPr>
            <a:xfrm>
              <a:off x="25132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11"/>
            <p:cNvSpPr/>
            <p:nvPr/>
          </p:nvSpPr>
          <p:spPr>
            <a:xfrm>
              <a:off x="260500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11"/>
            <p:cNvSpPr/>
            <p:nvPr/>
          </p:nvSpPr>
          <p:spPr>
            <a:xfrm>
              <a:off x="26969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8"/>
                    <a:pt x="1" y="252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11"/>
            <p:cNvSpPr/>
            <p:nvPr/>
          </p:nvSpPr>
          <p:spPr>
            <a:xfrm>
              <a:off x="27887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11"/>
            <p:cNvSpPr/>
            <p:nvPr/>
          </p:nvSpPr>
          <p:spPr>
            <a:xfrm>
              <a:off x="28806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11"/>
            <p:cNvSpPr/>
            <p:nvPr/>
          </p:nvSpPr>
          <p:spPr>
            <a:xfrm>
              <a:off x="297242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11"/>
            <p:cNvSpPr/>
            <p:nvPr/>
          </p:nvSpPr>
          <p:spPr>
            <a:xfrm>
              <a:off x="30643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8"/>
                    <a:pt x="1" y="252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11"/>
            <p:cNvSpPr/>
            <p:nvPr/>
          </p:nvSpPr>
          <p:spPr>
            <a:xfrm>
              <a:off x="31561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11"/>
            <p:cNvSpPr/>
            <p:nvPr/>
          </p:nvSpPr>
          <p:spPr>
            <a:xfrm>
              <a:off x="32478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11"/>
            <p:cNvSpPr/>
            <p:nvPr/>
          </p:nvSpPr>
          <p:spPr>
            <a:xfrm>
              <a:off x="333985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11"/>
            <p:cNvSpPr/>
            <p:nvPr/>
          </p:nvSpPr>
          <p:spPr>
            <a:xfrm>
              <a:off x="343157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11"/>
            <p:cNvSpPr/>
            <p:nvPr/>
          </p:nvSpPr>
          <p:spPr>
            <a:xfrm>
              <a:off x="35235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11"/>
            <p:cNvSpPr/>
            <p:nvPr/>
          </p:nvSpPr>
          <p:spPr>
            <a:xfrm>
              <a:off x="6764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11"/>
            <p:cNvSpPr/>
            <p:nvPr/>
          </p:nvSpPr>
          <p:spPr>
            <a:xfrm>
              <a:off x="76832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11"/>
            <p:cNvSpPr/>
            <p:nvPr/>
          </p:nvSpPr>
          <p:spPr>
            <a:xfrm>
              <a:off x="860125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11"/>
            <p:cNvSpPr/>
            <p:nvPr/>
          </p:nvSpPr>
          <p:spPr>
            <a:xfrm>
              <a:off x="9518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11"/>
            <p:cNvSpPr/>
            <p:nvPr/>
          </p:nvSpPr>
          <p:spPr>
            <a:xfrm>
              <a:off x="104382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11"/>
            <p:cNvSpPr/>
            <p:nvPr/>
          </p:nvSpPr>
          <p:spPr>
            <a:xfrm>
              <a:off x="11355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11"/>
            <p:cNvSpPr/>
            <p:nvPr/>
          </p:nvSpPr>
          <p:spPr>
            <a:xfrm>
              <a:off x="1227500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11"/>
            <p:cNvSpPr/>
            <p:nvPr/>
          </p:nvSpPr>
          <p:spPr>
            <a:xfrm>
              <a:off x="131927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11"/>
            <p:cNvSpPr/>
            <p:nvPr/>
          </p:nvSpPr>
          <p:spPr>
            <a:xfrm>
              <a:off x="1411200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11"/>
            <p:cNvSpPr/>
            <p:nvPr/>
          </p:nvSpPr>
          <p:spPr>
            <a:xfrm>
              <a:off x="150300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11"/>
            <p:cNvSpPr/>
            <p:nvPr/>
          </p:nvSpPr>
          <p:spPr>
            <a:xfrm>
              <a:off x="15947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11"/>
            <p:cNvSpPr/>
            <p:nvPr/>
          </p:nvSpPr>
          <p:spPr>
            <a:xfrm>
              <a:off x="16866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11"/>
            <p:cNvSpPr/>
            <p:nvPr/>
          </p:nvSpPr>
          <p:spPr>
            <a:xfrm>
              <a:off x="17784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11"/>
            <p:cNvSpPr/>
            <p:nvPr/>
          </p:nvSpPr>
          <p:spPr>
            <a:xfrm>
              <a:off x="187037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11"/>
            <p:cNvSpPr/>
            <p:nvPr/>
          </p:nvSpPr>
          <p:spPr>
            <a:xfrm>
              <a:off x="19621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11"/>
            <p:cNvSpPr/>
            <p:nvPr/>
          </p:nvSpPr>
          <p:spPr>
            <a:xfrm>
              <a:off x="2054075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11"/>
            <p:cNvSpPr/>
            <p:nvPr/>
          </p:nvSpPr>
          <p:spPr>
            <a:xfrm>
              <a:off x="21458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11"/>
            <p:cNvSpPr/>
            <p:nvPr/>
          </p:nvSpPr>
          <p:spPr>
            <a:xfrm>
              <a:off x="2237800" y="340192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11"/>
            <p:cNvSpPr/>
            <p:nvPr/>
          </p:nvSpPr>
          <p:spPr>
            <a:xfrm>
              <a:off x="23295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11"/>
            <p:cNvSpPr/>
            <p:nvPr/>
          </p:nvSpPr>
          <p:spPr>
            <a:xfrm>
              <a:off x="242132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11"/>
            <p:cNvSpPr/>
            <p:nvPr/>
          </p:nvSpPr>
          <p:spPr>
            <a:xfrm>
              <a:off x="25132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11"/>
            <p:cNvSpPr/>
            <p:nvPr/>
          </p:nvSpPr>
          <p:spPr>
            <a:xfrm>
              <a:off x="260500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11"/>
            <p:cNvSpPr/>
            <p:nvPr/>
          </p:nvSpPr>
          <p:spPr>
            <a:xfrm>
              <a:off x="26969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11"/>
            <p:cNvSpPr/>
            <p:nvPr/>
          </p:nvSpPr>
          <p:spPr>
            <a:xfrm>
              <a:off x="27887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11"/>
            <p:cNvSpPr/>
            <p:nvPr/>
          </p:nvSpPr>
          <p:spPr>
            <a:xfrm>
              <a:off x="28806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11"/>
            <p:cNvSpPr/>
            <p:nvPr/>
          </p:nvSpPr>
          <p:spPr>
            <a:xfrm>
              <a:off x="297242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11"/>
            <p:cNvSpPr/>
            <p:nvPr/>
          </p:nvSpPr>
          <p:spPr>
            <a:xfrm>
              <a:off x="30643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11"/>
            <p:cNvSpPr/>
            <p:nvPr/>
          </p:nvSpPr>
          <p:spPr>
            <a:xfrm>
              <a:off x="31561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11"/>
            <p:cNvSpPr/>
            <p:nvPr/>
          </p:nvSpPr>
          <p:spPr>
            <a:xfrm>
              <a:off x="32478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11"/>
            <p:cNvSpPr/>
            <p:nvPr/>
          </p:nvSpPr>
          <p:spPr>
            <a:xfrm>
              <a:off x="333985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11"/>
            <p:cNvSpPr/>
            <p:nvPr/>
          </p:nvSpPr>
          <p:spPr>
            <a:xfrm>
              <a:off x="343157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11"/>
            <p:cNvSpPr/>
            <p:nvPr/>
          </p:nvSpPr>
          <p:spPr>
            <a:xfrm>
              <a:off x="35235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11"/>
            <p:cNvSpPr/>
            <p:nvPr/>
          </p:nvSpPr>
          <p:spPr>
            <a:xfrm>
              <a:off x="6764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11"/>
            <p:cNvSpPr/>
            <p:nvPr/>
          </p:nvSpPr>
          <p:spPr>
            <a:xfrm>
              <a:off x="76832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11"/>
            <p:cNvSpPr/>
            <p:nvPr/>
          </p:nvSpPr>
          <p:spPr>
            <a:xfrm>
              <a:off x="860125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11"/>
            <p:cNvSpPr/>
            <p:nvPr/>
          </p:nvSpPr>
          <p:spPr>
            <a:xfrm>
              <a:off x="9518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11"/>
            <p:cNvSpPr/>
            <p:nvPr/>
          </p:nvSpPr>
          <p:spPr>
            <a:xfrm>
              <a:off x="104382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11"/>
            <p:cNvSpPr/>
            <p:nvPr/>
          </p:nvSpPr>
          <p:spPr>
            <a:xfrm>
              <a:off x="11355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11"/>
            <p:cNvSpPr/>
            <p:nvPr/>
          </p:nvSpPr>
          <p:spPr>
            <a:xfrm>
              <a:off x="1227500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11"/>
            <p:cNvSpPr/>
            <p:nvPr/>
          </p:nvSpPr>
          <p:spPr>
            <a:xfrm>
              <a:off x="131927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11"/>
            <p:cNvSpPr/>
            <p:nvPr/>
          </p:nvSpPr>
          <p:spPr>
            <a:xfrm>
              <a:off x="1411200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11"/>
            <p:cNvSpPr/>
            <p:nvPr/>
          </p:nvSpPr>
          <p:spPr>
            <a:xfrm>
              <a:off x="150300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11"/>
            <p:cNvSpPr/>
            <p:nvPr/>
          </p:nvSpPr>
          <p:spPr>
            <a:xfrm>
              <a:off x="15947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11"/>
            <p:cNvSpPr/>
            <p:nvPr/>
          </p:nvSpPr>
          <p:spPr>
            <a:xfrm>
              <a:off x="16866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11"/>
            <p:cNvSpPr/>
            <p:nvPr/>
          </p:nvSpPr>
          <p:spPr>
            <a:xfrm>
              <a:off x="17784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11"/>
            <p:cNvSpPr/>
            <p:nvPr/>
          </p:nvSpPr>
          <p:spPr>
            <a:xfrm>
              <a:off x="187037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11"/>
            <p:cNvSpPr/>
            <p:nvPr/>
          </p:nvSpPr>
          <p:spPr>
            <a:xfrm>
              <a:off x="19621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11"/>
            <p:cNvSpPr/>
            <p:nvPr/>
          </p:nvSpPr>
          <p:spPr>
            <a:xfrm>
              <a:off x="2054075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11"/>
            <p:cNvSpPr/>
            <p:nvPr/>
          </p:nvSpPr>
          <p:spPr>
            <a:xfrm>
              <a:off x="21458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11"/>
            <p:cNvSpPr/>
            <p:nvPr/>
          </p:nvSpPr>
          <p:spPr>
            <a:xfrm>
              <a:off x="2237800" y="34939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11"/>
            <p:cNvSpPr/>
            <p:nvPr/>
          </p:nvSpPr>
          <p:spPr>
            <a:xfrm>
              <a:off x="23295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11"/>
            <p:cNvSpPr/>
            <p:nvPr/>
          </p:nvSpPr>
          <p:spPr>
            <a:xfrm>
              <a:off x="242132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11"/>
            <p:cNvSpPr/>
            <p:nvPr/>
          </p:nvSpPr>
          <p:spPr>
            <a:xfrm>
              <a:off x="25132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11"/>
            <p:cNvSpPr/>
            <p:nvPr/>
          </p:nvSpPr>
          <p:spPr>
            <a:xfrm>
              <a:off x="260500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11"/>
            <p:cNvSpPr/>
            <p:nvPr/>
          </p:nvSpPr>
          <p:spPr>
            <a:xfrm>
              <a:off x="26969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1"/>
            <p:cNvSpPr/>
            <p:nvPr/>
          </p:nvSpPr>
          <p:spPr>
            <a:xfrm>
              <a:off x="27887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1"/>
            <p:cNvSpPr/>
            <p:nvPr/>
          </p:nvSpPr>
          <p:spPr>
            <a:xfrm>
              <a:off x="28806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1"/>
            <p:cNvSpPr/>
            <p:nvPr/>
          </p:nvSpPr>
          <p:spPr>
            <a:xfrm>
              <a:off x="297242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1"/>
            <p:cNvSpPr/>
            <p:nvPr/>
          </p:nvSpPr>
          <p:spPr>
            <a:xfrm>
              <a:off x="30643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1"/>
            <p:cNvSpPr/>
            <p:nvPr/>
          </p:nvSpPr>
          <p:spPr>
            <a:xfrm>
              <a:off x="31561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1"/>
            <p:cNvSpPr/>
            <p:nvPr/>
          </p:nvSpPr>
          <p:spPr>
            <a:xfrm>
              <a:off x="32478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1"/>
            <p:cNvSpPr/>
            <p:nvPr/>
          </p:nvSpPr>
          <p:spPr>
            <a:xfrm>
              <a:off x="333985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1"/>
            <p:cNvSpPr/>
            <p:nvPr/>
          </p:nvSpPr>
          <p:spPr>
            <a:xfrm>
              <a:off x="343157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1"/>
            <p:cNvSpPr/>
            <p:nvPr/>
          </p:nvSpPr>
          <p:spPr>
            <a:xfrm>
              <a:off x="35235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1"/>
            <p:cNvSpPr/>
            <p:nvPr/>
          </p:nvSpPr>
          <p:spPr>
            <a:xfrm>
              <a:off x="6764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1"/>
            <p:cNvSpPr/>
            <p:nvPr/>
          </p:nvSpPr>
          <p:spPr>
            <a:xfrm>
              <a:off x="76832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1"/>
            <p:cNvSpPr/>
            <p:nvPr/>
          </p:nvSpPr>
          <p:spPr>
            <a:xfrm>
              <a:off x="860125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1"/>
            <p:cNvSpPr/>
            <p:nvPr/>
          </p:nvSpPr>
          <p:spPr>
            <a:xfrm>
              <a:off x="9518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1"/>
            <p:cNvSpPr/>
            <p:nvPr/>
          </p:nvSpPr>
          <p:spPr>
            <a:xfrm>
              <a:off x="104382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1"/>
            <p:cNvSpPr/>
            <p:nvPr/>
          </p:nvSpPr>
          <p:spPr>
            <a:xfrm>
              <a:off x="11355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1"/>
            <p:cNvSpPr/>
            <p:nvPr/>
          </p:nvSpPr>
          <p:spPr>
            <a:xfrm>
              <a:off x="1227500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1"/>
            <p:cNvSpPr/>
            <p:nvPr/>
          </p:nvSpPr>
          <p:spPr>
            <a:xfrm>
              <a:off x="131927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1"/>
            <p:cNvSpPr/>
            <p:nvPr/>
          </p:nvSpPr>
          <p:spPr>
            <a:xfrm>
              <a:off x="1411200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1"/>
            <p:cNvSpPr/>
            <p:nvPr/>
          </p:nvSpPr>
          <p:spPr>
            <a:xfrm>
              <a:off x="150300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1"/>
            <p:cNvSpPr/>
            <p:nvPr/>
          </p:nvSpPr>
          <p:spPr>
            <a:xfrm>
              <a:off x="15947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1"/>
            <p:cNvSpPr/>
            <p:nvPr/>
          </p:nvSpPr>
          <p:spPr>
            <a:xfrm>
              <a:off x="16866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1"/>
            <p:cNvSpPr/>
            <p:nvPr/>
          </p:nvSpPr>
          <p:spPr>
            <a:xfrm>
              <a:off x="17784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1"/>
            <p:cNvSpPr/>
            <p:nvPr/>
          </p:nvSpPr>
          <p:spPr>
            <a:xfrm>
              <a:off x="187037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1"/>
            <p:cNvSpPr/>
            <p:nvPr/>
          </p:nvSpPr>
          <p:spPr>
            <a:xfrm>
              <a:off x="19621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1"/>
            <p:cNvSpPr/>
            <p:nvPr/>
          </p:nvSpPr>
          <p:spPr>
            <a:xfrm>
              <a:off x="2054075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1"/>
            <p:cNvSpPr/>
            <p:nvPr/>
          </p:nvSpPr>
          <p:spPr>
            <a:xfrm>
              <a:off x="21458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1"/>
            <p:cNvSpPr/>
            <p:nvPr/>
          </p:nvSpPr>
          <p:spPr>
            <a:xfrm>
              <a:off x="2237800" y="35856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1"/>
            <p:cNvSpPr/>
            <p:nvPr/>
          </p:nvSpPr>
          <p:spPr>
            <a:xfrm>
              <a:off x="23295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1"/>
            <p:cNvSpPr/>
            <p:nvPr/>
          </p:nvSpPr>
          <p:spPr>
            <a:xfrm>
              <a:off x="242132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1"/>
            <p:cNvSpPr/>
            <p:nvPr/>
          </p:nvSpPr>
          <p:spPr>
            <a:xfrm>
              <a:off x="25132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1"/>
            <p:cNvSpPr/>
            <p:nvPr/>
          </p:nvSpPr>
          <p:spPr>
            <a:xfrm>
              <a:off x="260500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1"/>
            <p:cNvSpPr/>
            <p:nvPr/>
          </p:nvSpPr>
          <p:spPr>
            <a:xfrm>
              <a:off x="26969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1"/>
            <p:cNvSpPr/>
            <p:nvPr/>
          </p:nvSpPr>
          <p:spPr>
            <a:xfrm>
              <a:off x="27887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11"/>
            <p:cNvSpPr/>
            <p:nvPr/>
          </p:nvSpPr>
          <p:spPr>
            <a:xfrm>
              <a:off x="28806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11"/>
            <p:cNvSpPr/>
            <p:nvPr/>
          </p:nvSpPr>
          <p:spPr>
            <a:xfrm>
              <a:off x="297242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11"/>
            <p:cNvSpPr/>
            <p:nvPr/>
          </p:nvSpPr>
          <p:spPr>
            <a:xfrm>
              <a:off x="30643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11"/>
            <p:cNvSpPr/>
            <p:nvPr/>
          </p:nvSpPr>
          <p:spPr>
            <a:xfrm>
              <a:off x="31561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11"/>
            <p:cNvSpPr/>
            <p:nvPr/>
          </p:nvSpPr>
          <p:spPr>
            <a:xfrm>
              <a:off x="32478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11"/>
            <p:cNvSpPr/>
            <p:nvPr/>
          </p:nvSpPr>
          <p:spPr>
            <a:xfrm>
              <a:off x="333985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11"/>
            <p:cNvSpPr/>
            <p:nvPr/>
          </p:nvSpPr>
          <p:spPr>
            <a:xfrm>
              <a:off x="343157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11"/>
            <p:cNvSpPr/>
            <p:nvPr/>
          </p:nvSpPr>
          <p:spPr>
            <a:xfrm>
              <a:off x="35235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11"/>
            <p:cNvSpPr/>
            <p:nvPr/>
          </p:nvSpPr>
          <p:spPr>
            <a:xfrm>
              <a:off x="6764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11"/>
            <p:cNvSpPr/>
            <p:nvPr/>
          </p:nvSpPr>
          <p:spPr>
            <a:xfrm>
              <a:off x="76832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11"/>
            <p:cNvSpPr/>
            <p:nvPr/>
          </p:nvSpPr>
          <p:spPr>
            <a:xfrm>
              <a:off x="860125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11"/>
            <p:cNvSpPr/>
            <p:nvPr/>
          </p:nvSpPr>
          <p:spPr>
            <a:xfrm>
              <a:off x="9518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11"/>
            <p:cNvSpPr/>
            <p:nvPr/>
          </p:nvSpPr>
          <p:spPr>
            <a:xfrm>
              <a:off x="104382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11"/>
            <p:cNvSpPr/>
            <p:nvPr/>
          </p:nvSpPr>
          <p:spPr>
            <a:xfrm>
              <a:off x="11355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11"/>
            <p:cNvSpPr/>
            <p:nvPr/>
          </p:nvSpPr>
          <p:spPr>
            <a:xfrm>
              <a:off x="1227500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11"/>
            <p:cNvSpPr/>
            <p:nvPr/>
          </p:nvSpPr>
          <p:spPr>
            <a:xfrm>
              <a:off x="131927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11"/>
            <p:cNvSpPr/>
            <p:nvPr/>
          </p:nvSpPr>
          <p:spPr>
            <a:xfrm>
              <a:off x="1411200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11"/>
            <p:cNvSpPr/>
            <p:nvPr/>
          </p:nvSpPr>
          <p:spPr>
            <a:xfrm>
              <a:off x="150300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11"/>
            <p:cNvSpPr/>
            <p:nvPr/>
          </p:nvSpPr>
          <p:spPr>
            <a:xfrm>
              <a:off x="15947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43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11"/>
            <p:cNvSpPr/>
            <p:nvPr/>
          </p:nvSpPr>
          <p:spPr>
            <a:xfrm>
              <a:off x="16866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11"/>
            <p:cNvSpPr/>
            <p:nvPr/>
          </p:nvSpPr>
          <p:spPr>
            <a:xfrm>
              <a:off x="17784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11"/>
            <p:cNvSpPr/>
            <p:nvPr/>
          </p:nvSpPr>
          <p:spPr>
            <a:xfrm>
              <a:off x="187037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11"/>
            <p:cNvSpPr/>
            <p:nvPr/>
          </p:nvSpPr>
          <p:spPr>
            <a:xfrm>
              <a:off x="19621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43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11"/>
            <p:cNvSpPr/>
            <p:nvPr/>
          </p:nvSpPr>
          <p:spPr>
            <a:xfrm>
              <a:off x="2054075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11"/>
            <p:cNvSpPr/>
            <p:nvPr/>
          </p:nvSpPr>
          <p:spPr>
            <a:xfrm>
              <a:off x="21458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11"/>
            <p:cNvSpPr/>
            <p:nvPr/>
          </p:nvSpPr>
          <p:spPr>
            <a:xfrm>
              <a:off x="2237800" y="36776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11"/>
            <p:cNvSpPr/>
            <p:nvPr/>
          </p:nvSpPr>
          <p:spPr>
            <a:xfrm>
              <a:off x="23295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43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11"/>
            <p:cNvSpPr/>
            <p:nvPr/>
          </p:nvSpPr>
          <p:spPr>
            <a:xfrm>
              <a:off x="242132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43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11"/>
            <p:cNvSpPr/>
            <p:nvPr/>
          </p:nvSpPr>
          <p:spPr>
            <a:xfrm>
              <a:off x="25132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11"/>
            <p:cNvSpPr/>
            <p:nvPr/>
          </p:nvSpPr>
          <p:spPr>
            <a:xfrm>
              <a:off x="260500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11"/>
            <p:cNvSpPr/>
            <p:nvPr/>
          </p:nvSpPr>
          <p:spPr>
            <a:xfrm>
              <a:off x="26969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43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11"/>
            <p:cNvSpPr/>
            <p:nvPr/>
          </p:nvSpPr>
          <p:spPr>
            <a:xfrm>
              <a:off x="27887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11"/>
            <p:cNvSpPr/>
            <p:nvPr/>
          </p:nvSpPr>
          <p:spPr>
            <a:xfrm>
              <a:off x="28806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11"/>
            <p:cNvSpPr/>
            <p:nvPr/>
          </p:nvSpPr>
          <p:spPr>
            <a:xfrm>
              <a:off x="297242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11"/>
            <p:cNvSpPr/>
            <p:nvPr/>
          </p:nvSpPr>
          <p:spPr>
            <a:xfrm>
              <a:off x="30643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43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11"/>
            <p:cNvSpPr/>
            <p:nvPr/>
          </p:nvSpPr>
          <p:spPr>
            <a:xfrm>
              <a:off x="31561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11"/>
            <p:cNvSpPr/>
            <p:nvPr/>
          </p:nvSpPr>
          <p:spPr>
            <a:xfrm>
              <a:off x="32478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11"/>
            <p:cNvSpPr/>
            <p:nvPr/>
          </p:nvSpPr>
          <p:spPr>
            <a:xfrm>
              <a:off x="333985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11"/>
            <p:cNvSpPr/>
            <p:nvPr/>
          </p:nvSpPr>
          <p:spPr>
            <a:xfrm>
              <a:off x="343157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11"/>
            <p:cNvSpPr/>
            <p:nvPr/>
          </p:nvSpPr>
          <p:spPr>
            <a:xfrm>
              <a:off x="35235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11"/>
            <p:cNvSpPr/>
            <p:nvPr/>
          </p:nvSpPr>
          <p:spPr>
            <a:xfrm>
              <a:off x="6764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11"/>
            <p:cNvSpPr/>
            <p:nvPr/>
          </p:nvSpPr>
          <p:spPr>
            <a:xfrm>
              <a:off x="76832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11"/>
            <p:cNvSpPr/>
            <p:nvPr/>
          </p:nvSpPr>
          <p:spPr>
            <a:xfrm>
              <a:off x="860125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11"/>
            <p:cNvSpPr/>
            <p:nvPr/>
          </p:nvSpPr>
          <p:spPr>
            <a:xfrm>
              <a:off x="9518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11"/>
            <p:cNvSpPr/>
            <p:nvPr/>
          </p:nvSpPr>
          <p:spPr>
            <a:xfrm>
              <a:off x="104382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11"/>
            <p:cNvSpPr/>
            <p:nvPr/>
          </p:nvSpPr>
          <p:spPr>
            <a:xfrm>
              <a:off x="11355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11"/>
            <p:cNvSpPr/>
            <p:nvPr/>
          </p:nvSpPr>
          <p:spPr>
            <a:xfrm>
              <a:off x="1227500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11"/>
            <p:cNvSpPr/>
            <p:nvPr/>
          </p:nvSpPr>
          <p:spPr>
            <a:xfrm>
              <a:off x="131927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11"/>
            <p:cNvSpPr/>
            <p:nvPr/>
          </p:nvSpPr>
          <p:spPr>
            <a:xfrm>
              <a:off x="1411200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11"/>
            <p:cNvSpPr/>
            <p:nvPr/>
          </p:nvSpPr>
          <p:spPr>
            <a:xfrm>
              <a:off x="150300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11"/>
            <p:cNvSpPr/>
            <p:nvPr/>
          </p:nvSpPr>
          <p:spPr>
            <a:xfrm>
              <a:off x="15947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11"/>
            <p:cNvSpPr/>
            <p:nvPr/>
          </p:nvSpPr>
          <p:spPr>
            <a:xfrm>
              <a:off x="16866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11"/>
            <p:cNvSpPr/>
            <p:nvPr/>
          </p:nvSpPr>
          <p:spPr>
            <a:xfrm>
              <a:off x="17784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11"/>
            <p:cNvSpPr/>
            <p:nvPr/>
          </p:nvSpPr>
          <p:spPr>
            <a:xfrm>
              <a:off x="187037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11"/>
            <p:cNvSpPr/>
            <p:nvPr/>
          </p:nvSpPr>
          <p:spPr>
            <a:xfrm>
              <a:off x="19621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11"/>
            <p:cNvSpPr/>
            <p:nvPr/>
          </p:nvSpPr>
          <p:spPr>
            <a:xfrm>
              <a:off x="2054075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11"/>
            <p:cNvSpPr/>
            <p:nvPr/>
          </p:nvSpPr>
          <p:spPr>
            <a:xfrm>
              <a:off x="21458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11"/>
            <p:cNvSpPr/>
            <p:nvPr/>
          </p:nvSpPr>
          <p:spPr>
            <a:xfrm>
              <a:off x="2237800" y="37693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11"/>
            <p:cNvSpPr/>
            <p:nvPr/>
          </p:nvSpPr>
          <p:spPr>
            <a:xfrm>
              <a:off x="23295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11"/>
            <p:cNvSpPr/>
            <p:nvPr/>
          </p:nvSpPr>
          <p:spPr>
            <a:xfrm>
              <a:off x="242132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11"/>
            <p:cNvSpPr/>
            <p:nvPr/>
          </p:nvSpPr>
          <p:spPr>
            <a:xfrm>
              <a:off x="25132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11"/>
            <p:cNvSpPr/>
            <p:nvPr/>
          </p:nvSpPr>
          <p:spPr>
            <a:xfrm>
              <a:off x="260500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11"/>
            <p:cNvSpPr/>
            <p:nvPr/>
          </p:nvSpPr>
          <p:spPr>
            <a:xfrm>
              <a:off x="26969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11"/>
            <p:cNvSpPr/>
            <p:nvPr/>
          </p:nvSpPr>
          <p:spPr>
            <a:xfrm>
              <a:off x="27887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11"/>
            <p:cNvSpPr/>
            <p:nvPr/>
          </p:nvSpPr>
          <p:spPr>
            <a:xfrm>
              <a:off x="28806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11"/>
            <p:cNvSpPr/>
            <p:nvPr/>
          </p:nvSpPr>
          <p:spPr>
            <a:xfrm>
              <a:off x="297242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11"/>
            <p:cNvSpPr/>
            <p:nvPr/>
          </p:nvSpPr>
          <p:spPr>
            <a:xfrm>
              <a:off x="30643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11"/>
            <p:cNvSpPr/>
            <p:nvPr/>
          </p:nvSpPr>
          <p:spPr>
            <a:xfrm>
              <a:off x="31561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11"/>
            <p:cNvSpPr/>
            <p:nvPr/>
          </p:nvSpPr>
          <p:spPr>
            <a:xfrm>
              <a:off x="32478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11"/>
            <p:cNvSpPr/>
            <p:nvPr/>
          </p:nvSpPr>
          <p:spPr>
            <a:xfrm>
              <a:off x="333985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11"/>
            <p:cNvSpPr/>
            <p:nvPr/>
          </p:nvSpPr>
          <p:spPr>
            <a:xfrm>
              <a:off x="343157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11"/>
            <p:cNvSpPr/>
            <p:nvPr/>
          </p:nvSpPr>
          <p:spPr>
            <a:xfrm>
              <a:off x="35235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11"/>
            <p:cNvSpPr/>
            <p:nvPr/>
          </p:nvSpPr>
          <p:spPr>
            <a:xfrm>
              <a:off x="6764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11"/>
            <p:cNvSpPr/>
            <p:nvPr/>
          </p:nvSpPr>
          <p:spPr>
            <a:xfrm>
              <a:off x="76832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11"/>
            <p:cNvSpPr/>
            <p:nvPr/>
          </p:nvSpPr>
          <p:spPr>
            <a:xfrm>
              <a:off x="860125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11"/>
            <p:cNvSpPr/>
            <p:nvPr/>
          </p:nvSpPr>
          <p:spPr>
            <a:xfrm>
              <a:off x="9518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11"/>
            <p:cNvSpPr/>
            <p:nvPr/>
          </p:nvSpPr>
          <p:spPr>
            <a:xfrm>
              <a:off x="104382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11"/>
            <p:cNvSpPr/>
            <p:nvPr/>
          </p:nvSpPr>
          <p:spPr>
            <a:xfrm>
              <a:off x="11355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11"/>
            <p:cNvSpPr/>
            <p:nvPr/>
          </p:nvSpPr>
          <p:spPr>
            <a:xfrm>
              <a:off x="1227500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11"/>
            <p:cNvSpPr/>
            <p:nvPr/>
          </p:nvSpPr>
          <p:spPr>
            <a:xfrm>
              <a:off x="131927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11"/>
            <p:cNvSpPr/>
            <p:nvPr/>
          </p:nvSpPr>
          <p:spPr>
            <a:xfrm>
              <a:off x="1411200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11"/>
            <p:cNvSpPr/>
            <p:nvPr/>
          </p:nvSpPr>
          <p:spPr>
            <a:xfrm>
              <a:off x="150300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11"/>
            <p:cNvSpPr/>
            <p:nvPr/>
          </p:nvSpPr>
          <p:spPr>
            <a:xfrm>
              <a:off x="15947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11"/>
            <p:cNvSpPr/>
            <p:nvPr/>
          </p:nvSpPr>
          <p:spPr>
            <a:xfrm>
              <a:off x="16866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11"/>
            <p:cNvSpPr/>
            <p:nvPr/>
          </p:nvSpPr>
          <p:spPr>
            <a:xfrm>
              <a:off x="17784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11"/>
            <p:cNvSpPr/>
            <p:nvPr/>
          </p:nvSpPr>
          <p:spPr>
            <a:xfrm>
              <a:off x="187037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11"/>
            <p:cNvSpPr/>
            <p:nvPr/>
          </p:nvSpPr>
          <p:spPr>
            <a:xfrm>
              <a:off x="19621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11"/>
            <p:cNvSpPr/>
            <p:nvPr/>
          </p:nvSpPr>
          <p:spPr>
            <a:xfrm>
              <a:off x="2054075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11"/>
            <p:cNvSpPr/>
            <p:nvPr/>
          </p:nvSpPr>
          <p:spPr>
            <a:xfrm>
              <a:off x="21458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11"/>
            <p:cNvSpPr/>
            <p:nvPr/>
          </p:nvSpPr>
          <p:spPr>
            <a:xfrm>
              <a:off x="2237800" y="38611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11"/>
            <p:cNvSpPr/>
            <p:nvPr/>
          </p:nvSpPr>
          <p:spPr>
            <a:xfrm>
              <a:off x="23295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11"/>
            <p:cNvSpPr/>
            <p:nvPr/>
          </p:nvSpPr>
          <p:spPr>
            <a:xfrm>
              <a:off x="242132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11"/>
            <p:cNvSpPr/>
            <p:nvPr/>
          </p:nvSpPr>
          <p:spPr>
            <a:xfrm>
              <a:off x="25132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11"/>
            <p:cNvSpPr/>
            <p:nvPr/>
          </p:nvSpPr>
          <p:spPr>
            <a:xfrm>
              <a:off x="260500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11"/>
            <p:cNvSpPr/>
            <p:nvPr/>
          </p:nvSpPr>
          <p:spPr>
            <a:xfrm>
              <a:off x="26969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11"/>
            <p:cNvSpPr/>
            <p:nvPr/>
          </p:nvSpPr>
          <p:spPr>
            <a:xfrm>
              <a:off x="27887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11"/>
            <p:cNvSpPr/>
            <p:nvPr/>
          </p:nvSpPr>
          <p:spPr>
            <a:xfrm>
              <a:off x="28806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11"/>
            <p:cNvSpPr/>
            <p:nvPr/>
          </p:nvSpPr>
          <p:spPr>
            <a:xfrm>
              <a:off x="297242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11"/>
            <p:cNvSpPr/>
            <p:nvPr/>
          </p:nvSpPr>
          <p:spPr>
            <a:xfrm>
              <a:off x="30643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11"/>
            <p:cNvSpPr/>
            <p:nvPr/>
          </p:nvSpPr>
          <p:spPr>
            <a:xfrm>
              <a:off x="31561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11"/>
            <p:cNvSpPr/>
            <p:nvPr/>
          </p:nvSpPr>
          <p:spPr>
            <a:xfrm>
              <a:off x="32478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11"/>
            <p:cNvSpPr/>
            <p:nvPr/>
          </p:nvSpPr>
          <p:spPr>
            <a:xfrm>
              <a:off x="333985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11"/>
            <p:cNvSpPr/>
            <p:nvPr/>
          </p:nvSpPr>
          <p:spPr>
            <a:xfrm>
              <a:off x="343157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11"/>
            <p:cNvSpPr/>
            <p:nvPr/>
          </p:nvSpPr>
          <p:spPr>
            <a:xfrm>
              <a:off x="35235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11"/>
            <p:cNvSpPr/>
            <p:nvPr/>
          </p:nvSpPr>
          <p:spPr>
            <a:xfrm>
              <a:off x="6764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11"/>
            <p:cNvSpPr/>
            <p:nvPr/>
          </p:nvSpPr>
          <p:spPr>
            <a:xfrm>
              <a:off x="76832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11"/>
            <p:cNvSpPr/>
            <p:nvPr/>
          </p:nvSpPr>
          <p:spPr>
            <a:xfrm>
              <a:off x="860125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11"/>
            <p:cNvSpPr/>
            <p:nvPr/>
          </p:nvSpPr>
          <p:spPr>
            <a:xfrm>
              <a:off x="9518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11"/>
            <p:cNvSpPr/>
            <p:nvPr/>
          </p:nvSpPr>
          <p:spPr>
            <a:xfrm>
              <a:off x="104382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11"/>
            <p:cNvSpPr/>
            <p:nvPr/>
          </p:nvSpPr>
          <p:spPr>
            <a:xfrm>
              <a:off x="11355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11"/>
            <p:cNvSpPr/>
            <p:nvPr/>
          </p:nvSpPr>
          <p:spPr>
            <a:xfrm>
              <a:off x="1227500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11"/>
            <p:cNvSpPr/>
            <p:nvPr/>
          </p:nvSpPr>
          <p:spPr>
            <a:xfrm>
              <a:off x="131927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11"/>
            <p:cNvSpPr/>
            <p:nvPr/>
          </p:nvSpPr>
          <p:spPr>
            <a:xfrm>
              <a:off x="1411200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11"/>
            <p:cNvSpPr/>
            <p:nvPr/>
          </p:nvSpPr>
          <p:spPr>
            <a:xfrm>
              <a:off x="150300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11"/>
            <p:cNvSpPr/>
            <p:nvPr/>
          </p:nvSpPr>
          <p:spPr>
            <a:xfrm>
              <a:off x="15947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1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11"/>
            <p:cNvSpPr/>
            <p:nvPr/>
          </p:nvSpPr>
          <p:spPr>
            <a:xfrm>
              <a:off x="16866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11"/>
            <p:cNvSpPr/>
            <p:nvPr/>
          </p:nvSpPr>
          <p:spPr>
            <a:xfrm>
              <a:off x="17784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11"/>
            <p:cNvSpPr/>
            <p:nvPr/>
          </p:nvSpPr>
          <p:spPr>
            <a:xfrm>
              <a:off x="187037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11"/>
            <p:cNvSpPr/>
            <p:nvPr/>
          </p:nvSpPr>
          <p:spPr>
            <a:xfrm>
              <a:off x="19621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1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11"/>
            <p:cNvSpPr/>
            <p:nvPr/>
          </p:nvSpPr>
          <p:spPr>
            <a:xfrm>
              <a:off x="2054075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11"/>
            <p:cNvSpPr/>
            <p:nvPr/>
          </p:nvSpPr>
          <p:spPr>
            <a:xfrm>
              <a:off x="21458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11"/>
            <p:cNvSpPr/>
            <p:nvPr/>
          </p:nvSpPr>
          <p:spPr>
            <a:xfrm>
              <a:off x="2237800" y="395307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11"/>
            <p:cNvSpPr/>
            <p:nvPr/>
          </p:nvSpPr>
          <p:spPr>
            <a:xfrm>
              <a:off x="23295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1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11"/>
            <p:cNvSpPr/>
            <p:nvPr/>
          </p:nvSpPr>
          <p:spPr>
            <a:xfrm>
              <a:off x="242132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1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11"/>
            <p:cNvSpPr/>
            <p:nvPr/>
          </p:nvSpPr>
          <p:spPr>
            <a:xfrm>
              <a:off x="25132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11"/>
            <p:cNvSpPr/>
            <p:nvPr/>
          </p:nvSpPr>
          <p:spPr>
            <a:xfrm>
              <a:off x="260500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11"/>
            <p:cNvSpPr/>
            <p:nvPr/>
          </p:nvSpPr>
          <p:spPr>
            <a:xfrm>
              <a:off x="26969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51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11"/>
            <p:cNvSpPr/>
            <p:nvPr/>
          </p:nvSpPr>
          <p:spPr>
            <a:xfrm>
              <a:off x="27887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11"/>
            <p:cNvSpPr/>
            <p:nvPr/>
          </p:nvSpPr>
          <p:spPr>
            <a:xfrm>
              <a:off x="28806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11"/>
            <p:cNvSpPr/>
            <p:nvPr/>
          </p:nvSpPr>
          <p:spPr>
            <a:xfrm>
              <a:off x="297242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11"/>
            <p:cNvSpPr/>
            <p:nvPr/>
          </p:nvSpPr>
          <p:spPr>
            <a:xfrm>
              <a:off x="30643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51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1"/>
            <p:cNvSpPr/>
            <p:nvPr/>
          </p:nvSpPr>
          <p:spPr>
            <a:xfrm>
              <a:off x="31561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1"/>
            <p:cNvSpPr/>
            <p:nvPr/>
          </p:nvSpPr>
          <p:spPr>
            <a:xfrm>
              <a:off x="32478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1"/>
            <p:cNvSpPr/>
            <p:nvPr/>
          </p:nvSpPr>
          <p:spPr>
            <a:xfrm>
              <a:off x="333985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1"/>
            <p:cNvSpPr/>
            <p:nvPr/>
          </p:nvSpPr>
          <p:spPr>
            <a:xfrm>
              <a:off x="343157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1"/>
            <p:cNvSpPr/>
            <p:nvPr/>
          </p:nvSpPr>
          <p:spPr>
            <a:xfrm>
              <a:off x="35235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1"/>
            <p:cNvSpPr/>
            <p:nvPr/>
          </p:nvSpPr>
          <p:spPr>
            <a:xfrm>
              <a:off x="6764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1"/>
            <p:cNvSpPr/>
            <p:nvPr/>
          </p:nvSpPr>
          <p:spPr>
            <a:xfrm>
              <a:off x="76832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1"/>
            <p:cNvSpPr/>
            <p:nvPr/>
          </p:nvSpPr>
          <p:spPr>
            <a:xfrm>
              <a:off x="860125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1"/>
            <p:cNvSpPr/>
            <p:nvPr/>
          </p:nvSpPr>
          <p:spPr>
            <a:xfrm>
              <a:off x="9518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1"/>
            <p:cNvSpPr/>
            <p:nvPr/>
          </p:nvSpPr>
          <p:spPr>
            <a:xfrm>
              <a:off x="104382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1"/>
            <p:cNvSpPr/>
            <p:nvPr/>
          </p:nvSpPr>
          <p:spPr>
            <a:xfrm>
              <a:off x="11355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1"/>
            <p:cNvSpPr/>
            <p:nvPr/>
          </p:nvSpPr>
          <p:spPr>
            <a:xfrm>
              <a:off x="1227500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1"/>
            <p:cNvSpPr/>
            <p:nvPr/>
          </p:nvSpPr>
          <p:spPr>
            <a:xfrm>
              <a:off x="131927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1"/>
            <p:cNvSpPr/>
            <p:nvPr/>
          </p:nvSpPr>
          <p:spPr>
            <a:xfrm>
              <a:off x="1411200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1"/>
            <p:cNvSpPr/>
            <p:nvPr/>
          </p:nvSpPr>
          <p:spPr>
            <a:xfrm>
              <a:off x="150300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1"/>
            <p:cNvSpPr/>
            <p:nvPr/>
          </p:nvSpPr>
          <p:spPr>
            <a:xfrm>
              <a:off x="15947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1"/>
            <p:cNvSpPr/>
            <p:nvPr/>
          </p:nvSpPr>
          <p:spPr>
            <a:xfrm>
              <a:off x="16866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1"/>
            <p:cNvSpPr/>
            <p:nvPr/>
          </p:nvSpPr>
          <p:spPr>
            <a:xfrm>
              <a:off x="17784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1"/>
            <p:cNvSpPr/>
            <p:nvPr/>
          </p:nvSpPr>
          <p:spPr>
            <a:xfrm>
              <a:off x="187037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1"/>
            <p:cNvSpPr/>
            <p:nvPr/>
          </p:nvSpPr>
          <p:spPr>
            <a:xfrm>
              <a:off x="19621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1"/>
            <p:cNvSpPr/>
            <p:nvPr/>
          </p:nvSpPr>
          <p:spPr>
            <a:xfrm>
              <a:off x="2054075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1"/>
            <p:cNvSpPr/>
            <p:nvPr/>
          </p:nvSpPr>
          <p:spPr>
            <a:xfrm>
              <a:off x="21458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1"/>
            <p:cNvSpPr/>
            <p:nvPr/>
          </p:nvSpPr>
          <p:spPr>
            <a:xfrm>
              <a:off x="2237800" y="40448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1"/>
            <p:cNvSpPr/>
            <p:nvPr/>
          </p:nvSpPr>
          <p:spPr>
            <a:xfrm>
              <a:off x="23295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1"/>
            <p:cNvSpPr/>
            <p:nvPr/>
          </p:nvSpPr>
          <p:spPr>
            <a:xfrm>
              <a:off x="242132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1"/>
            <p:cNvSpPr/>
            <p:nvPr/>
          </p:nvSpPr>
          <p:spPr>
            <a:xfrm>
              <a:off x="25132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11"/>
            <p:cNvSpPr/>
            <p:nvPr/>
          </p:nvSpPr>
          <p:spPr>
            <a:xfrm>
              <a:off x="260500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11"/>
            <p:cNvSpPr/>
            <p:nvPr/>
          </p:nvSpPr>
          <p:spPr>
            <a:xfrm>
              <a:off x="26969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1"/>
            <p:cNvSpPr/>
            <p:nvPr/>
          </p:nvSpPr>
          <p:spPr>
            <a:xfrm>
              <a:off x="27887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1"/>
            <p:cNvSpPr/>
            <p:nvPr/>
          </p:nvSpPr>
          <p:spPr>
            <a:xfrm>
              <a:off x="28806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1"/>
            <p:cNvSpPr/>
            <p:nvPr/>
          </p:nvSpPr>
          <p:spPr>
            <a:xfrm>
              <a:off x="297242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1"/>
            <p:cNvSpPr/>
            <p:nvPr/>
          </p:nvSpPr>
          <p:spPr>
            <a:xfrm>
              <a:off x="30643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1"/>
            <p:cNvSpPr/>
            <p:nvPr/>
          </p:nvSpPr>
          <p:spPr>
            <a:xfrm>
              <a:off x="31561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1"/>
            <p:cNvSpPr/>
            <p:nvPr/>
          </p:nvSpPr>
          <p:spPr>
            <a:xfrm>
              <a:off x="32478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1"/>
            <p:cNvSpPr/>
            <p:nvPr/>
          </p:nvSpPr>
          <p:spPr>
            <a:xfrm>
              <a:off x="333985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1"/>
            <p:cNvSpPr/>
            <p:nvPr/>
          </p:nvSpPr>
          <p:spPr>
            <a:xfrm>
              <a:off x="343157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1"/>
            <p:cNvSpPr/>
            <p:nvPr/>
          </p:nvSpPr>
          <p:spPr>
            <a:xfrm>
              <a:off x="35235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1"/>
            <p:cNvSpPr/>
            <p:nvPr/>
          </p:nvSpPr>
          <p:spPr>
            <a:xfrm>
              <a:off x="6764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1"/>
            <p:cNvSpPr/>
            <p:nvPr/>
          </p:nvSpPr>
          <p:spPr>
            <a:xfrm>
              <a:off x="76832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1"/>
            <p:cNvSpPr/>
            <p:nvPr/>
          </p:nvSpPr>
          <p:spPr>
            <a:xfrm>
              <a:off x="860125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1"/>
            <p:cNvSpPr/>
            <p:nvPr/>
          </p:nvSpPr>
          <p:spPr>
            <a:xfrm>
              <a:off x="9518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1"/>
            <p:cNvSpPr/>
            <p:nvPr/>
          </p:nvSpPr>
          <p:spPr>
            <a:xfrm>
              <a:off x="104382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1"/>
            <p:cNvSpPr/>
            <p:nvPr/>
          </p:nvSpPr>
          <p:spPr>
            <a:xfrm>
              <a:off x="11355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1"/>
            <p:cNvSpPr/>
            <p:nvPr/>
          </p:nvSpPr>
          <p:spPr>
            <a:xfrm>
              <a:off x="1227500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1"/>
            <p:cNvSpPr/>
            <p:nvPr/>
          </p:nvSpPr>
          <p:spPr>
            <a:xfrm>
              <a:off x="131927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1"/>
            <p:cNvSpPr/>
            <p:nvPr/>
          </p:nvSpPr>
          <p:spPr>
            <a:xfrm>
              <a:off x="1411200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1"/>
            <p:cNvSpPr/>
            <p:nvPr/>
          </p:nvSpPr>
          <p:spPr>
            <a:xfrm>
              <a:off x="150300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1"/>
            <p:cNvSpPr/>
            <p:nvPr/>
          </p:nvSpPr>
          <p:spPr>
            <a:xfrm>
              <a:off x="15947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50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1"/>
            <p:cNvSpPr/>
            <p:nvPr/>
          </p:nvSpPr>
          <p:spPr>
            <a:xfrm>
              <a:off x="16866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1"/>
            <p:cNvSpPr/>
            <p:nvPr/>
          </p:nvSpPr>
          <p:spPr>
            <a:xfrm>
              <a:off x="17784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1"/>
            <p:cNvSpPr/>
            <p:nvPr/>
          </p:nvSpPr>
          <p:spPr>
            <a:xfrm>
              <a:off x="187037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1"/>
            <p:cNvSpPr/>
            <p:nvPr/>
          </p:nvSpPr>
          <p:spPr>
            <a:xfrm>
              <a:off x="19621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50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1"/>
            <p:cNvSpPr/>
            <p:nvPr/>
          </p:nvSpPr>
          <p:spPr>
            <a:xfrm>
              <a:off x="2054075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1"/>
            <p:cNvSpPr/>
            <p:nvPr/>
          </p:nvSpPr>
          <p:spPr>
            <a:xfrm>
              <a:off x="21458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1"/>
            <p:cNvSpPr/>
            <p:nvPr/>
          </p:nvSpPr>
          <p:spPr>
            <a:xfrm>
              <a:off x="2237800" y="41367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1"/>
            <p:cNvSpPr/>
            <p:nvPr/>
          </p:nvSpPr>
          <p:spPr>
            <a:xfrm>
              <a:off x="23295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50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1"/>
            <p:cNvSpPr/>
            <p:nvPr/>
          </p:nvSpPr>
          <p:spPr>
            <a:xfrm>
              <a:off x="242132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50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1"/>
            <p:cNvSpPr/>
            <p:nvPr/>
          </p:nvSpPr>
          <p:spPr>
            <a:xfrm>
              <a:off x="25132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1"/>
            <p:cNvSpPr/>
            <p:nvPr/>
          </p:nvSpPr>
          <p:spPr>
            <a:xfrm>
              <a:off x="260500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1"/>
            <p:cNvSpPr/>
            <p:nvPr/>
          </p:nvSpPr>
          <p:spPr>
            <a:xfrm>
              <a:off x="26969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50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1"/>
            <p:cNvSpPr/>
            <p:nvPr/>
          </p:nvSpPr>
          <p:spPr>
            <a:xfrm>
              <a:off x="27887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1"/>
            <p:cNvSpPr/>
            <p:nvPr/>
          </p:nvSpPr>
          <p:spPr>
            <a:xfrm>
              <a:off x="28806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1"/>
            <p:cNvSpPr/>
            <p:nvPr/>
          </p:nvSpPr>
          <p:spPr>
            <a:xfrm>
              <a:off x="297242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1"/>
            <p:cNvSpPr/>
            <p:nvPr/>
          </p:nvSpPr>
          <p:spPr>
            <a:xfrm>
              <a:off x="30643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50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1"/>
            <p:cNvSpPr/>
            <p:nvPr/>
          </p:nvSpPr>
          <p:spPr>
            <a:xfrm>
              <a:off x="31561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1"/>
            <p:cNvSpPr/>
            <p:nvPr/>
          </p:nvSpPr>
          <p:spPr>
            <a:xfrm>
              <a:off x="32478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1"/>
            <p:cNvSpPr/>
            <p:nvPr/>
          </p:nvSpPr>
          <p:spPr>
            <a:xfrm>
              <a:off x="333985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1"/>
            <p:cNvSpPr/>
            <p:nvPr/>
          </p:nvSpPr>
          <p:spPr>
            <a:xfrm>
              <a:off x="343157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1"/>
            <p:cNvSpPr/>
            <p:nvPr/>
          </p:nvSpPr>
          <p:spPr>
            <a:xfrm>
              <a:off x="35235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1"/>
            <p:cNvSpPr/>
            <p:nvPr/>
          </p:nvSpPr>
          <p:spPr>
            <a:xfrm>
              <a:off x="6764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1"/>
            <p:cNvSpPr/>
            <p:nvPr/>
          </p:nvSpPr>
          <p:spPr>
            <a:xfrm>
              <a:off x="76832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1"/>
            <p:cNvSpPr/>
            <p:nvPr/>
          </p:nvSpPr>
          <p:spPr>
            <a:xfrm>
              <a:off x="860125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1"/>
            <p:cNvSpPr/>
            <p:nvPr/>
          </p:nvSpPr>
          <p:spPr>
            <a:xfrm>
              <a:off x="9518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1"/>
            <p:cNvSpPr/>
            <p:nvPr/>
          </p:nvSpPr>
          <p:spPr>
            <a:xfrm>
              <a:off x="104382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1"/>
            <p:cNvSpPr/>
            <p:nvPr/>
          </p:nvSpPr>
          <p:spPr>
            <a:xfrm>
              <a:off x="11355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1"/>
            <p:cNvSpPr/>
            <p:nvPr/>
          </p:nvSpPr>
          <p:spPr>
            <a:xfrm>
              <a:off x="1227500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1"/>
            <p:cNvSpPr/>
            <p:nvPr/>
          </p:nvSpPr>
          <p:spPr>
            <a:xfrm>
              <a:off x="131927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1"/>
            <p:cNvSpPr/>
            <p:nvPr/>
          </p:nvSpPr>
          <p:spPr>
            <a:xfrm>
              <a:off x="1411200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1"/>
            <p:cNvSpPr/>
            <p:nvPr/>
          </p:nvSpPr>
          <p:spPr>
            <a:xfrm>
              <a:off x="150300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1"/>
            <p:cNvSpPr/>
            <p:nvPr/>
          </p:nvSpPr>
          <p:spPr>
            <a:xfrm>
              <a:off x="15947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1"/>
            <p:cNvSpPr/>
            <p:nvPr/>
          </p:nvSpPr>
          <p:spPr>
            <a:xfrm>
              <a:off x="16866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1"/>
            <p:cNvSpPr/>
            <p:nvPr/>
          </p:nvSpPr>
          <p:spPr>
            <a:xfrm>
              <a:off x="17784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1"/>
            <p:cNvSpPr/>
            <p:nvPr/>
          </p:nvSpPr>
          <p:spPr>
            <a:xfrm>
              <a:off x="187037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1"/>
            <p:cNvSpPr/>
            <p:nvPr/>
          </p:nvSpPr>
          <p:spPr>
            <a:xfrm>
              <a:off x="19621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1"/>
            <p:cNvSpPr/>
            <p:nvPr/>
          </p:nvSpPr>
          <p:spPr>
            <a:xfrm>
              <a:off x="2054075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1"/>
            <p:cNvSpPr/>
            <p:nvPr/>
          </p:nvSpPr>
          <p:spPr>
            <a:xfrm>
              <a:off x="21458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1"/>
            <p:cNvSpPr/>
            <p:nvPr/>
          </p:nvSpPr>
          <p:spPr>
            <a:xfrm>
              <a:off x="2237800" y="42285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1"/>
            <p:cNvSpPr/>
            <p:nvPr/>
          </p:nvSpPr>
          <p:spPr>
            <a:xfrm>
              <a:off x="23295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1"/>
            <p:cNvSpPr/>
            <p:nvPr/>
          </p:nvSpPr>
          <p:spPr>
            <a:xfrm>
              <a:off x="242132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1"/>
            <p:cNvSpPr/>
            <p:nvPr/>
          </p:nvSpPr>
          <p:spPr>
            <a:xfrm>
              <a:off x="25132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1"/>
            <p:cNvSpPr/>
            <p:nvPr/>
          </p:nvSpPr>
          <p:spPr>
            <a:xfrm>
              <a:off x="260500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1"/>
            <p:cNvSpPr/>
            <p:nvPr/>
          </p:nvSpPr>
          <p:spPr>
            <a:xfrm>
              <a:off x="26969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1"/>
            <p:cNvSpPr/>
            <p:nvPr/>
          </p:nvSpPr>
          <p:spPr>
            <a:xfrm>
              <a:off x="27887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1"/>
            <p:cNvSpPr/>
            <p:nvPr/>
          </p:nvSpPr>
          <p:spPr>
            <a:xfrm>
              <a:off x="28806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1"/>
            <p:cNvSpPr/>
            <p:nvPr/>
          </p:nvSpPr>
          <p:spPr>
            <a:xfrm>
              <a:off x="297242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1"/>
            <p:cNvSpPr/>
            <p:nvPr/>
          </p:nvSpPr>
          <p:spPr>
            <a:xfrm>
              <a:off x="30643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1"/>
            <p:cNvSpPr/>
            <p:nvPr/>
          </p:nvSpPr>
          <p:spPr>
            <a:xfrm>
              <a:off x="31561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1"/>
            <p:cNvSpPr/>
            <p:nvPr/>
          </p:nvSpPr>
          <p:spPr>
            <a:xfrm>
              <a:off x="32478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1"/>
            <p:cNvSpPr/>
            <p:nvPr/>
          </p:nvSpPr>
          <p:spPr>
            <a:xfrm>
              <a:off x="333985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1"/>
            <p:cNvSpPr/>
            <p:nvPr/>
          </p:nvSpPr>
          <p:spPr>
            <a:xfrm>
              <a:off x="343157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1"/>
            <p:cNvSpPr/>
            <p:nvPr/>
          </p:nvSpPr>
          <p:spPr>
            <a:xfrm>
              <a:off x="35235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1"/>
            <p:cNvSpPr/>
            <p:nvPr/>
          </p:nvSpPr>
          <p:spPr>
            <a:xfrm>
              <a:off x="6764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1"/>
            <p:cNvSpPr/>
            <p:nvPr/>
          </p:nvSpPr>
          <p:spPr>
            <a:xfrm>
              <a:off x="76832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1"/>
            <p:cNvSpPr/>
            <p:nvPr/>
          </p:nvSpPr>
          <p:spPr>
            <a:xfrm>
              <a:off x="860125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1"/>
            <p:cNvSpPr/>
            <p:nvPr/>
          </p:nvSpPr>
          <p:spPr>
            <a:xfrm>
              <a:off x="9518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1"/>
            <p:cNvSpPr/>
            <p:nvPr/>
          </p:nvSpPr>
          <p:spPr>
            <a:xfrm>
              <a:off x="104382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1"/>
            <p:cNvSpPr/>
            <p:nvPr/>
          </p:nvSpPr>
          <p:spPr>
            <a:xfrm>
              <a:off x="11355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1"/>
            <p:cNvSpPr/>
            <p:nvPr/>
          </p:nvSpPr>
          <p:spPr>
            <a:xfrm>
              <a:off x="1227500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11"/>
            <p:cNvSpPr/>
            <p:nvPr/>
          </p:nvSpPr>
          <p:spPr>
            <a:xfrm>
              <a:off x="131927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11"/>
            <p:cNvSpPr/>
            <p:nvPr/>
          </p:nvSpPr>
          <p:spPr>
            <a:xfrm>
              <a:off x="1411200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1"/>
            <p:cNvSpPr/>
            <p:nvPr/>
          </p:nvSpPr>
          <p:spPr>
            <a:xfrm>
              <a:off x="150300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1"/>
            <p:cNvSpPr/>
            <p:nvPr/>
          </p:nvSpPr>
          <p:spPr>
            <a:xfrm>
              <a:off x="15947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1"/>
            <p:cNvSpPr/>
            <p:nvPr/>
          </p:nvSpPr>
          <p:spPr>
            <a:xfrm>
              <a:off x="16866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1"/>
            <p:cNvSpPr/>
            <p:nvPr/>
          </p:nvSpPr>
          <p:spPr>
            <a:xfrm>
              <a:off x="17784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1"/>
            <p:cNvSpPr/>
            <p:nvPr/>
          </p:nvSpPr>
          <p:spPr>
            <a:xfrm>
              <a:off x="187037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1"/>
            <p:cNvSpPr/>
            <p:nvPr/>
          </p:nvSpPr>
          <p:spPr>
            <a:xfrm>
              <a:off x="19621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1"/>
            <p:cNvSpPr/>
            <p:nvPr/>
          </p:nvSpPr>
          <p:spPr>
            <a:xfrm>
              <a:off x="2054075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1"/>
            <p:cNvSpPr/>
            <p:nvPr/>
          </p:nvSpPr>
          <p:spPr>
            <a:xfrm>
              <a:off x="21458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1"/>
            <p:cNvSpPr/>
            <p:nvPr/>
          </p:nvSpPr>
          <p:spPr>
            <a:xfrm>
              <a:off x="2237800" y="432045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1"/>
            <p:cNvSpPr/>
            <p:nvPr/>
          </p:nvSpPr>
          <p:spPr>
            <a:xfrm>
              <a:off x="23295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1"/>
            <p:cNvSpPr/>
            <p:nvPr/>
          </p:nvSpPr>
          <p:spPr>
            <a:xfrm>
              <a:off x="242132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1"/>
            <p:cNvSpPr/>
            <p:nvPr/>
          </p:nvSpPr>
          <p:spPr>
            <a:xfrm>
              <a:off x="25132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1"/>
            <p:cNvSpPr/>
            <p:nvPr/>
          </p:nvSpPr>
          <p:spPr>
            <a:xfrm>
              <a:off x="260500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1"/>
            <p:cNvSpPr/>
            <p:nvPr/>
          </p:nvSpPr>
          <p:spPr>
            <a:xfrm>
              <a:off x="26969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1"/>
            <p:cNvSpPr/>
            <p:nvPr/>
          </p:nvSpPr>
          <p:spPr>
            <a:xfrm>
              <a:off x="27887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1"/>
            <p:cNvSpPr/>
            <p:nvPr/>
          </p:nvSpPr>
          <p:spPr>
            <a:xfrm>
              <a:off x="28806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1"/>
            <p:cNvSpPr/>
            <p:nvPr/>
          </p:nvSpPr>
          <p:spPr>
            <a:xfrm>
              <a:off x="297242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1"/>
            <p:cNvSpPr/>
            <p:nvPr/>
          </p:nvSpPr>
          <p:spPr>
            <a:xfrm>
              <a:off x="30643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1"/>
            <p:cNvSpPr/>
            <p:nvPr/>
          </p:nvSpPr>
          <p:spPr>
            <a:xfrm>
              <a:off x="31561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1"/>
            <p:cNvSpPr/>
            <p:nvPr/>
          </p:nvSpPr>
          <p:spPr>
            <a:xfrm>
              <a:off x="32478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11"/>
            <p:cNvSpPr/>
            <p:nvPr/>
          </p:nvSpPr>
          <p:spPr>
            <a:xfrm>
              <a:off x="333985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11"/>
            <p:cNvSpPr/>
            <p:nvPr/>
          </p:nvSpPr>
          <p:spPr>
            <a:xfrm>
              <a:off x="343157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11"/>
            <p:cNvSpPr/>
            <p:nvPr/>
          </p:nvSpPr>
          <p:spPr>
            <a:xfrm>
              <a:off x="35235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1"/>
            <p:cNvSpPr/>
            <p:nvPr/>
          </p:nvSpPr>
          <p:spPr>
            <a:xfrm>
              <a:off x="6764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1"/>
            <p:cNvSpPr/>
            <p:nvPr/>
          </p:nvSpPr>
          <p:spPr>
            <a:xfrm>
              <a:off x="76832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1"/>
            <p:cNvSpPr/>
            <p:nvPr/>
          </p:nvSpPr>
          <p:spPr>
            <a:xfrm>
              <a:off x="860125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1"/>
            <p:cNvSpPr/>
            <p:nvPr/>
          </p:nvSpPr>
          <p:spPr>
            <a:xfrm>
              <a:off x="9518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1"/>
            <p:cNvSpPr/>
            <p:nvPr/>
          </p:nvSpPr>
          <p:spPr>
            <a:xfrm>
              <a:off x="104382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1"/>
            <p:cNvSpPr/>
            <p:nvPr/>
          </p:nvSpPr>
          <p:spPr>
            <a:xfrm>
              <a:off x="11355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1"/>
            <p:cNvSpPr/>
            <p:nvPr/>
          </p:nvSpPr>
          <p:spPr>
            <a:xfrm>
              <a:off x="1227500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1"/>
            <p:cNvSpPr/>
            <p:nvPr/>
          </p:nvSpPr>
          <p:spPr>
            <a:xfrm>
              <a:off x="131927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1"/>
            <p:cNvSpPr/>
            <p:nvPr/>
          </p:nvSpPr>
          <p:spPr>
            <a:xfrm>
              <a:off x="1411200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1"/>
            <p:cNvSpPr/>
            <p:nvPr/>
          </p:nvSpPr>
          <p:spPr>
            <a:xfrm>
              <a:off x="150300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1"/>
            <p:cNvSpPr/>
            <p:nvPr/>
          </p:nvSpPr>
          <p:spPr>
            <a:xfrm>
              <a:off x="15947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1"/>
            <p:cNvSpPr/>
            <p:nvPr/>
          </p:nvSpPr>
          <p:spPr>
            <a:xfrm>
              <a:off x="16866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1"/>
            <p:cNvSpPr/>
            <p:nvPr/>
          </p:nvSpPr>
          <p:spPr>
            <a:xfrm>
              <a:off x="17784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1"/>
            <p:cNvSpPr/>
            <p:nvPr/>
          </p:nvSpPr>
          <p:spPr>
            <a:xfrm>
              <a:off x="187037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1"/>
            <p:cNvSpPr/>
            <p:nvPr/>
          </p:nvSpPr>
          <p:spPr>
            <a:xfrm>
              <a:off x="19621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1"/>
            <p:cNvSpPr/>
            <p:nvPr/>
          </p:nvSpPr>
          <p:spPr>
            <a:xfrm>
              <a:off x="2054075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1"/>
            <p:cNvSpPr/>
            <p:nvPr/>
          </p:nvSpPr>
          <p:spPr>
            <a:xfrm>
              <a:off x="21458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1"/>
            <p:cNvSpPr/>
            <p:nvPr/>
          </p:nvSpPr>
          <p:spPr>
            <a:xfrm>
              <a:off x="2237800" y="44122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1"/>
            <p:cNvSpPr/>
            <p:nvPr/>
          </p:nvSpPr>
          <p:spPr>
            <a:xfrm>
              <a:off x="23295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11"/>
            <p:cNvSpPr/>
            <p:nvPr/>
          </p:nvSpPr>
          <p:spPr>
            <a:xfrm>
              <a:off x="242132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11"/>
            <p:cNvSpPr/>
            <p:nvPr/>
          </p:nvSpPr>
          <p:spPr>
            <a:xfrm>
              <a:off x="25132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1"/>
            <p:cNvSpPr/>
            <p:nvPr/>
          </p:nvSpPr>
          <p:spPr>
            <a:xfrm>
              <a:off x="260500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11"/>
            <p:cNvSpPr/>
            <p:nvPr/>
          </p:nvSpPr>
          <p:spPr>
            <a:xfrm>
              <a:off x="26969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11"/>
            <p:cNvSpPr/>
            <p:nvPr/>
          </p:nvSpPr>
          <p:spPr>
            <a:xfrm>
              <a:off x="27887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11"/>
            <p:cNvSpPr/>
            <p:nvPr/>
          </p:nvSpPr>
          <p:spPr>
            <a:xfrm>
              <a:off x="28806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11"/>
            <p:cNvSpPr/>
            <p:nvPr/>
          </p:nvSpPr>
          <p:spPr>
            <a:xfrm>
              <a:off x="297242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11"/>
            <p:cNvSpPr/>
            <p:nvPr/>
          </p:nvSpPr>
          <p:spPr>
            <a:xfrm>
              <a:off x="30643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11"/>
            <p:cNvSpPr/>
            <p:nvPr/>
          </p:nvSpPr>
          <p:spPr>
            <a:xfrm>
              <a:off x="31561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11"/>
            <p:cNvSpPr/>
            <p:nvPr/>
          </p:nvSpPr>
          <p:spPr>
            <a:xfrm>
              <a:off x="32478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11"/>
            <p:cNvSpPr/>
            <p:nvPr/>
          </p:nvSpPr>
          <p:spPr>
            <a:xfrm>
              <a:off x="333985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11"/>
            <p:cNvSpPr/>
            <p:nvPr/>
          </p:nvSpPr>
          <p:spPr>
            <a:xfrm>
              <a:off x="343157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11"/>
            <p:cNvSpPr/>
            <p:nvPr/>
          </p:nvSpPr>
          <p:spPr>
            <a:xfrm>
              <a:off x="35235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11"/>
            <p:cNvSpPr/>
            <p:nvPr/>
          </p:nvSpPr>
          <p:spPr>
            <a:xfrm>
              <a:off x="6764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11"/>
            <p:cNvSpPr/>
            <p:nvPr/>
          </p:nvSpPr>
          <p:spPr>
            <a:xfrm>
              <a:off x="76832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11"/>
            <p:cNvSpPr/>
            <p:nvPr/>
          </p:nvSpPr>
          <p:spPr>
            <a:xfrm>
              <a:off x="860125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11"/>
            <p:cNvSpPr/>
            <p:nvPr/>
          </p:nvSpPr>
          <p:spPr>
            <a:xfrm>
              <a:off x="9518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11"/>
            <p:cNvSpPr/>
            <p:nvPr/>
          </p:nvSpPr>
          <p:spPr>
            <a:xfrm>
              <a:off x="104382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11"/>
            <p:cNvSpPr/>
            <p:nvPr/>
          </p:nvSpPr>
          <p:spPr>
            <a:xfrm>
              <a:off x="11355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11"/>
            <p:cNvSpPr/>
            <p:nvPr/>
          </p:nvSpPr>
          <p:spPr>
            <a:xfrm>
              <a:off x="1227500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1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11"/>
            <p:cNvSpPr/>
            <p:nvPr/>
          </p:nvSpPr>
          <p:spPr>
            <a:xfrm>
              <a:off x="131927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11"/>
            <p:cNvSpPr/>
            <p:nvPr/>
          </p:nvSpPr>
          <p:spPr>
            <a:xfrm>
              <a:off x="1411200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11"/>
            <p:cNvSpPr/>
            <p:nvPr/>
          </p:nvSpPr>
          <p:spPr>
            <a:xfrm>
              <a:off x="150300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0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11"/>
            <p:cNvSpPr/>
            <p:nvPr/>
          </p:nvSpPr>
          <p:spPr>
            <a:xfrm>
              <a:off x="15947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94" y="503"/>
                    <a:pt x="503" y="395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11"/>
            <p:cNvSpPr/>
            <p:nvPr/>
          </p:nvSpPr>
          <p:spPr>
            <a:xfrm>
              <a:off x="16866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11"/>
            <p:cNvSpPr/>
            <p:nvPr/>
          </p:nvSpPr>
          <p:spPr>
            <a:xfrm>
              <a:off x="17784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11"/>
            <p:cNvSpPr/>
            <p:nvPr/>
          </p:nvSpPr>
          <p:spPr>
            <a:xfrm>
              <a:off x="187037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11"/>
            <p:cNvSpPr/>
            <p:nvPr/>
          </p:nvSpPr>
          <p:spPr>
            <a:xfrm>
              <a:off x="19621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88" y="503"/>
                    <a:pt x="502" y="395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11"/>
            <p:cNvSpPr/>
            <p:nvPr/>
          </p:nvSpPr>
          <p:spPr>
            <a:xfrm>
              <a:off x="2054075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52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11"/>
            <p:cNvSpPr/>
            <p:nvPr/>
          </p:nvSpPr>
          <p:spPr>
            <a:xfrm>
              <a:off x="21458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11"/>
            <p:cNvSpPr/>
            <p:nvPr/>
          </p:nvSpPr>
          <p:spPr>
            <a:xfrm>
              <a:off x="2237800" y="45039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4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11"/>
            <p:cNvSpPr/>
            <p:nvPr/>
          </p:nvSpPr>
          <p:spPr>
            <a:xfrm>
              <a:off x="23295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2" y="395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11"/>
            <p:cNvSpPr/>
            <p:nvPr/>
          </p:nvSpPr>
          <p:spPr>
            <a:xfrm>
              <a:off x="242132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95" y="503"/>
                    <a:pt x="501" y="395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11"/>
            <p:cNvSpPr/>
            <p:nvPr/>
          </p:nvSpPr>
          <p:spPr>
            <a:xfrm>
              <a:off x="25132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1"/>
            <p:cNvSpPr/>
            <p:nvPr/>
          </p:nvSpPr>
          <p:spPr>
            <a:xfrm>
              <a:off x="260500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1"/>
            <p:cNvSpPr/>
            <p:nvPr/>
          </p:nvSpPr>
          <p:spPr>
            <a:xfrm>
              <a:off x="26969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95"/>
                    <a:pt x="108" y="503"/>
                    <a:pt x="252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1"/>
            <p:cNvSpPr/>
            <p:nvPr/>
          </p:nvSpPr>
          <p:spPr>
            <a:xfrm>
              <a:off x="27887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11"/>
            <p:cNvSpPr/>
            <p:nvPr/>
          </p:nvSpPr>
          <p:spPr>
            <a:xfrm>
              <a:off x="28806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3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11"/>
            <p:cNvSpPr/>
            <p:nvPr/>
          </p:nvSpPr>
          <p:spPr>
            <a:xfrm>
              <a:off x="297242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11"/>
            <p:cNvSpPr/>
            <p:nvPr/>
          </p:nvSpPr>
          <p:spPr>
            <a:xfrm>
              <a:off x="30643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95"/>
                    <a:pt x="107" y="503"/>
                    <a:pt x="243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11"/>
            <p:cNvSpPr/>
            <p:nvPr/>
          </p:nvSpPr>
          <p:spPr>
            <a:xfrm>
              <a:off x="31561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11"/>
            <p:cNvSpPr/>
            <p:nvPr/>
          </p:nvSpPr>
          <p:spPr>
            <a:xfrm>
              <a:off x="32478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11"/>
            <p:cNvSpPr/>
            <p:nvPr/>
          </p:nvSpPr>
          <p:spPr>
            <a:xfrm>
              <a:off x="333985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11"/>
            <p:cNvSpPr/>
            <p:nvPr/>
          </p:nvSpPr>
          <p:spPr>
            <a:xfrm>
              <a:off x="343157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11"/>
            <p:cNvSpPr/>
            <p:nvPr/>
          </p:nvSpPr>
          <p:spPr>
            <a:xfrm>
              <a:off x="35235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11"/>
            <p:cNvSpPr/>
            <p:nvPr/>
          </p:nvSpPr>
          <p:spPr>
            <a:xfrm>
              <a:off x="6764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11"/>
            <p:cNvSpPr/>
            <p:nvPr/>
          </p:nvSpPr>
          <p:spPr>
            <a:xfrm>
              <a:off x="76832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11"/>
            <p:cNvSpPr/>
            <p:nvPr/>
          </p:nvSpPr>
          <p:spPr>
            <a:xfrm>
              <a:off x="860125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11"/>
            <p:cNvSpPr/>
            <p:nvPr/>
          </p:nvSpPr>
          <p:spPr>
            <a:xfrm>
              <a:off x="9518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11"/>
            <p:cNvSpPr/>
            <p:nvPr/>
          </p:nvSpPr>
          <p:spPr>
            <a:xfrm>
              <a:off x="104382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11"/>
            <p:cNvSpPr/>
            <p:nvPr/>
          </p:nvSpPr>
          <p:spPr>
            <a:xfrm>
              <a:off x="11355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11"/>
            <p:cNvSpPr/>
            <p:nvPr/>
          </p:nvSpPr>
          <p:spPr>
            <a:xfrm>
              <a:off x="1227500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11"/>
            <p:cNvSpPr/>
            <p:nvPr/>
          </p:nvSpPr>
          <p:spPr>
            <a:xfrm>
              <a:off x="131927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11"/>
            <p:cNvSpPr/>
            <p:nvPr/>
          </p:nvSpPr>
          <p:spPr>
            <a:xfrm>
              <a:off x="1411200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1"/>
            <p:cNvSpPr/>
            <p:nvPr/>
          </p:nvSpPr>
          <p:spPr>
            <a:xfrm>
              <a:off x="150300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1"/>
            <p:cNvSpPr/>
            <p:nvPr/>
          </p:nvSpPr>
          <p:spPr>
            <a:xfrm>
              <a:off x="15947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1"/>
            <p:cNvSpPr/>
            <p:nvPr/>
          </p:nvSpPr>
          <p:spPr>
            <a:xfrm>
              <a:off x="16866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1"/>
            <p:cNvSpPr/>
            <p:nvPr/>
          </p:nvSpPr>
          <p:spPr>
            <a:xfrm>
              <a:off x="17784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1"/>
            <p:cNvSpPr/>
            <p:nvPr/>
          </p:nvSpPr>
          <p:spPr>
            <a:xfrm>
              <a:off x="187037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1"/>
            <p:cNvSpPr/>
            <p:nvPr/>
          </p:nvSpPr>
          <p:spPr>
            <a:xfrm>
              <a:off x="19621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1"/>
            <p:cNvSpPr/>
            <p:nvPr/>
          </p:nvSpPr>
          <p:spPr>
            <a:xfrm>
              <a:off x="2054075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1"/>
            <p:cNvSpPr/>
            <p:nvPr/>
          </p:nvSpPr>
          <p:spPr>
            <a:xfrm>
              <a:off x="21458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1"/>
            <p:cNvSpPr/>
            <p:nvPr/>
          </p:nvSpPr>
          <p:spPr>
            <a:xfrm>
              <a:off x="2237800" y="4595950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1"/>
            <p:cNvSpPr/>
            <p:nvPr/>
          </p:nvSpPr>
          <p:spPr>
            <a:xfrm>
              <a:off x="23295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1"/>
            <p:cNvSpPr/>
            <p:nvPr/>
          </p:nvSpPr>
          <p:spPr>
            <a:xfrm>
              <a:off x="242132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1"/>
            <p:cNvSpPr/>
            <p:nvPr/>
          </p:nvSpPr>
          <p:spPr>
            <a:xfrm>
              <a:off x="25132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1"/>
            <p:cNvSpPr/>
            <p:nvPr/>
          </p:nvSpPr>
          <p:spPr>
            <a:xfrm>
              <a:off x="260500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1"/>
            <p:cNvSpPr/>
            <p:nvPr/>
          </p:nvSpPr>
          <p:spPr>
            <a:xfrm>
              <a:off x="26969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1"/>
            <p:cNvSpPr/>
            <p:nvPr/>
          </p:nvSpPr>
          <p:spPr>
            <a:xfrm>
              <a:off x="27887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11"/>
            <p:cNvSpPr/>
            <p:nvPr/>
          </p:nvSpPr>
          <p:spPr>
            <a:xfrm>
              <a:off x="28806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11"/>
            <p:cNvSpPr/>
            <p:nvPr/>
          </p:nvSpPr>
          <p:spPr>
            <a:xfrm>
              <a:off x="297242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11"/>
            <p:cNvSpPr/>
            <p:nvPr/>
          </p:nvSpPr>
          <p:spPr>
            <a:xfrm>
              <a:off x="30643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11"/>
            <p:cNvSpPr/>
            <p:nvPr/>
          </p:nvSpPr>
          <p:spPr>
            <a:xfrm>
              <a:off x="31561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1"/>
            <p:cNvSpPr/>
            <p:nvPr/>
          </p:nvSpPr>
          <p:spPr>
            <a:xfrm>
              <a:off x="32478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1"/>
            <p:cNvSpPr/>
            <p:nvPr/>
          </p:nvSpPr>
          <p:spPr>
            <a:xfrm>
              <a:off x="333985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1"/>
            <p:cNvSpPr/>
            <p:nvPr/>
          </p:nvSpPr>
          <p:spPr>
            <a:xfrm>
              <a:off x="343157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1"/>
            <p:cNvSpPr/>
            <p:nvPr/>
          </p:nvSpPr>
          <p:spPr>
            <a:xfrm>
              <a:off x="35235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1"/>
            <p:cNvSpPr/>
            <p:nvPr/>
          </p:nvSpPr>
          <p:spPr>
            <a:xfrm>
              <a:off x="6764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1"/>
            <p:cNvSpPr/>
            <p:nvPr/>
          </p:nvSpPr>
          <p:spPr>
            <a:xfrm>
              <a:off x="76832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1"/>
            <p:cNvSpPr/>
            <p:nvPr/>
          </p:nvSpPr>
          <p:spPr>
            <a:xfrm>
              <a:off x="860125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1"/>
            <p:cNvSpPr/>
            <p:nvPr/>
          </p:nvSpPr>
          <p:spPr>
            <a:xfrm>
              <a:off x="9518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1"/>
            <p:cNvSpPr/>
            <p:nvPr/>
          </p:nvSpPr>
          <p:spPr>
            <a:xfrm>
              <a:off x="104382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1"/>
            <p:cNvSpPr/>
            <p:nvPr/>
          </p:nvSpPr>
          <p:spPr>
            <a:xfrm>
              <a:off x="11355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1"/>
            <p:cNvSpPr/>
            <p:nvPr/>
          </p:nvSpPr>
          <p:spPr>
            <a:xfrm>
              <a:off x="1227500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1"/>
            <p:cNvSpPr/>
            <p:nvPr/>
          </p:nvSpPr>
          <p:spPr>
            <a:xfrm>
              <a:off x="131927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1"/>
            <p:cNvSpPr/>
            <p:nvPr/>
          </p:nvSpPr>
          <p:spPr>
            <a:xfrm>
              <a:off x="1411200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1"/>
            <p:cNvSpPr/>
            <p:nvPr/>
          </p:nvSpPr>
          <p:spPr>
            <a:xfrm>
              <a:off x="150300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1"/>
            <p:cNvSpPr/>
            <p:nvPr/>
          </p:nvSpPr>
          <p:spPr>
            <a:xfrm>
              <a:off x="15947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1"/>
            <p:cNvSpPr/>
            <p:nvPr/>
          </p:nvSpPr>
          <p:spPr>
            <a:xfrm>
              <a:off x="16866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1"/>
            <p:cNvSpPr/>
            <p:nvPr/>
          </p:nvSpPr>
          <p:spPr>
            <a:xfrm>
              <a:off x="17784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1"/>
            <p:cNvSpPr/>
            <p:nvPr/>
          </p:nvSpPr>
          <p:spPr>
            <a:xfrm>
              <a:off x="187037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1"/>
            <p:cNvSpPr/>
            <p:nvPr/>
          </p:nvSpPr>
          <p:spPr>
            <a:xfrm>
              <a:off x="19621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1"/>
            <p:cNvSpPr/>
            <p:nvPr/>
          </p:nvSpPr>
          <p:spPr>
            <a:xfrm>
              <a:off x="2054075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1"/>
            <p:cNvSpPr/>
            <p:nvPr/>
          </p:nvSpPr>
          <p:spPr>
            <a:xfrm>
              <a:off x="21458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1"/>
            <p:cNvSpPr/>
            <p:nvPr/>
          </p:nvSpPr>
          <p:spPr>
            <a:xfrm>
              <a:off x="2237800" y="46877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11"/>
            <p:cNvSpPr/>
            <p:nvPr/>
          </p:nvSpPr>
          <p:spPr>
            <a:xfrm>
              <a:off x="23295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11"/>
            <p:cNvSpPr/>
            <p:nvPr/>
          </p:nvSpPr>
          <p:spPr>
            <a:xfrm>
              <a:off x="242132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11"/>
            <p:cNvSpPr/>
            <p:nvPr/>
          </p:nvSpPr>
          <p:spPr>
            <a:xfrm>
              <a:off x="25132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11"/>
            <p:cNvSpPr/>
            <p:nvPr/>
          </p:nvSpPr>
          <p:spPr>
            <a:xfrm>
              <a:off x="260500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11"/>
            <p:cNvSpPr/>
            <p:nvPr/>
          </p:nvSpPr>
          <p:spPr>
            <a:xfrm>
              <a:off x="26969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11"/>
            <p:cNvSpPr/>
            <p:nvPr/>
          </p:nvSpPr>
          <p:spPr>
            <a:xfrm>
              <a:off x="27887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11"/>
            <p:cNvSpPr/>
            <p:nvPr/>
          </p:nvSpPr>
          <p:spPr>
            <a:xfrm>
              <a:off x="28806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11"/>
            <p:cNvSpPr/>
            <p:nvPr/>
          </p:nvSpPr>
          <p:spPr>
            <a:xfrm>
              <a:off x="297242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11"/>
            <p:cNvSpPr/>
            <p:nvPr/>
          </p:nvSpPr>
          <p:spPr>
            <a:xfrm>
              <a:off x="30643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11"/>
            <p:cNvSpPr/>
            <p:nvPr/>
          </p:nvSpPr>
          <p:spPr>
            <a:xfrm>
              <a:off x="31561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11"/>
            <p:cNvSpPr/>
            <p:nvPr/>
          </p:nvSpPr>
          <p:spPr>
            <a:xfrm>
              <a:off x="32478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11"/>
            <p:cNvSpPr/>
            <p:nvPr/>
          </p:nvSpPr>
          <p:spPr>
            <a:xfrm>
              <a:off x="333985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11"/>
            <p:cNvSpPr/>
            <p:nvPr/>
          </p:nvSpPr>
          <p:spPr>
            <a:xfrm>
              <a:off x="343157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11"/>
            <p:cNvSpPr/>
            <p:nvPr/>
          </p:nvSpPr>
          <p:spPr>
            <a:xfrm>
              <a:off x="35235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11"/>
            <p:cNvSpPr/>
            <p:nvPr/>
          </p:nvSpPr>
          <p:spPr>
            <a:xfrm>
              <a:off x="6764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11"/>
            <p:cNvSpPr/>
            <p:nvPr/>
          </p:nvSpPr>
          <p:spPr>
            <a:xfrm>
              <a:off x="76832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11"/>
            <p:cNvSpPr/>
            <p:nvPr/>
          </p:nvSpPr>
          <p:spPr>
            <a:xfrm>
              <a:off x="860125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11"/>
            <p:cNvSpPr/>
            <p:nvPr/>
          </p:nvSpPr>
          <p:spPr>
            <a:xfrm>
              <a:off x="9518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11"/>
            <p:cNvSpPr/>
            <p:nvPr/>
          </p:nvSpPr>
          <p:spPr>
            <a:xfrm>
              <a:off x="104382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11"/>
            <p:cNvSpPr/>
            <p:nvPr/>
          </p:nvSpPr>
          <p:spPr>
            <a:xfrm>
              <a:off x="11355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1"/>
            <p:cNvSpPr/>
            <p:nvPr/>
          </p:nvSpPr>
          <p:spPr>
            <a:xfrm>
              <a:off x="1227500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1"/>
            <p:cNvSpPr/>
            <p:nvPr/>
          </p:nvSpPr>
          <p:spPr>
            <a:xfrm>
              <a:off x="131927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1"/>
            <p:cNvSpPr/>
            <p:nvPr/>
          </p:nvSpPr>
          <p:spPr>
            <a:xfrm>
              <a:off x="1411200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1"/>
            <p:cNvSpPr/>
            <p:nvPr/>
          </p:nvSpPr>
          <p:spPr>
            <a:xfrm>
              <a:off x="150300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1"/>
            <p:cNvSpPr/>
            <p:nvPr/>
          </p:nvSpPr>
          <p:spPr>
            <a:xfrm>
              <a:off x="15947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8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1"/>
            <p:cNvSpPr/>
            <p:nvPr/>
          </p:nvSpPr>
          <p:spPr>
            <a:xfrm>
              <a:off x="16866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11"/>
            <p:cNvSpPr/>
            <p:nvPr/>
          </p:nvSpPr>
          <p:spPr>
            <a:xfrm>
              <a:off x="17784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11"/>
            <p:cNvSpPr/>
            <p:nvPr/>
          </p:nvSpPr>
          <p:spPr>
            <a:xfrm>
              <a:off x="187037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11"/>
            <p:cNvSpPr/>
            <p:nvPr/>
          </p:nvSpPr>
          <p:spPr>
            <a:xfrm>
              <a:off x="19621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11"/>
            <p:cNvSpPr/>
            <p:nvPr/>
          </p:nvSpPr>
          <p:spPr>
            <a:xfrm>
              <a:off x="2054075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11"/>
            <p:cNvSpPr/>
            <p:nvPr/>
          </p:nvSpPr>
          <p:spPr>
            <a:xfrm>
              <a:off x="21458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11"/>
            <p:cNvSpPr/>
            <p:nvPr/>
          </p:nvSpPr>
          <p:spPr>
            <a:xfrm>
              <a:off x="2237800" y="47796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11"/>
            <p:cNvSpPr/>
            <p:nvPr/>
          </p:nvSpPr>
          <p:spPr>
            <a:xfrm>
              <a:off x="23295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11"/>
            <p:cNvSpPr/>
            <p:nvPr/>
          </p:nvSpPr>
          <p:spPr>
            <a:xfrm>
              <a:off x="242132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8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11"/>
            <p:cNvSpPr/>
            <p:nvPr/>
          </p:nvSpPr>
          <p:spPr>
            <a:xfrm>
              <a:off x="25132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11"/>
            <p:cNvSpPr/>
            <p:nvPr/>
          </p:nvSpPr>
          <p:spPr>
            <a:xfrm>
              <a:off x="260500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11"/>
            <p:cNvSpPr/>
            <p:nvPr/>
          </p:nvSpPr>
          <p:spPr>
            <a:xfrm>
              <a:off x="26969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8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11"/>
            <p:cNvSpPr/>
            <p:nvPr/>
          </p:nvSpPr>
          <p:spPr>
            <a:xfrm>
              <a:off x="27887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11"/>
            <p:cNvSpPr/>
            <p:nvPr/>
          </p:nvSpPr>
          <p:spPr>
            <a:xfrm>
              <a:off x="28806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11"/>
            <p:cNvSpPr/>
            <p:nvPr/>
          </p:nvSpPr>
          <p:spPr>
            <a:xfrm>
              <a:off x="297242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11"/>
            <p:cNvSpPr/>
            <p:nvPr/>
          </p:nvSpPr>
          <p:spPr>
            <a:xfrm>
              <a:off x="30643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8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11"/>
            <p:cNvSpPr/>
            <p:nvPr/>
          </p:nvSpPr>
          <p:spPr>
            <a:xfrm>
              <a:off x="31561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11"/>
            <p:cNvSpPr/>
            <p:nvPr/>
          </p:nvSpPr>
          <p:spPr>
            <a:xfrm>
              <a:off x="32478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11"/>
            <p:cNvSpPr/>
            <p:nvPr/>
          </p:nvSpPr>
          <p:spPr>
            <a:xfrm>
              <a:off x="333985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11"/>
            <p:cNvSpPr/>
            <p:nvPr/>
          </p:nvSpPr>
          <p:spPr>
            <a:xfrm>
              <a:off x="343157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11"/>
            <p:cNvSpPr/>
            <p:nvPr/>
          </p:nvSpPr>
          <p:spPr>
            <a:xfrm>
              <a:off x="35235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11"/>
            <p:cNvSpPr/>
            <p:nvPr/>
          </p:nvSpPr>
          <p:spPr>
            <a:xfrm>
              <a:off x="6764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11"/>
            <p:cNvSpPr/>
            <p:nvPr/>
          </p:nvSpPr>
          <p:spPr>
            <a:xfrm>
              <a:off x="76832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11"/>
            <p:cNvSpPr/>
            <p:nvPr/>
          </p:nvSpPr>
          <p:spPr>
            <a:xfrm>
              <a:off x="860125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11"/>
            <p:cNvSpPr/>
            <p:nvPr/>
          </p:nvSpPr>
          <p:spPr>
            <a:xfrm>
              <a:off x="9518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11"/>
            <p:cNvSpPr/>
            <p:nvPr/>
          </p:nvSpPr>
          <p:spPr>
            <a:xfrm>
              <a:off x="104382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11"/>
            <p:cNvSpPr/>
            <p:nvPr/>
          </p:nvSpPr>
          <p:spPr>
            <a:xfrm>
              <a:off x="11355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11"/>
            <p:cNvSpPr/>
            <p:nvPr/>
          </p:nvSpPr>
          <p:spPr>
            <a:xfrm>
              <a:off x="1227500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11"/>
            <p:cNvSpPr/>
            <p:nvPr/>
          </p:nvSpPr>
          <p:spPr>
            <a:xfrm>
              <a:off x="131927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11"/>
            <p:cNvSpPr/>
            <p:nvPr/>
          </p:nvSpPr>
          <p:spPr>
            <a:xfrm>
              <a:off x="1411200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11"/>
            <p:cNvSpPr/>
            <p:nvPr/>
          </p:nvSpPr>
          <p:spPr>
            <a:xfrm>
              <a:off x="150300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11"/>
            <p:cNvSpPr/>
            <p:nvPr/>
          </p:nvSpPr>
          <p:spPr>
            <a:xfrm>
              <a:off x="15947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11"/>
            <p:cNvSpPr/>
            <p:nvPr/>
          </p:nvSpPr>
          <p:spPr>
            <a:xfrm>
              <a:off x="16866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11"/>
            <p:cNvSpPr/>
            <p:nvPr/>
          </p:nvSpPr>
          <p:spPr>
            <a:xfrm>
              <a:off x="17784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11"/>
            <p:cNvSpPr/>
            <p:nvPr/>
          </p:nvSpPr>
          <p:spPr>
            <a:xfrm>
              <a:off x="187037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11"/>
            <p:cNvSpPr/>
            <p:nvPr/>
          </p:nvSpPr>
          <p:spPr>
            <a:xfrm>
              <a:off x="19621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11"/>
            <p:cNvSpPr/>
            <p:nvPr/>
          </p:nvSpPr>
          <p:spPr>
            <a:xfrm>
              <a:off x="2054075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11"/>
            <p:cNvSpPr/>
            <p:nvPr/>
          </p:nvSpPr>
          <p:spPr>
            <a:xfrm>
              <a:off x="21458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11"/>
            <p:cNvSpPr/>
            <p:nvPr/>
          </p:nvSpPr>
          <p:spPr>
            <a:xfrm>
              <a:off x="2237800" y="48714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11"/>
            <p:cNvSpPr/>
            <p:nvPr/>
          </p:nvSpPr>
          <p:spPr>
            <a:xfrm>
              <a:off x="23295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11"/>
            <p:cNvSpPr/>
            <p:nvPr/>
          </p:nvSpPr>
          <p:spPr>
            <a:xfrm>
              <a:off x="242132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11"/>
            <p:cNvSpPr/>
            <p:nvPr/>
          </p:nvSpPr>
          <p:spPr>
            <a:xfrm>
              <a:off x="25132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11"/>
            <p:cNvSpPr/>
            <p:nvPr/>
          </p:nvSpPr>
          <p:spPr>
            <a:xfrm>
              <a:off x="260500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11"/>
            <p:cNvSpPr/>
            <p:nvPr/>
          </p:nvSpPr>
          <p:spPr>
            <a:xfrm>
              <a:off x="26969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11"/>
            <p:cNvSpPr/>
            <p:nvPr/>
          </p:nvSpPr>
          <p:spPr>
            <a:xfrm>
              <a:off x="27887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11"/>
            <p:cNvSpPr/>
            <p:nvPr/>
          </p:nvSpPr>
          <p:spPr>
            <a:xfrm>
              <a:off x="28806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11"/>
            <p:cNvSpPr/>
            <p:nvPr/>
          </p:nvSpPr>
          <p:spPr>
            <a:xfrm>
              <a:off x="297242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11"/>
            <p:cNvSpPr/>
            <p:nvPr/>
          </p:nvSpPr>
          <p:spPr>
            <a:xfrm>
              <a:off x="30643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11"/>
            <p:cNvSpPr/>
            <p:nvPr/>
          </p:nvSpPr>
          <p:spPr>
            <a:xfrm>
              <a:off x="31561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11"/>
            <p:cNvSpPr/>
            <p:nvPr/>
          </p:nvSpPr>
          <p:spPr>
            <a:xfrm>
              <a:off x="32478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11"/>
            <p:cNvSpPr/>
            <p:nvPr/>
          </p:nvSpPr>
          <p:spPr>
            <a:xfrm>
              <a:off x="333985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11"/>
            <p:cNvSpPr/>
            <p:nvPr/>
          </p:nvSpPr>
          <p:spPr>
            <a:xfrm>
              <a:off x="343157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11"/>
            <p:cNvSpPr/>
            <p:nvPr/>
          </p:nvSpPr>
          <p:spPr>
            <a:xfrm>
              <a:off x="35235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11"/>
            <p:cNvSpPr/>
            <p:nvPr/>
          </p:nvSpPr>
          <p:spPr>
            <a:xfrm>
              <a:off x="6764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11"/>
            <p:cNvSpPr/>
            <p:nvPr/>
          </p:nvSpPr>
          <p:spPr>
            <a:xfrm>
              <a:off x="76832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11"/>
            <p:cNvSpPr/>
            <p:nvPr/>
          </p:nvSpPr>
          <p:spPr>
            <a:xfrm>
              <a:off x="860125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11"/>
            <p:cNvSpPr/>
            <p:nvPr/>
          </p:nvSpPr>
          <p:spPr>
            <a:xfrm>
              <a:off x="9518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11"/>
            <p:cNvSpPr/>
            <p:nvPr/>
          </p:nvSpPr>
          <p:spPr>
            <a:xfrm>
              <a:off x="104382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11"/>
            <p:cNvSpPr/>
            <p:nvPr/>
          </p:nvSpPr>
          <p:spPr>
            <a:xfrm>
              <a:off x="11355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11"/>
            <p:cNvSpPr/>
            <p:nvPr/>
          </p:nvSpPr>
          <p:spPr>
            <a:xfrm>
              <a:off x="1227500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11"/>
            <p:cNvSpPr/>
            <p:nvPr/>
          </p:nvSpPr>
          <p:spPr>
            <a:xfrm>
              <a:off x="131927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11"/>
            <p:cNvSpPr/>
            <p:nvPr/>
          </p:nvSpPr>
          <p:spPr>
            <a:xfrm>
              <a:off x="1411200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11"/>
            <p:cNvSpPr/>
            <p:nvPr/>
          </p:nvSpPr>
          <p:spPr>
            <a:xfrm>
              <a:off x="150300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11"/>
            <p:cNvSpPr/>
            <p:nvPr/>
          </p:nvSpPr>
          <p:spPr>
            <a:xfrm>
              <a:off x="15947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11"/>
            <p:cNvSpPr/>
            <p:nvPr/>
          </p:nvSpPr>
          <p:spPr>
            <a:xfrm>
              <a:off x="16866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11"/>
            <p:cNvSpPr/>
            <p:nvPr/>
          </p:nvSpPr>
          <p:spPr>
            <a:xfrm>
              <a:off x="17784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11"/>
            <p:cNvSpPr/>
            <p:nvPr/>
          </p:nvSpPr>
          <p:spPr>
            <a:xfrm>
              <a:off x="187037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11"/>
            <p:cNvSpPr/>
            <p:nvPr/>
          </p:nvSpPr>
          <p:spPr>
            <a:xfrm>
              <a:off x="19621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11"/>
            <p:cNvSpPr/>
            <p:nvPr/>
          </p:nvSpPr>
          <p:spPr>
            <a:xfrm>
              <a:off x="2054075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11"/>
            <p:cNvSpPr/>
            <p:nvPr/>
          </p:nvSpPr>
          <p:spPr>
            <a:xfrm>
              <a:off x="21458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11"/>
            <p:cNvSpPr/>
            <p:nvPr/>
          </p:nvSpPr>
          <p:spPr>
            <a:xfrm>
              <a:off x="2237800" y="49633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11"/>
            <p:cNvSpPr/>
            <p:nvPr/>
          </p:nvSpPr>
          <p:spPr>
            <a:xfrm>
              <a:off x="23295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11"/>
            <p:cNvSpPr/>
            <p:nvPr/>
          </p:nvSpPr>
          <p:spPr>
            <a:xfrm>
              <a:off x="242132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11"/>
            <p:cNvSpPr/>
            <p:nvPr/>
          </p:nvSpPr>
          <p:spPr>
            <a:xfrm>
              <a:off x="25132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11"/>
            <p:cNvSpPr/>
            <p:nvPr/>
          </p:nvSpPr>
          <p:spPr>
            <a:xfrm>
              <a:off x="260500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11"/>
            <p:cNvSpPr/>
            <p:nvPr/>
          </p:nvSpPr>
          <p:spPr>
            <a:xfrm>
              <a:off x="26969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11"/>
            <p:cNvSpPr/>
            <p:nvPr/>
          </p:nvSpPr>
          <p:spPr>
            <a:xfrm>
              <a:off x="27887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11"/>
            <p:cNvSpPr/>
            <p:nvPr/>
          </p:nvSpPr>
          <p:spPr>
            <a:xfrm>
              <a:off x="28806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11"/>
            <p:cNvSpPr/>
            <p:nvPr/>
          </p:nvSpPr>
          <p:spPr>
            <a:xfrm>
              <a:off x="297242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11"/>
            <p:cNvSpPr/>
            <p:nvPr/>
          </p:nvSpPr>
          <p:spPr>
            <a:xfrm>
              <a:off x="30643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11"/>
            <p:cNvSpPr/>
            <p:nvPr/>
          </p:nvSpPr>
          <p:spPr>
            <a:xfrm>
              <a:off x="31561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11"/>
            <p:cNvSpPr/>
            <p:nvPr/>
          </p:nvSpPr>
          <p:spPr>
            <a:xfrm>
              <a:off x="32478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11"/>
            <p:cNvSpPr/>
            <p:nvPr/>
          </p:nvSpPr>
          <p:spPr>
            <a:xfrm>
              <a:off x="333985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11"/>
            <p:cNvSpPr/>
            <p:nvPr/>
          </p:nvSpPr>
          <p:spPr>
            <a:xfrm>
              <a:off x="343157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11"/>
            <p:cNvSpPr/>
            <p:nvPr/>
          </p:nvSpPr>
          <p:spPr>
            <a:xfrm>
              <a:off x="35235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11"/>
            <p:cNvSpPr/>
            <p:nvPr/>
          </p:nvSpPr>
          <p:spPr>
            <a:xfrm>
              <a:off x="6764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11"/>
            <p:cNvSpPr/>
            <p:nvPr/>
          </p:nvSpPr>
          <p:spPr>
            <a:xfrm>
              <a:off x="76832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11"/>
            <p:cNvSpPr/>
            <p:nvPr/>
          </p:nvSpPr>
          <p:spPr>
            <a:xfrm>
              <a:off x="860125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11"/>
            <p:cNvSpPr/>
            <p:nvPr/>
          </p:nvSpPr>
          <p:spPr>
            <a:xfrm>
              <a:off x="9518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11"/>
            <p:cNvSpPr/>
            <p:nvPr/>
          </p:nvSpPr>
          <p:spPr>
            <a:xfrm>
              <a:off x="104382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11"/>
            <p:cNvSpPr/>
            <p:nvPr/>
          </p:nvSpPr>
          <p:spPr>
            <a:xfrm>
              <a:off x="11355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11"/>
            <p:cNvSpPr/>
            <p:nvPr/>
          </p:nvSpPr>
          <p:spPr>
            <a:xfrm>
              <a:off x="1227500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11"/>
            <p:cNvSpPr/>
            <p:nvPr/>
          </p:nvSpPr>
          <p:spPr>
            <a:xfrm>
              <a:off x="131927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11"/>
            <p:cNvSpPr/>
            <p:nvPr/>
          </p:nvSpPr>
          <p:spPr>
            <a:xfrm>
              <a:off x="1411200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11"/>
            <p:cNvSpPr/>
            <p:nvPr/>
          </p:nvSpPr>
          <p:spPr>
            <a:xfrm>
              <a:off x="150300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11"/>
            <p:cNvSpPr/>
            <p:nvPr/>
          </p:nvSpPr>
          <p:spPr>
            <a:xfrm>
              <a:off x="15947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11"/>
            <p:cNvSpPr/>
            <p:nvPr/>
          </p:nvSpPr>
          <p:spPr>
            <a:xfrm>
              <a:off x="16866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11"/>
            <p:cNvSpPr/>
            <p:nvPr/>
          </p:nvSpPr>
          <p:spPr>
            <a:xfrm>
              <a:off x="17784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11"/>
            <p:cNvSpPr/>
            <p:nvPr/>
          </p:nvSpPr>
          <p:spPr>
            <a:xfrm>
              <a:off x="187037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11"/>
            <p:cNvSpPr/>
            <p:nvPr/>
          </p:nvSpPr>
          <p:spPr>
            <a:xfrm>
              <a:off x="19621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11"/>
            <p:cNvSpPr/>
            <p:nvPr/>
          </p:nvSpPr>
          <p:spPr>
            <a:xfrm>
              <a:off x="2054075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11"/>
            <p:cNvSpPr/>
            <p:nvPr/>
          </p:nvSpPr>
          <p:spPr>
            <a:xfrm>
              <a:off x="21458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11"/>
            <p:cNvSpPr/>
            <p:nvPr/>
          </p:nvSpPr>
          <p:spPr>
            <a:xfrm>
              <a:off x="2237800" y="50551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11"/>
            <p:cNvSpPr/>
            <p:nvPr/>
          </p:nvSpPr>
          <p:spPr>
            <a:xfrm>
              <a:off x="23295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11"/>
            <p:cNvSpPr/>
            <p:nvPr/>
          </p:nvSpPr>
          <p:spPr>
            <a:xfrm>
              <a:off x="242132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11"/>
            <p:cNvSpPr/>
            <p:nvPr/>
          </p:nvSpPr>
          <p:spPr>
            <a:xfrm>
              <a:off x="25132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11"/>
            <p:cNvSpPr/>
            <p:nvPr/>
          </p:nvSpPr>
          <p:spPr>
            <a:xfrm>
              <a:off x="260500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11"/>
            <p:cNvSpPr/>
            <p:nvPr/>
          </p:nvSpPr>
          <p:spPr>
            <a:xfrm>
              <a:off x="26969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11"/>
            <p:cNvSpPr/>
            <p:nvPr/>
          </p:nvSpPr>
          <p:spPr>
            <a:xfrm>
              <a:off x="27887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11"/>
            <p:cNvSpPr/>
            <p:nvPr/>
          </p:nvSpPr>
          <p:spPr>
            <a:xfrm>
              <a:off x="28806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11"/>
            <p:cNvSpPr/>
            <p:nvPr/>
          </p:nvSpPr>
          <p:spPr>
            <a:xfrm>
              <a:off x="297242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11"/>
            <p:cNvSpPr/>
            <p:nvPr/>
          </p:nvSpPr>
          <p:spPr>
            <a:xfrm>
              <a:off x="30643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11"/>
            <p:cNvSpPr/>
            <p:nvPr/>
          </p:nvSpPr>
          <p:spPr>
            <a:xfrm>
              <a:off x="31561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11"/>
            <p:cNvSpPr/>
            <p:nvPr/>
          </p:nvSpPr>
          <p:spPr>
            <a:xfrm>
              <a:off x="32478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11"/>
            <p:cNvSpPr/>
            <p:nvPr/>
          </p:nvSpPr>
          <p:spPr>
            <a:xfrm>
              <a:off x="333985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11"/>
            <p:cNvSpPr/>
            <p:nvPr/>
          </p:nvSpPr>
          <p:spPr>
            <a:xfrm>
              <a:off x="343157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11"/>
            <p:cNvSpPr/>
            <p:nvPr/>
          </p:nvSpPr>
          <p:spPr>
            <a:xfrm>
              <a:off x="35235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11"/>
            <p:cNvSpPr/>
            <p:nvPr/>
          </p:nvSpPr>
          <p:spPr>
            <a:xfrm>
              <a:off x="6764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11"/>
            <p:cNvSpPr/>
            <p:nvPr/>
          </p:nvSpPr>
          <p:spPr>
            <a:xfrm>
              <a:off x="76832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11"/>
            <p:cNvSpPr/>
            <p:nvPr/>
          </p:nvSpPr>
          <p:spPr>
            <a:xfrm>
              <a:off x="860125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11"/>
            <p:cNvSpPr/>
            <p:nvPr/>
          </p:nvSpPr>
          <p:spPr>
            <a:xfrm>
              <a:off x="9518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11"/>
            <p:cNvSpPr/>
            <p:nvPr/>
          </p:nvSpPr>
          <p:spPr>
            <a:xfrm>
              <a:off x="104382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11"/>
            <p:cNvSpPr/>
            <p:nvPr/>
          </p:nvSpPr>
          <p:spPr>
            <a:xfrm>
              <a:off x="11355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11"/>
            <p:cNvSpPr/>
            <p:nvPr/>
          </p:nvSpPr>
          <p:spPr>
            <a:xfrm>
              <a:off x="1227500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11"/>
            <p:cNvSpPr/>
            <p:nvPr/>
          </p:nvSpPr>
          <p:spPr>
            <a:xfrm>
              <a:off x="131927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11"/>
            <p:cNvSpPr/>
            <p:nvPr/>
          </p:nvSpPr>
          <p:spPr>
            <a:xfrm>
              <a:off x="1411200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11"/>
            <p:cNvSpPr/>
            <p:nvPr/>
          </p:nvSpPr>
          <p:spPr>
            <a:xfrm>
              <a:off x="150300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11"/>
            <p:cNvSpPr/>
            <p:nvPr/>
          </p:nvSpPr>
          <p:spPr>
            <a:xfrm>
              <a:off x="15947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11"/>
            <p:cNvSpPr/>
            <p:nvPr/>
          </p:nvSpPr>
          <p:spPr>
            <a:xfrm>
              <a:off x="16866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11"/>
            <p:cNvSpPr/>
            <p:nvPr/>
          </p:nvSpPr>
          <p:spPr>
            <a:xfrm>
              <a:off x="17784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11"/>
            <p:cNvSpPr/>
            <p:nvPr/>
          </p:nvSpPr>
          <p:spPr>
            <a:xfrm>
              <a:off x="187037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11"/>
            <p:cNvSpPr/>
            <p:nvPr/>
          </p:nvSpPr>
          <p:spPr>
            <a:xfrm>
              <a:off x="19621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11"/>
            <p:cNvSpPr/>
            <p:nvPr/>
          </p:nvSpPr>
          <p:spPr>
            <a:xfrm>
              <a:off x="2054075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11"/>
            <p:cNvSpPr/>
            <p:nvPr/>
          </p:nvSpPr>
          <p:spPr>
            <a:xfrm>
              <a:off x="21458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11"/>
            <p:cNvSpPr/>
            <p:nvPr/>
          </p:nvSpPr>
          <p:spPr>
            <a:xfrm>
              <a:off x="2237800" y="5147025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11"/>
            <p:cNvSpPr/>
            <p:nvPr/>
          </p:nvSpPr>
          <p:spPr>
            <a:xfrm>
              <a:off x="23295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11"/>
            <p:cNvSpPr/>
            <p:nvPr/>
          </p:nvSpPr>
          <p:spPr>
            <a:xfrm>
              <a:off x="242132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11"/>
            <p:cNvSpPr/>
            <p:nvPr/>
          </p:nvSpPr>
          <p:spPr>
            <a:xfrm>
              <a:off x="25132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11"/>
            <p:cNvSpPr/>
            <p:nvPr/>
          </p:nvSpPr>
          <p:spPr>
            <a:xfrm>
              <a:off x="260500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11"/>
            <p:cNvSpPr/>
            <p:nvPr/>
          </p:nvSpPr>
          <p:spPr>
            <a:xfrm>
              <a:off x="26969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11"/>
            <p:cNvSpPr/>
            <p:nvPr/>
          </p:nvSpPr>
          <p:spPr>
            <a:xfrm>
              <a:off x="27887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11"/>
            <p:cNvSpPr/>
            <p:nvPr/>
          </p:nvSpPr>
          <p:spPr>
            <a:xfrm>
              <a:off x="28806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11"/>
            <p:cNvSpPr/>
            <p:nvPr/>
          </p:nvSpPr>
          <p:spPr>
            <a:xfrm>
              <a:off x="297242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11"/>
            <p:cNvSpPr/>
            <p:nvPr/>
          </p:nvSpPr>
          <p:spPr>
            <a:xfrm>
              <a:off x="30643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11"/>
            <p:cNvSpPr/>
            <p:nvPr/>
          </p:nvSpPr>
          <p:spPr>
            <a:xfrm>
              <a:off x="31561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11"/>
            <p:cNvSpPr/>
            <p:nvPr/>
          </p:nvSpPr>
          <p:spPr>
            <a:xfrm>
              <a:off x="32478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11"/>
            <p:cNvSpPr/>
            <p:nvPr/>
          </p:nvSpPr>
          <p:spPr>
            <a:xfrm>
              <a:off x="333985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11"/>
            <p:cNvSpPr/>
            <p:nvPr/>
          </p:nvSpPr>
          <p:spPr>
            <a:xfrm>
              <a:off x="343157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11"/>
            <p:cNvSpPr/>
            <p:nvPr/>
          </p:nvSpPr>
          <p:spPr>
            <a:xfrm>
              <a:off x="35235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11"/>
            <p:cNvSpPr/>
            <p:nvPr/>
          </p:nvSpPr>
          <p:spPr>
            <a:xfrm>
              <a:off x="6764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11"/>
            <p:cNvSpPr/>
            <p:nvPr/>
          </p:nvSpPr>
          <p:spPr>
            <a:xfrm>
              <a:off x="76832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11"/>
            <p:cNvSpPr/>
            <p:nvPr/>
          </p:nvSpPr>
          <p:spPr>
            <a:xfrm>
              <a:off x="860125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11"/>
            <p:cNvSpPr/>
            <p:nvPr/>
          </p:nvSpPr>
          <p:spPr>
            <a:xfrm>
              <a:off x="9518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11"/>
            <p:cNvSpPr/>
            <p:nvPr/>
          </p:nvSpPr>
          <p:spPr>
            <a:xfrm>
              <a:off x="104382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11"/>
            <p:cNvSpPr/>
            <p:nvPr/>
          </p:nvSpPr>
          <p:spPr>
            <a:xfrm>
              <a:off x="11355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11"/>
            <p:cNvSpPr/>
            <p:nvPr/>
          </p:nvSpPr>
          <p:spPr>
            <a:xfrm>
              <a:off x="1227500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11"/>
            <p:cNvSpPr/>
            <p:nvPr/>
          </p:nvSpPr>
          <p:spPr>
            <a:xfrm>
              <a:off x="131927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11"/>
            <p:cNvSpPr/>
            <p:nvPr/>
          </p:nvSpPr>
          <p:spPr>
            <a:xfrm>
              <a:off x="1411200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11"/>
            <p:cNvSpPr/>
            <p:nvPr/>
          </p:nvSpPr>
          <p:spPr>
            <a:xfrm>
              <a:off x="150300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11"/>
            <p:cNvSpPr/>
            <p:nvPr/>
          </p:nvSpPr>
          <p:spPr>
            <a:xfrm>
              <a:off x="15947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11"/>
            <p:cNvSpPr/>
            <p:nvPr/>
          </p:nvSpPr>
          <p:spPr>
            <a:xfrm>
              <a:off x="16866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11"/>
            <p:cNvSpPr/>
            <p:nvPr/>
          </p:nvSpPr>
          <p:spPr>
            <a:xfrm>
              <a:off x="17784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11"/>
            <p:cNvSpPr/>
            <p:nvPr/>
          </p:nvSpPr>
          <p:spPr>
            <a:xfrm>
              <a:off x="187037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11"/>
            <p:cNvSpPr/>
            <p:nvPr/>
          </p:nvSpPr>
          <p:spPr>
            <a:xfrm>
              <a:off x="19621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11"/>
            <p:cNvSpPr/>
            <p:nvPr/>
          </p:nvSpPr>
          <p:spPr>
            <a:xfrm>
              <a:off x="2054075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11"/>
            <p:cNvSpPr/>
            <p:nvPr/>
          </p:nvSpPr>
          <p:spPr>
            <a:xfrm>
              <a:off x="21458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11"/>
            <p:cNvSpPr/>
            <p:nvPr/>
          </p:nvSpPr>
          <p:spPr>
            <a:xfrm>
              <a:off x="2237800" y="52387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11"/>
            <p:cNvSpPr/>
            <p:nvPr/>
          </p:nvSpPr>
          <p:spPr>
            <a:xfrm>
              <a:off x="23295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11"/>
            <p:cNvSpPr/>
            <p:nvPr/>
          </p:nvSpPr>
          <p:spPr>
            <a:xfrm>
              <a:off x="242132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11"/>
            <p:cNvSpPr/>
            <p:nvPr/>
          </p:nvSpPr>
          <p:spPr>
            <a:xfrm>
              <a:off x="25132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11"/>
            <p:cNvSpPr/>
            <p:nvPr/>
          </p:nvSpPr>
          <p:spPr>
            <a:xfrm>
              <a:off x="260500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11"/>
            <p:cNvSpPr/>
            <p:nvPr/>
          </p:nvSpPr>
          <p:spPr>
            <a:xfrm>
              <a:off x="26969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11"/>
            <p:cNvSpPr/>
            <p:nvPr/>
          </p:nvSpPr>
          <p:spPr>
            <a:xfrm>
              <a:off x="27887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11"/>
            <p:cNvSpPr/>
            <p:nvPr/>
          </p:nvSpPr>
          <p:spPr>
            <a:xfrm>
              <a:off x="28806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11"/>
            <p:cNvSpPr/>
            <p:nvPr/>
          </p:nvSpPr>
          <p:spPr>
            <a:xfrm>
              <a:off x="297242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11"/>
            <p:cNvSpPr/>
            <p:nvPr/>
          </p:nvSpPr>
          <p:spPr>
            <a:xfrm>
              <a:off x="30643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11"/>
            <p:cNvSpPr/>
            <p:nvPr/>
          </p:nvSpPr>
          <p:spPr>
            <a:xfrm>
              <a:off x="31561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11"/>
            <p:cNvSpPr/>
            <p:nvPr/>
          </p:nvSpPr>
          <p:spPr>
            <a:xfrm>
              <a:off x="32478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11"/>
            <p:cNvSpPr/>
            <p:nvPr/>
          </p:nvSpPr>
          <p:spPr>
            <a:xfrm>
              <a:off x="333985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11"/>
            <p:cNvSpPr/>
            <p:nvPr/>
          </p:nvSpPr>
          <p:spPr>
            <a:xfrm>
              <a:off x="343157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11"/>
            <p:cNvSpPr/>
            <p:nvPr/>
          </p:nvSpPr>
          <p:spPr>
            <a:xfrm>
              <a:off x="35235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11"/>
            <p:cNvSpPr/>
            <p:nvPr/>
          </p:nvSpPr>
          <p:spPr>
            <a:xfrm>
              <a:off x="6764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11"/>
            <p:cNvSpPr/>
            <p:nvPr/>
          </p:nvSpPr>
          <p:spPr>
            <a:xfrm>
              <a:off x="76832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11"/>
            <p:cNvSpPr/>
            <p:nvPr/>
          </p:nvSpPr>
          <p:spPr>
            <a:xfrm>
              <a:off x="860125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11"/>
            <p:cNvSpPr/>
            <p:nvPr/>
          </p:nvSpPr>
          <p:spPr>
            <a:xfrm>
              <a:off x="9518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11"/>
            <p:cNvSpPr/>
            <p:nvPr/>
          </p:nvSpPr>
          <p:spPr>
            <a:xfrm>
              <a:off x="104382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11"/>
            <p:cNvSpPr/>
            <p:nvPr/>
          </p:nvSpPr>
          <p:spPr>
            <a:xfrm>
              <a:off x="11355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11"/>
            <p:cNvSpPr/>
            <p:nvPr/>
          </p:nvSpPr>
          <p:spPr>
            <a:xfrm>
              <a:off x="1227500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11"/>
            <p:cNvSpPr/>
            <p:nvPr/>
          </p:nvSpPr>
          <p:spPr>
            <a:xfrm>
              <a:off x="131927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11"/>
            <p:cNvSpPr/>
            <p:nvPr/>
          </p:nvSpPr>
          <p:spPr>
            <a:xfrm>
              <a:off x="1411200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11"/>
            <p:cNvSpPr/>
            <p:nvPr/>
          </p:nvSpPr>
          <p:spPr>
            <a:xfrm>
              <a:off x="150300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11"/>
            <p:cNvSpPr/>
            <p:nvPr/>
          </p:nvSpPr>
          <p:spPr>
            <a:xfrm>
              <a:off x="15947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11"/>
            <p:cNvSpPr/>
            <p:nvPr/>
          </p:nvSpPr>
          <p:spPr>
            <a:xfrm>
              <a:off x="16866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11"/>
            <p:cNvSpPr/>
            <p:nvPr/>
          </p:nvSpPr>
          <p:spPr>
            <a:xfrm>
              <a:off x="17784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11"/>
            <p:cNvSpPr/>
            <p:nvPr/>
          </p:nvSpPr>
          <p:spPr>
            <a:xfrm>
              <a:off x="187037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11"/>
            <p:cNvSpPr/>
            <p:nvPr/>
          </p:nvSpPr>
          <p:spPr>
            <a:xfrm>
              <a:off x="19621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11"/>
            <p:cNvSpPr/>
            <p:nvPr/>
          </p:nvSpPr>
          <p:spPr>
            <a:xfrm>
              <a:off x="2054075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11"/>
            <p:cNvSpPr/>
            <p:nvPr/>
          </p:nvSpPr>
          <p:spPr>
            <a:xfrm>
              <a:off x="21458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11"/>
            <p:cNvSpPr/>
            <p:nvPr/>
          </p:nvSpPr>
          <p:spPr>
            <a:xfrm>
              <a:off x="2237800" y="53305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11"/>
            <p:cNvSpPr/>
            <p:nvPr/>
          </p:nvSpPr>
          <p:spPr>
            <a:xfrm>
              <a:off x="23295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11"/>
            <p:cNvSpPr/>
            <p:nvPr/>
          </p:nvSpPr>
          <p:spPr>
            <a:xfrm>
              <a:off x="242132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11"/>
            <p:cNvSpPr/>
            <p:nvPr/>
          </p:nvSpPr>
          <p:spPr>
            <a:xfrm>
              <a:off x="25132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11"/>
            <p:cNvSpPr/>
            <p:nvPr/>
          </p:nvSpPr>
          <p:spPr>
            <a:xfrm>
              <a:off x="260500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11"/>
            <p:cNvSpPr/>
            <p:nvPr/>
          </p:nvSpPr>
          <p:spPr>
            <a:xfrm>
              <a:off x="26969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11"/>
            <p:cNvSpPr/>
            <p:nvPr/>
          </p:nvSpPr>
          <p:spPr>
            <a:xfrm>
              <a:off x="27887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11"/>
            <p:cNvSpPr/>
            <p:nvPr/>
          </p:nvSpPr>
          <p:spPr>
            <a:xfrm>
              <a:off x="28806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11"/>
            <p:cNvSpPr/>
            <p:nvPr/>
          </p:nvSpPr>
          <p:spPr>
            <a:xfrm>
              <a:off x="297242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11"/>
            <p:cNvSpPr/>
            <p:nvPr/>
          </p:nvSpPr>
          <p:spPr>
            <a:xfrm>
              <a:off x="30643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11"/>
            <p:cNvSpPr/>
            <p:nvPr/>
          </p:nvSpPr>
          <p:spPr>
            <a:xfrm>
              <a:off x="31561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11"/>
            <p:cNvSpPr/>
            <p:nvPr/>
          </p:nvSpPr>
          <p:spPr>
            <a:xfrm>
              <a:off x="32478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11"/>
            <p:cNvSpPr/>
            <p:nvPr/>
          </p:nvSpPr>
          <p:spPr>
            <a:xfrm>
              <a:off x="333985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11"/>
            <p:cNvSpPr/>
            <p:nvPr/>
          </p:nvSpPr>
          <p:spPr>
            <a:xfrm>
              <a:off x="343157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11"/>
            <p:cNvSpPr/>
            <p:nvPr/>
          </p:nvSpPr>
          <p:spPr>
            <a:xfrm>
              <a:off x="35235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11"/>
            <p:cNvSpPr/>
            <p:nvPr/>
          </p:nvSpPr>
          <p:spPr>
            <a:xfrm>
              <a:off x="6764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11"/>
            <p:cNvSpPr/>
            <p:nvPr/>
          </p:nvSpPr>
          <p:spPr>
            <a:xfrm>
              <a:off x="76832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11"/>
            <p:cNvSpPr/>
            <p:nvPr/>
          </p:nvSpPr>
          <p:spPr>
            <a:xfrm>
              <a:off x="860125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11"/>
            <p:cNvSpPr/>
            <p:nvPr/>
          </p:nvSpPr>
          <p:spPr>
            <a:xfrm>
              <a:off x="9518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11"/>
            <p:cNvSpPr/>
            <p:nvPr/>
          </p:nvSpPr>
          <p:spPr>
            <a:xfrm>
              <a:off x="104382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11"/>
            <p:cNvSpPr/>
            <p:nvPr/>
          </p:nvSpPr>
          <p:spPr>
            <a:xfrm>
              <a:off x="11355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11"/>
            <p:cNvSpPr/>
            <p:nvPr/>
          </p:nvSpPr>
          <p:spPr>
            <a:xfrm>
              <a:off x="1227500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11"/>
            <p:cNvSpPr/>
            <p:nvPr/>
          </p:nvSpPr>
          <p:spPr>
            <a:xfrm>
              <a:off x="131927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11"/>
            <p:cNvSpPr/>
            <p:nvPr/>
          </p:nvSpPr>
          <p:spPr>
            <a:xfrm>
              <a:off x="1411200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11"/>
            <p:cNvSpPr/>
            <p:nvPr/>
          </p:nvSpPr>
          <p:spPr>
            <a:xfrm>
              <a:off x="150300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11"/>
            <p:cNvSpPr/>
            <p:nvPr/>
          </p:nvSpPr>
          <p:spPr>
            <a:xfrm>
              <a:off x="15947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11"/>
            <p:cNvSpPr/>
            <p:nvPr/>
          </p:nvSpPr>
          <p:spPr>
            <a:xfrm>
              <a:off x="16866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11"/>
            <p:cNvSpPr/>
            <p:nvPr/>
          </p:nvSpPr>
          <p:spPr>
            <a:xfrm>
              <a:off x="17784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11"/>
            <p:cNvSpPr/>
            <p:nvPr/>
          </p:nvSpPr>
          <p:spPr>
            <a:xfrm>
              <a:off x="187037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11"/>
            <p:cNvSpPr/>
            <p:nvPr/>
          </p:nvSpPr>
          <p:spPr>
            <a:xfrm>
              <a:off x="19621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11"/>
            <p:cNvSpPr/>
            <p:nvPr/>
          </p:nvSpPr>
          <p:spPr>
            <a:xfrm>
              <a:off x="2054075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11"/>
            <p:cNvSpPr/>
            <p:nvPr/>
          </p:nvSpPr>
          <p:spPr>
            <a:xfrm>
              <a:off x="21458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11"/>
            <p:cNvSpPr/>
            <p:nvPr/>
          </p:nvSpPr>
          <p:spPr>
            <a:xfrm>
              <a:off x="2237800" y="54225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11"/>
            <p:cNvSpPr/>
            <p:nvPr/>
          </p:nvSpPr>
          <p:spPr>
            <a:xfrm>
              <a:off x="23295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11"/>
            <p:cNvSpPr/>
            <p:nvPr/>
          </p:nvSpPr>
          <p:spPr>
            <a:xfrm>
              <a:off x="242132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11"/>
            <p:cNvSpPr/>
            <p:nvPr/>
          </p:nvSpPr>
          <p:spPr>
            <a:xfrm>
              <a:off x="25132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11"/>
            <p:cNvSpPr/>
            <p:nvPr/>
          </p:nvSpPr>
          <p:spPr>
            <a:xfrm>
              <a:off x="260500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11"/>
            <p:cNvSpPr/>
            <p:nvPr/>
          </p:nvSpPr>
          <p:spPr>
            <a:xfrm>
              <a:off x="26969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11"/>
            <p:cNvSpPr/>
            <p:nvPr/>
          </p:nvSpPr>
          <p:spPr>
            <a:xfrm>
              <a:off x="27887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11"/>
            <p:cNvSpPr/>
            <p:nvPr/>
          </p:nvSpPr>
          <p:spPr>
            <a:xfrm>
              <a:off x="28806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11"/>
            <p:cNvSpPr/>
            <p:nvPr/>
          </p:nvSpPr>
          <p:spPr>
            <a:xfrm>
              <a:off x="297242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11"/>
            <p:cNvSpPr/>
            <p:nvPr/>
          </p:nvSpPr>
          <p:spPr>
            <a:xfrm>
              <a:off x="30643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11"/>
            <p:cNvSpPr/>
            <p:nvPr/>
          </p:nvSpPr>
          <p:spPr>
            <a:xfrm>
              <a:off x="31561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11"/>
            <p:cNvSpPr/>
            <p:nvPr/>
          </p:nvSpPr>
          <p:spPr>
            <a:xfrm>
              <a:off x="32478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11"/>
            <p:cNvSpPr/>
            <p:nvPr/>
          </p:nvSpPr>
          <p:spPr>
            <a:xfrm>
              <a:off x="333985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11"/>
            <p:cNvSpPr/>
            <p:nvPr/>
          </p:nvSpPr>
          <p:spPr>
            <a:xfrm>
              <a:off x="343157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11"/>
            <p:cNvSpPr/>
            <p:nvPr/>
          </p:nvSpPr>
          <p:spPr>
            <a:xfrm>
              <a:off x="35235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11"/>
            <p:cNvSpPr/>
            <p:nvPr/>
          </p:nvSpPr>
          <p:spPr>
            <a:xfrm>
              <a:off x="635875" y="53366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11"/>
            <p:cNvSpPr/>
            <p:nvPr/>
          </p:nvSpPr>
          <p:spPr>
            <a:xfrm>
              <a:off x="635875" y="54284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11"/>
            <p:cNvSpPr/>
            <p:nvPr/>
          </p:nvSpPr>
          <p:spPr>
            <a:xfrm>
              <a:off x="635875" y="52447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11"/>
            <p:cNvSpPr/>
            <p:nvPr/>
          </p:nvSpPr>
          <p:spPr>
            <a:xfrm>
              <a:off x="635875" y="5152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11"/>
            <p:cNvSpPr/>
            <p:nvPr/>
          </p:nvSpPr>
          <p:spPr>
            <a:xfrm>
              <a:off x="635875" y="50610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11"/>
            <p:cNvSpPr/>
            <p:nvPr/>
          </p:nvSpPr>
          <p:spPr>
            <a:xfrm>
              <a:off x="635875" y="49692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11"/>
            <p:cNvSpPr/>
            <p:nvPr/>
          </p:nvSpPr>
          <p:spPr>
            <a:xfrm>
              <a:off x="635875" y="487730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11"/>
            <p:cNvSpPr/>
            <p:nvPr/>
          </p:nvSpPr>
          <p:spPr>
            <a:xfrm>
              <a:off x="635875" y="47855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11"/>
            <p:cNvSpPr/>
            <p:nvPr/>
          </p:nvSpPr>
          <p:spPr>
            <a:xfrm>
              <a:off x="635875" y="4693575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11"/>
            <p:cNvSpPr/>
            <p:nvPr/>
          </p:nvSpPr>
          <p:spPr>
            <a:xfrm>
              <a:off x="635875" y="46018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11"/>
            <p:cNvSpPr/>
            <p:nvPr/>
          </p:nvSpPr>
          <p:spPr>
            <a:xfrm>
              <a:off x="635875" y="451010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11"/>
            <p:cNvSpPr/>
            <p:nvPr/>
          </p:nvSpPr>
          <p:spPr>
            <a:xfrm>
              <a:off x="635875" y="44181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11"/>
            <p:cNvSpPr/>
            <p:nvPr/>
          </p:nvSpPr>
          <p:spPr>
            <a:xfrm>
              <a:off x="635875" y="43263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11"/>
            <p:cNvSpPr/>
            <p:nvPr/>
          </p:nvSpPr>
          <p:spPr>
            <a:xfrm>
              <a:off x="635875" y="42344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11"/>
            <p:cNvSpPr/>
            <p:nvPr/>
          </p:nvSpPr>
          <p:spPr>
            <a:xfrm>
              <a:off x="635875" y="41426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11"/>
            <p:cNvSpPr/>
            <p:nvPr/>
          </p:nvSpPr>
          <p:spPr>
            <a:xfrm>
              <a:off x="635875" y="40507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11"/>
            <p:cNvSpPr/>
            <p:nvPr/>
          </p:nvSpPr>
          <p:spPr>
            <a:xfrm>
              <a:off x="635875" y="395895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11"/>
            <p:cNvSpPr/>
            <p:nvPr/>
          </p:nvSpPr>
          <p:spPr>
            <a:xfrm>
              <a:off x="635875" y="3867025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11"/>
            <p:cNvSpPr/>
            <p:nvPr/>
          </p:nvSpPr>
          <p:spPr>
            <a:xfrm>
              <a:off x="635875" y="37752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11"/>
            <p:cNvSpPr/>
            <p:nvPr/>
          </p:nvSpPr>
          <p:spPr>
            <a:xfrm>
              <a:off x="635875" y="36835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11"/>
            <p:cNvSpPr/>
            <p:nvPr/>
          </p:nvSpPr>
          <p:spPr>
            <a:xfrm>
              <a:off x="635875" y="35915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11"/>
            <p:cNvSpPr/>
            <p:nvPr/>
          </p:nvSpPr>
          <p:spPr>
            <a:xfrm>
              <a:off x="635875" y="34998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11"/>
            <p:cNvSpPr/>
            <p:nvPr/>
          </p:nvSpPr>
          <p:spPr>
            <a:xfrm>
              <a:off x="635875" y="34078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11"/>
            <p:cNvSpPr/>
            <p:nvPr/>
          </p:nvSpPr>
          <p:spPr>
            <a:xfrm>
              <a:off x="635875" y="33160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11"/>
            <p:cNvSpPr/>
            <p:nvPr/>
          </p:nvSpPr>
          <p:spPr>
            <a:xfrm>
              <a:off x="635875" y="32241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11"/>
            <p:cNvSpPr/>
            <p:nvPr/>
          </p:nvSpPr>
          <p:spPr>
            <a:xfrm>
              <a:off x="635875" y="31324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11"/>
            <p:cNvSpPr/>
            <p:nvPr/>
          </p:nvSpPr>
          <p:spPr>
            <a:xfrm>
              <a:off x="635875" y="304045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11"/>
            <p:cNvSpPr/>
            <p:nvPr/>
          </p:nvSpPr>
          <p:spPr>
            <a:xfrm>
              <a:off x="635875" y="29487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11"/>
            <p:cNvSpPr/>
            <p:nvPr/>
          </p:nvSpPr>
          <p:spPr>
            <a:xfrm>
              <a:off x="635875" y="285690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11"/>
            <p:cNvSpPr/>
            <p:nvPr/>
          </p:nvSpPr>
          <p:spPr>
            <a:xfrm>
              <a:off x="635875" y="2764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11"/>
            <p:cNvSpPr/>
            <p:nvPr/>
          </p:nvSpPr>
          <p:spPr>
            <a:xfrm>
              <a:off x="635875" y="26732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11"/>
            <p:cNvSpPr/>
            <p:nvPr/>
          </p:nvSpPr>
          <p:spPr>
            <a:xfrm>
              <a:off x="635875" y="25812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11"/>
            <p:cNvSpPr/>
            <p:nvPr/>
          </p:nvSpPr>
          <p:spPr>
            <a:xfrm>
              <a:off x="635875" y="24895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11"/>
            <p:cNvSpPr/>
            <p:nvPr/>
          </p:nvSpPr>
          <p:spPr>
            <a:xfrm>
              <a:off x="635875" y="2397575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11"/>
            <p:cNvSpPr/>
            <p:nvPr/>
          </p:nvSpPr>
          <p:spPr>
            <a:xfrm>
              <a:off x="635875" y="230582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11"/>
            <p:cNvSpPr/>
            <p:nvPr/>
          </p:nvSpPr>
          <p:spPr>
            <a:xfrm>
              <a:off x="635875" y="2213850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11"/>
            <p:cNvSpPr/>
            <p:nvPr/>
          </p:nvSpPr>
          <p:spPr>
            <a:xfrm>
              <a:off x="635875" y="21221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11"/>
            <p:cNvSpPr/>
            <p:nvPr/>
          </p:nvSpPr>
          <p:spPr>
            <a:xfrm>
              <a:off x="635875" y="20303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11"/>
            <p:cNvSpPr/>
            <p:nvPr/>
          </p:nvSpPr>
          <p:spPr>
            <a:xfrm>
              <a:off x="635875" y="19384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11"/>
            <p:cNvSpPr/>
            <p:nvPr/>
          </p:nvSpPr>
          <p:spPr>
            <a:xfrm>
              <a:off x="635875" y="18466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11"/>
            <p:cNvSpPr/>
            <p:nvPr/>
          </p:nvSpPr>
          <p:spPr>
            <a:xfrm>
              <a:off x="635875" y="17546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11"/>
            <p:cNvSpPr/>
            <p:nvPr/>
          </p:nvSpPr>
          <p:spPr>
            <a:xfrm>
              <a:off x="635875" y="16629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11"/>
            <p:cNvSpPr/>
            <p:nvPr/>
          </p:nvSpPr>
          <p:spPr>
            <a:xfrm>
              <a:off x="635875" y="1571025"/>
              <a:ext cx="2940550" cy="1600"/>
            </a:xfrm>
            <a:custGeom>
              <a:avLst/>
              <a:gdLst/>
              <a:ahLst/>
              <a:cxnLst/>
              <a:rect l="l" t="t" r="r" b="b"/>
              <a:pathLst>
                <a:path w="117622" h="64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11"/>
            <p:cNvSpPr/>
            <p:nvPr/>
          </p:nvSpPr>
          <p:spPr>
            <a:xfrm>
              <a:off x="635875" y="14792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11"/>
            <p:cNvSpPr/>
            <p:nvPr/>
          </p:nvSpPr>
          <p:spPr>
            <a:xfrm>
              <a:off x="635875" y="13874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11"/>
            <p:cNvSpPr/>
            <p:nvPr/>
          </p:nvSpPr>
          <p:spPr>
            <a:xfrm>
              <a:off x="635875" y="12955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11"/>
            <p:cNvSpPr/>
            <p:nvPr/>
          </p:nvSpPr>
          <p:spPr>
            <a:xfrm>
              <a:off x="635875" y="12037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11"/>
            <p:cNvSpPr/>
            <p:nvPr/>
          </p:nvSpPr>
          <p:spPr>
            <a:xfrm>
              <a:off x="635875" y="11118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11"/>
            <p:cNvSpPr/>
            <p:nvPr/>
          </p:nvSpPr>
          <p:spPr>
            <a:xfrm>
              <a:off x="7737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11"/>
            <p:cNvSpPr/>
            <p:nvPr/>
          </p:nvSpPr>
          <p:spPr>
            <a:xfrm>
              <a:off x="6819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11"/>
            <p:cNvSpPr/>
            <p:nvPr/>
          </p:nvSpPr>
          <p:spPr>
            <a:xfrm>
              <a:off x="8656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11"/>
            <p:cNvSpPr/>
            <p:nvPr/>
          </p:nvSpPr>
          <p:spPr>
            <a:xfrm>
              <a:off x="95740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11"/>
            <p:cNvSpPr/>
            <p:nvPr/>
          </p:nvSpPr>
          <p:spPr>
            <a:xfrm>
              <a:off x="1049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11"/>
            <p:cNvSpPr/>
            <p:nvPr/>
          </p:nvSpPr>
          <p:spPr>
            <a:xfrm>
              <a:off x="11411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11"/>
            <p:cNvSpPr/>
            <p:nvPr/>
          </p:nvSpPr>
          <p:spPr>
            <a:xfrm>
              <a:off x="1232875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11"/>
            <p:cNvSpPr/>
            <p:nvPr/>
          </p:nvSpPr>
          <p:spPr>
            <a:xfrm>
              <a:off x="13248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11"/>
            <p:cNvSpPr/>
            <p:nvPr/>
          </p:nvSpPr>
          <p:spPr>
            <a:xfrm>
              <a:off x="14165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11"/>
            <p:cNvSpPr/>
            <p:nvPr/>
          </p:nvSpPr>
          <p:spPr>
            <a:xfrm>
              <a:off x="150855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11"/>
            <p:cNvSpPr/>
            <p:nvPr/>
          </p:nvSpPr>
          <p:spPr>
            <a:xfrm>
              <a:off x="16003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11"/>
            <p:cNvSpPr/>
            <p:nvPr/>
          </p:nvSpPr>
          <p:spPr>
            <a:xfrm>
              <a:off x="16922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11"/>
            <p:cNvSpPr/>
            <p:nvPr/>
          </p:nvSpPr>
          <p:spPr>
            <a:xfrm>
              <a:off x="17840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11"/>
            <p:cNvSpPr/>
            <p:nvPr/>
          </p:nvSpPr>
          <p:spPr>
            <a:xfrm>
              <a:off x="1875750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11"/>
            <p:cNvSpPr/>
            <p:nvPr/>
          </p:nvSpPr>
          <p:spPr>
            <a:xfrm>
              <a:off x="19677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11"/>
            <p:cNvSpPr/>
            <p:nvPr/>
          </p:nvSpPr>
          <p:spPr>
            <a:xfrm>
              <a:off x="2059450" y="1065050"/>
              <a:ext cx="1675" cy="4410900"/>
            </a:xfrm>
            <a:custGeom>
              <a:avLst/>
              <a:gdLst/>
              <a:ahLst/>
              <a:cxnLst/>
              <a:rect l="l" t="t" r="r" b="b"/>
              <a:pathLst>
                <a:path w="67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11"/>
            <p:cNvSpPr/>
            <p:nvPr/>
          </p:nvSpPr>
          <p:spPr>
            <a:xfrm>
              <a:off x="21514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11"/>
            <p:cNvSpPr/>
            <p:nvPr/>
          </p:nvSpPr>
          <p:spPr>
            <a:xfrm>
              <a:off x="2243175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11"/>
            <p:cNvSpPr/>
            <p:nvPr/>
          </p:nvSpPr>
          <p:spPr>
            <a:xfrm>
              <a:off x="23350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11"/>
            <p:cNvSpPr/>
            <p:nvPr/>
          </p:nvSpPr>
          <p:spPr>
            <a:xfrm>
              <a:off x="24268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11"/>
            <p:cNvSpPr/>
            <p:nvPr/>
          </p:nvSpPr>
          <p:spPr>
            <a:xfrm>
              <a:off x="25188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11"/>
            <p:cNvSpPr/>
            <p:nvPr/>
          </p:nvSpPr>
          <p:spPr>
            <a:xfrm>
              <a:off x="26106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11"/>
            <p:cNvSpPr/>
            <p:nvPr/>
          </p:nvSpPr>
          <p:spPr>
            <a:xfrm>
              <a:off x="27023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5" y="17643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11"/>
            <p:cNvSpPr/>
            <p:nvPr/>
          </p:nvSpPr>
          <p:spPr>
            <a:xfrm>
              <a:off x="279425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11"/>
            <p:cNvSpPr/>
            <p:nvPr/>
          </p:nvSpPr>
          <p:spPr>
            <a:xfrm>
              <a:off x="2886050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11"/>
            <p:cNvSpPr/>
            <p:nvPr/>
          </p:nvSpPr>
          <p:spPr>
            <a:xfrm>
              <a:off x="297797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11"/>
            <p:cNvSpPr/>
            <p:nvPr/>
          </p:nvSpPr>
          <p:spPr>
            <a:xfrm>
              <a:off x="30697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11"/>
            <p:cNvSpPr/>
            <p:nvPr/>
          </p:nvSpPr>
          <p:spPr>
            <a:xfrm>
              <a:off x="31616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11"/>
            <p:cNvSpPr/>
            <p:nvPr/>
          </p:nvSpPr>
          <p:spPr>
            <a:xfrm>
              <a:off x="325342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11"/>
            <p:cNvSpPr/>
            <p:nvPr/>
          </p:nvSpPr>
          <p:spPr>
            <a:xfrm>
              <a:off x="3345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11"/>
            <p:cNvSpPr/>
            <p:nvPr/>
          </p:nvSpPr>
          <p:spPr>
            <a:xfrm>
              <a:off x="343712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11"/>
            <p:cNvSpPr/>
            <p:nvPr/>
          </p:nvSpPr>
          <p:spPr>
            <a:xfrm>
              <a:off x="35289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72" name="Google Shape;8472;p11"/>
          <p:cNvSpPr txBox="1">
            <a:spLocks noGrp="1"/>
          </p:cNvSpPr>
          <p:nvPr>
            <p:ph type="title" hasCustomPrompt="1"/>
          </p:nvPr>
        </p:nvSpPr>
        <p:spPr>
          <a:xfrm>
            <a:off x="713225" y="1897500"/>
            <a:ext cx="7717800" cy="136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81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8473" name="Google Shape;8473;p11"/>
          <p:cNvSpPr txBox="1">
            <a:spLocks noGrp="1"/>
          </p:cNvSpPr>
          <p:nvPr>
            <p:ph type="subTitle" idx="1"/>
          </p:nvPr>
        </p:nvSpPr>
        <p:spPr>
          <a:xfrm>
            <a:off x="1284000" y="3113450"/>
            <a:ext cx="6576000" cy="4467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474" name="Google Shape;8474;p11"/>
          <p:cNvSpPr/>
          <p:nvPr/>
        </p:nvSpPr>
        <p:spPr>
          <a:xfrm>
            <a:off x="6506725" y="4777950"/>
            <a:ext cx="2895900" cy="118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5" name="Google Shape;8475;p11"/>
          <p:cNvSpPr/>
          <p:nvPr/>
        </p:nvSpPr>
        <p:spPr>
          <a:xfrm>
            <a:off x="7820510" y="4482086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76" name="Google Shape;8476;p11"/>
          <p:cNvGrpSpPr/>
          <p:nvPr/>
        </p:nvGrpSpPr>
        <p:grpSpPr>
          <a:xfrm rot="5400000">
            <a:off x="5913670" y="-2074329"/>
            <a:ext cx="347597" cy="4345456"/>
            <a:chOff x="-136402" y="-175976"/>
            <a:chExt cx="347597" cy="4345456"/>
          </a:xfrm>
        </p:grpSpPr>
        <p:sp>
          <p:nvSpPr>
            <p:cNvPr id="8477" name="Google Shape;8477;p11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11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11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11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11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11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11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11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11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11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11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11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11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11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11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11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11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11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11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11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11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11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11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11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11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11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11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4" name="Google Shape;8504;p11"/>
          <p:cNvGrpSpPr/>
          <p:nvPr/>
        </p:nvGrpSpPr>
        <p:grpSpPr>
          <a:xfrm rot="5400000">
            <a:off x="5913672" y="-2074327"/>
            <a:ext cx="347597" cy="4345451"/>
            <a:chOff x="-136402" y="-175976"/>
            <a:chExt cx="347597" cy="4345451"/>
          </a:xfrm>
        </p:grpSpPr>
        <p:sp>
          <p:nvSpPr>
            <p:cNvPr id="8505" name="Google Shape;8505;p11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11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11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11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11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11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11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11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11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11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11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11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11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11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11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11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11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11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11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11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11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11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11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11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11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11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31" name="Google Shape;8531;p11"/>
          <p:cNvSpPr/>
          <p:nvPr/>
        </p:nvSpPr>
        <p:spPr>
          <a:xfrm rot="5400000">
            <a:off x="5913645" y="-2074348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32" name="Google Shape;8532;p11"/>
          <p:cNvGrpSpPr/>
          <p:nvPr/>
        </p:nvGrpSpPr>
        <p:grpSpPr>
          <a:xfrm rot="5400000">
            <a:off x="1789445" y="2885271"/>
            <a:ext cx="347597" cy="4345456"/>
            <a:chOff x="-136402" y="-175976"/>
            <a:chExt cx="347597" cy="4345456"/>
          </a:xfrm>
        </p:grpSpPr>
        <p:sp>
          <p:nvSpPr>
            <p:cNvPr id="8533" name="Google Shape;8533;p11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11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11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11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11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11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11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11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11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11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11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11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11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11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11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11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11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11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11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11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11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11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11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11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11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11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11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0" name="Google Shape;8560;p11"/>
          <p:cNvGrpSpPr/>
          <p:nvPr/>
        </p:nvGrpSpPr>
        <p:grpSpPr>
          <a:xfrm rot="5400000">
            <a:off x="1789447" y="2885273"/>
            <a:ext cx="347597" cy="4345451"/>
            <a:chOff x="-136402" y="-175976"/>
            <a:chExt cx="347597" cy="4345451"/>
          </a:xfrm>
        </p:grpSpPr>
        <p:sp>
          <p:nvSpPr>
            <p:cNvPr id="8561" name="Google Shape;8561;p11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11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11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11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11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11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11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11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11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11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11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11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11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11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11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11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11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11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11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11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11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11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11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11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11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11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87" name="Google Shape;8587;p11"/>
          <p:cNvSpPr/>
          <p:nvPr/>
        </p:nvSpPr>
        <p:spPr>
          <a:xfrm rot="5400000">
            <a:off x="1789420" y="2885252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bg>
      <p:bgPr>
        <a:solidFill>
          <a:schemeClr val="dk1"/>
        </a:solidFill>
        <a:effectLst/>
      </p:bgPr>
    </p:bg>
    <p:spTree>
      <p:nvGrpSpPr>
        <p:cNvPr id="1" name="Shape 8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0" name="Google Shape;8590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591" name="Google Shape;8591;p13"/>
          <p:cNvSpPr txBox="1">
            <a:spLocks noGrp="1"/>
          </p:cNvSpPr>
          <p:nvPr>
            <p:ph type="subTitle" idx="1"/>
          </p:nvPr>
        </p:nvSpPr>
        <p:spPr>
          <a:xfrm>
            <a:off x="720000" y="4044657"/>
            <a:ext cx="24009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592" name="Google Shape;8592;p13"/>
          <p:cNvSpPr txBox="1">
            <a:spLocks noGrp="1"/>
          </p:cNvSpPr>
          <p:nvPr>
            <p:ph type="subTitle" idx="2"/>
          </p:nvPr>
        </p:nvSpPr>
        <p:spPr>
          <a:xfrm>
            <a:off x="3367649" y="4044657"/>
            <a:ext cx="24048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593" name="Google Shape;8593;p13"/>
          <p:cNvSpPr txBox="1">
            <a:spLocks noGrp="1"/>
          </p:cNvSpPr>
          <p:nvPr>
            <p:ph type="subTitle" idx="3"/>
          </p:nvPr>
        </p:nvSpPr>
        <p:spPr>
          <a:xfrm>
            <a:off x="6019197" y="4044657"/>
            <a:ext cx="24048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594" name="Google Shape;8594;p13"/>
          <p:cNvSpPr txBox="1">
            <a:spLocks noGrp="1"/>
          </p:cNvSpPr>
          <p:nvPr>
            <p:ph type="title" idx="4" hasCustomPrompt="1"/>
          </p:nvPr>
        </p:nvSpPr>
        <p:spPr>
          <a:xfrm>
            <a:off x="1586100" y="3081685"/>
            <a:ext cx="668700" cy="456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95" name="Google Shape;8595;p13"/>
          <p:cNvSpPr txBox="1">
            <a:spLocks noGrp="1"/>
          </p:cNvSpPr>
          <p:nvPr>
            <p:ph type="title" idx="5" hasCustomPrompt="1"/>
          </p:nvPr>
        </p:nvSpPr>
        <p:spPr>
          <a:xfrm>
            <a:off x="4210425" y="3081682"/>
            <a:ext cx="703500" cy="456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96" name="Google Shape;8596;p13"/>
          <p:cNvSpPr txBox="1">
            <a:spLocks noGrp="1"/>
          </p:cNvSpPr>
          <p:nvPr>
            <p:ph type="title" idx="6" hasCustomPrompt="1"/>
          </p:nvPr>
        </p:nvSpPr>
        <p:spPr>
          <a:xfrm>
            <a:off x="6869550" y="3081682"/>
            <a:ext cx="704100" cy="456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97" name="Google Shape;8597;p13"/>
          <p:cNvSpPr txBox="1">
            <a:spLocks noGrp="1"/>
          </p:cNvSpPr>
          <p:nvPr>
            <p:ph type="subTitle" idx="7"/>
          </p:nvPr>
        </p:nvSpPr>
        <p:spPr>
          <a:xfrm>
            <a:off x="720000" y="3707428"/>
            <a:ext cx="24009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8598" name="Google Shape;8598;p13"/>
          <p:cNvSpPr txBox="1">
            <a:spLocks noGrp="1"/>
          </p:cNvSpPr>
          <p:nvPr>
            <p:ph type="subTitle" idx="8"/>
          </p:nvPr>
        </p:nvSpPr>
        <p:spPr>
          <a:xfrm>
            <a:off x="3367649" y="3707427"/>
            <a:ext cx="24048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8599" name="Google Shape;8599;p13"/>
          <p:cNvSpPr txBox="1">
            <a:spLocks noGrp="1"/>
          </p:cNvSpPr>
          <p:nvPr>
            <p:ph type="subTitle" idx="9"/>
          </p:nvPr>
        </p:nvSpPr>
        <p:spPr>
          <a:xfrm>
            <a:off x="6019197" y="3707427"/>
            <a:ext cx="24048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8600" name="Google Shape;8600;p13"/>
          <p:cNvSpPr txBox="1">
            <a:spLocks noGrp="1"/>
          </p:cNvSpPr>
          <p:nvPr>
            <p:ph type="subTitle" idx="13"/>
          </p:nvPr>
        </p:nvSpPr>
        <p:spPr>
          <a:xfrm>
            <a:off x="720000" y="2242663"/>
            <a:ext cx="24009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601" name="Google Shape;8601;p13"/>
          <p:cNvSpPr txBox="1">
            <a:spLocks noGrp="1"/>
          </p:cNvSpPr>
          <p:nvPr>
            <p:ph type="subTitle" idx="14"/>
          </p:nvPr>
        </p:nvSpPr>
        <p:spPr>
          <a:xfrm>
            <a:off x="3367649" y="2242663"/>
            <a:ext cx="24048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602" name="Google Shape;8602;p13"/>
          <p:cNvSpPr txBox="1">
            <a:spLocks noGrp="1"/>
          </p:cNvSpPr>
          <p:nvPr>
            <p:ph type="subTitle" idx="15"/>
          </p:nvPr>
        </p:nvSpPr>
        <p:spPr>
          <a:xfrm>
            <a:off x="6019197" y="2242663"/>
            <a:ext cx="24048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603" name="Google Shape;8603;p13"/>
          <p:cNvSpPr txBox="1">
            <a:spLocks noGrp="1"/>
          </p:cNvSpPr>
          <p:nvPr>
            <p:ph type="title" idx="16" hasCustomPrompt="1"/>
          </p:nvPr>
        </p:nvSpPr>
        <p:spPr>
          <a:xfrm>
            <a:off x="1586100" y="1279691"/>
            <a:ext cx="668700" cy="456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604" name="Google Shape;8604;p13"/>
          <p:cNvSpPr txBox="1">
            <a:spLocks noGrp="1"/>
          </p:cNvSpPr>
          <p:nvPr>
            <p:ph type="title" idx="17" hasCustomPrompt="1"/>
          </p:nvPr>
        </p:nvSpPr>
        <p:spPr>
          <a:xfrm>
            <a:off x="4210425" y="1279688"/>
            <a:ext cx="703500" cy="456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605" name="Google Shape;8605;p13"/>
          <p:cNvSpPr txBox="1">
            <a:spLocks noGrp="1"/>
          </p:cNvSpPr>
          <p:nvPr>
            <p:ph type="title" idx="18" hasCustomPrompt="1"/>
          </p:nvPr>
        </p:nvSpPr>
        <p:spPr>
          <a:xfrm>
            <a:off x="6869550" y="1279688"/>
            <a:ext cx="704100" cy="456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28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606" name="Google Shape;8606;p13"/>
          <p:cNvSpPr txBox="1">
            <a:spLocks noGrp="1"/>
          </p:cNvSpPr>
          <p:nvPr>
            <p:ph type="subTitle" idx="19"/>
          </p:nvPr>
        </p:nvSpPr>
        <p:spPr>
          <a:xfrm>
            <a:off x="720000" y="1905427"/>
            <a:ext cx="24009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8607" name="Google Shape;8607;p13"/>
          <p:cNvSpPr txBox="1">
            <a:spLocks noGrp="1"/>
          </p:cNvSpPr>
          <p:nvPr>
            <p:ph type="subTitle" idx="20"/>
          </p:nvPr>
        </p:nvSpPr>
        <p:spPr>
          <a:xfrm>
            <a:off x="3367649" y="1905426"/>
            <a:ext cx="24048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8608" name="Google Shape;8608;p13"/>
          <p:cNvSpPr txBox="1">
            <a:spLocks noGrp="1"/>
          </p:cNvSpPr>
          <p:nvPr>
            <p:ph type="subTitle" idx="21"/>
          </p:nvPr>
        </p:nvSpPr>
        <p:spPr>
          <a:xfrm>
            <a:off x="6019197" y="1905426"/>
            <a:ext cx="24048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8609" name="Google Shape;8609;p13"/>
          <p:cNvSpPr/>
          <p:nvPr/>
        </p:nvSpPr>
        <p:spPr>
          <a:xfrm>
            <a:off x="8634600" y="-164025"/>
            <a:ext cx="894600" cy="32046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0" name="Google Shape;8610;p13"/>
          <p:cNvSpPr/>
          <p:nvPr/>
        </p:nvSpPr>
        <p:spPr>
          <a:xfrm>
            <a:off x="-459596" y="-487046"/>
            <a:ext cx="1355828" cy="1425415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1" name="Google Shape;8611;p13"/>
          <p:cNvSpPr/>
          <p:nvPr/>
        </p:nvSpPr>
        <p:spPr>
          <a:xfrm>
            <a:off x="8634600" y="2643625"/>
            <a:ext cx="2404800" cy="2404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12" name="Google Shape;8612;p13"/>
          <p:cNvGrpSpPr/>
          <p:nvPr/>
        </p:nvGrpSpPr>
        <p:grpSpPr>
          <a:xfrm rot="5400000">
            <a:off x="1746620" y="2952196"/>
            <a:ext cx="347597" cy="4345456"/>
            <a:chOff x="-136402" y="-175976"/>
            <a:chExt cx="347597" cy="4345456"/>
          </a:xfrm>
        </p:grpSpPr>
        <p:sp>
          <p:nvSpPr>
            <p:cNvPr id="8613" name="Google Shape;8613;p13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13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13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13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13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13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13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13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13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13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13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13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13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13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13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13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13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13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13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13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13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13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13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13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13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13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13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0" name="Google Shape;8640;p13"/>
          <p:cNvGrpSpPr/>
          <p:nvPr/>
        </p:nvGrpSpPr>
        <p:grpSpPr>
          <a:xfrm rot="5400000">
            <a:off x="1746622" y="2952198"/>
            <a:ext cx="347597" cy="4345451"/>
            <a:chOff x="-136402" y="-175976"/>
            <a:chExt cx="347597" cy="4345451"/>
          </a:xfrm>
        </p:grpSpPr>
        <p:sp>
          <p:nvSpPr>
            <p:cNvPr id="8641" name="Google Shape;8641;p13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13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13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13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13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13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13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13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13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13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13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13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13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13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13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13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13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13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13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13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13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13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13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13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13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13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67" name="Google Shape;8667;p13"/>
          <p:cNvSpPr/>
          <p:nvPr/>
        </p:nvSpPr>
        <p:spPr>
          <a:xfrm rot="5400000">
            <a:off x="1746595" y="2952177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8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9" name="Google Shape;8669;p14"/>
          <p:cNvSpPr txBox="1">
            <a:spLocks noGrp="1"/>
          </p:cNvSpPr>
          <p:nvPr>
            <p:ph type="title"/>
          </p:nvPr>
        </p:nvSpPr>
        <p:spPr>
          <a:xfrm>
            <a:off x="4047550" y="3509148"/>
            <a:ext cx="4360200" cy="440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8670" name="Google Shape;8670;p14"/>
          <p:cNvSpPr txBox="1">
            <a:spLocks noGrp="1"/>
          </p:cNvSpPr>
          <p:nvPr>
            <p:ph type="subTitle" idx="1"/>
          </p:nvPr>
        </p:nvSpPr>
        <p:spPr>
          <a:xfrm>
            <a:off x="1716550" y="1193955"/>
            <a:ext cx="6691200" cy="218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grpSp>
        <p:nvGrpSpPr>
          <p:cNvPr id="8671" name="Google Shape;8671;p14"/>
          <p:cNvGrpSpPr/>
          <p:nvPr/>
        </p:nvGrpSpPr>
        <p:grpSpPr>
          <a:xfrm rot="5400000">
            <a:off x="1416205" y="-2099758"/>
            <a:ext cx="6311597" cy="9467556"/>
            <a:chOff x="635875" y="1065050"/>
            <a:chExt cx="2940550" cy="4410900"/>
          </a:xfrm>
        </p:grpSpPr>
        <p:sp>
          <p:nvSpPr>
            <p:cNvPr id="8672" name="Google Shape;8672;p14"/>
            <p:cNvSpPr/>
            <p:nvPr/>
          </p:nvSpPr>
          <p:spPr>
            <a:xfrm>
              <a:off x="6764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14"/>
            <p:cNvSpPr/>
            <p:nvPr/>
          </p:nvSpPr>
          <p:spPr>
            <a:xfrm>
              <a:off x="76832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14"/>
            <p:cNvSpPr/>
            <p:nvPr/>
          </p:nvSpPr>
          <p:spPr>
            <a:xfrm>
              <a:off x="860125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14"/>
            <p:cNvSpPr/>
            <p:nvPr/>
          </p:nvSpPr>
          <p:spPr>
            <a:xfrm>
              <a:off x="9518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14"/>
            <p:cNvSpPr/>
            <p:nvPr/>
          </p:nvSpPr>
          <p:spPr>
            <a:xfrm>
              <a:off x="104382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14"/>
            <p:cNvSpPr/>
            <p:nvPr/>
          </p:nvSpPr>
          <p:spPr>
            <a:xfrm>
              <a:off x="11355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14"/>
            <p:cNvSpPr/>
            <p:nvPr/>
          </p:nvSpPr>
          <p:spPr>
            <a:xfrm>
              <a:off x="1227500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14"/>
            <p:cNvSpPr/>
            <p:nvPr/>
          </p:nvSpPr>
          <p:spPr>
            <a:xfrm>
              <a:off x="131927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14"/>
            <p:cNvSpPr/>
            <p:nvPr/>
          </p:nvSpPr>
          <p:spPr>
            <a:xfrm>
              <a:off x="1411200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14"/>
            <p:cNvSpPr/>
            <p:nvPr/>
          </p:nvSpPr>
          <p:spPr>
            <a:xfrm>
              <a:off x="150300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14"/>
            <p:cNvSpPr/>
            <p:nvPr/>
          </p:nvSpPr>
          <p:spPr>
            <a:xfrm>
              <a:off x="15947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14"/>
            <p:cNvSpPr/>
            <p:nvPr/>
          </p:nvSpPr>
          <p:spPr>
            <a:xfrm>
              <a:off x="16866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14"/>
            <p:cNvSpPr/>
            <p:nvPr/>
          </p:nvSpPr>
          <p:spPr>
            <a:xfrm>
              <a:off x="17784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14"/>
            <p:cNvSpPr/>
            <p:nvPr/>
          </p:nvSpPr>
          <p:spPr>
            <a:xfrm>
              <a:off x="187037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14"/>
            <p:cNvSpPr/>
            <p:nvPr/>
          </p:nvSpPr>
          <p:spPr>
            <a:xfrm>
              <a:off x="19621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14"/>
            <p:cNvSpPr/>
            <p:nvPr/>
          </p:nvSpPr>
          <p:spPr>
            <a:xfrm>
              <a:off x="2054075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14"/>
            <p:cNvSpPr/>
            <p:nvPr/>
          </p:nvSpPr>
          <p:spPr>
            <a:xfrm>
              <a:off x="21458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14"/>
            <p:cNvSpPr/>
            <p:nvPr/>
          </p:nvSpPr>
          <p:spPr>
            <a:xfrm>
              <a:off x="2237800" y="11059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14"/>
            <p:cNvSpPr/>
            <p:nvPr/>
          </p:nvSpPr>
          <p:spPr>
            <a:xfrm>
              <a:off x="23295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14"/>
            <p:cNvSpPr/>
            <p:nvPr/>
          </p:nvSpPr>
          <p:spPr>
            <a:xfrm>
              <a:off x="242132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14"/>
            <p:cNvSpPr/>
            <p:nvPr/>
          </p:nvSpPr>
          <p:spPr>
            <a:xfrm>
              <a:off x="25132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14"/>
            <p:cNvSpPr/>
            <p:nvPr/>
          </p:nvSpPr>
          <p:spPr>
            <a:xfrm>
              <a:off x="260500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14"/>
            <p:cNvSpPr/>
            <p:nvPr/>
          </p:nvSpPr>
          <p:spPr>
            <a:xfrm>
              <a:off x="26969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14"/>
            <p:cNvSpPr/>
            <p:nvPr/>
          </p:nvSpPr>
          <p:spPr>
            <a:xfrm>
              <a:off x="27887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14"/>
            <p:cNvSpPr/>
            <p:nvPr/>
          </p:nvSpPr>
          <p:spPr>
            <a:xfrm>
              <a:off x="28806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14"/>
            <p:cNvSpPr/>
            <p:nvPr/>
          </p:nvSpPr>
          <p:spPr>
            <a:xfrm>
              <a:off x="297242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14"/>
            <p:cNvSpPr/>
            <p:nvPr/>
          </p:nvSpPr>
          <p:spPr>
            <a:xfrm>
              <a:off x="30643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14"/>
            <p:cNvSpPr/>
            <p:nvPr/>
          </p:nvSpPr>
          <p:spPr>
            <a:xfrm>
              <a:off x="31561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14"/>
            <p:cNvSpPr/>
            <p:nvPr/>
          </p:nvSpPr>
          <p:spPr>
            <a:xfrm>
              <a:off x="32478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14"/>
            <p:cNvSpPr/>
            <p:nvPr/>
          </p:nvSpPr>
          <p:spPr>
            <a:xfrm>
              <a:off x="333985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14"/>
            <p:cNvSpPr/>
            <p:nvPr/>
          </p:nvSpPr>
          <p:spPr>
            <a:xfrm>
              <a:off x="343157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14"/>
            <p:cNvSpPr/>
            <p:nvPr/>
          </p:nvSpPr>
          <p:spPr>
            <a:xfrm>
              <a:off x="35235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14"/>
            <p:cNvSpPr/>
            <p:nvPr/>
          </p:nvSpPr>
          <p:spPr>
            <a:xfrm>
              <a:off x="6764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14"/>
            <p:cNvSpPr/>
            <p:nvPr/>
          </p:nvSpPr>
          <p:spPr>
            <a:xfrm>
              <a:off x="76832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14"/>
            <p:cNvSpPr/>
            <p:nvPr/>
          </p:nvSpPr>
          <p:spPr>
            <a:xfrm>
              <a:off x="860125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14"/>
            <p:cNvSpPr/>
            <p:nvPr/>
          </p:nvSpPr>
          <p:spPr>
            <a:xfrm>
              <a:off x="9518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14"/>
            <p:cNvSpPr/>
            <p:nvPr/>
          </p:nvSpPr>
          <p:spPr>
            <a:xfrm>
              <a:off x="104382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14"/>
            <p:cNvSpPr/>
            <p:nvPr/>
          </p:nvSpPr>
          <p:spPr>
            <a:xfrm>
              <a:off x="11355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14"/>
            <p:cNvSpPr/>
            <p:nvPr/>
          </p:nvSpPr>
          <p:spPr>
            <a:xfrm>
              <a:off x="1227500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14"/>
            <p:cNvSpPr/>
            <p:nvPr/>
          </p:nvSpPr>
          <p:spPr>
            <a:xfrm>
              <a:off x="131927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14"/>
            <p:cNvSpPr/>
            <p:nvPr/>
          </p:nvSpPr>
          <p:spPr>
            <a:xfrm>
              <a:off x="1411200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14"/>
            <p:cNvSpPr/>
            <p:nvPr/>
          </p:nvSpPr>
          <p:spPr>
            <a:xfrm>
              <a:off x="150300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14"/>
            <p:cNvSpPr/>
            <p:nvPr/>
          </p:nvSpPr>
          <p:spPr>
            <a:xfrm>
              <a:off x="15947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14"/>
            <p:cNvSpPr/>
            <p:nvPr/>
          </p:nvSpPr>
          <p:spPr>
            <a:xfrm>
              <a:off x="16866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14"/>
            <p:cNvSpPr/>
            <p:nvPr/>
          </p:nvSpPr>
          <p:spPr>
            <a:xfrm>
              <a:off x="17784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14"/>
            <p:cNvSpPr/>
            <p:nvPr/>
          </p:nvSpPr>
          <p:spPr>
            <a:xfrm>
              <a:off x="187037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14"/>
            <p:cNvSpPr/>
            <p:nvPr/>
          </p:nvSpPr>
          <p:spPr>
            <a:xfrm>
              <a:off x="19621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14"/>
            <p:cNvSpPr/>
            <p:nvPr/>
          </p:nvSpPr>
          <p:spPr>
            <a:xfrm>
              <a:off x="2054075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14"/>
            <p:cNvSpPr/>
            <p:nvPr/>
          </p:nvSpPr>
          <p:spPr>
            <a:xfrm>
              <a:off x="21458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14"/>
            <p:cNvSpPr/>
            <p:nvPr/>
          </p:nvSpPr>
          <p:spPr>
            <a:xfrm>
              <a:off x="2237800" y="11978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14"/>
            <p:cNvSpPr/>
            <p:nvPr/>
          </p:nvSpPr>
          <p:spPr>
            <a:xfrm>
              <a:off x="23295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14"/>
            <p:cNvSpPr/>
            <p:nvPr/>
          </p:nvSpPr>
          <p:spPr>
            <a:xfrm>
              <a:off x="242132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14"/>
            <p:cNvSpPr/>
            <p:nvPr/>
          </p:nvSpPr>
          <p:spPr>
            <a:xfrm>
              <a:off x="25132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14"/>
            <p:cNvSpPr/>
            <p:nvPr/>
          </p:nvSpPr>
          <p:spPr>
            <a:xfrm>
              <a:off x="260500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14"/>
            <p:cNvSpPr/>
            <p:nvPr/>
          </p:nvSpPr>
          <p:spPr>
            <a:xfrm>
              <a:off x="26969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14"/>
            <p:cNvSpPr/>
            <p:nvPr/>
          </p:nvSpPr>
          <p:spPr>
            <a:xfrm>
              <a:off x="27887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14"/>
            <p:cNvSpPr/>
            <p:nvPr/>
          </p:nvSpPr>
          <p:spPr>
            <a:xfrm>
              <a:off x="28806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14"/>
            <p:cNvSpPr/>
            <p:nvPr/>
          </p:nvSpPr>
          <p:spPr>
            <a:xfrm>
              <a:off x="297242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14"/>
            <p:cNvSpPr/>
            <p:nvPr/>
          </p:nvSpPr>
          <p:spPr>
            <a:xfrm>
              <a:off x="30643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14"/>
            <p:cNvSpPr/>
            <p:nvPr/>
          </p:nvSpPr>
          <p:spPr>
            <a:xfrm>
              <a:off x="31561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14"/>
            <p:cNvSpPr/>
            <p:nvPr/>
          </p:nvSpPr>
          <p:spPr>
            <a:xfrm>
              <a:off x="32478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14"/>
            <p:cNvSpPr/>
            <p:nvPr/>
          </p:nvSpPr>
          <p:spPr>
            <a:xfrm>
              <a:off x="333985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14"/>
            <p:cNvSpPr/>
            <p:nvPr/>
          </p:nvSpPr>
          <p:spPr>
            <a:xfrm>
              <a:off x="343157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14"/>
            <p:cNvSpPr/>
            <p:nvPr/>
          </p:nvSpPr>
          <p:spPr>
            <a:xfrm>
              <a:off x="35235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14"/>
            <p:cNvSpPr/>
            <p:nvPr/>
          </p:nvSpPr>
          <p:spPr>
            <a:xfrm>
              <a:off x="6764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14"/>
            <p:cNvSpPr/>
            <p:nvPr/>
          </p:nvSpPr>
          <p:spPr>
            <a:xfrm>
              <a:off x="76832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14"/>
            <p:cNvSpPr/>
            <p:nvPr/>
          </p:nvSpPr>
          <p:spPr>
            <a:xfrm>
              <a:off x="860125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14"/>
            <p:cNvSpPr/>
            <p:nvPr/>
          </p:nvSpPr>
          <p:spPr>
            <a:xfrm>
              <a:off x="9518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14"/>
            <p:cNvSpPr/>
            <p:nvPr/>
          </p:nvSpPr>
          <p:spPr>
            <a:xfrm>
              <a:off x="104382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14"/>
            <p:cNvSpPr/>
            <p:nvPr/>
          </p:nvSpPr>
          <p:spPr>
            <a:xfrm>
              <a:off x="11355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14"/>
            <p:cNvSpPr/>
            <p:nvPr/>
          </p:nvSpPr>
          <p:spPr>
            <a:xfrm>
              <a:off x="1227500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14"/>
            <p:cNvSpPr/>
            <p:nvPr/>
          </p:nvSpPr>
          <p:spPr>
            <a:xfrm>
              <a:off x="131927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14"/>
            <p:cNvSpPr/>
            <p:nvPr/>
          </p:nvSpPr>
          <p:spPr>
            <a:xfrm>
              <a:off x="1411200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14"/>
            <p:cNvSpPr/>
            <p:nvPr/>
          </p:nvSpPr>
          <p:spPr>
            <a:xfrm>
              <a:off x="150300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14"/>
            <p:cNvSpPr/>
            <p:nvPr/>
          </p:nvSpPr>
          <p:spPr>
            <a:xfrm>
              <a:off x="15947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14"/>
            <p:cNvSpPr/>
            <p:nvPr/>
          </p:nvSpPr>
          <p:spPr>
            <a:xfrm>
              <a:off x="16866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14"/>
            <p:cNvSpPr/>
            <p:nvPr/>
          </p:nvSpPr>
          <p:spPr>
            <a:xfrm>
              <a:off x="17784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14"/>
            <p:cNvSpPr/>
            <p:nvPr/>
          </p:nvSpPr>
          <p:spPr>
            <a:xfrm>
              <a:off x="187037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14"/>
            <p:cNvSpPr/>
            <p:nvPr/>
          </p:nvSpPr>
          <p:spPr>
            <a:xfrm>
              <a:off x="19621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14"/>
            <p:cNvSpPr/>
            <p:nvPr/>
          </p:nvSpPr>
          <p:spPr>
            <a:xfrm>
              <a:off x="2054075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14"/>
            <p:cNvSpPr/>
            <p:nvPr/>
          </p:nvSpPr>
          <p:spPr>
            <a:xfrm>
              <a:off x="21458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14"/>
            <p:cNvSpPr/>
            <p:nvPr/>
          </p:nvSpPr>
          <p:spPr>
            <a:xfrm>
              <a:off x="2237800" y="12896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14"/>
            <p:cNvSpPr/>
            <p:nvPr/>
          </p:nvSpPr>
          <p:spPr>
            <a:xfrm>
              <a:off x="23295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14"/>
            <p:cNvSpPr/>
            <p:nvPr/>
          </p:nvSpPr>
          <p:spPr>
            <a:xfrm>
              <a:off x="242132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14"/>
            <p:cNvSpPr/>
            <p:nvPr/>
          </p:nvSpPr>
          <p:spPr>
            <a:xfrm>
              <a:off x="25132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14"/>
            <p:cNvSpPr/>
            <p:nvPr/>
          </p:nvSpPr>
          <p:spPr>
            <a:xfrm>
              <a:off x="260500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14"/>
            <p:cNvSpPr/>
            <p:nvPr/>
          </p:nvSpPr>
          <p:spPr>
            <a:xfrm>
              <a:off x="26969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14"/>
            <p:cNvSpPr/>
            <p:nvPr/>
          </p:nvSpPr>
          <p:spPr>
            <a:xfrm>
              <a:off x="27887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14"/>
            <p:cNvSpPr/>
            <p:nvPr/>
          </p:nvSpPr>
          <p:spPr>
            <a:xfrm>
              <a:off x="28806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14"/>
            <p:cNvSpPr/>
            <p:nvPr/>
          </p:nvSpPr>
          <p:spPr>
            <a:xfrm>
              <a:off x="297242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14"/>
            <p:cNvSpPr/>
            <p:nvPr/>
          </p:nvSpPr>
          <p:spPr>
            <a:xfrm>
              <a:off x="30643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14"/>
            <p:cNvSpPr/>
            <p:nvPr/>
          </p:nvSpPr>
          <p:spPr>
            <a:xfrm>
              <a:off x="31561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14"/>
            <p:cNvSpPr/>
            <p:nvPr/>
          </p:nvSpPr>
          <p:spPr>
            <a:xfrm>
              <a:off x="32478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14"/>
            <p:cNvSpPr/>
            <p:nvPr/>
          </p:nvSpPr>
          <p:spPr>
            <a:xfrm>
              <a:off x="333985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14"/>
            <p:cNvSpPr/>
            <p:nvPr/>
          </p:nvSpPr>
          <p:spPr>
            <a:xfrm>
              <a:off x="343157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14"/>
            <p:cNvSpPr/>
            <p:nvPr/>
          </p:nvSpPr>
          <p:spPr>
            <a:xfrm>
              <a:off x="35235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14"/>
            <p:cNvSpPr/>
            <p:nvPr/>
          </p:nvSpPr>
          <p:spPr>
            <a:xfrm>
              <a:off x="6764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14"/>
            <p:cNvSpPr/>
            <p:nvPr/>
          </p:nvSpPr>
          <p:spPr>
            <a:xfrm>
              <a:off x="76832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14"/>
            <p:cNvSpPr/>
            <p:nvPr/>
          </p:nvSpPr>
          <p:spPr>
            <a:xfrm>
              <a:off x="860125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14"/>
            <p:cNvSpPr/>
            <p:nvPr/>
          </p:nvSpPr>
          <p:spPr>
            <a:xfrm>
              <a:off x="9518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14"/>
            <p:cNvSpPr/>
            <p:nvPr/>
          </p:nvSpPr>
          <p:spPr>
            <a:xfrm>
              <a:off x="104382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14"/>
            <p:cNvSpPr/>
            <p:nvPr/>
          </p:nvSpPr>
          <p:spPr>
            <a:xfrm>
              <a:off x="11355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14"/>
            <p:cNvSpPr/>
            <p:nvPr/>
          </p:nvSpPr>
          <p:spPr>
            <a:xfrm>
              <a:off x="1227500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1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14"/>
            <p:cNvSpPr/>
            <p:nvPr/>
          </p:nvSpPr>
          <p:spPr>
            <a:xfrm>
              <a:off x="131927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14"/>
            <p:cNvSpPr/>
            <p:nvPr/>
          </p:nvSpPr>
          <p:spPr>
            <a:xfrm>
              <a:off x="1411200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14"/>
            <p:cNvSpPr/>
            <p:nvPr/>
          </p:nvSpPr>
          <p:spPr>
            <a:xfrm>
              <a:off x="150300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0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14"/>
            <p:cNvSpPr/>
            <p:nvPr/>
          </p:nvSpPr>
          <p:spPr>
            <a:xfrm>
              <a:off x="15947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94" y="503"/>
                    <a:pt x="503" y="394"/>
                    <a:pt x="503" y="251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14"/>
            <p:cNvSpPr/>
            <p:nvPr/>
          </p:nvSpPr>
          <p:spPr>
            <a:xfrm>
              <a:off x="16866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14"/>
            <p:cNvSpPr/>
            <p:nvPr/>
          </p:nvSpPr>
          <p:spPr>
            <a:xfrm>
              <a:off x="17784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14"/>
            <p:cNvSpPr/>
            <p:nvPr/>
          </p:nvSpPr>
          <p:spPr>
            <a:xfrm>
              <a:off x="187037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14"/>
            <p:cNvSpPr/>
            <p:nvPr/>
          </p:nvSpPr>
          <p:spPr>
            <a:xfrm>
              <a:off x="19621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88" y="503"/>
                    <a:pt x="502" y="394"/>
                    <a:pt x="502" y="251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14"/>
            <p:cNvSpPr/>
            <p:nvPr/>
          </p:nvSpPr>
          <p:spPr>
            <a:xfrm>
              <a:off x="2054075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52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14"/>
            <p:cNvSpPr/>
            <p:nvPr/>
          </p:nvSpPr>
          <p:spPr>
            <a:xfrm>
              <a:off x="21458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14"/>
            <p:cNvSpPr/>
            <p:nvPr/>
          </p:nvSpPr>
          <p:spPr>
            <a:xfrm>
              <a:off x="2237800" y="138137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4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14"/>
            <p:cNvSpPr/>
            <p:nvPr/>
          </p:nvSpPr>
          <p:spPr>
            <a:xfrm>
              <a:off x="23295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2" y="394"/>
                    <a:pt x="502" y="251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14"/>
            <p:cNvSpPr/>
            <p:nvPr/>
          </p:nvSpPr>
          <p:spPr>
            <a:xfrm>
              <a:off x="242132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95" y="503"/>
                    <a:pt x="501" y="394"/>
                    <a:pt x="501" y="251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14"/>
            <p:cNvSpPr/>
            <p:nvPr/>
          </p:nvSpPr>
          <p:spPr>
            <a:xfrm>
              <a:off x="25132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14"/>
            <p:cNvSpPr/>
            <p:nvPr/>
          </p:nvSpPr>
          <p:spPr>
            <a:xfrm>
              <a:off x="260500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14"/>
            <p:cNvSpPr/>
            <p:nvPr/>
          </p:nvSpPr>
          <p:spPr>
            <a:xfrm>
              <a:off x="26969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1"/>
                  </a:cubicBezTo>
                  <a:cubicBezTo>
                    <a:pt x="1" y="394"/>
                    <a:pt x="108" y="503"/>
                    <a:pt x="252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14"/>
            <p:cNvSpPr/>
            <p:nvPr/>
          </p:nvSpPr>
          <p:spPr>
            <a:xfrm>
              <a:off x="27887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14"/>
            <p:cNvSpPr/>
            <p:nvPr/>
          </p:nvSpPr>
          <p:spPr>
            <a:xfrm>
              <a:off x="28806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3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14"/>
            <p:cNvSpPr/>
            <p:nvPr/>
          </p:nvSpPr>
          <p:spPr>
            <a:xfrm>
              <a:off x="297242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14"/>
            <p:cNvSpPr/>
            <p:nvPr/>
          </p:nvSpPr>
          <p:spPr>
            <a:xfrm>
              <a:off x="30643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1"/>
                  </a:cubicBezTo>
                  <a:cubicBezTo>
                    <a:pt x="1" y="394"/>
                    <a:pt x="107" y="503"/>
                    <a:pt x="243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14"/>
            <p:cNvSpPr/>
            <p:nvPr/>
          </p:nvSpPr>
          <p:spPr>
            <a:xfrm>
              <a:off x="31561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14"/>
            <p:cNvSpPr/>
            <p:nvPr/>
          </p:nvSpPr>
          <p:spPr>
            <a:xfrm>
              <a:off x="32478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14"/>
            <p:cNvSpPr/>
            <p:nvPr/>
          </p:nvSpPr>
          <p:spPr>
            <a:xfrm>
              <a:off x="333985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14"/>
            <p:cNvSpPr/>
            <p:nvPr/>
          </p:nvSpPr>
          <p:spPr>
            <a:xfrm>
              <a:off x="343157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14"/>
            <p:cNvSpPr/>
            <p:nvPr/>
          </p:nvSpPr>
          <p:spPr>
            <a:xfrm>
              <a:off x="35235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14"/>
            <p:cNvSpPr/>
            <p:nvPr/>
          </p:nvSpPr>
          <p:spPr>
            <a:xfrm>
              <a:off x="6764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14"/>
            <p:cNvSpPr/>
            <p:nvPr/>
          </p:nvSpPr>
          <p:spPr>
            <a:xfrm>
              <a:off x="76832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14"/>
            <p:cNvSpPr/>
            <p:nvPr/>
          </p:nvSpPr>
          <p:spPr>
            <a:xfrm>
              <a:off x="860125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14"/>
            <p:cNvSpPr/>
            <p:nvPr/>
          </p:nvSpPr>
          <p:spPr>
            <a:xfrm>
              <a:off x="9518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14"/>
            <p:cNvSpPr/>
            <p:nvPr/>
          </p:nvSpPr>
          <p:spPr>
            <a:xfrm>
              <a:off x="104382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14"/>
            <p:cNvSpPr/>
            <p:nvPr/>
          </p:nvSpPr>
          <p:spPr>
            <a:xfrm>
              <a:off x="11355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14"/>
            <p:cNvSpPr/>
            <p:nvPr/>
          </p:nvSpPr>
          <p:spPr>
            <a:xfrm>
              <a:off x="1227500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14"/>
            <p:cNvSpPr/>
            <p:nvPr/>
          </p:nvSpPr>
          <p:spPr>
            <a:xfrm>
              <a:off x="131927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14"/>
            <p:cNvSpPr/>
            <p:nvPr/>
          </p:nvSpPr>
          <p:spPr>
            <a:xfrm>
              <a:off x="1411200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14"/>
            <p:cNvSpPr/>
            <p:nvPr/>
          </p:nvSpPr>
          <p:spPr>
            <a:xfrm>
              <a:off x="150300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14"/>
            <p:cNvSpPr/>
            <p:nvPr/>
          </p:nvSpPr>
          <p:spPr>
            <a:xfrm>
              <a:off x="15947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14"/>
            <p:cNvSpPr/>
            <p:nvPr/>
          </p:nvSpPr>
          <p:spPr>
            <a:xfrm>
              <a:off x="16866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14"/>
            <p:cNvSpPr/>
            <p:nvPr/>
          </p:nvSpPr>
          <p:spPr>
            <a:xfrm>
              <a:off x="17784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14"/>
            <p:cNvSpPr/>
            <p:nvPr/>
          </p:nvSpPr>
          <p:spPr>
            <a:xfrm>
              <a:off x="187037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14"/>
            <p:cNvSpPr/>
            <p:nvPr/>
          </p:nvSpPr>
          <p:spPr>
            <a:xfrm>
              <a:off x="19621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14"/>
            <p:cNvSpPr/>
            <p:nvPr/>
          </p:nvSpPr>
          <p:spPr>
            <a:xfrm>
              <a:off x="2054075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14"/>
            <p:cNvSpPr/>
            <p:nvPr/>
          </p:nvSpPr>
          <p:spPr>
            <a:xfrm>
              <a:off x="21458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14"/>
            <p:cNvSpPr/>
            <p:nvPr/>
          </p:nvSpPr>
          <p:spPr>
            <a:xfrm>
              <a:off x="2237800" y="14733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14"/>
            <p:cNvSpPr/>
            <p:nvPr/>
          </p:nvSpPr>
          <p:spPr>
            <a:xfrm>
              <a:off x="23295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14"/>
            <p:cNvSpPr/>
            <p:nvPr/>
          </p:nvSpPr>
          <p:spPr>
            <a:xfrm>
              <a:off x="242132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14"/>
            <p:cNvSpPr/>
            <p:nvPr/>
          </p:nvSpPr>
          <p:spPr>
            <a:xfrm>
              <a:off x="25132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14"/>
            <p:cNvSpPr/>
            <p:nvPr/>
          </p:nvSpPr>
          <p:spPr>
            <a:xfrm>
              <a:off x="260500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14"/>
            <p:cNvSpPr/>
            <p:nvPr/>
          </p:nvSpPr>
          <p:spPr>
            <a:xfrm>
              <a:off x="26969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07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14"/>
            <p:cNvSpPr/>
            <p:nvPr/>
          </p:nvSpPr>
          <p:spPr>
            <a:xfrm>
              <a:off x="27887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14"/>
            <p:cNvSpPr/>
            <p:nvPr/>
          </p:nvSpPr>
          <p:spPr>
            <a:xfrm>
              <a:off x="28806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14"/>
            <p:cNvSpPr/>
            <p:nvPr/>
          </p:nvSpPr>
          <p:spPr>
            <a:xfrm>
              <a:off x="297242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14"/>
            <p:cNvSpPr/>
            <p:nvPr/>
          </p:nvSpPr>
          <p:spPr>
            <a:xfrm>
              <a:off x="30643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07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14"/>
            <p:cNvSpPr/>
            <p:nvPr/>
          </p:nvSpPr>
          <p:spPr>
            <a:xfrm>
              <a:off x="31561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14"/>
            <p:cNvSpPr/>
            <p:nvPr/>
          </p:nvSpPr>
          <p:spPr>
            <a:xfrm>
              <a:off x="32478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14"/>
            <p:cNvSpPr/>
            <p:nvPr/>
          </p:nvSpPr>
          <p:spPr>
            <a:xfrm>
              <a:off x="333985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14"/>
            <p:cNvSpPr/>
            <p:nvPr/>
          </p:nvSpPr>
          <p:spPr>
            <a:xfrm>
              <a:off x="343157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14"/>
            <p:cNvSpPr/>
            <p:nvPr/>
          </p:nvSpPr>
          <p:spPr>
            <a:xfrm>
              <a:off x="35235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14"/>
            <p:cNvSpPr/>
            <p:nvPr/>
          </p:nvSpPr>
          <p:spPr>
            <a:xfrm>
              <a:off x="6764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14"/>
            <p:cNvSpPr/>
            <p:nvPr/>
          </p:nvSpPr>
          <p:spPr>
            <a:xfrm>
              <a:off x="76832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14"/>
            <p:cNvSpPr/>
            <p:nvPr/>
          </p:nvSpPr>
          <p:spPr>
            <a:xfrm>
              <a:off x="860125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14"/>
            <p:cNvSpPr/>
            <p:nvPr/>
          </p:nvSpPr>
          <p:spPr>
            <a:xfrm>
              <a:off x="9518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14"/>
            <p:cNvSpPr/>
            <p:nvPr/>
          </p:nvSpPr>
          <p:spPr>
            <a:xfrm>
              <a:off x="104382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14"/>
            <p:cNvSpPr/>
            <p:nvPr/>
          </p:nvSpPr>
          <p:spPr>
            <a:xfrm>
              <a:off x="11355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14"/>
            <p:cNvSpPr/>
            <p:nvPr/>
          </p:nvSpPr>
          <p:spPr>
            <a:xfrm>
              <a:off x="1227500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14"/>
            <p:cNvSpPr/>
            <p:nvPr/>
          </p:nvSpPr>
          <p:spPr>
            <a:xfrm>
              <a:off x="131927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14"/>
            <p:cNvSpPr/>
            <p:nvPr/>
          </p:nvSpPr>
          <p:spPr>
            <a:xfrm>
              <a:off x="1411200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14"/>
            <p:cNvSpPr/>
            <p:nvPr/>
          </p:nvSpPr>
          <p:spPr>
            <a:xfrm>
              <a:off x="150300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14"/>
            <p:cNvSpPr/>
            <p:nvPr/>
          </p:nvSpPr>
          <p:spPr>
            <a:xfrm>
              <a:off x="15947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14"/>
            <p:cNvSpPr/>
            <p:nvPr/>
          </p:nvSpPr>
          <p:spPr>
            <a:xfrm>
              <a:off x="16866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14"/>
            <p:cNvSpPr/>
            <p:nvPr/>
          </p:nvSpPr>
          <p:spPr>
            <a:xfrm>
              <a:off x="17784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14"/>
            <p:cNvSpPr/>
            <p:nvPr/>
          </p:nvSpPr>
          <p:spPr>
            <a:xfrm>
              <a:off x="187037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14"/>
            <p:cNvSpPr/>
            <p:nvPr/>
          </p:nvSpPr>
          <p:spPr>
            <a:xfrm>
              <a:off x="19621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14"/>
            <p:cNvSpPr/>
            <p:nvPr/>
          </p:nvSpPr>
          <p:spPr>
            <a:xfrm>
              <a:off x="2054075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14"/>
            <p:cNvSpPr/>
            <p:nvPr/>
          </p:nvSpPr>
          <p:spPr>
            <a:xfrm>
              <a:off x="21458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14"/>
            <p:cNvSpPr/>
            <p:nvPr/>
          </p:nvSpPr>
          <p:spPr>
            <a:xfrm>
              <a:off x="2237800" y="15650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14"/>
            <p:cNvSpPr/>
            <p:nvPr/>
          </p:nvSpPr>
          <p:spPr>
            <a:xfrm>
              <a:off x="23295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14"/>
            <p:cNvSpPr/>
            <p:nvPr/>
          </p:nvSpPr>
          <p:spPr>
            <a:xfrm>
              <a:off x="242132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14"/>
            <p:cNvSpPr/>
            <p:nvPr/>
          </p:nvSpPr>
          <p:spPr>
            <a:xfrm>
              <a:off x="25132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14"/>
            <p:cNvSpPr/>
            <p:nvPr/>
          </p:nvSpPr>
          <p:spPr>
            <a:xfrm>
              <a:off x="260500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14"/>
            <p:cNvSpPr/>
            <p:nvPr/>
          </p:nvSpPr>
          <p:spPr>
            <a:xfrm>
              <a:off x="26969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14"/>
            <p:cNvSpPr/>
            <p:nvPr/>
          </p:nvSpPr>
          <p:spPr>
            <a:xfrm>
              <a:off x="27887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14"/>
            <p:cNvSpPr/>
            <p:nvPr/>
          </p:nvSpPr>
          <p:spPr>
            <a:xfrm>
              <a:off x="28806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14"/>
            <p:cNvSpPr/>
            <p:nvPr/>
          </p:nvSpPr>
          <p:spPr>
            <a:xfrm>
              <a:off x="297242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14"/>
            <p:cNvSpPr/>
            <p:nvPr/>
          </p:nvSpPr>
          <p:spPr>
            <a:xfrm>
              <a:off x="30643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14"/>
            <p:cNvSpPr/>
            <p:nvPr/>
          </p:nvSpPr>
          <p:spPr>
            <a:xfrm>
              <a:off x="31561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14"/>
            <p:cNvSpPr/>
            <p:nvPr/>
          </p:nvSpPr>
          <p:spPr>
            <a:xfrm>
              <a:off x="32478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14"/>
            <p:cNvSpPr/>
            <p:nvPr/>
          </p:nvSpPr>
          <p:spPr>
            <a:xfrm>
              <a:off x="333985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14"/>
            <p:cNvSpPr/>
            <p:nvPr/>
          </p:nvSpPr>
          <p:spPr>
            <a:xfrm>
              <a:off x="343157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14"/>
            <p:cNvSpPr/>
            <p:nvPr/>
          </p:nvSpPr>
          <p:spPr>
            <a:xfrm>
              <a:off x="35235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14"/>
            <p:cNvSpPr/>
            <p:nvPr/>
          </p:nvSpPr>
          <p:spPr>
            <a:xfrm>
              <a:off x="6764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14"/>
            <p:cNvSpPr/>
            <p:nvPr/>
          </p:nvSpPr>
          <p:spPr>
            <a:xfrm>
              <a:off x="76832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14"/>
            <p:cNvSpPr/>
            <p:nvPr/>
          </p:nvSpPr>
          <p:spPr>
            <a:xfrm>
              <a:off x="860125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14"/>
            <p:cNvSpPr/>
            <p:nvPr/>
          </p:nvSpPr>
          <p:spPr>
            <a:xfrm>
              <a:off x="9518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14"/>
            <p:cNvSpPr/>
            <p:nvPr/>
          </p:nvSpPr>
          <p:spPr>
            <a:xfrm>
              <a:off x="104382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14"/>
            <p:cNvSpPr/>
            <p:nvPr/>
          </p:nvSpPr>
          <p:spPr>
            <a:xfrm>
              <a:off x="11355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14"/>
            <p:cNvSpPr/>
            <p:nvPr/>
          </p:nvSpPr>
          <p:spPr>
            <a:xfrm>
              <a:off x="1227500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14"/>
            <p:cNvSpPr/>
            <p:nvPr/>
          </p:nvSpPr>
          <p:spPr>
            <a:xfrm>
              <a:off x="131927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14"/>
            <p:cNvSpPr/>
            <p:nvPr/>
          </p:nvSpPr>
          <p:spPr>
            <a:xfrm>
              <a:off x="1411200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14"/>
            <p:cNvSpPr/>
            <p:nvPr/>
          </p:nvSpPr>
          <p:spPr>
            <a:xfrm>
              <a:off x="150300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14"/>
            <p:cNvSpPr/>
            <p:nvPr/>
          </p:nvSpPr>
          <p:spPr>
            <a:xfrm>
              <a:off x="15947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0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14"/>
            <p:cNvSpPr/>
            <p:nvPr/>
          </p:nvSpPr>
          <p:spPr>
            <a:xfrm>
              <a:off x="16866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14"/>
            <p:cNvSpPr/>
            <p:nvPr/>
          </p:nvSpPr>
          <p:spPr>
            <a:xfrm>
              <a:off x="17784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14"/>
            <p:cNvSpPr/>
            <p:nvPr/>
          </p:nvSpPr>
          <p:spPr>
            <a:xfrm>
              <a:off x="187037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14"/>
            <p:cNvSpPr/>
            <p:nvPr/>
          </p:nvSpPr>
          <p:spPr>
            <a:xfrm>
              <a:off x="19621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0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14"/>
            <p:cNvSpPr/>
            <p:nvPr/>
          </p:nvSpPr>
          <p:spPr>
            <a:xfrm>
              <a:off x="2054075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14"/>
            <p:cNvSpPr/>
            <p:nvPr/>
          </p:nvSpPr>
          <p:spPr>
            <a:xfrm>
              <a:off x="21458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14"/>
            <p:cNvSpPr/>
            <p:nvPr/>
          </p:nvSpPr>
          <p:spPr>
            <a:xfrm>
              <a:off x="2237800" y="165705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14"/>
            <p:cNvSpPr/>
            <p:nvPr/>
          </p:nvSpPr>
          <p:spPr>
            <a:xfrm>
              <a:off x="23295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0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14"/>
            <p:cNvSpPr/>
            <p:nvPr/>
          </p:nvSpPr>
          <p:spPr>
            <a:xfrm>
              <a:off x="242132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0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14"/>
            <p:cNvSpPr/>
            <p:nvPr/>
          </p:nvSpPr>
          <p:spPr>
            <a:xfrm>
              <a:off x="25132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14"/>
            <p:cNvSpPr/>
            <p:nvPr/>
          </p:nvSpPr>
          <p:spPr>
            <a:xfrm>
              <a:off x="260500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14"/>
            <p:cNvSpPr/>
            <p:nvPr/>
          </p:nvSpPr>
          <p:spPr>
            <a:xfrm>
              <a:off x="26969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50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14"/>
            <p:cNvSpPr/>
            <p:nvPr/>
          </p:nvSpPr>
          <p:spPr>
            <a:xfrm>
              <a:off x="27887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14"/>
            <p:cNvSpPr/>
            <p:nvPr/>
          </p:nvSpPr>
          <p:spPr>
            <a:xfrm>
              <a:off x="28806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14"/>
            <p:cNvSpPr/>
            <p:nvPr/>
          </p:nvSpPr>
          <p:spPr>
            <a:xfrm>
              <a:off x="297242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14"/>
            <p:cNvSpPr/>
            <p:nvPr/>
          </p:nvSpPr>
          <p:spPr>
            <a:xfrm>
              <a:off x="30643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50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14"/>
            <p:cNvSpPr/>
            <p:nvPr/>
          </p:nvSpPr>
          <p:spPr>
            <a:xfrm>
              <a:off x="31561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14"/>
            <p:cNvSpPr/>
            <p:nvPr/>
          </p:nvSpPr>
          <p:spPr>
            <a:xfrm>
              <a:off x="32478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14"/>
            <p:cNvSpPr/>
            <p:nvPr/>
          </p:nvSpPr>
          <p:spPr>
            <a:xfrm>
              <a:off x="333985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14"/>
            <p:cNvSpPr/>
            <p:nvPr/>
          </p:nvSpPr>
          <p:spPr>
            <a:xfrm>
              <a:off x="343157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14"/>
            <p:cNvSpPr/>
            <p:nvPr/>
          </p:nvSpPr>
          <p:spPr>
            <a:xfrm>
              <a:off x="35235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14"/>
            <p:cNvSpPr/>
            <p:nvPr/>
          </p:nvSpPr>
          <p:spPr>
            <a:xfrm>
              <a:off x="6764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14"/>
            <p:cNvSpPr/>
            <p:nvPr/>
          </p:nvSpPr>
          <p:spPr>
            <a:xfrm>
              <a:off x="76832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14"/>
            <p:cNvSpPr/>
            <p:nvPr/>
          </p:nvSpPr>
          <p:spPr>
            <a:xfrm>
              <a:off x="860125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14"/>
            <p:cNvSpPr/>
            <p:nvPr/>
          </p:nvSpPr>
          <p:spPr>
            <a:xfrm>
              <a:off x="9518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14"/>
            <p:cNvSpPr/>
            <p:nvPr/>
          </p:nvSpPr>
          <p:spPr>
            <a:xfrm>
              <a:off x="104382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14"/>
            <p:cNvSpPr/>
            <p:nvPr/>
          </p:nvSpPr>
          <p:spPr>
            <a:xfrm>
              <a:off x="11355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14"/>
            <p:cNvSpPr/>
            <p:nvPr/>
          </p:nvSpPr>
          <p:spPr>
            <a:xfrm>
              <a:off x="1227500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14"/>
            <p:cNvSpPr/>
            <p:nvPr/>
          </p:nvSpPr>
          <p:spPr>
            <a:xfrm>
              <a:off x="131927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14"/>
            <p:cNvSpPr/>
            <p:nvPr/>
          </p:nvSpPr>
          <p:spPr>
            <a:xfrm>
              <a:off x="1411200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14"/>
            <p:cNvSpPr/>
            <p:nvPr/>
          </p:nvSpPr>
          <p:spPr>
            <a:xfrm>
              <a:off x="150300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14"/>
            <p:cNvSpPr/>
            <p:nvPr/>
          </p:nvSpPr>
          <p:spPr>
            <a:xfrm>
              <a:off x="15947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14"/>
            <p:cNvSpPr/>
            <p:nvPr/>
          </p:nvSpPr>
          <p:spPr>
            <a:xfrm>
              <a:off x="16866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14"/>
            <p:cNvSpPr/>
            <p:nvPr/>
          </p:nvSpPr>
          <p:spPr>
            <a:xfrm>
              <a:off x="17784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14"/>
            <p:cNvSpPr/>
            <p:nvPr/>
          </p:nvSpPr>
          <p:spPr>
            <a:xfrm>
              <a:off x="187037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14"/>
            <p:cNvSpPr/>
            <p:nvPr/>
          </p:nvSpPr>
          <p:spPr>
            <a:xfrm>
              <a:off x="19621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14"/>
            <p:cNvSpPr/>
            <p:nvPr/>
          </p:nvSpPr>
          <p:spPr>
            <a:xfrm>
              <a:off x="2054075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14"/>
            <p:cNvSpPr/>
            <p:nvPr/>
          </p:nvSpPr>
          <p:spPr>
            <a:xfrm>
              <a:off x="21458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14"/>
            <p:cNvSpPr/>
            <p:nvPr/>
          </p:nvSpPr>
          <p:spPr>
            <a:xfrm>
              <a:off x="2237800" y="17488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14"/>
            <p:cNvSpPr/>
            <p:nvPr/>
          </p:nvSpPr>
          <p:spPr>
            <a:xfrm>
              <a:off x="23295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14"/>
            <p:cNvSpPr/>
            <p:nvPr/>
          </p:nvSpPr>
          <p:spPr>
            <a:xfrm>
              <a:off x="242132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14"/>
            <p:cNvSpPr/>
            <p:nvPr/>
          </p:nvSpPr>
          <p:spPr>
            <a:xfrm>
              <a:off x="25132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14"/>
            <p:cNvSpPr/>
            <p:nvPr/>
          </p:nvSpPr>
          <p:spPr>
            <a:xfrm>
              <a:off x="260500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14"/>
            <p:cNvSpPr/>
            <p:nvPr/>
          </p:nvSpPr>
          <p:spPr>
            <a:xfrm>
              <a:off x="26969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14"/>
            <p:cNvSpPr/>
            <p:nvPr/>
          </p:nvSpPr>
          <p:spPr>
            <a:xfrm>
              <a:off x="27887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14"/>
            <p:cNvSpPr/>
            <p:nvPr/>
          </p:nvSpPr>
          <p:spPr>
            <a:xfrm>
              <a:off x="28806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14"/>
            <p:cNvSpPr/>
            <p:nvPr/>
          </p:nvSpPr>
          <p:spPr>
            <a:xfrm>
              <a:off x="297242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14"/>
            <p:cNvSpPr/>
            <p:nvPr/>
          </p:nvSpPr>
          <p:spPr>
            <a:xfrm>
              <a:off x="30643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14"/>
            <p:cNvSpPr/>
            <p:nvPr/>
          </p:nvSpPr>
          <p:spPr>
            <a:xfrm>
              <a:off x="31561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14"/>
            <p:cNvSpPr/>
            <p:nvPr/>
          </p:nvSpPr>
          <p:spPr>
            <a:xfrm>
              <a:off x="32478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14"/>
            <p:cNvSpPr/>
            <p:nvPr/>
          </p:nvSpPr>
          <p:spPr>
            <a:xfrm>
              <a:off x="333985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14"/>
            <p:cNvSpPr/>
            <p:nvPr/>
          </p:nvSpPr>
          <p:spPr>
            <a:xfrm>
              <a:off x="343157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14"/>
            <p:cNvSpPr/>
            <p:nvPr/>
          </p:nvSpPr>
          <p:spPr>
            <a:xfrm>
              <a:off x="35235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14"/>
            <p:cNvSpPr/>
            <p:nvPr/>
          </p:nvSpPr>
          <p:spPr>
            <a:xfrm>
              <a:off x="6764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14"/>
            <p:cNvSpPr/>
            <p:nvPr/>
          </p:nvSpPr>
          <p:spPr>
            <a:xfrm>
              <a:off x="76832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14"/>
            <p:cNvSpPr/>
            <p:nvPr/>
          </p:nvSpPr>
          <p:spPr>
            <a:xfrm>
              <a:off x="860125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14"/>
            <p:cNvSpPr/>
            <p:nvPr/>
          </p:nvSpPr>
          <p:spPr>
            <a:xfrm>
              <a:off x="9518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14"/>
            <p:cNvSpPr/>
            <p:nvPr/>
          </p:nvSpPr>
          <p:spPr>
            <a:xfrm>
              <a:off x="104382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14"/>
            <p:cNvSpPr/>
            <p:nvPr/>
          </p:nvSpPr>
          <p:spPr>
            <a:xfrm>
              <a:off x="11355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14"/>
            <p:cNvSpPr/>
            <p:nvPr/>
          </p:nvSpPr>
          <p:spPr>
            <a:xfrm>
              <a:off x="1227500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14"/>
            <p:cNvSpPr/>
            <p:nvPr/>
          </p:nvSpPr>
          <p:spPr>
            <a:xfrm>
              <a:off x="131927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14"/>
            <p:cNvSpPr/>
            <p:nvPr/>
          </p:nvSpPr>
          <p:spPr>
            <a:xfrm>
              <a:off x="1411200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14"/>
            <p:cNvSpPr/>
            <p:nvPr/>
          </p:nvSpPr>
          <p:spPr>
            <a:xfrm>
              <a:off x="150300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14"/>
            <p:cNvSpPr/>
            <p:nvPr/>
          </p:nvSpPr>
          <p:spPr>
            <a:xfrm>
              <a:off x="15947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14"/>
            <p:cNvSpPr/>
            <p:nvPr/>
          </p:nvSpPr>
          <p:spPr>
            <a:xfrm>
              <a:off x="16866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14"/>
            <p:cNvSpPr/>
            <p:nvPr/>
          </p:nvSpPr>
          <p:spPr>
            <a:xfrm>
              <a:off x="17784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14"/>
            <p:cNvSpPr/>
            <p:nvPr/>
          </p:nvSpPr>
          <p:spPr>
            <a:xfrm>
              <a:off x="187037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14"/>
            <p:cNvSpPr/>
            <p:nvPr/>
          </p:nvSpPr>
          <p:spPr>
            <a:xfrm>
              <a:off x="19621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14"/>
            <p:cNvSpPr/>
            <p:nvPr/>
          </p:nvSpPr>
          <p:spPr>
            <a:xfrm>
              <a:off x="2054075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14"/>
            <p:cNvSpPr/>
            <p:nvPr/>
          </p:nvSpPr>
          <p:spPr>
            <a:xfrm>
              <a:off x="21458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14"/>
            <p:cNvSpPr/>
            <p:nvPr/>
          </p:nvSpPr>
          <p:spPr>
            <a:xfrm>
              <a:off x="2237800" y="18407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14"/>
            <p:cNvSpPr/>
            <p:nvPr/>
          </p:nvSpPr>
          <p:spPr>
            <a:xfrm>
              <a:off x="23295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14"/>
            <p:cNvSpPr/>
            <p:nvPr/>
          </p:nvSpPr>
          <p:spPr>
            <a:xfrm>
              <a:off x="242132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14"/>
            <p:cNvSpPr/>
            <p:nvPr/>
          </p:nvSpPr>
          <p:spPr>
            <a:xfrm>
              <a:off x="25132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14"/>
            <p:cNvSpPr/>
            <p:nvPr/>
          </p:nvSpPr>
          <p:spPr>
            <a:xfrm>
              <a:off x="260500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14"/>
            <p:cNvSpPr/>
            <p:nvPr/>
          </p:nvSpPr>
          <p:spPr>
            <a:xfrm>
              <a:off x="26969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14"/>
            <p:cNvSpPr/>
            <p:nvPr/>
          </p:nvSpPr>
          <p:spPr>
            <a:xfrm>
              <a:off x="27887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14"/>
            <p:cNvSpPr/>
            <p:nvPr/>
          </p:nvSpPr>
          <p:spPr>
            <a:xfrm>
              <a:off x="28806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14"/>
            <p:cNvSpPr/>
            <p:nvPr/>
          </p:nvSpPr>
          <p:spPr>
            <a:xfrm>
              <a:off x="297242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14"/>
            <p:cNvSpPr/>
            <p:nvPr/>
          </p:nvSpPr>
          <p:spPr>
            <a:xfrm>
              <a:off x="30643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14"/>
            <p:cNvSpPr/>
            <p:nvPr/>
          </p:nvSpPr>
          <p:spPr>
            <a:xfrm>
              <a:off x="31561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14"/>
            <p:cNvSpPr/>
            <p:nvPr/>
          </p:nvSpPr>
          <p:spPr>
            <a:xfrm>
              <a:off x="32478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14"/>
            <p:cNvSpPr/>
            <p:nvPr/>
          </p:nvSpPr>
          <p:spPr>
            <a:xfrm>
              <a:off x="333985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14"/>
            <p:cNvSpPr/>
            <p:nvPr/>
          </p:nvSpPr>
          <p:spPr>
            <a:xfrm>
              <a:off x="343157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14"/>
            <p:cNvSpPr/>
            <p:nvPr/>
          </p:nvSpPr>
          <p:spPr>
            <a:xfrm>
              <a:off x="35235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14"/>
            <p:cNvSpPr/>
            <p:nvPr/>
          </p:nvSpPr>
          <p:spPr>
            <a:xfrm>
              <a:off x="6764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14"/>
            <p:cNvSpPr/>
            <p:nvPr/>
          </p:nvSpPr>
          <p:spPr>
            <a:xfrm>
              <a:off x="76832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14"/>
            <p:cNvSpPr/>
            <p:nvPr/>
          </p:nvSpPr>
          <p:spPr>
            <a:xfrm>
              <a:off x="860125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14"/>
            <p:cNvSpPr/>
            <p:nvPr/>
          </p:nvSpPr>
          <p:spPr>
            <a:xfrm>
              <a:off x="9518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14"/>
            <p:cNvSpPr/>
            <p:nvPr/>
          </p:nvSpPr>
          <p:spPr>
            <a:xfrm>
              <a:off x="104382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14"/>
            <p:cNvSpPr/>
            <p:nvPr/>
          </p:nvSpPr>
          <p:spPr>
            <a:xfrm>
              <a:off x="11355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14"/>
            <p:cNvSpPr/>
            <p:nvPr/>
          </p:nvSpPr>
          <p:spPr>
            <a:xfrm>
              <a:off x="1227500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14"/>
            <p:cNvSpPr/>
            <p:nvPr/>
          </p:nvSpPr>
          <p:spPr>
            <a:xfrm>
              <a:off x="131927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14"/>
            <p:cNvSpPr/>
            <p:nvPr/>
          </p:nvSpPr>
          <p:spPr>
            <a:xfrm>
              <a:off x="1411200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14"/>
            <p:cNvSpPr/>
            <p:nvPr/>
          </p:nvSpPr>
          <p:spPr>
            <a:xfrm>
              <a:off x="150300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14"/>
            <p:cNvSpPr/>
            <p:nvPr/>
          </p:nvSpPr>
          <p:spPr>
            <a:xfrm>
              <a:off x="15947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14"/>
            <p:cNvSpPr/>
            <p:nvPr/>
          </p:nvSpPr>
          <p:spPr>
            <a:xfrm>
              <a:off x="16866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14"/>
            <p:cNvSpPr/>
            <p:nvPr/>
          </p:nvSpPr>
          <p:spPr>
            <a:xfrm>
              <a:off x="17784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14"/>
            <p:cNvSpPr/>
            <p:nvPr/>
          </p:nvSpPr>
          <p:spPr>
            <a:xfrm>
              <a:off x="187037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14"/>
            <p:cNvSpPr/>
            <p:nvPr/>
          </p:nvSpPr>
          <p:spPr>
            <a:xfrm>
              <a:off x="19621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14"/>
            <p:cNvSpPr/>
            <p:nvPr/>
          </p:nvSpPr>
          <p:spPr>
            <a:xfrm>
              <a:off x="2054075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14"/>
            <p:cNvSpPr/>
            <p:nvPr/>
          </p:nvSpPr>
          <p:spPr>
            <a:xfrm>
              <a:off x="21458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14"/>
            <p:cNvSpPr/>
            <p:nvPr/>
          </p:nvSpPr>
          <p:spPr>
            <a:xfrm>
              <a:off x="2237800" y="19325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14"/>
            <p:cNvSpPr/>
            <p:nvPr/>
          </p:nvSpPr>
          <p:spPr>
            <a:xfrm>
              <a:off x="23295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14"/>
            <p:cNvSpPr/>
            <p:nvPr/>
          </p:nvSpPr>
          <p:spPr>
            <a:xfrm>
              <a:off x="242132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14"/>
            <p:cNvSpPr/>
            <p:nvPr/>
          </p:nvSpPr>
          <p:spPr>
            <a:xfrm>
              <a:off x="25132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14"/>
            <p:cNvSpPr/>
            <p:nvPr/>
          </p:nvSpPr>
          <p:spPr>
            <a:xfrm>
              <a:off x="260500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14"/>
            <p:cNvSpPr/>
            <p:nvPr/>
          </p:nvSpPr>
          <p:spPr>
            <a:xfrm>
              <a:off x="26969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14"/>
            <p:cNvSpPr/>
            <p:nvPr/>
          </p:nvSpPr>
          <p:spPr>
            <a:xfrm>
              <a:off x="27887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14"/>
            <p:cNvSpPr/>
            <p:nvPr/>
          </p:nvSpPr>
          <p:spPr>
            <a:xfrm>
              <a:off x="28806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14"/>
            <p:cNvSpPr/>
            <p:nvPr/>
          </p:nvSpPr>
          <p:spPr>
            <a:xfrm>
              <a:off x="297242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14"/>
            <p:cNvSpPr/>
            <p:nvPr/>
          </p:nvSpPr>
          <p:spPr>
            <a:xfrm>
              <a:off x="30643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14"/>
            <p:cNvSpPr/>
            <p:nvPr/>
          </p:nvSpPr>
          <p:spPr>
            <a:xfrm>
              <a:off x="31561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14"/>
            <p:cNvSpPr/>
            <p:nvPr/>
          </p:nvSpPr>
          <p:spPr>
            <a:xfrm>
              <a:off x="32478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14"/>
            <p:cNvSpPr/>
            <p:nvPr/>
          </p:nvSpPr>
          <p:spPr>
            <a:xfrm>
              <a:off x="333985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14"/>
            <p:cNvSpPr/>
            <p:nvPr/>
          </p:nvSpPr>
          <p:spPr>
            <a:xfrm>
              <a:off x="343157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14"/>
            <p:cNvSpPr/>
            <p:nvPr/>
          </p:nvSpPr>
          <p:spPr>
            <a:xfrm>
              <a:off x="35235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14"/>
            <p:cNvSpPr/>
            <p:nvPr/>
          </p:nvSpPr>
          <p:spPr>
            <a:xfrm>
              <a:off x="6764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14"/>
            <p:cNvSpPr/>
            <p:nvPr/>
          </p:nvSpPr>
          <p:spPr>
            <a:xfrm>
              <a:off x="76832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14"/>
            <p:cNvSpPr/>
            <p:nvPr/>
          </p:nvSpPr>
          <p:spPr>
            <a:xfrm>
              <a:off x="860125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14"/>
            <p:cNvSpPr/>
            <p:nvPr/>
          </p:nvSpPr>
          <p:spPr>
            <a:xfrm>
              <a:off x="9518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14"/>
            <p:cNvSpPr/>
            <p:nvPr/>
          </p:nvSpPr>
          <p:spPr>
            <a:xfrm>
              <a:off x="104382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14"/>
            <p:cNvSpPr/>
            <p:nvPr/>
          </p:nvSpPr>
          <p:spPr>
            <a:xfrm>
              <a:off x="11355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14"/>
            <p:cNvSpPr/>
            <p:nvPr/>
          </p:nvSpPr>
          <p:spPr>
            <a:xfrm>
              <a:off x="1227500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14"/>
            <p:cNvSpPr/>
            <p:nvPr/>
          </p:nvSpPr>
          <p:spPr>
            <a:xfrm>
              <a:off x="131927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14"/>
            <p:cNvSpPr/>
            <p:nvPr/>
          </p:nvSpPr>
          <p:spPr>
            <a:xfrm>
              <a:off x="1411200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14"/>
            <p:cNvSpPr/>
            <p:nvPr/>
          </p:nvSpPr>
          <p:spPr>
            <a:xfrm>
              <a:off x="150300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14"/>
            <p:cNvSpPr/>
            <p:nvPr/>
          </p:nvSpPr>
          <p:spPr>
            <a:xfrm>
              <a:off x="15947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14"/>
            <p:cNvSpPr/>
            <p:nvPr/>
          </p:nvSpPr>
          <p:spPr>
            <a:xfrm>
              <a:off x="16866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14"/>
            <p:cNvSpPr/>
            <p:nvPr/>
          </p:nvSpPr>
          <p:spPr>
            <a:xfrm>
              <a:off x="17784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14"/>
            <p:cNvSpPr/>
            <p:nvPr/>
          </p:nvSpPr>
          <p:spPr>
            <a:xfrm>
              <a:off x="187037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14"/>
            <p:cNvSpPr/>
            <p:nvPr/>
          </p:nvSpPr>
          <p:spPr>
            <a:xfrm>
              <a:off x="19621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14"/>
            <p:cNvSpPr/>
            <p:nvPr/>
          </p:nvSpPr>
          <p:spPr>
            <a:xfrm>
              <a:off x="2054075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14"/>
            <p:cNvSpPr/>
            <p:nvPr/>
          </p:nvSpPr>
          <p:spPr>
            <a:xfrm>
              <a:off x="21458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14"/>
            <p:cNvSpPr/>
            <p:nvPr/>
          </p:nvSpPr>
          <p:spPr>
            <a:xfrm>
              <a:off x="2237800" y="20244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14"/>
            <p:cNvSpPr/>
            <p:nvPr/>
          </p:nvSpPr>
          <p:spPr>
            <a:xfrm>
              <a:off x="23295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14"/>
            <p:cNvSpPr/>
            <p:nvPr/>
          </p:nvSpPr>
          <p:spPr>
            <a:xfrm>
              <a:off x="242132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14"/>
            <p:cNvSpPr/>
            <p:nvPr/>
          </p:nvSpPr>
          <p:spPr>
            <a:xfrm>
              <a:off x="25132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14"/>
            <p:cNvSpPr/>
            <p:nvPr/>
          </p:nvSpPr>
          <p:spPr>
            <a:xfrm>
              <a:off x="260500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14"/>
            <p:cNvSpPr/>
            <p:nvPr/>
          </p:nvSpPr>
          <p:spPr>
            <a:xfrm>
              <a:off x="26969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14"/>
            <p:cNvSpPr/>
            <p:nvPr/>
          </p:nvSpPr>
          <p:spPr>
            <a:xfrm>
              <a:off x="27887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14"/>
            <p:cNvSpPr/>
            <p:nvPr/>
          </p:nvSpPr>
          <p:spPr>
            <a:xfrm>
              <a:off x="28806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14"/>
            <p:cNvSpPr/>
            <p:nvPr/>
          </p:nvSpPr>
          <p:spPr>
            <a:xfrm>
              <a:off x="297242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14"/>
            <p:cNvSpPr/>
            <p:nvPr/>
          </p:nvSpPr>
          <p:spPr>
            <a:xfrm>
              <a:off x="30643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14"/>
            <p:cNvSpPr/>
            <p:nvPr/>
          </p:nvSpPr>
          <p:spPr>
            <a:xfrm>
              <a:off x="31561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14"/>
            <p:cNvSpPr/>
            <p:nvPr/>
          </p:nvSpPr>
          <p:spPr>
            <a:xfrm>
              <a:off x="32478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14"/>
            <p:cNvSpPr/>
            <p:nvPr/>
          </p:nvSpPr>
          <p:spPr>
            <a:xfrm>
              <a:off x="333985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14"/>
            <p:cNvSpPr/>
            <p:nvPr/>
          </p:nvSpPr>
          <p:spPr>
            <a:xfrm>
              <a:off x="343157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14"/>
            <p:cNvSpPr/>
            <p:nvPr/>
          </p:nvSpPr>
          <p:spPr>
            <a:xfrm>
              <a:off x="35235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14"/>
            <p:cNvSpPr/>
            <p:nvPr/>
          </p:nvSpPr>
          <p:spPr>
            <a:xfrm>
              <a:off x="6764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14"/>
            <p:cNvSpPr/>
            <p:nvPr/>
          </p:nvSpPr>
          <p:spPr>
            <a:xfrm>
              <a:off x="76832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14"/>
            <p:cNvSpPr/>
            <p:nvPr/>
          </p:nvSpPr>
          <p:spPr>
            <a:xfrm>
              <a:off x="860125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14"/>
            <p:cNvSpPr/>
            <p:nvPr/>
          </p:nvSpPr>
          <p:spPr>
            <a:xfrm>
              <a:off x="9518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14"/>
            <p:cNvSpPr/>
            <p:nvPr/>
          </p:nvSpPr>
          <p:spPr>
            <a:xfrm>
              <a:off x="104382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14"/>
            <p:cNvSpPr/>
            <p:nvPr/>
          </p:nvSpPr>
          <p:spPr>
            <a:xfrm>
              <a:off x="11355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14"/>
            <p:cNvSpPr/>
            <p:nvPr/>
          </p:nvSpPr>
          <p:spPr>
            <a:xfrm>
              <a:off x="1227500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14"/>
            <p:cNvSpPr/>
            <p:nvPr/>
          </p:nvSpPr>
          <p:spPr>
            <a:xfrm>
              <a:off x="131927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14"/>
            <p:cNvSpPr/>
            <p:nvPr/>
          </p:nvSpPr>
          <p:spPr>
            <a:xfrm>
              <a:off x="1411200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14"/>
            <p:cNvSpPr/>
            <p:nvPr/>
          </p:nvSpPr>
          <p:spPr>
            <a:xfrm>
              <a:off x="150300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14"/>
            <p:cNvSpPr/>
            <p:nvPr/>
          </p:nvSpPr>
          <p:spPr>
            <a:xfrm>
              <a:off x="15947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14"/>
            <p:cNvSpPr/>
            <p:nvPr/>
          </p:nvSpPr>
          <p:spPr>
            <a:xfrm>
              <a:off x="16866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14"/>
            <p:cNvSpPr/>
            <p:nvPr/>
          </p:nvSpPr>
          <p:spPr>
            <a:xfrm>
              <a:off x="17784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14"/>
            <p:cNvSpPr/>
            <p:nvPr/>
          </p:nvSpPr>
          <p:spPr>
            <a:xfrm>
              <a:off x="187037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14"/>
            <p:cNvSpPr/>
            <p:nvPr/>
          </p:nvSpPr>
          <p:spPr>
            <a:xfrm>
              <a:off x="19621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14"/>
            <p:cNvSpPr/>
            <p:nvPr/>
          </p:nvSpPr>
          <p:spPr>
            <a:xfrm>
              <a:off x="2054075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14"/>
            <p:cNvSpPr/>
            <p:nvPr/>
          </p:nvSpPr>
          <p:spPr>
            <a:xfrm>
              <a:off x="21458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14"/>
            <p:cNvSpPr/>
            <p:nvPr/>
          </p:nvSpPr>
          <p:spPr>
            <a:xfrm>
              <a:off x="2237800" y="21162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14"/>
            <p:cNvSpPr/>
            <p:nvPr/>
          </p:nvSpPr>
          <p:spPr>
            <a:xfrm>
              <a:off x="23295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14"/>
            <p:cNvSpPr/>
            <p:nvPr/>
          </p:nvSpPr>
          <p:spPr>
            <a:xfrm>
              <a:off x="242132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14"/>
            <p:cNvSpPr/>
            <p:nvPr/>
          </p:nvSpPr>
          <p:spPr>
            <a:xfrm>
              <a:off x="25132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14"/>
            <p:cNvSpPr/>
            <p:nvPr/>
          </p:nvSpPr>
          <p:spPr>
            <a:xfrm>
              <a:off x="260500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14"/>
            <p:cNvSpPr/>
            <p:nvPr/>
          </p:nvSpPr>
          <p:spPr>
            <a:xfrm>
              <a:off x="26969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14"/>
            <p:cNvSpPr/>
            <p:nvPr/>
          </p:nvSpPr>
          <p:spPr>
            <a:xfrm>
              <a:off x="27887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14"/>
            <p:cNvSpPr/>
            <p:nvPr/>
          </p:nvSpPr>
          <p:spPr>
            <a:xfrm>
              <a:off x="28806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14"/>
            <p:cNvSpPr/>
            <p:nvPr/>
          </p:nvSpPr>
          <p:spPr>
            <a:xfrm>
              <a:off x="297242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14"/>
            <p:cNvSpPr/>
            <p:nvPr/>
          </p:nvSpPr>
          <p:spPr>
            <a:xfrm>
              <a:off x="30643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14"/>
            <p:cNvSpPr/>
            <p:nvPr/>
          </p:nvSpPr>
          <p:spPr>
            <a:xfrm>
              <a:off x="31561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14"/>
            <p:cNvSpPr/>
            <p:nvPr/>
          </p:nvSpPr>
          <p:spPr>
            <a:xfrm>
              <a:off x="32478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14"/>
            <p:cNvSpPr/>
            <p:nvPr/>
          </p:nvSpPr>
          <p:spPr>
            <a:xfrm>
              <a:off x="333985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14"/>
            <p:cNvSpPr/>
            <p:nvPr/>
          </p:nvSpPr>
          <p:spPr>
            <a:xfrm>
              <a:off x="343157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14"/>
            <p:cNvSpPr/>
            <p:nvPr/>
          </p:nvSpPr>
          <p:spPr>
            <a:xfrm>
              <a:off x="35235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14"/>
            <p:cNvSpPr/>
            <p:nvPr/>
          </p:nvSpPr>
          <p:spPr>
            <a:xfrm>
              <a:off x="6764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14"/>
            <p:cNvSpPr/>
            <p:nvPr/>
          </p:nvSpPr>
          <p:spPr>
            <a:xfrm>
              <a:off x="76832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14"/>
            <p:cNvSpPr/>
            <p:nvPr/>
          </p:nvSpPr>
          <p:spPr>
            <a:xfrm>
              <a:off x="860125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14"/>
            <p:cNvSpPr/>
            <p:nvPr/>
          </p:nvSpPr>
          <p:spPr>
            <a:xfrm>
              <a:off x="9518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14"/>
            <p:cNvSpPr/>
            <p:nvPr/>
          </p:nvSpPr>
          <p:spPr>
            <a:xfrm>
              <a:off x="104382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14"/>
            <p:cNvSpPr/>
            <p:nvPr/>
          </p:nvSpPr>
          <p:spPr>
            <a:xfrm>
              <a:off x="11355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14"/>
            <p:cNvSpPr/>
            <p:nvPr/>
          </p:nvSpPr>
          <p:spPr>
            <a:xfrm>
              <a:off x="1227500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14"/>
            <p:cNvSpPr/>
            <p:nvPr/>
          </p:nvSpPr>
          <p:spPr>
            <a:xfrm>
              <a:off x="131927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14"/>
            <p:cNvSpPr/>
            <p:nvPr/>
          </p:nvSpPr>
          <p:spPr>
            <a:xfrm>
              <a:off x="1411200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14"/>
            <p:cNvSpPr/>
            <p:nvPr/>
          </p:nvSpPr>
          <p:spPr>
            <a:xfrm>
              <a:off x="150300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14"/>
            <p:cNvSpPr/>
            <p:nvPr/>
          </p:nvSpPr>
          <p:spPr>
            <a:xfrm>
              <a:off x="15947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14"/>
            <p:cNvSpPr/>
            <p:nvPr/>
          </p:nvSpPr>
          <p:spPr>
            <a:xfrm>
              <a:off x="16866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14"/>
            <p:cNvSpPr/>
            <p:nvPr/>
          </p:nvSpPr>
          <p:spPr>
            <a:xfrm>
              <a:off x="17784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14"/>
            <p:cNvSpPr/>
            <p:nvPr/>
          </p:nvSpPr>
          <p:spPr>
            <a:xfrm>
              <a:off x="187037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14"/>
            <p:cNvSpPr/>
            <p:nvPr/>
          </p:nvSpPr>
          <p:spPr>
            <a:xfrm>
              <a:off x="19621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14"/>
            <p:cNvSpPr/>
            <p:nvPr/>
          </p:nvSpPr>
          <p:spPr>
            <a:xfrm>
              <a:off x="2054075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14"/>
            <p:cNvSpPr/>
            <p:nvPr/>
          </p:nvSpPr>
          <p:spPr>
            <a:xfrm>
              <a:off x="21458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14"/>
            <p:cNvSpPr/>
            <p:nvPr/>
          </p:nvSpPr>
          <p:spPr>
            <a:xfrm>
              <a:off x="2237800" y="22079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14"/>
            <p:cNvSpPr/>
            <p:nvPr/>
          </p:nvSpPr>
          <p:spPr>
            <a:xfrm>
              <a:off x="23295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14"/>
            <p:cNvSpPr/>
            <p:nvPr/>
          </p:nvSpPr>
          <p:spPr>
            <a:xfrm>
              <a:off x="242132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14"/>
            <p:cNvSpPr/>
            <p:nvPr/>
          </p:nvSpPr>
          <p:spPr>
            <a:xfrm>
              <a:off x="25132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14"/>
            <p:cNvSpPr/>
            <p:nvPr/>
          </p:nvSpPr>
          <p:spPr>
            <a:xfrm>
              <a:off x="260500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14"/>
            <p:cNvSpPr/>
            <p:nvPr/>
          </p:nvSpPr>
          <p:spPr>
            <a:xfrm>
              <a:off x="26969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14"/>
            <p:cNvSpPr/>
            <p:nvPr/>
          </p:nvSpPr>
          <p:spPr>
            <a:xfrm>
              <a:off x="27887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14"/>
            <p:cNvSpPr/>
            <p:nvPr/>
          </p:nvSpPr>
          <p:spPr>
            <a:xfrm>
              <a:off x="28806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14"/>
            <p:cNvSpPr/>
            <p:nvPr/>
          </p:nvSpPr>
          <p:spPr>
            <a:xfrm>
              <a:off x="297242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14"/>
            <p:cNvSpPr/>
            <p:nvPr/>
          </p:nvSpPr>
          <p:spPr>
            <a:xfrm>
              <a:off x="30643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14"/>
            <p:cNvSpPr/>
            <p:nvPr/>
          </p:nvSpPr>
          <p:spPr>
            <a:xfrm>
              <a:off x="31561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14"/>
            <p:cNvSpPr/>
            <p:nvPr/>
          </p:nvSpPr>
          <p:spPr>
            <a:xfrm>
              <a:off x="32478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14"/>
            <p:cNvSpPr/>
            <p:nvPr/>
          </p:nvSpPr>
          <p:spPr>
            <a:xfrm>
              <a:off x="333985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14"/>
            <p:cNvSpPr/>
            <p:nvPr/>
          </p:nvSpPr>
          <p:spPr>
            <a:xfrm>
              <a:off x="343157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14"/>
            <p:cNvSpPr/>
            <p:nvPr/>
          </p:nvSpPr>
          <p:spPr>
            <a:xfrm>
              <a:off x="35235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14"/>
            <p:cNvSpPr/>
            <p:nvPr/>
          </p:nvSpPr>
          <p:spPr>
            <a:xfrm>
              <a:off x="6764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14"/>
            <p:cNvSpPr/>
            <p:nvPr/>
          </p:nvSpPr>
          <p:spPr>
            <a:xfrm>
              <a:off x="76832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14"/>
            <p:cNvSpPr/>
            <p:nvPr/>
          </p:nvSpPr>
          <p:spPr>
            <a:xfrm>
              <a:off x="860125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14"/>
            <p:cNvSpPr/>
            <p:nvPr/>
          </p:nvSpPr>
          <p:spPr>
            <a:xfrm>
              <a:off x="9518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14"/>
            <p:cNvSpPr/>
            <p:nvPr/>
          </p:nvSpPr>
          <p:spPr>
            <a:xfrm>
              <a:off x="104382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14"/>
            <p:cNvSpPr/>
            <p:nvPr/>
          </p:nvSpPr>
          <p:spPr>
            <a:xfrm>
              <a:off x="11355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14"/>
            <p:cNvSpPr/>
            <p:nvPr/>
          </p:nvSpPr>
          <p:spPr>
            <a:xfrm>
              <a:off x="1227500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14"/>
            <p:cNvSpPr/>
            <p:nvPr/>
          </p:nvSpPr>
          <p:spPr>
            <a:xfrm>
              <a:off x="131927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14"/>
            <p:cNvSpPr/>
            <p:nvPr/>
          </p:nvSpPr>
          <p:spPr>
            <a:xfrm>
              <a:off x="1411200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14"/>
            <p:cNvSpPr/>
            <p:nvPr/>
          </p:nvSpPr>
          <p:spPr>
            <a:xfrm>
              <a:off x="150300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14"/>
            <p:cNvSpPr/>
            <p:nvPr/>
          </p:nvSpPr>
          <p:spPr>
            <a:xfrm>
              <a:off x="15947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14"/>
            <p:cNvSpPr/>
            <p:nvPr/>
          </p:nvSpPr>
          <p:spPr>
            <a:xfrm>
              <a:off x="16866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14"/>
            <p:cNvSpPr/>
            <p:nvPr/>
          </p:nvSpPr>
          <p:spPr>
            <a:xfrm>
              <a:off x="17784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14"/>
            <p:cNvSpPr/>
            <p:nvPr/>
          </p:nvSpPr>
          <p:spPr>
            <a:xfrm>
              <a:off x="187037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14"/>
            <p:cNvSpPr/>
            <p:nvPr/>
          </p:nvSpPr>
          <p:spPr>
            <a:xfrm>
              <a:off x="19621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14"/>
            <p:cNvSpPr/>
            <p:nvPr/>
          </p:nvSpPr>
          <p:spPr>
            <a:xfrm>
              <a:off x="2054075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14"/>
            <p:cNvSpPr/>
            <p:nvPr/>
          </p:nvSpPr>
          <p:spPr>
            <a:xfrm>
              <a:off x="21458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14"/>
            <p:cNvSpPr/>
            <p:nvPr/>
          </p:nvSpPr>
          <p:spPr>
            <a:xfrm>
              <a:off x="2237800" y="22998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14"/>
            <p:cNvSpPr/>
            <p:nvPr/>
          </p:nvSpPr>
          <p:spPr>
            <a:xfrm>
              <a:off x="23295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14"/>
            <p:cNvSpPr/>
            <p:nvPr/>
          </p:nvSpPr>
          <p:spPr>
            <a:xfrm>
              <a:off x="242132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14"/>
            <p:cNvSpPr/>
            <p:nvPr/>
          </p:nvSpPr>
          <p:spPr>
            <a:xfrm>
              <a:off x="25132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14"/>
            <p:cNvSpPr/>
            <p:nvPr/>
          </p:nvSpPr>
          <p:spPr>
            <a:xfrm>
              <a:off x="260500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14"/>
            <p:cNvSpPr/>
            <p:nvPr/>
          </p:nvSpPr>
          <p:spPr>
            <a:xfrm>
              <a:off x="26969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09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14"/>
            <p:cNvSpPr/>
            <p:nvPr/>
          </p:nvSpPr>
          <p:spPr>
            <a:xfrm>
              <a:off x="27887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14"/>
            <p:cNvSpPr/>
            <p:nvPr/>
          </p:nvSpPr>
          <p:spPr>
            <a:xfrm>
              <a:off x="28806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14"/>
            <p:cNvSpPr/>
            <p:nvPr/>
          </p:nvSpPr>
          <p:spPr>
            <a:xfrm>
              <a:off x="297242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14"/>
            <p:cNvSpPr/>
            <p:nvPr/>
          </p:nvSpPr>
          <p:spPr>
            <a:xfrm>
              <a:off x="30643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09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14"/>
            <p:cNvSpPr/>
            <p:nvPr/>
          </p:nvSpPr>
          <p:spPr>
            <a:xfrm>
              <a:off x="31561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14"/>
            <p:cNvSpPr/>
            <p:nvPr/>
          </p:nvSpPr>
          <p:spPr>
            <a:xfrm>
              <a:off x="32478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14"/>
            <p:cNvSpPr/>
            <p:nvPr/>
          </p:nvSpPr>
          <p:spPr>
            <a:xfrm>
              <a:off x="333985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14"/>
            <p:cNvSpPr/>
            <p:nvPr/>
          </p:nvSpPr>
          <p:spPr>
            <a:xfrm>
              <a:off x="343157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14"/>
            <p:cNvSpPr/>
            <p:nvPr/>
          </p:nvSpPr>
          <p:spPr>
            <a:xfrm>
              <a:off x="35235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14"/>
            <p:cNvSpPr/>
            <p:nvPr/>
          </p:nvSpPr>
          <p:spPr>
            <a:xfrm>
              <a:off x="6764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14"/>
            <p:cNvSpPr/>
            <p:nvPr/>
          </p:nvSpPr>
          <p:spPr>
            <a:xfrm>
              <a:off x="76832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14"/>
            <p:cNvSpPr/>
            <p:nvPr/>
          </p:nvSpPr>
          <p:spPr>
            <a:xfrm>
              <a:off x="860125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14"/>
            <p:cNvSpPr/>
            <p:nvPr/>
          </p:nvSpPr>
          <p:spPr>
            <a:xfrm>
              <a:off x="9518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14"/>
            <p:cNvSpPr/>
            <p:nvPr/>
          </p:nvSpPr>
          <p:spPr>
            <a:xfrm>
              <a:off x="104382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14"/>
            <p:cNvSpPr/>
            <p:nvPr/>
          </p:nvSpPr>
          <p:spPr>
            <a:xfrm>
              <a:off x="11355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14"/>
            <p:cNvSpPr/>
            <p:nvPr/>
          </p:nvSpPr>
          <p:spPr>
            <a:xfrm>
              <a:off x="1227500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14"/>
            <p:cNvSpPr/>
            <p:nvPr/>
          </p:nvSpPr>
          <p:spPr>
            <a:xfrm>
              <a:off x="131927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14"/>
            <p:cNvSpPr/>
            <p:nvPr/>
          </p:nvSpPr>
          <p:spPr>
            <a:xfrm>
              <a:off x="1411200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14"/>
            <p:cNvSpPr/>
            <p:nvPr/>
          </p:nvSpPr>
          <p:spPr>
            <a:xfrm>
              <a:off x="150300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14"/>
            <p:cNvSpPr/>
            <p:nvPr/>
          </p:nvSpPr>
          <p:spPr>
            <a:xfrm>
              <a:off x="15947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14"/>
            <p:cNvSpPr/>
            <p:nvPr/>
          </p:nvSpPr>
          <p:spPr>
            <a:xfrm>
              <a:off x="16866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14"/>
            <p:cNvSpPr/>
            <p:nvPr/>
          </p:nvSpPr>
          <p:spPr>
            <a:xfrm>
              <a:off x="17784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14"/>
            <p:cNvSpPr/>
            <p:nvPr/>
          </p:nvSpPr>
          <p:spPr>
            <a:xfrm>
              <a:off x="187037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14"/>
            <p:cNvSpPr/>
            <p:nvPr/>
          </p:nvSpPr>
          <p:spPr>
            <a:xfrm>
              <a:off x="19621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14"/>
            <p:cNvSpPr/>
            <p:nvPr/>
          </p:nvSpPr>
          <p:spPr>
            <a:xfrm>
              <a:off x="2054075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14"/>
            <p:cNvSpPr/>
            <p:nvPr/>
          </p:nvSpPr>
          <p:spPr>
            <a:xfrm>
              <a:off x="21458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14"/>
            <p:cNvSpPr/>
            <p:nvPr/>
          </p:nvSpPr>
          <p:spPr>
            <a:xfrm>
              <a:off x="2237800" y="23916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14"/>
            <p:cNvSpPr/>
            <p:nvPr/>
          </p:nvSpPr>
          <p:spPr>
            <a:xfrm>
              <a:off x="23295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14"/>
            <p:cNvSpPr/>
            <p:nvPr/>
          </p:nvSpPr>
          <p:spPr>
            <a:xfrm>
              <a:off x="242132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14"/>
            <p:cNvSpPr/>
            <p:nvPr/>
          </p:nvSpPr>
          <p:spPr>
            <a:xfrm>
              <a:off x="25132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14"/>
            <p:cNvSpPr/>
            <p:nvPr/>
          </p:nvSpPr>
          <p:spPr>
            <a:xfrm>
              <a:off x="260500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14"/>
            <p:cNvSpPr/>
            <p:nvPr/>
          </p:nvSpPr>
          <p:spPr>
            <a:xfrm>
              <a:off x="26969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14"/>
            <p:cNvSpPr/>
            <p:nvPr/>
          </p:nvSpPr>
          <p:spPr>
            <a:xfrm>
              <a:off x="27887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14"/>
            <p:cNvSpPr/>
            <p:nvPr/>
          </p:nvSpPr>
          <p:spPr>
            <a:xfrm>
              <a:off x="28806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14"/>
            <p:cNvSpPr/>
            <p:nvPr/>
          </p:nvSpPr>
          <p:spPr>
            <a:xfrm>
              <a:off x="297242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14"/>
            <p:cNvSpPr/>
            <p:nvPr/>
          </p:nvSpPr>
          <p:spPr>
            <a:xfrm>
              <a:off x="30643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14"/>
            <p:cNvSpPr/>
            <p:nvPr/>
          </p:nvSpPr>
          <p:spPr>
            <a:xfrm>
              <a:off x="31561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14"/>
            <p:cNvSpPr/>
            <p:nvPr/>
          </p:nvSpPr>
          <p:spPr>
            <a:xfrm>
              <a:off x="32478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14"/>
            <p:cNvSpPr/>
            <p:nvPr/>
          </p:nvSpPr>
          <p:spPr>
            <a:xfrm>
              <a:off x="333985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14"/>
            <p:cNvSpPr/>
            <p:nvPr/>
          </p:nvSpPr>
          <p:spPr>
            <a:xfrm>
              <a:off x="343157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14"/>
            <p:cNvSpPr/>
            <p:nvPr/>
          </p:nvSpPr>
          <p:spPr>
            <a:xfrm>
              <a:off x="35235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14"/>
            <p:cNvSpPr/>
            <p:nvPr/>
          </p:nvSpPr>
          <p:spPr>
            <a:xfrm>
              <a:off x="6764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14"/>
            <p:cNvSpPr/>
            <p:nvPr/>
          </p:nvSpPr>
          <p:spPr>
            <a:xfrm>
              <a:off x="76832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14"/>
            <p:cNvSpPr/>
            <p:nvPr/>
          </p:nvSpPr>
          <p:spPr>
            <a:xfrm>
              <a:off x="860125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14"/>
            <p:cNvSpPr/>
            <p:nvPr/>
          </p:nvSpPr>
          <p:spPr>
            <a:xfrm>
              <a:off x="9518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14"/>
            <p:cNvSpPr/>
            <p:nvPr/>
          </p:nvSpPr>
          <p:spPr>
            <a:xfrm>
              <a:off x="104382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14"/>
            <p:cNvSpPr/>
            <p:nvPr/>
          </p:nvSpPr>
          <p:spPr>
            <a:xfrm>
              <a:off x="11355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14"/>
            <p:cNvSpPr/>
            <p:nvPr/>
          </p:nvSpPr>
          <p:spPr>
            <a:xfrm>
              <a:off x="1227500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14"/>
            <p:cNvSpPr/>
            <p:nvPr/>
          </p:nvSpPr>
          <p:spPr>
            <a:xfrm>
              <a:off x="131927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14"/>
            <p:cNvSpPr/>
            <p:nvPr/>
          </p:nvSpPr>
          <p:spPr>
            <a:xfrm>
              <a:off x="1411200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14"/>
            <p:cNvSpPr/>
            <p:nvPr/>
          </p:nvSpPr>
          <p:spPr>
            <a:xfrm>
              <a:off x="150300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14"/>
            <p:cNvSpPr/>
            <p:nvPr/>
          </p:nvSpPr>
          <p:spPr>
            <a:xfrm>
              <a:off x="15947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14"/>
            <p:cNvSpPr/>
            <p:nvPr/>
          </p:nvSpPr>
          <p:spPr>
            <a:xfrm>
              <a:off x="16866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14"/>
            <p:cNvSpPr/>
            <p:nvPr/>
          </p:nvSpPr>
          <p:spPr>
            <a:xfrm>
              <a:off x="17784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14"/>
            <p:cNvSpPr/>
            <p:nvPr/>
          </p:nvSpPr>
          <p:spPr>
            <a:xfrm>
              <a:off x="187037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14"/>
            <p:cNvSpPr/>
            <p:nvPr/>
          </p:nvSpPr>
          <p:spPr>
            <a:xfrm>
              <a:off x="19621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14"/>
            <p:cNvSpPr/>
            <p:nvPr/>
          </p:nvSpPr>
          <p:spPr>
            <a:xfrm>
              <a:off x="2054075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14"/>
            <p:cNvSpPr/>
            <p:nvPr/>
          </p:nvSpPr>
          <p:spPr>
            <a:xfrm>
              <a:off x="21458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14"/>
            <p:cNvSpPr/>
            <p:nvPr/>
          </p:nvSpPr>
          <p:spPr>
            <a:xfrm>
              <a:off x="2237800" y="248360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14"/>
            <p:cNvSpPr/>
            <p:nvPr/>
          </p:nvSpPr>
          <p:spPr>
            <a:xfrm>
              <a:off x="23295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14"/>
            <p:cNvSpPr/>
            <p:nvPr/>
          </p:nvSpPr>
          <p:spPr>
            <a:xfrm>
              <a:off x="242132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14"/>
            <p:cNvSpPr/>
            <p:nvPr/>
          </p:nvSpPr>
          <p:spPr>
            <a:xfrm>
              <a:off x="25132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14"/>
            <p:cNvSpPr/>
            <p:nvPr/>
          </p:nvSpPr>
          <p:spPr>
            <a:xfrm>
              <a:off x="260500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14"/>
            <p:cNvSpPr/>
            <p:nvPr/>
          </p:nvSpPr>
          <p:spPr>
            <a:xfrm>
              <a:off x="26969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14"/>
            <p:cNvSpPr/>
            <p:nvPr/>
          </p:nvSpPr>
          <p:spPr>
            <a:xfrm>
              <a:off x="27887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14"/>
            <p:cNvSpPr/>
            <p:nvPr/>
          </p:nvSpPr>
          <p:spPr>
            <a:xfrm>
              <a:off x="28806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14"/>
            <p:cNvSpPr/>
            <p:nvPr/>
          </p:nvSpPr>
          <p:spPr>
            <a:xfrm>
              <a:off x="297242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14"/>
            <p:cNvSpPr/>
            <p:nvPr/>
          </p:nvSpPr>
          <p:spPr>
            <a:xfrm>
              <a:off x="30643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14"/>
            <p:cNvSpPr/>
            <p:nvPr/>
          </p:nvSpPr>
          <p:spPr>
            <a:xfrm>
              <a:off x="31561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14"/>
            <p:cNvSpPr/>
            <p:nvPr/>
          </p:nvSpPr>
          <p:spPr>
            <a:xfrm>
              <a:off x="32478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14"/>
            <p:cNvSpPr/>
            <p:nvPr/>
          </p:nvSpPr>
          <p:spPr>
            <a:xfrm>
              <a:off x="333985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14"/>
            <p:cNvSpPr/>
            <p:nvPr/>
          </p:nvSpPr>
          <p:spPr>
            <a:xfrm>
              <a:off x="343157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14"/>
            <p:cNvSpPr/>
            <p:nvPr/>
          </p:nvSpPr>
          <p:spPr>
            <a:xfrm>
              <a:off x="35235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14"/>
            <p:cNvSpPr/>
            <p:nvPr/>
          </p:nvSpPr>
          <p:spPr>
            <a:xfrm>
              <a:off x="6764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14"/>
            <p:cNvSpPr/>
            <p:nvPr/>
          </p:nvSpPr>
          <p:spPr>
            <a:xfrm>
              <a:off x="76832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14"/>
            <p:cNvSpPr/>
            <p:nvPr/>
          </p:nvSpPr>
          <p:spPr>
            <a:xfrm>
              <a:off x="860125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14"/>
            <p:cNvSpPr/>
            <p:nvPr/>
          </p:nvSpPr>
          <p:spPr>
            <a:xfrm>
              <a:off x="9518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14"/>
            <p:cNvSpPr/>
            <p:nvPr/>
          </p:nvSpPr>
          <p:spPr>
            <a:xfrm>
              <a:off x="104382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14"/>
            <p:cNvSpPr/>
            <p:nvPr/>
          </p:nvSpPr>
          <p:spPr>
            <a:xfrm>
              <a:off x="11355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14"/>
            <p:cNvSpPr/>
            <p:nvPr/>
          </p:nvSpPr>
          <p:spPr>
            <a:xfrm>
              <a:off x="1227500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14"/>
            <p:cNvSpPr/>
            <p:nvPr/>
          </p:nvSpPr>
          <p:spPr>
            <a:xfrm>
              <a:off x="131927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14"/>
            <p:cNvSpPr/>
            <p:nvPr/>
          </p:nvSpPr>
          <p:spPr>
            <a:xfrm>
              <a:off x="1411200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14"/>
            <p:cNvSpPr/>
            <p:nvPr/>
          </p:nvSpPr>
          <p:spPr>
            <a:xfrm>
              <a:off x="150300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14"/>
            <p:cNvSpPr/>
            <p:nvPr/>
          </p:nvSpPr>
          <p:spPr>
            <a:xfrm>
              <a:off x="15947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14"/>
            <p:cNvSpPr/>
            <p:nvPr/>
          </p:nvSpPr>
          <p:spPr>
            <a:xfrm>
              <a:off x="16866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14"/>
            <p:cNvSpPr/>
            <p:nvPr/>
          </p:nvSpPr>
          <p:spPr>
            <a:xfrm>
              <a:off x="17784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14"/>
            <p:cNvSpPr/>
            <p:nvPr/>
          </p:nvSpPr>
          <p:spPr>
            <a:xfrm>
              <a:off x="187037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14"/>
            <p:cNvSpPr/>
            <p:nvPr/>
          </p:nvSpPr>
          <p:spPr>
            <a:xfrm>
              <a:off x="19621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14"/>
            <p:cNvSpPr/>
            <p:nvPr/>
          </p:nvSpPr>
          <p:spPr>
            <a:xfrm>
              <a:off x="2054075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14"/>
            <p:cNvSpPr/>
            <p:nvPr/>
          </p:nvSpPr>
          <p:spPr>
            <a:xfrm>
              <a:off x="21458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14"/>
            <p:cNvSpPr/>
            <p:nvPr/>
          </p:nvSpPr>
          <p:spPr>
            <a:xfrm>
              <a:off x="2237800" y="25753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14"/>
            <p:cNvSpPr/>
            <p:nvPr/>
          </p:nvSpPr>
          <p:spPr>
            <a:xfrm>
              <a:off x="23295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14"/>
            <p:cNvSpPr/>
            <p:nvPr/>
          </p:nvSpPr>
          <p:spPr>
            <a:xfrm>
              <a:off x="242132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14"/>
            <p:cNvSpPr/>
            <p:nvPr/>
          </p:nvSpPr>
          <p:spPr>
            <a:xfrm>
              <a:off x="25132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14"/>
            <p:cNvSpPr/>
            <p:nvPr/>
          </p:nvSpPr>
          <p:spPr>
            <a:xfrm>
              <a:off x="260500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14"/>
            <p:cNvSpPr/>
            <p:nvPr/>
          </p:nvSpPr>
          <p:spPr>
            <a:xfrm>
              <a:off x="26969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14"/>
            <p:cNvSpPr/>
            <p:nvPr/>
          </p:nvSpPr>
          <p:spPr>
            <a:xfrm>
              <a:off x="27887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14"/>
            <p:cNvSpPr/>
            <p:nvPr/>
          </p:nvSpPr>
          <p:spPr>
            <a:xfrm>
              <a:off x="28806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14"/>
            <p:cNvSpPr/>
            <p:nvPr/>
          </p:nvSpPr>
          <p:spPr>
            <a:xfrm>
              <a:off x="297242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14"/>
            <p:cNvSpPr/>
            <p:nvPr/>
          </p:nvSpPr>
          <p:spPr>
            <a:xfrm>
              <a:off x="30643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14"/>
            <p:cNvSpPr/>
            <p:nvPr/>
          </p:nvSpPr>
          <p:spPr>
            <a:xfrm>
              <a:off x="31561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14"/>
            <p:cNvSpPr/>
            <p:nvPr/>
          </p:nvSpPr>
          <p:spPr>
            <a:xfrm>
              <a:off x="32478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14"/>
            <p:cNvSpPr/>
            <p:nvPr/>
          </p:nvSpPr>
          <p:spPr>
            <a:xfrm>
              <a:off x="333985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14"/>
            <p:cNvSpPr/>
            <p:nvPr/>
          </p:nvSpPr>
          <p:spPr>
            <a:xfrm>
              <a:off x="343157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14"/>
            <p:cNvSpPr/>
            <p:nvPr/>
          </p:nvSpPr>
          <p:spPr>
            <a:xfrm>
              <a:off x="35235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14"/>
            <p:cNvSpPr/>
            <p:nvPr/>
          </p:nvSpPr>
          <p:spPr>
            <a:xfrm>
              <a:off x="6764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14"/>
            <p:cNvSpPr/>
            <p:nvPr/>
          </p:nvSpPr>
          <p:spPr>
            <a:xfrm>
              <a:off x="76832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14"/>
            <p:cNvSpPr/>
            <p:nvPr/>
          </p:nvSpPr>
          <p:spPr>
            <a:xfrm>
              <a:off x="860125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14"/>
            <p:cNvSpPr/>
            <p:nvPr/>
          </p:nvSpPr>
          <p:spPr>
            <a:xfrm>
              <a:off x="9518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14"/>
            <p:cNvSpPr/>
            <p:nvPr/>
          </p:nvSpPr>
          <p:spPr>
            <a:xfrm>
              <a:off x="104382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14"/>
            <p:cNvSpPr/>
            <p:nvPr/>
          </p:nvSpPr>
          <p:spPr>
            <a:xfrm>
              <a:off x="11355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14"/>
            <p:cNvSpPr/>
            <p:nvPr/>
          </p:nvSpPr>
          <p:spPr>
            <a:xfrm>
              <a:off x="1227500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14"/>
            <p:cNvSpPr/>
            <p:nvPr/>
          </p:nvSpPr>
          <p:spPr>
            <a:xfrm>
              <a:off x="131927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14"/>
            <p:cNvSpPr/>
            <p:nvPr/>
          </p:nvSpPr>
          <p:spPr>
            <a:xfrm>
              <a:off x="1411200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14"/>
            <p:cNvSpPr/>
            <p:nvPr/>
          </p:nvSpPr>
          <p:spPr>
            <a:xfrm>
              <a:off x="150300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14"/>
            <p:cNvSpPr/>
            <p:nvPr/>
          </p:nvSpPr>
          <p:spPr>
            <a:xfrm>
              <a:off x="15947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14"/>
            <p:cNvSpPr/>
            <p:nvPr/>
          </p:nvSpPr>
          <p:spPr>
            <a:xfrm>
              <a:off x="16866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14"/>
            <p:cNvSpPr/>
            <p:nvPr/>
          </p:nvSpPr>
          <p:spPr>
            <a:xfrm>
              <a:off x="17784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14"/>
            <p:cNvSpPr/>
            <p:nvPr/>
          </p:nvSpPr>
          <p:spPr>
            <a:xfrm>
              <a:off x="187037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14"/>
            <p:cNvSpPr/>
            <p:nvPr/>
          </p:nvSpPr>
          <p:spPr>
            <a:xfrm>
              <a:off x="19621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14"/>
            <p:cNvSpPr/>
            <p:nvPr/>
          </p:nvSpPr>
          <p:spPr>
            <a:xfrm>
              <a:off x="2054075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14"/>
            <p:cNvSpPr/>
            <p:nvPr/>
          </p:nvSpPr>
          <p:spPr>
            <a:xfrm>
              <a:off x="21458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14"/>
            <p:cNvSpPr/>
            <p:nvPr/>
          </p:nvSpPr>
          <p:spPr>
            <a:xfrm>
              <a:off x="2237800" y="26673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14"/>
            <p:cNvSpPr/>
            <p:nvPr/>
          </p:nvSpPr>
          <p:spPr>
            <a:xfrm>
              <a:off x="23295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14"/>
            <p:cNvSpPr/>
            <p:nvPr/>
          </p:nvSpPr>
          <p:spPr>
            <a:xfrm>
              <a:off x="242132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14"/>
            <p:cNvSpPr/>
            <p:nvPr/>
          </p:nvSpPr>
          <p:spPr>
            <a:xfrm>
              <a:off x="25132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14"/>
            <p:cNvSpPr/>
            <p:nvPr/>
          </p:nvSpPr>
          <p:spPr>
            <a:xfrm>
              <a:off x="260500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14"/>
            <p:cNvSpPr/>
            <p:nvPr/>
          </p:nvSpPr>
          <p:spPr>
            <a:xfrm>
              <a:off x="26969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14"/>
            <p:cNvSpPr/>
            <p:nvPr/>
          </p:nvSpPr>
          <p:spPr>
            <a:xfrm>
              <a:off x="27887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14"/>
            <p:cNvSpPr/>
            <p:nvPr/>
          </p:nvSpPr>
          <p:spPr>
            <a:xfrm>
              <a:off x="28806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14"/>
            <p:cNvSpPr/>
            <p:nvPr/>
          </p:nvSpPr>
          <p:spPr>
            <a:xfrm>
              <a:off x="297242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14"/>
            <p:cNvSpPr/>
            <p:nvPr/>
          </p:nvSpPr>
          <p:spPr>
            <a:xfrm>
              <a:off x="30643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14"/>
            <p:cNvSpPr/>
            <p:nvPr/>
          </p:nvSpPr>
          <p:spPr>
            <a:xfrm>
              <a:off x="31561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14"/>
            <p:cNvSpPr/>
            <p:nvPr/>
          </p:nvSpPr>
          <p:spPr>
            <a:xfrm>
              <a:off x="32478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14"/>
            <p:cNvSpPr/>
            <p:nvPr/>
          </p:nvSpPr>
          <p:spPr>
            <a:xfrm>
              <a:off x="333985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14"/>
            <p:cNvSpPr/>
            <p:nvPr/>
          </p:nvSpPr>
          <p:spPr>
            <a:xfrm>
              <a:off x="343157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14"/>
            <p:cNvSpPr/>
            <p:nvPr/>
          </p:nvSpPr>
          <p:spPr>
            <a:xfrm>
              <a:off x="35235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14"/>
            <p:cNvSpPr/>
            <p:nvPr/>
          </p:nvSpPr>
          <p:spPr>
            <a:xfrm>
              <a:off x="6764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14"/>
            <p:cNvSpPr/>
            <p:nvPr/>
          </p:nvSpPr>
          <p:spPr>
            <a:xfrm>
              <a:off x="76832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14"/>
            <p:cNvSpPr/>
            <p:nvPr/>
          </p:nvSpPr>
          <p:spPr>
            <a:xfrm>
              <a:off x="860125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14"/>
            <p:cNvSpPr/>
            <p:nvPr/>
          </p:nvSpPr>
          <p:spPr>
            <a:xfrm>
              <a:off x="9518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14"/>
            <p:cNvSpPr/>
            <p:nvPr/>
          </p:nvSpPr>
          <p:spPr>
            <a:xfrm>
              <a:off x="104382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14"/>
            <p:cNvSpPr/>
            <p:nvPr/>
          </p:nvSpPr>
          <p:spPr>
            <a:xfrm>
              <a:off x="11355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14"/>
            <p:cNvSpPr/>
            <p:nvPr/>
          </p:nvSpPr>
          <p:spPr>
            <a:xfrm>
              <a:off x="1227500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14"/>
            <p:cNvSpPr/>
            <p:nvPr/>
          </p:nvSpPr>
          <p:spPr>
            <a:xfrm>
              <a:off x="131927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14"/>
            <p:cNvSpPr/>
            <p:nvPr/>
          </p:nvSpPr>
          <p:spPr>
            <a:xfrm>
              <a:off x="1411200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14"/>
            <p:cNvSpPr/>
            <p:nvPr/>
          </p:nvSpPr>
          <p:spPr>
            <a:xfrm>
              <a:off x="150300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14"/>
            <p:cNvSpPr/>
            <p:nvPr/>
          </p:nvSpPr>
          <p:spPr>
            <a:xfrm>
              <a:off x="15947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14"/>
            <p:cNvSpPr/>
            <p:nvPr/>
          </p:nvSpPr>
          <p:spPr>
            <a:xfrm>
              <a:off x="16866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14"/>
            <p:cNvSpPr/>
            <p:nvPr/>
          </p:nvSpPr>
          <p:spPr>
            <a:xfrm>
              <a:off x="17784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14"/>
            <p:cNvSpPr/>
            <p:nvPr/>
          </p:nvSpPr>
          <p:spPr>
            <a:xfrm>
              <a:off x="187037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14"/>
            <p:cNvSpPr/>
            <p:nvPr/>
          </p:nvSpPr>
          <p:spPr>
            <a:xfrm>
              <a:off x="19621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14"/>
            <p:cNvSpPr/>
            <p:nvPr/>
          </p:nvSpPr>
          <p:spPr>
            <a:xfrm>
              <a:off x="2054075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14"/>
            <p:cNvSpPr/>
            <p:nvPr/>
          </p:nvSpPr>
          <p:spPr>
            <a:xfrm>
              <a:off x="21458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14"/>
            <p:cNvSpPr/>
            <p:nvPr/>
          </p:nvSpPr>
          <p:spPr>
            <a:xfrm>
              <a:off x="2237800" y="27590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14"/>
            <p:cNvSpPr/>
            <p:nvPr/>
          </p:nvSpPr>
          <p:spPr>
            <a:xfrm>
              <a:off x="23295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14"/>
            <p:cNvSpPr/>
            <p:nvPr/>
          </p:nvSpPr>
          <p:spPr>
            <a:xfrm>
              <a:off x="242132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14"/>
            <p:cNvSpPr/>
            <p:nvPr/>
          </p:nvSpPr>
          <p:spPr>
            <a:xfrm>
              <a:off x="25132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14"/>
            <p:cNvSpPr/>
            <p:nvPr/>
          </p:nvSpPr>
          <p:spPr>
            <a:xfrm>
              <a:off x="260500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14"/>
            <p:cNvSpPr/>
            <p:nvPr/>
          </p:nvSpPr>
          <p:spPr>
            <a:xfrm>
              <a:off x="26969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14"/>
            <p:cNvSpPr/>
            <p:nvPr/>
          </p:nvSpPr>
          <p:spPr>
            <a:xfrm>
              <a:off x="27887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14"/>
            <p:cNvSpPr/>
            <p:nvPr/>
          </p:nvSpPr>
          <p:spPr>
            <a:xfrm>
              <a:off x="28806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14"/>
            <p:cNvSpPr/>
            <p:nvPr/>
          </p:nvSpPr>
          <p:spPr>
            <a:xfrm>
              <a:off x="297242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14"/>
            <p:cNvSpPr/>
            <p:nvPr/>
          </p:nvSpPr>
          <p:spPr>
            <a:xfrm>
              <a:off x="30643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14"/>
            <p:cNvSpPr/>
            <p:nvPr/>
          </p:nvSpPr>
          <p:spPr>
            <a:xfrm>
              <a:off x="31561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14"/>
            <p:cNvSpPr/>
            <p:nvPr/>
          </p:nvSpPr>
          <p:spPr>
            <a:xfrm>
              <a:off x="32478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14"/>
            <p:cNvSpPr/>
            <p:nvPr/>
          </p:nvSpPr>
          <p:spPr>
            <a:xfrm>
              <a:off x="333985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14"/>
            <p:cNvSpPr/>
            <p:nvPr/>
          </p:nvSpPr>
          <p:spPr>
            <a:xfrm>
              <a:off x="343157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14"/>
            <p:cNvSpPr/>
            <p:nvPr/>
          </p:nvSpPr>
          <p:spPr>
            <a:xfrm>
              <a:off x="35235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14"/>
            <p:cNvSpPr/>
            <p:nvPr/>
          </p:nvSpPr>
          <p:spPr>
            <a:xfrm>
              <a:off x="6764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14"/>
            <p:cNvSpPr/>
            <p:nvPr/>
          </p:nvSpPr>
          <p:spPr>
            <a:xfrm>
              <a:off x="76832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14"/>
            <p:cNvSpPr/>
            <p:nvPr/>
          </p:nvSpPr>
          <p:spPr>
            <a:xfrm>
              <a:off x="860125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14"/>
            <p:cNvSpPr/>
            <p:nvPr/>
          </p:nvSpPr>
          <p:spPr>
            <a:xfrm>
              <a:off x="9518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14"/>
            <p:cNvSpPr/>
            <p:nvPr/>
          </p:nvSpPr>
          <p:spPr>
            <a:xfrm>
              <a:off x="104382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14"/>
            <p:cNvSpPr/>
            <p:nvPr/>
          </p:nvSpPr>
          <p:spPr>
            <a:xfrm>
              <a:off x="11355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14"/>
            <p:cNvSpPr/>
            <p:nvPr/>
          </p:nvSpPr>
          <p:spPr>
            <a:xfrm>
              <a:off x="1227500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14"/>
            <p:cNvSpPr/>
            <p:nvPr/>
          </p:nvSpPr>
          <p:spPr>
            <a:xfrm>
              <a:off x="131927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14"/>
            <p:cNvSpPr/>
            <p:nvPr/>
          </p:nvSpPr>
          <p:spPr>
            <a:xfrm>
              <a:off x="1411200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14"/>
            <p:cNvSpPr/>
            <p:nvPr/>
          </p:nvSpPr>
          <p:spPr>
            <a:xfrm>
              <a:off x="150300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14"/>
            <p:cNvSpPr/>
            <p:nvPr/>
          </p:nvSpPr>
          <p:spPr>
            <a:xfrm>
              <a:off x="15947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4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14"/>
            <p:cNvSpPr/>
            <p:nvPr/>
          </p:nvSpPr>
          <p:spPr>
            <a:xfrm>
              <a:off x="16866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14"/>
            <p:cNvSpPr/>
            <p:nvPr/>
          </p:nvSpPr>
          <p:spPr>
            <a:xfrm>
              <a:off x="17784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14"/>
            <p:cNvSpPr/>
            <p:nvPr/>
          </p:nvSpPr>
          <p:spPr>
            <a:xfrm>
              <a:off x="187037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14"/>
            <p:cNvSpPr/>
            <p:nvPr/>
          </p:nvSpPr>
          <p:spPr>
            <a:xfrm>
              <a:off x="19621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4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14"/>
            <p:cNvSpPr/>
            <p:nvPr/>
          </p:nvSpPr>
          <p:spPr>
            <a:xfrm>
              <a:off x="2054075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14"/>
            <p:cNvSpPr/>
            <p:nvPr/>
          </p:nvSpPr>
          <p:spPr>
            <a:xfrm>
              <a:off x="21458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14"/>
            <p:cNvSpPr/>
            <p:nvPr/>
          </p:nvSpPr>
          <p:spPr>
            <a:xfrm>
              <a:off x="2237800" y="285102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14"/>
            <p:cNvSpPr/>
            <p:nvPr/>
          </p:nvSpPr>
          <p:spPr>
            <a:xfrm>
              <a:off x="23295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4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14"/>
            <p:cNvSpPr/>
            <p:nvPr/>
          </p:nvSpPr>
          <p:spPr>
            <a:xfrm>
              <a:off x="242132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4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14"/>
            <p:cNvSpPr/>
            <p:nvPr/>
          </p:nvSpPr>
          <p:spPr>
            <a:xfrm>
              <a:off x="25132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14"/>
            <p:cNvSpPr/>
            <p:nvPr/>
          </p:nvSpPr>
          <p:spPr>
            <a:xfrm>
              <a:off x="260500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14"/>
            <p:cNvSpPr/>
            <p:nvPr/>
          </p:nvSpPr>
          <p:spPr>
            <a:xfrm>
              <a:off x="26969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44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14"/>
            <p:cNvSpPr/>
            <p:nvPr/>
          </p:nvSpPr>
          <p:spPr>
            <a:xfrm>
              <a:off x="27887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14"/>
            <p:cNvSpPr/>
            <p:nvPr/>
          </p:nvSpPr>
          <p:spPr>
            <a:xfrm>
              <a:off x="28806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14"/>
            <p:cNvSpPr/>
            <p:nvPr/>
          </p:nvSpPr>
          <p:spPr>
            <a:xfrm>
              <a:off x="297242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14"/>
            <p:cNvSpPr/>
            <p:nvPr/>
          </p:nvSpPr>
          <p:spPr>
            <a:xfrm>
              <a:off x="30643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44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14"/>
            <p:cNvSpPr/>
            <p:nvPr/>
          </p:nvSpPr>
          <p:spPr>
            <a:xfrm>
              <a:off x="31561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14"/>
            <p:cNvSpPr/>
            <p:nvPr/>
          </p:nvSpPr>
          <p:spPr>
            <a:xfrm>
              <a:off x="32478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14"/>
            <p:cNvSpPr/>
            <p:nvPr/>
          </p:nvSpPr>
          <p:spPr>
            <a:xfrm>
              <a:off x="333985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14"/>
            <p:cNvSpPr/>
            <p:nvPr/>
          </p:nvSpPr>
          <p:spPr>
            <a:xfrm>
              <a:off x="343157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14"/>
            <p:cNvSpPr/>
            <p:nvPr/>
          </p:nvSpPr>
          <p:spPr>
            <a:xfrm>
              <a:off x="35235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14"/>
            <p:cNvSpPr/>
            <p:nvPr/>
          </p:nvSpPr>
          <p:spPr>
            <a:xfrm>
              <a:off x="6764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14"/>
            <p:cNvSpPr/>
            <p:nvPr/>
          </p:nvSpPr>
          <p:spPr>
            <a:xfrm>
              <a:off x="76832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14"/>
            <p:cNvSpPr/>
            <p:nvPr/>
          </p:nvSpPr>
          <p:spPr>
            <a:xfrm>
              <a:off x="860125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14"/>
            <p:cNvSpPr/>
            <p:nvPr/>
          </p:nvSpPr>
          <p:spPr>
            <a:xfrm>
              <a:off x="9518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14"/>
            <p:cNvSpPr/>
            <p:nvPr/>
          </p:nvSpPr>
          <p:spPr>
            <a:xfrm>
              <a:off x="104382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14"/>
            <p:cNvSpPr/>
            <p:nvPr/>
          </p:nvSpPr>
          <p:spPr>
            <a:xfrm>
              <a:off x="11355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14"/>
            <p:cNvSpPr/>
            <p:nvPr/>
          </p:nvSpPr>
          <p:spPr>
            <a:xfrm>
              <a:off x="1227500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14"/>
            <p:cNvSpPr/>
            <p:nvPr/>
          </p:nvSpPr>
          <p:spPr>
            <a:xfrm>
              <a:off x="131927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14"/>
            <p:cNvSpPr/>
            <p:nvPr/>
          </p:nvSpPr>
          <p:spPr>
            <a:xfrm>
              <a:off x="1411200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14"/>
            <p:cNvSpPr/>
            <p:nvPr/>
          </p:nvSpPr>
          <p:spPr>
            <a:xfrm>
              <a:off x="150300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14"/>
            <p:cNvSpPr/>
            <p:nvPr/>
          </p:nvSpPr>
          <p:spPr>
            <a:xfrm>
              <a:off x="15947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14"/>
            <p:cNvSpPr/>
            <p:nvPr/>
          </p:nvSpPr>
          <p:spPr>
            <a:xfrm>
              <a:off x="16866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14"/>
            <p:cNvSpPr/>
            <p:nvPr/>
          </p:nvSpPr>
          <p:spPr>
            <a:xfrm>
              <a:off x="17784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14"/>
            <p:cNvSpPr/>
            <p:nvPr/>
          </p:nvSpPr>
          <p:spPr>
            <a:xfrm>
              <a:off x="187037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14"/>
            <p:cNvSpPr/>
            <p:nvPr/>
          </p:nvSpPr>
          <p:spPr>
            <a:xfrm>
              <a:off x="19621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14"/>
            <p:cNvSpPr/>
            <p:nvPr/>
          </p:nvSpPr>
          <p:spPr>
            <a:xfrm>
              <a:off x="2054075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14"/>
            <p:cNvSpPr/>
            <p:nvPr/>
          </p:nvSpPr>
          <p:spPr>
            <a:xfrm>
              <a:off x="21458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14"/>
            <p:cNvSpPr/>
            <p:nvPr/>
          </p:nvSpPr>
          <p:spPr>
            <a:xfrm>
              <a:off x="2237800" y="29427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14"/>
            <p:cNvSpPr/>
            <p:nvPr/>
          </p:nvSpPr>
          <p:spPr>
            <a:xfrm>
              <a:off x="23295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14"/>
            <p:cNvSpPr/>
            <p:nvPr/>
          </p:nvSpPr>
          <p:spPr>
            <a:xfrm>
              <a:off x="242132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14"/>
            <p:cNvSpPr/>
            <p:nvPr/>
          </p:nvSpPr>
          <p:spPr>
            <a:xfrm>
              <a:off x="25132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14"/>
            <p:cNvSpPr/>
            <p:nvPr/>
          </p:nvSpPr>
          <p:spPr>
            <a:xfrm>
              <a:off x="260500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14"/>
            <p:cNvSpPr/>
            <p:nvPr/>
          </p:nvSpPr>
          <p:spPr>
            <a:xfrm>
              <a:off x="26969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14"/>
            <p:cNvSpPr/>
            <p:nvPr/>
          </p:nvSpPr>
          <p:spPr>
            <a:xfrm>
              <a:off x="27887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14"/>
            <p:cNvSpPr/>
            <p:nvPr/>
          </p:nvSpPr>
          <p:spPr>
            <a:xfrm>
              <a:off x="28806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14"/>
            <p:cNvSpPr/>
            <p:nvPr/>
          </p:nvSpPr>
          <p:spPr>
            <a:xfrm>
              <a:off x="297242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14"/>
            <p:cNvSpPr/>
            <p:nvPr/>
          </p:nvSpPr>
          <p:spPr>
            <a:xfrm>
              <a:off x="30643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14"/>
            <p:cNvSpPr/>
            <p:nvPr/>
          </p:nvSpPr>
          <p:spPr>
            <a:xfrm>
              <a:off x="31561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14"/>
            <p:cNvSpPr/>
            <p:nvPr/>
          </p:nvSpPr>
          <p:spPr>
            <a:xfrm>
              <a:off x="32478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14"/>
            <p:cNvSpPr/>
            <p:nvPr/>
          </p:nvSpPr>
          <p:spPr>
            <a:xfrm>
              <a:off x="333985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14"/>
            <p:cNvSpPr/>
            <p:nvPr/>
          </p:nvSpPr>
          <p:spPr>
            <a:xfrm>
              <a:off x="343157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14"/>
            <p:cNvSpPr/>
            <p:nvPr/>
          </p:nvSpPr>
          <p:spPr>
            <a:xfrm>
              <a:off x="35235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14"/>
            <p:cNvSpPr/>
            <p:nvPr/>
          </p:nvSpPr>
          <p:spPr>
            <a:xfrm>
              <a:off x="6764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14"/>
            <p:cNvSpPr/>
            <p:nvPr/>
          </p:nvSpPr>
          <p:spPr>
            <a:xfrm>
              <a:off x="76832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14"/>
            <p:cNvSpPr/>
            <p:nvPr/>
          </p:nvSpPr>
          <p:spPr>
            <a:xfrm>
              <a:off x="860125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14"/>
            <p:cNvSpPr/>
            <p:nvPr/>
          </p:nvSpPr>
          <p:spPr>
            <a:xfrm>
              <a:off x="9518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14"/>
            <p:cNvSpPr/>
            <p:nvPr/>
          </p:nvSpPr>
          <p:spPr>
            <a:xfrm>
              <a:off x="104382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14"/>
            <p:cNvSpPr/>
            <p:nvPr/>
          </p:nvSpPr>
          <p:spPr>
            <a:xfrm>
              <a:off x="11355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14"/>
            <p:cNvSpPr/>
            <p:nvPr/>
          </p:nvSpPr>
          <p:spPr>
            <a:xfrm>
              <a:off x="1227500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14"/>
            <p:cNvSpPr/>
            <p:nvPr/>
          </p:nvSpPr>
          <p:spPr>
            <a:xfrm>
              <a:off x="131927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14"/>
            <p:cNvSpPr/>
            <p:nvPr/>
          </p:nvSpPr>
          <p:spPr>
            <a:xfrm>
              <a:off x="1411200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14"/>
            <p:cNvSpPr/>
            <p:nvPr/>
          </p:nvSpPr>
          <p:spPr>
            <a:xfrm>
              <a:off x="150300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14"/>
            <p:cNvSpPr/>
            <p:nvPr/>
          </p:nvSpPr>
          <p:spPr>
            <a:xfrm>
              <a:off x="15947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14"/>
            <p:cNvSpPr/>
            <p:nvPr/>
          </p:nvSpPr>
          <p:spPr>
            <a:xfrm>
              <a:off x="16866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14"/>
            <p:cNvSpPr/>
            <p:nvPr/>
          </p:nvSpPr>
          <p:spPr>
            <a:xfrm>
              <a:off x="17784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14"/>
            <p:cNvSpPr/>
            <p:nvPr/>
          </p:nvSpPr>
          <p:spPr>
            <a:xfrm>
              <a:off x="187037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14"/>
            <p:cNvSpPr/>
            <p:nvPr/>
          </p:nvSpPr>
          <p:spPr>
            <a:xfrm>
              <a:off x="19621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14"/>
            <p:cNvSpPr/>
            <p:nvPr/>
          </p:nvSpPr>
          <p:spPr>
            <a:xfrm>
              <a:off x="2054075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14"/>
            <p:cNvSpPr/>
            <p:nvPr/>
          </p:nvSpPr>
          <p:spPr>
            <a:xfrm>
              <a:off x="21458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14"/>
            <p:cNvSpPr/>
            <p:nvPr/>
          </p:nvSpPr>
          <p:spPr>
            <a:xfrm>
              <a:off x="2237800" y="303455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14"/>
            <p:cNvSpPr/>
            <p:nvPr/>
          </p:nvSpPr>
          <p:spPr>
            <a:xfrm>
              <a:off x="23295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14"/>
            <p:cNvSpPr/>
            <p:nvPr/>
          </p:nvSpPr>
          <p:spPr>
            <a:xfrm>
              <a:off x="242132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14"/>
            <p:cNvSpPr/>
            <p:nvPr/>
          </p:nvSpPr>
          <p:spPr>
            <a:xfrm>
              <a:off x="25132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14"/>
            <p:cNvSpPr/>
            <p:nvPr/>
          </p:nvSpPr>
          <p:spPr>
            <a:xfrm>
              <a:off x="260500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14"/>
            <p:cNvSpPr/>
            <p:nvPr/>
          </p:nvSpPr>
          <p:spPr>
            <a:xfrm>
              <a:off x="26969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14"/>
            <p:cNvSpPr/>
            <p:nvPr/>
          </p:nvSpPr>
          <p:spPr>
            <a:xfrm>
              <a:off x="27887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14"/>
            <p:cNvSpPr/>
            <p:nvPr/>
          </p:nvSpPr>
          <p:spPr>
            <a:xfrm>
              <a:off x="28806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14"/>
            <p:cNvSpPr/>
            <p:nvPr/>
          </p:nvSpPr>
          <p:spPr>
            <a:xfrm>
              <a:off x="297242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14"/>
            <p:cNvSpPr/>
            <p:nvPr/>
          </p:nvSpPr>
          <p:spPr>
            <a:xfrm>
              <a:off x="30643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14"/>
            <p:cNvSpPr/>
            <p:nvPr/>
          </p:nvSpPr>
          <p:spPr>
            <a:xfrm>
              <a:off x="31561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14"/>
            <p:cNvSpPr/>
            <p:nvPr/>
          </p:nvSpPr>
          <p:spPr>
            <a:xfrm>
              <a:off x="32478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14"/>
            <p:cNvSpPr/>
            <p:nvPr/>
          </p:nvSpPr>
          <p:spPr>
            <a:xfrm>
              <a:off x="333985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14"/>
            <p:cNvSpPr/>
            <p:nvPr/>
          </p:nvSpPr>
          <p:spPr>
            <a:xfrm>
              <a:off x="343157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14"/>
            <p:cNvSpPr/>
            <p:nvPr/>
          </p:nvSpPr>
          <p:spPr>
            <a:xfrm>
              <a:off x="35235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14"/>
            <p:cNvSpPr/>
            <p:nvPr/>
          </p:nvSpPr>
          <p:spPr>
            <a:xfrm>
              <a:off x="6764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14"/>
            <p:cNvSpPr/>
            <p:nvPr/>
          </p:nvSpPr>
          <p:spPr>
            <a:xfrm>
              <a:off x="76832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14"/>
            <p:cNvSpPr/>
            <p:nvPr/>
          </p:nvSpPr>
          <p:spPr>
            <a:xfrm>
              <a:off x="860125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14"/>
            <p:cNvSpPr/>
            <p:nvPr/>
          </p:nvSpPr>
          <p:spPr>
            <a:xfrm>
              <a:off x="9518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14"/>
            <p:cNvSpPr/>
            <p:nvPr/>
          </p:nvSpPr>
          <p:spPr>
            <a:xfrm>
              <a:off x="104382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14"/>
            <p:cNvSpPr/>
            <p:nvPr/>
          </p:nvSpPr>
          <p:spPr>
            <a:xfrm>
              <a:off x="11355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14"/>
            <p:cNvSpPr/>
            <p:nvPr/>
          </p:nvSpPr>
          <p:spPr>
            <a:xfrm>
              <a:off x="1227500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14"/>
            <p:cNvSpPr/>
            <p:nvPr/>
          </p:nvSpPr>
          <p:spPr>
            <a:xfrm>
              <a:off x="131927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14"/>
            <p:cNvSpPr/>
            <p:nvPr/>
          </p:nvSpPr>
          <p:spPr>
            <a:xfrm>
              <a:off x="1411200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14"/>
            <p:cNvSpPr/>
            <p:nvPr/>
          </p:nvSpPr>
          <p:spPr>
            <a:xfrm>
              <a:off x="150300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14"/>
            <p:cNvSpPr/>
            <p:nvPr/>
          </p:nvSpPr>
          <p:spPr>
            <a:xfrm>
              <a:off x="15947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52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14"/>
            <p:cNvSpPr/>
            <p:nvPr/>
          </p:nvSpPr>
          <p:spPr>
            <a:xfrm>
              <a:off x="16866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14"/>
            <p:cNvSpPr/>
            <p:nvPr/>
          </p:nvSpPr>
          <p:spPr>
            <a:xfrm>
              <a:off x="17784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14"/>
            <p:cNvSpPr/>
            <p:nvPr/>
          </p:nvSpPr>
          <p:spPr>
            <a:xfrm>
              <a:off x="187037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14"/>
            <p:cNvSpPr/>
            <p:nvPr/>
          </p:nvSpPr>
          <p:spPr>
            <a:xfrm>
              <a:off x="19621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52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14"/>
            <p:cNvSpPr/>
            <p:nvPr/>
          </p:nvSpPr>
          <p:spPr>
            <a:xfrm>
              <a:off x="2054075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14"/>
            <p:cNvSpPr/>
            <p:nvPr/>
          </p:nvSpPr>
          <p:spPr>
            <a:xfrm>
              <a:off x="21458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14"/>
            <p:cNvSpPr/>
            <p:nvPr/>
          </p:nvSpPr>
          <p:spPr>
            <a:xfrm>
              <a:off x="2237800" y="312647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14"/>
            <p:cNvSpPr/>
            <p:nvPr/>
          </p:nvSpPr>
          <p:spPr>
            <a:xfrm>
              <a:off x="23295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52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14"/>
            <p:cNvSpPr/>
            <p:nvPr/>
          </p:nvSpPr>
          <p:spPr>
            <a:xfrm>
              <a:off x="242132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52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14"/>
            <p:cNvSpPr/>
            <p:nvPr/>
          </p:nvSpPr>
          <p:spPr>
            <a:xfrm>
              <a:off x="25132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14"/>
            <p:cNvSpPr/>
            <p:nvPr/>
          </p:nvSpPr>
          <p:spPr>
            <a:xfrm>
              <a:off x="260500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14"/>
            <p:cNvSpPr/>
            <p:nvPr/>
          </p:nvSpPr>
          <p:spPr>
            <a:xfrm>
              <a:off x="26969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2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14"/>
            <p:cNvSpPr/>
            <p:nvPr/>
          </p:nvSpPr>
          <p:spPr>
            <a:xfrm>
              <a:off x="27887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14"/>
            <p:cNvSpPr/>
            <p:nvPr/>
          </p:nvSpPr>
          <p:spPr>
            <a:xfrm>
              <a:off x="28806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14"/>
            <p:cNvSpPr/>
            <p:nvPr/>
          </p:nvSpPr>
          <p:spPr>
            <a:xfrm>
              <a:off x="297242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14"/>
            <p:cNvSpPr/>
            <p:nvPr/>
          </p:nvSpPr>
          <p:spPr>
            <a:xfrm>
              <a:off x="30643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2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14"/>
            <p:cNvSpPr/>
            <p:nvPr/>
          </p:nvSpPr>
          <p:spPr>
            <a:xfrm>
              <a:off x="31561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14"/>
            <p:cNvSpPr/>
            <p:nvPr/>
          </p:nvSpPr>
          <p:spPr>
            <a:xfrm>
              <a:off x="32478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14"/>
            <p:cNvSpPr/>
            <p:nvPr/>
          </p:nvSpPr>
          <p:spPr>
            <a:xfrm>
              <a:off x="333985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14"/>
            <p:cNvSpPr/>
            <p:nvPr/>
          </p:nvSpPr>
          <p:spPr>
            <a:xfrm>
              <a:off x="343157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14"/>
            <p:cNvSpPr/>
            <p:nvPr/>
          </p:nvSpPr>
          <p:spPr>
            <a:xfrm>
              <a:off x="35235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14"/>
            <p:cNvSpPr/>
            <p:nvPr/>
          </p:nvSpPr>
          <p:spPr>
            <a:xfrm>
              <a:off x="6764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14"/>
            <p:cNvSpPr/>
            <p:nvPr/>
          </p:nvSpPr>
          <p:spPr>
            <a:xfrm>
              <a:off x="76832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14"/>
            <p:cNvSpPr/>
            <p:nvPr/>
          </p:nvSpPr>
          <p:spPr>
            <a:xfrm>
              <a:off x="860125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14"/>
            <p:cNvSpPr/>
            <p:nvPr/>
          </p:nvSpPr>
          <p:spPr>
            <a:xfrm>
              <a:off x="9518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14"/>
            <p:cNvSpPr/>
            <p:nvPr/>
          </p:nvSpPr>
          <p:spPr>
            <a:xfrm>
              <a:off x="104382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14"/>
            <p:cNvSpPr/>
            <p:nvPr/>
          </p:nvSpPr>
          <p:spPr>
            <a:xfrm>
              <a:off x="11355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14"/>
            <p:cNvSpPr/>
            <p:nvPr/>
          </p:nvSpPr>
          <p:spPr>
            <a:xfrm>
              <a:off x="1227500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14"/>
            <p:cNvSpPr/>
            <p:nvPr/>
          </p:nvSpPr>
          <p:spPr>
            <a:xfrm>
              <a:off x="131927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14"/>
            <p:cNvSpPr/>
            <p:nvPr/>
          </p:nvSpPr>
          <p:spPr>
            <a:xfrm>
              <a:off x="1411200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14"/>
            <p:cNvSpPr/>
            <p:nvPr/>
          </p:nvSpPr>
          <p:spPr>
            <a:xfrm>
              <a:off x="150300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14"/>
            <p:cNvSpPr/>
            <p:nvPr/>
          </p:nvSpPr>
          <p:spPr>
            <a:xfrm>
              <a:off x="15947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14"/>
            <p:cNvSpPr/>
            <p:nvPr/>
          </p:nvSpPr>
          <p:spPr>
            <a:xfrm>
              <a:off x="16866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14"/>
            <p:cNvSpPr/>
            <p:nvPr/>
          </p:nvSpPr>
          <p:spPr>
            <a:xfrm>
              <a:off x="17784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14"/>
            <p:cNvSpPr/>
            <p:nvPr/>
          </p:nvSpPr>
          <p:spPr>
            <a:xfrm>
              <a:off x="187037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14"/>
            <p:cNvSpPr/>
            <p:nvPr/>
          </p:nvSpPr>
          <p:spPr>
            <a:xfrm>
              <a:off x="19621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14"/>
            <p:cNvSpPr/>
            <p:nvPr/>
          </p:nvSpPr>
          <p:spPr>
            <a:xfrm>
              <a:off x="2054075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14"/>
            <p:cNvSpPr/>
            <p:nvPr/>
          </p:nvSpPr>
          <p:spPr>
            <a:xfrm>
              <a:off x="21458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14"/>
            <p:cNvSpPr/>
            <p:nvPr/>
          </p:nvSpPr>
          <p:spPr>
            <a:xfrm>
              <a:off x="2237800" y="32182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14"/>
            <p:cNvSpPr/>
            <p:nvPr/>
          </p:nvSpPr>
          <p:spPr>
            <a:xfrm>
              <a:off x="23295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14"/>
            <p:cNvSpPr/>
            <p:nvPr/>
          </p:nvSpPr>
          <p:spPr>
            <a:xfrm>
              <a:off x="242132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14"/>
            <p:cNvSpPr/>
            <p:nvPr/>
          </p:nvSpPr>
          <p:spPr>
            <a:xfrm>
              <a:off x="25132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14"/>
            <p:cNvSpPr/>
            <p:nvPr/>
          </p:nvSpPr>
          <p:spPr>
            <a:xfrm>
              <a:off x="260500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14"/>
            <p:cNvSpPr/>
            <p:nvPr/>
          </p:nvSpPr>
          <p:spPr>
            <a:xfrm>
              <a:off x="26969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14"/>
            <p:cNvSpPr/>
            <p:nvPr/>
          </p:nvSpPr>
          <p:spPr>
            <a:xfrm>
              <a:off x="27887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14"/>
            <p:cNvSpPr/>
            <p:nvPr/>
          </p:nvSpPr>
          <p:spPr>
            <a:xfrm>
              <a:off x="28806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14"/>
            <p:cNvSpPr/>
            <p:nvPr/>
          </p:nvSpPr>
          <p:spPr>
            <a:xfrm>
              <a:off x="297242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14"/>
            <p:cNvSpPr/>
            <p:nvPr/>
          </p:nvSpPr>
          <p:spPr>
            <a:xfrm>
              <a:off x="30643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14"/>
            <p:cNvSpPr/>
            <p:nvPr/>
          </p:nvSpPr>
          <p:spPr>
            <a:xfrm>
              <a:off x="31561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14"/>
            <p:cNvSpPr/>
            <p:nvPr/>
          </p:nvSpPr>
          <p:spPr>
            <a:xfrm>
              <a:off x="32478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14"/>
            <p:cNvSpPr/>
            <p:nvPr/>
          </p:nvSpPr>
          <p:spPr>
            <a:xfrm>
              <a:off x="333985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14"/>
            <p:cNvSpPr/>
            <p:nvPr/>
          </p:nvSpPr>
          <p:spPr>
            <a:xfrm>
              <a:off x="343157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14"/>
            <p:cNvSpPr/>
            <p:nvPr/>
          </p:nvSpPr>
          <p:spPr>
            <a:xfrm>
              <a:off x="35235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14"/>
            <p:cNvSpPr/>
            <p:nvPr/>
          </p:nvSpPr>
          <p:spPr>
            <a:xfrm>
              <a:off x="6764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14"/>
            <p:cNvSpPr/>
            <p:nvPr/>
          </p:nvSpPr>
          <p:spPr>
            <a:xfrm>
              <a:off x="76832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14"/>
            <p:cNvSpPr/>
            <p:nvPr/>
          </p:nvSpPr>
          <p:spPr>
            <a:xfrm>
              <a:off x="860125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14"/>
            <p:cNvSpPr/>
            <p:nvPr/>
          </p:nvSpPr>
          <p:spPr>
            <a:xfrm>
              <a:off x="9518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14"/>
            <p:cNvSpPr/>
            <p:nvPr/>
          </p:nvSpPr>
          <p:spPr>
            <a:xfrm>
              <a:off x="104382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14"/>
            <p:cNvSpPr/>
            <p:nvPr/>
          </p:nvSpPr>
          <p:spPr>
            <a:xfrm>
              <a:off x="11355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14"/>
            <p:cNvSpPr/>
            <p:nvPr/>
          </p:nvSpPr>
          <p:spPr>
            <a:xfrm>
              <a:off x="1227500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14"/>
            <p:cNvSpPr/>
            <p:nvPr/>
          </p:nvSpPr>
          <p:spPr>
            <a:xfrm>
              <a:off x="131927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14"/>
            <p:cNvSpPr/>
            <p:nvPr/>
          </p:nvSpPr>
          <p:spPr>
            <a:xfrm>
              <a:off x="1411200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14"/>
            <p:cNvSpPr/>
            <p:nvPr/>
          </p:nvSpPr>
          <p:spPr>
            <a:xfrm>
              <a:off x="150300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14"/>
            <p:cNvSpPr/>
            <p:nvPr/>
          </p:nvSpPr>
          <p:spPr>
            <a:xfrm>
              <a:off x="15947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52"/>
                  </a:cubicBezTo>
                  <a:cubicBezTo>
                    <a:pt x="503" y="108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14"/>
            <p:cNvSpPr/>
            <p:nvPr/>
          </p:nvSpPr>
          <p:spPr>
            <a:xfrm>
              <a:off x="16866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14"/>
            <p:cNvSpPr/>
            <p:nvPr/>
          </p:nvSpPr>
          <p:spPr>
            <a:xfrm>
              <a:off x="17784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14"/>
            <p:cNvSpPr/>
            <p:nvPr/>
          </p:nvSpPr>
          <p:spPr>
            <a:xfrm>
              <a:off x="187037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14"/>
            <p:cNvSpPr/>
            <p:nvPr/>
          </p:nvSpPr>
          <p:spPr>
            <a:xfrm>
              <a:off x="19621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52"/>
                  </a:cubicBezTo>
                  <a:cubicBezTo>
                    <a:pt x="502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14"/>
            <p:cNvSpPr/>
            <p:nvPr/>
          </p:nvSpPr>
          <p:spPr>
            <a:xfrm>
              <a:off x="2054075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14"/>
            <p:cNvSpPr/>
            <p:nvPr/>
          </p:nvSpPr>
          <p:spPr>
            <a:xfrm>
              <a:off x="21458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14"/>
            <p:cNvSpPr/>
            <p:nvPr/>
          </p:nvSpPr>
          <p:spPr>
            <a:xfrm>
              <a:off x="2237800" y="33101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14"/>
            <p:cNvSpPr/>
            <p:nvPr/>
          </p:nvSpPr>
          <p:spPr>
            <a:xfrm>
              <a:off x="23295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52"/>
                  </a:cubicBezTo>
                  <a:cubicBezTo>
                    <a:pt x="502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14"/>
            <p:cNvSpPr/>
            <p:nvPr/>
          </p:nvSpPr>
          <p:spPr>
            <a:xfrm>
              <a:off x="242132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52"/>
                  </a:cubicBezTo>
                  <a:cubicBezTo>
                    <a:pt x="501" y="108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14"/>
            <p:cNvSpPr/>
            <p:nvPr/>
          </p:nvSpPr>
          <p:spPr>
            <a:xfrm>
              <a:off x="25132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14"/>
            <p:cNvSpPr/>
            <p:nvPr/>
          </p:nvSpPr>
          <p:spPr>
            <a:xfrm>
              <a:off x="260500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14"/>
            <p:cNvSpPr/>
            <p:nvPr/>
          </p:nvSpPr>
          <p:spPr>
            <a:xfrm>
              <a:off x="26969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8"/>
                    <a:pt x="1" y="252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14"/>
            <p:cNvSpPr/>
            <p:nvPr/>
          </p:nvSpPr>
          <p:spPr>
            <a:xfrm>
              <a:off x="27887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14"/>
            <p:cNvSpPr/>
            <p:nvPr/>
          </p:nvSpPr>
          <p:spPr>
            <a:xfrm>
              <a:off x="28806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14"/>
            <p:cNvSpPr/>
            <p:nvPr/>
          </p:nvSpPr>
          <p:spPr>
            <a:xfrm>
              <a:off x="297242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14"/>
            <p:cNvSpPr/>
            <p:nvPr/>
          </p:nvSpPr>
          <p:spPr>
            <a:xfrm>
              <a:off x="30643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8"/>
                    <a:pt x="1" y="252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14"/>
            <p:cNvSpPr/>
            <p:nvPr/>
          </p:nvSpPr>
          <p:spPr>
            <a:xfrm>
              <a:off x="31561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14"/>
            <p:cNvSpPr/>
            <p:nvPr/>
          </p:nvSpPr>
          <p:spPr>
            <a:xfrm>
              <a:off x="32478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14"/>
            <p:cNvSpPr/>
            <p:nvPr/>
          </p:nvSpPr>
          <p:spPr>
            <a:xfrm>
              <a:off x="333985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14"/>
            <p:cNvSpPr/>
            <p:nvPr/>
          </p:nvSpPr>
          <p:spPr>
            <a:xfrm>
              <a:off x="343157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14"/>
            <p:cNvSpPr/>
            <p:nvPr/>
          </p:nvSpPr>
          <p:spPr>
            <a:xfrm>
              <a:off x="35235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14"/>
            <p:cNvSpPr/>
            <p:nvPr/>
          </p:nvSpPr>
          <p:spPr>
            <a:xfrm>
              <a:off x="6764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14"/>
            <p:cNvSpPr/>
            <p:nvPr/>
          </p:nvSpPr>
          <p:spPr>
            <a:xfrm>
              <a:off x="76832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14"/>
            <p:cNvSpPr/>
            <p:nvPr/>
          </p:nvSpPr>
          <p:spPr>
            <a:xfrm>
              <a:off x="860125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14"/>
            <p:cNvSpPr/>
            <p:nvPr/>
          </p:nvSpPr>
          <p:spPr>
            <a:xfrm>
              <a:off x="9518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14"/>
            <p:cNvSpPr/>
            <p:nvPr/>
          </p:nvSpPr>
          <p:spPr>
            <a:xfrm>
              <a:off x="104382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14"/>
            <p:cNvSpPr/>
            <p:nvPr/>
          </p:nvSpPr>
          <p:spPr>
            <a:xfrm>
              <a:off x="11355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14"/>
            <p:cNvSpPr/>
            <p:nvPr/>
          </p:nvSpPr>
          <p:spPr>
            <a:xfrm>
              <a:off x="1227500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14"/>
            <p:cNvSpPr/>
            <p:nvPr/>
          </p:nvSpPr>
          <p:spPr>
            <a:xfrm>
              <a:off x="131927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14"/>
            <p:cNvSpPr/>
            <p:nvPr/>
          </p:nvSpPr>
          <p:spPr>
            <a:xfrm>
              <a:off x="1411200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14"/>
            <p:cNvSpPr/>
            <p:nvPr/>
          </p:nvSpPr>
          <p:spPr>
            <a:xfrm>
              <a:off x="150300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14"/>
            <p:cNvSpPr/>
            <p:nvPr/>
          </p:nvSpPr>
          <p:spPr>
            <a:xfrm>
              <a:off x="15947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14"/>
            <p:cNvSpPr/>
            <p:nvPr/>
          </p:nvSpPr>
          <p:spPr>
            <a:xfrm>
              <a:off x="16866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14"/>
            <p:cNvSpPr/>
            <p:nvPr/>
          </p:nvSpPr>
          <p:spPr>
            <a:xfrm>
              <a:off x="17784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14"/>
            <p:cNvSpPr/>
            <p:nvPr/>
          </p:nvSpPr>
          <p:spPr>
            <a:xfrm>
              <a:off x="187037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14"/>
            <p:cNvSpPr/>
            <p:nvPr/>
          </p:nvSpPr>
          <p:spPr>
            <a:xfrm>
              <a:off x="19621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14"/>
            <p:cNvSpPr/>
            <p:nvPr/>
          </p:nvSpPr>
          <p:spPr>
            <a:xfrm>
              <a:off x="2054075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14"/>
            <p:cNvSpPr/>
            <p:nvPr/>
          </p:nvSpPr>
          <p:spPr>
            <a:xfrm>
              <a:off x="21458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14"/>
            <p:cNvSpPr/>
            <p:nvPr/>
          </p:nvSpPr>
          <p:spPr>
            <a:xfrm>
              <a:off x="2237800" y="340192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14"/>
            <p:cNvSpPr/>
            <p:nvPr/>
          </p:nvSpPr>
          <p:spPr>
            <a:xfrm>
              <a:off x="23295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14"/>
            <p:cNvSpPr/>
            <p:nvPr/>
          </p:nvSpPr>
          <p:spPr>
            <a:xfrm>
              <a:off x="242132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14"/>
            <p:cNvSpPr/>
            <p:nvPr/>
          </p:nvSpPr>
          <p:spPr>
            <a:xfrm>
              <a:off x="25132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14"/>
            <p:cNvSpPr/>
            <p:nvPr/>
          </p:nvSpPr>
          <p:spPr>
            <a:xfrm>
              <a:off x="260500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14"/>
            <p:cNvSpPr/>
            <p:nvPr/>
          </p:nvSpPr>
          <p:spPr>
            <a:xfrm>
              <a:off x="26969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14"/>
            <p:cNvSpPr/>
            <p:nvPr/>
          </p:nvSpPr>
          <p:spPr>
            <a:xfrm>
              <a:off x="27887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14"/>
            <p:cNvSpPr/>
            <p:nvPr/>
          </p:nvSpPr>
          <p:spPr>
            <a:xfrm>
              <a:off x="28806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14"/>
            <p:cNvSpPr/>
            <p:nvPr/>
          </p:nvSpPr>
          <p:spPr>
            <a:xfrm>
              <a:off x="297242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14"/>
            <p:cNvSpPr/>
            <p:nvPr/>
          </p:nvSpPr>
          <p:spPr>
            <a:xfrm>
              <a:off x="30643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14"/>
            <p:cNvSpPr/>
            <p:nvPr/>
          </p:nvSpPr>
          <p:spPr>
            <a:xfrm>
              <a:off x="31561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14"/>
            <p:cNvSpPr/>
            <p:nvPr/>
          </p:nvSpPr>
          <p:spPr>
            <a:xfrm>
              <a:off x="32478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14"/>
            <p:cNvSpPr/>
            <p:nvPr/>
          </p:nvSpPr>
          <p:spPr>
            <a:xfrm>
              <a:off x="333985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14"/>
            <p:cNvSpPr/>
            <p:nvPr/>
          </p:nvSpPr>
          <p:spPr>
            <a:xfrm>
              <a:off x="343157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14"/>
            <p:cNvSpPr/>
            <p:nvPr/>
          </p:nvSpPr>
          <p:spPr>
            <a:xfrm>
              <a:off x="35235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14"/>
            <p:cNvSpPr/>
            <p:nvPr/>
          </p:nvSpPr>
          <p:spPr>
            <a:xfrm>
              <a:off x="6764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14"/>
            <p:cNvSpPr/>
            <p:nvPr/>
          </p:nvSpPr>
          <p:spPr>
            <a:xfrm>
              <a:off x="76832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14"/>
            <p:cNvSpPr/>
            <p:nvPr/>
          </p:nvSpPr>
          <p:spPr>
            <a:xfrm>
              <a:off x="860125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14"/>
            <p:cNvSpPr/>
            <p:nvPr/>
          </p:nvSpPr>
          <p:spPr>
            <a:xfrm>
              <a:off x="9518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14"/>
            <p:cNvSpPr/>
            <p:nvPr/>
          </p:nvSpPr>
          <p:spPr>
            <a:xfrm>
              <a:off x="104382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14"/>
            <p:cNvSpPr/>
            <p:nvPr/>
          </p:nvSpPr>
          <p:spPr>
            <a:xfrm>
              <a:off x="11355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14"/>
            <p:cNvSpPr/>
            <p:nvPr/>
          </p:nvSpPr>
          <p:spPr>
            <a:xfrm>
              <a:off x="1227500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14"/>
            <p:cNvSpPr/>
            <p:nvPr/>
          </p:nvSpPr>
          <p:spPr>
            <a:xfrm>
              <a:off x="131927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14"/>
            <p:cNvSpPr/>
            <p:nvPr/>
          </p:nvSpPr>
          <p:spPr>
            <a:xfrm>
              <a:off x="1411200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14"/>
            <p:cNvSpPr/>
            <p:nvPr/>
          </p:nvSpPr>
          <p:spPr>
            <a:xfrm>
              <a:off x="150300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14"/>
            <p:cNvSpPr/>
            <p:nvPr/>
          </p:nvSpPr>
          <p:spPr>
            <a:xfrm>
              <a:off x="15947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14"/>
            <p:cNvSpPr/>
            <p:nvPr/>
          </p:nvSpPr>
          <p:spPr>
            <a:xfrm>
              <a:off x="16866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14"/>
            <p:cNvSpPr/>
            <p:nvPr/>
          </p:nvSpPr>
          <p:spPr>
            <a:xfrm>
              <a:off x="17784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14"/>
            <p:cNvSpPr/>
            <p:nvPr/>
          </p:nvSpPr>
          <p:spPr>
            <a:xfrm>
              <a:off x="187037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14"/>
            <p:cNvSpPr/>
            <p:nvPr/>
          </p:nvSpPr>
          <p:spPr>
            <a:xfrm>
              <a:off x="19621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14"/>
            <p:cNvSpPr/>
            <p:nvPr/>
          </p:nvSpPr>
          <p:spPr>
            <a:xfrm>
              <a:off x="2054075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14"/>
            <p:cNvSpPr/>
            <p:nvPr/>
          </p:nvSpPr>
          <p:spPr>
            <a:xfrm>
              <a:off x="21458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14"/>
            <p:cNvSpPr/>
            <p:nvPr/>
          </p:nvSpPr>
          <p:spPr>
            <a:xfrm>
              <a:off x="2237800" y="34939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14"/>
            <p:cNvSpPr/>
            <p:nvPr/>
          </p:nvSpPr>
          <p:spPr>
            <a:xfrm>
              <a:off x="23295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14"/>
            <p:cNvSpPr/>
            <p:nvPr/>
          </p:nvSpPr>
          <p:spPr>
            <a:xfrm>
              <a:off x="242132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14"/>
            <p:cNvSpPr/>
            <p:nvPr/>
          </p:nvSpPr>
          <p:spPr>
            <a:xfrm>
              <a:off x="25132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14"/>
            <p:cNvSpPr/>
            <p:nvPr/>
          </p:nvSpPr>
          <p:spPr>
            <a:xfrm>
              <a:off x="260500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14"/>
            <p:cNvSpPr/>
            <p:nvPr/>
          </p:nvSpPr>
          <p:spPr>
            <a:xfrm>
              <a:off x="26969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14"/>
            <p:cNvSpPr/>
            <p:nvPr/>
          </p:nvSpPr>
          <p:spPr>
            <a:xfrm>
              <a:off x="27887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14"/>
            <p:cNvSpPr/>
            <p:nvPr/>
          </p:nvSpPr>
          <p:spPr>
            <a:xfrm>
              <a:off x="28806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14"/>
            <p:cNvSpPr/>
            <p:nvPr/>
          </p:nvSpPr>
          <p:spPr>
            <a:xfrm>
              <a:off x="297242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14"/>
            <p:cNvSpPr/>
            <p:nvPr/>
          </p:nvSpPr>
          <p:spPr>
            <a:xfrm>
              <a:off x="30643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14"/>
            <p:cNvSpPr/>
            <p:nvPr/>
          </p:nvSpPr>
          <p:spPr>
            <a:xfrm>
              <a:off x="31561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14"/>
            <p:cNvSpPr/>
            <p:nvPr/>
          </p:nvSpPr>
          <p:spPr>
            <a:xfrm>
              <a:off x="32478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14"/>
            <p:cNvSpPr/>
            <p:nvPr/>
          </p:nvSpPr>
          <p:spPr>
            <a:xfrm>
              <a:off x="333985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14"/>
            <p:cNvSpPr/>
            <p:nvPr/>
          </p:nvSpPr>
          <p:spPr>
            <a:xfrm>
              <a:off x="343157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14"/>
            <p:cNvSpPr/>
            <p:nvPr/>
          </p:nvSpPr>
          <p:spPr>
            <a:xfrm>
              <a:off x="35235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14"/>
            <p:cNvSpPr/>
            <p:nvPr/>
          </p:nvSpPr>
          <p:spPr>
            <a:xfrm>
              <a:off x="6764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14"/>
            <p:cNvSpPr/>
            <p:nvPr/>
          </p:nvSpPr>
          <p:spPr>
            <a:xfrm>
              <a:off x="76832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14"/>
            <p:cNvSpPr/>
            <p:nvPr/>
          </p:nvSpPr>
          <p:spPr>
            <a:xfrm>
              <a:off x="860125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14"/>
            <p:cNvSpPr/>
            <p:nvPr/>
          </p:nvSpPr>
          <p:spPr>
            <a:xfrm>
              <a:off x="9518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14"/>
            <p:cNvSpPr/>
            <p:nvPr/>
          </p:nvSpPr>
          <p:spPr>
            <a:xfrm>
              <a:off x="104382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14"/>
            <p:cNvSpPr/>
            <p:nvPr/>
          </p:nvSpPr>
          <p:spPr>
            <a:xfrm>
              <a:off x="11355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14"/>
            <p:cNvSpPr/>
            <p:nvPr/>
          </p:nvSpPr>
          <p:spPr>
            <a:xfrm>
              <a:off x="1227500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14"/>
            <p:cNvSpPr/>
            <p:nvPr/>
          </p:nvSpPr>
          <p:spPr>
            <a:xfrm>
              <a:off x="131927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14"/>
            <p:cNvSpPr/>
            <p:nvPr/>
          </p:nvSpPr>
          <p:spPr>
            <a:xfrm>
              <a:off x="1411200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14"/>
            <p:cNvSpPr/>
            <p:nvPr/>
          </p:nvSpPr>
          <p:spPr>
            <a:xfrm>
              <a:off x="150300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14"/>
            <p:cNvSpPr/>
            <p:nvPr/>
          </p:nvSpPr>
          <p:spPr>
            <a:xfrm>
              <a:off x="15947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14"/>
            <p:cNvSpPr/>
            <p:nvPr/>
          </p:nvSpPr>
          <p:spPr>
            <a:xfrm>
              <a:off x="16866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14"/>
            <p:cNvSpPr/>
            <p:nvPr/>
          </p:nvSpPr>
          <p:spPr>
            <a:xfrm>
              <a:off x="17784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14"/>
            <p:cNvSpPr/>
            <p:nvPr/>
          </p:nvSpPr>
          <p:spPr>
            <a:xfrm>
              <a:off x="187037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14"/>
            <p:cNvSpPr/>
            <p:nvPr/>
          </p:nvSpPr>
          <p:spPr>
            <a:xfrm>
              <a:off x="19621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14"/>
            <p:cNvSpPr/>
            <p:nvPr/>
          </p:nvSpPr>
          <p:spPr>
            <a:xfrm>
              <a:off x="2054075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14"/>
            <p:cNvSpPr/>
            <p:nvPr/>
          </p:nvSpPr>
          <p:spPr>
            <a:xfrm>
              <a:off x="21458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14"/>
            <p:cNvSpPr/>
            <p:nvPr/>
          </p:nvSpPr>
          <p:spPr>
            <a:xfrm>
              <a:off x="2237800" y="35856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14"/>
            <p:cNvSpPr/>
            <p:nvPr/>
          </p:nvSpPr>
          <p:spPr>
            <a:xfrm>
              <a:off x="23295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14"/>
            <p:cNvSpPr/>
            <p:nvPr/>
          </p:nvSpPr>
          <p:spPr>
            <a:xfrm>
              <a:off x="242132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14"/>
            <p:cNvSpPr/>
            <p:nvPr/>
          </p:nvSpPr>
          <p:spPr>
            <a:xfrm>
              <a:off x="25132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14"/>
            <p:cNvSpPr/>
            <p:nvPr/>
          </p:nvSpPr>
          <p:spPr>
            <a:xfrm>
              <a:off x="260500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14"/>
            <p:cNvSpPr/>
            <p:nvPr/>
          </p:nvSpPr>
          <p:spPr>
            <a:xfrm>
              <a:off x="26969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14"/>
            <p:cNvSpPr/>
            <p:nvPr/>
          </p:nvSpPr>
          <p:spPr>
            <a:xfrm>
              <a:off x="27887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14"/>
            <p:cNvSpPr/>
            <p:nvPr/>
          </p:nvSpPr>
          <p:spPr>
            <a:xfrm>
              <a:off x="28806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14"/>
            <p:cNvSpPr/>
            <p:nvPr/>
          </p:nvSpPr>
          <p:spPr>
            <a:xfrm>
              <a:off x="297242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14"/>
            <p:cNvSpPr/>
            <p:nvPr/>
          </p:nvSpPr>
          <p:spPr>
            <a:xfrm>
              <a:off x="30643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14"/>
            <p:cNvSpPr/>
            <p:nvPr/>
          </p:nvSpPr>
          <p:spPr>
            <a:xfrm>
              <a:off x="31561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14"/>
            <p:cNvSpPr/>
            <p:nvPr/>
          </p:nvSpPr>
          <p:spPr>
            <a:xfrm>
              <a:off x="32478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14"/>
            <p:cNvSpPr/>
            <p:nvPr/>
          </p:nvSpPr>
          <p:spPr>
            <a:xfrm>
              <a:off x="333985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14"/>
            <p:cNvSpPr/>
            <p:nvPr/>
          </p:nvSpPr>
          <p:spPr>
            <a:xfrm>
              <a:off x="343157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14"/>
            <p:cNvSpPr/>
            <p:nvPr/>
          </p:nvSpPr>
          <p:spPr>
            <a:xfrm>
              <a:off x="35235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14"/>
            <p:cNvSpPr/>
            <p:nvPr/>
          </p:nvSpPr>
          <p:spPr>
            <a:xfrm>
              <a:off x="6764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14"/>
            <p:cNvSpPr/>
            <p:nvPr/>
          </p:nvSpPr>
          <p:spPr>
            <a:xfrm>
              <a:off x="76832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14"/>
            <p:cNvSpPr/>
            <p:nvPr/>
          </p:nvSpPr>
          <p:spPr>
            <a:xfrm>
              <a:off x="860125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14"/>
            <p:cNvSpPr/>
            <p:nvPr/>
          </p:nvSpPr>
          <p:spPr>
            <a:xfrm>
              <a:off x="9518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14"/>
            <p:cNvSpPr/>
            <p:nvPr/>
          </p:nvSpPr>
          <p:spPr>
            <a:xfrm>
              <a:off x="104382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14"/>
            <p:cNvSpPr/>
            <p:nvPr/>
          </p:nvSpPr>
          <p:spPr>
            <a:xfrm>
              <a:off x="11355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14"/>
            <p:cNvSpPr/>
            <p:nvPr/>
          </p:nvSpPr>
          <p:spPr>
            <a:xfrm>
              <a:off x="1227500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14"/>
            <p:cNvSpPr/>
            <p:nvPr/>
          </p:nvSpPr>
          <p:spPr>
            <a:xfrm>
              <a:off x="131927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14"/>
            <p:cNvSpPr/>
            <p:nvPr/>
          </p:nvSpPr>
          <p:spPr>
            <a:xfrm>
              <a:off x="1411200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14"/>
            <p:cNvSpPr/>
            <p:nvPr/>
          </p:nvSpPr>
          <p:spPr>
            <a:xfrm>
              <a:off x="150300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14"/>
            <p:cNvSpPr/>
            <p:nvPr/>
          </p:nvSpPr>
          <p:spPr>
            <a:xfrm>
              <a:off x="15947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43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14"/>
            <p:cNvSpPr/>
            <p:nvPr/>
          </p:nvSpPr>
          <p:spPr>
            <a:xfrm>
              <a:off x="16866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14"/>
            <p:cNvSpPr/>
            <p:nvPr/>
          </p:nvSpPr>
          <p:spPr>
            <a:xfrm>
              <a:off x="17784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14"/>
            <p:cNvSpPr/>
            <p:nvPr/>
          </p:nvSpPr>
          <p:spPr>
            <a:xfrm>
              <a:off x="187037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14"/>
            <p:cNvSpPr/>
            <p:nvPr/>
          </p:nvSpPr>
          <p:spPr>
            <a:xfrm>
              <a:off x="19621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43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14"/>
            <p:cNvSpPr/>
            <p:nvPr/>
          </p:nvSpPr>
          <p:spPr>
            <a:xfrm>
              <a:off x="2054075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14"/>
            <p:cNvSpPr/>
            <p:nvPr/>
          </p:nvSpPr>
          <p:spPr>
            <a:xfrm>
              <a:off x="21458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14"/>
            <p:cNvSpPr/>
            <p:nvPr/>
          </p:nvSpPr>
          <p:spPr>
            <a:xfrm>
              <a:off x="2237800" y="36776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14"/>
            <p:cNvSpPr/>
            <p:nvPr/>
          </p:nvSpPr>
          <p:spPr>
            <a:xfrm>
              <a:off x="23295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43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14"/>
            <p:cNvSpPr/>
            <p:nvPr/>
          </p:nvSpPr>
          <p:spPr>
            <a:xfrm>
              <a:off x="242132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43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14"/>
            <p:cNvSpPr/>
            <p:nvPr/>
          </p:nvSpPr>
          <p:spPr>
            <a:xfrm>
              <a:off x="25132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14"/>
            <p:cNvSpPr/>
            <p:nvPr/>
          </p:nvSpPr>
          <p:spPr>
            <a:xfrm>
              <a:off x="260500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14"/>
            <p:cNvSpPr/>
            <p:nvPr/>
          </p:nvSpPr>
          <p:spPr>
            <a:xfrm>
              <a:off x="26969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43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14"/>
            <p:cNvSpPr/>
            <p:nvPr/>
          </p:nvSpPr>
          <p:spPr>
            <a:xfrm>
              <a:off x="27887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14"/>
            <p:cNvSpPr/>
            <p:nvPr/>
          </p:nvSpPr>
          <p:spPr>
            <a:xfrm>
              <a:off x="28806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14"/>
            <p:cNvSpPr/>
            <p:nvPr/>
          </p:nvSpPr>
          <p:spPr>
            <a:xfrm>
              <a:off x="297242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14"/>
            <p:cNvSpPr/>
            <p:nvPr/>
          </p:nvSpPr>
          <p:spPr>
            <a:xfrm>
              <a:off x="30643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43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14"/>
            <p:cNvSpPr/>
            <p:nvPr/>
          </p:nvSpPr>
          <p:spPr>
            <a:xfrm>
              <a:off x="31561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14"/>
            <p:cNvSpPr/>
            <p:nvPr/>
          </p:nvSpPr>
          <p:spPr>
            <a:xfrm>
              <a:off x="32478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14"/>
            <p:cNvSpPr/>
            <p:nvPr/>
          </p:nvSpPr>
          <p:spPr>
            <a:xfrm>
              <a:off x="333985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14"/>
            <p:cNvSpPr/>
            <p:nvPr/>
          </p:nvSpPr>
          <p:spPr>
            <a:xfrm>
              <a:off x="343157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14"/>
            <p:cNvSpPr/>
            <p:nvPr/>
          </p:nvSpPr>
          <p:spPr>
            <a:xfrm>
              <a:off x="35235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14"/>
            <p:cNvSpPr/>
            <p:nvPr/>
          </p:nvSpPr>
          <p:spPr>
            <a:xfrm>
              <a:off x="6764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14"/>
            <p:cNvSpPr/>
            <p:nvPr/>
          </p:nvSpPr>
          <p:spPr>
            <a:xfrm>
              <a:off x="76832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14"/>
            <p:cNvSpPr/>
            <p:nvPr/>
          </p:nvSpPr>
          <p:spPr>
            <a:xfrm>
              <a:off x="860125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14"/>
            <p:cNvSpPr/>
            <p:nvPr/>
          </p:nvSpPr>
          <p:spPr>
            <a:xfrm>
              <a:off x="9518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14"/>
            <p:cNvSpPr/>
            <p:nvPr/>
          </p:nvSpPr>
          <p:spPr>
            <a:xfrm>
              <a:off x="104382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14"/>
            <p:cNvSpPr/>
            <p:nvPr/>
          </p:nvSpPr>
          <p:spPr>
            <a:xfrm>
              <a:off x="11355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14"/>
            <p:cNvSpPr/>
            <p:nvPr/>
          </p:nvSpPr>
          <p:spPr>
            <a:xfrm>
              <a:off x="1227500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14"/>
            <p:cNvSpPr/>
            <p:nvPr/>
          </p:nvSpPr>
          <p:spPr>
            <a:xfrm>
              <a:off x="131927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14"/>
            <p:cNvSpPr/>
            <p:nvPr/>
          </p:nvSpPr>
          <p:spPr>
            <a:xfrm>
              <a:off x="1411200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14"/>
            <p:cNvSpPr/>
            <p:nvPr/>
          </p:nvSpPr>
          <p:spPr>
            <a:xfrm>
              <a:off x="150300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14"/>
            <p:cNvSpPr/>
            <p:nvPr/>
          </p:nvSpPr>
          <p:spPr>
            <a:xfrm>
              <a:off x="15947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14"/>
            <p:cNvSpPr/>
            <p:nvPr/>
          </p:nvSpPr>
          <p:spPr>
            <a:xfrm>
              <a:off x="16866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14"/>
            <p:cNvSpPr/>
            <p:nvPr/>
          </p:nvSpPr>
          <p:spPr>
            <a:xfrm>
              <a:off x="17784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14"/>
            <p:cNvSpPr/>
            <p:nvPr/>
          </p:nvSpPr>
          <p:spPr>
            <a:xfrm>
              <a:off x="187037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14"/>
            <p:cNvSpPr/>
            <p:nvPr/>
          </p:nvSpPr>
          <p:spPr>
            <a:xfrm>
              <a:off x="19621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14"/>
            <p:cNvSpPr/>
            <p:nvPr/>
          </p:nvSpPr>
          <p:spPr>
            <a:xfrm>
              <a:off x="2054075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14"/>
            <p:cNvSpPr/>
            <p:nvPr/>
          </p:nvSpPr>
          <p:spPr>
            <a:xfrm>
              <a:off x="21458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14"/>
            <p:cNvSpPr/>
            <p:nvPr/>
          </p:nvSpPr>
          <p:spPr>
            <a:xfrm>
              <a:off x="2237800" y="37693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14"/>
            <p:cNvSpPr/>
            <p:nvPr/>
          </p:nvSpPr>
          <p:spPr>
            <a:xfrm>
              <a:off x="23295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14"/>
            <p:cNvSpPr/>
            <p:nvPr/>
          </p:nvSpPr>
          <p:spPr>
            <a:xfrm>
              <a:off x="242132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14"/>
            <p:cNvSpPr/>
            <p:nvPr/>
          </p:nvSpPr>
          <p:spPr>
            <a:xfrm>
              <a:off x="25132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14"/>
            <p:cNvSpPr/>
            <p:nvPr/>
          </p:nvSpPr>
          <p:spPr>
            <a:xfrm>
              <a:off x="260500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14"/>
            <p:cNvSpPr/>
            <p:nvPr/>
          </p:nvSpPr>
          <p:spPr>
            <a:xfrm>
              <a:off x="26969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14"/>
            <p:cNvSpPr/>
            <p:nvPr/>
          </p:nvSpPr>
          <p:spPr>
            <a:xfrm>
              <a:off x="27887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14"/>
            <p:cNvSpPr/>
            <p:nvPr/>
          </p:nvSpPr>
          <p:spPr>
            <a:xfrm>
              <a:off x="28806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14"/>
            <p:cNvSpPr/>
            <p:nvPr/>
          </p:nvSpPr>
          <p:spPr>
            <a:xfrm>
              <a:off x="297242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14"/>
            <p:cNvSpPr/>
            <p:nvPr/>
          </p:nvSpPr>
          <p:spPr>
            <a:xfrm>
              <a:off x="30643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14"/>
            <p:cNvSpPr/>
            <p:nvPr/>
          </p:nvSpPr>
          <p:spPr>
            <a:xfrm>
              <a:off x="31561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14"/>
            <p:cNvSpPr/>
            <p:nvPr/>
          </p:nvSpPr>
          <p:spPr>
            <a:xfrm>
              <a:off x="32478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14"/>
            <p:cNvSpPr/>
            <p:nvPr/>
          </p:nvSpPr>
          <p:spPr>
            <a:xfrm>
              <a:off x="333985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14"/>
            <p:cNvSpPr/>
            <p:nvPr/>
          </p:nvSpPr>
          <p:spPr>
            <a:xfrm>
              <a:off x="343157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14"/>
            <p:cNvSpPr/>
            <p:nvPr/>
          </p:nvSpPr>
          <p:spPr>
            <a:xfrm>
              <a:off x="35235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14"/>
            <p:cNvSpPr/>
            <p:nvPr/>
          </p:nvSpPr>
          <p:spPr>
            <a:xfrm>
              <a:off x="6764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14"/>
            <p:cNvSpPr/>
            <p:nvPr/>
          </p:nvSpPr>
          <p:spPr>
            <a:xfrm>
              <a:off x="76832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14"/>
            <p:cNvSpPr/>
            <p:nvPr/>
          </p:nvSpPr>
          <p:spPr>
            <a:xfrm>
              <a:off x="860125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14"/>
            <p:cNvSpPr/>
            <p:nvPr/>
          </p:nvSpPr>
          <p:spPr>
            <a:xfrm>
              <a:off x="9518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14"/>
            <p:cNvSpPr/>
            <p:nvPr/>
          </p:nvSpPr>
          <p:spPr>
            <a:xfrm>
              <a:off x="104382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14"/>
            <p:cNvSpPr/>
            <p:nvPr/>
          </p:nvSpPr>
          <p:spPr>
            <a:xfrm>
              <a:off x="11355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14"/>
            <p:cNvSpPr/>
            <p:nvPr/>
          </p:nvSpPr>
          <p:spPr>
            <a:xfrm>
              <a:off x="1227500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14"/>
            <p:cNvSpPr/>
            <p:nvPr/>
          </p:nvSpPr>
          <p:spPr>
            <a:xfrm>
              <a:off x="131927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14"/>
            <p:cNvSpPr/>
            <p:nvPr/>
          </p:nvSpPr>
          <p:spPr>
            <a:xfrm>
              <a:off x="1411200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14"/>
            <p:cNvSpPr/>
            <p:nvPr/>
          </p:nvSpPr>
          <p:spPr>
            <a:xfrm>
              <a:off x="150300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14"/>
            <p:cNvSpPr/>
            <p:nvPr/>
          </p:nvSpPr>
          <p:spPr>
            <a:xfrm>
              <a:off x="15947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14"/>
            <p:cNvSpPr/>
            <p:nvPr/>
          </p:nvSpPr>
          <p:spPr>
            <a:xfrm>
              <a:off x="16866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14"/>
            <p:cNvSpPr/>
            <p:nvPr/>
          </p:nvSpPr>
          <p:spPr>
            <a:xfrm>
              <a:off x="17784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14"/>
            <p:cNvSpPr/>
            <p:nvPr/>
          </p:nvSpPr>
          <p:spPr>
            <a:xfrm>
              <a:off x="187037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14"/>
            <p:cNvSpPr/>
            <p:nvPr/>
          </p:nvSpPr>
          <p:spPr>
            <a:xfrm>
              <a:off x="19621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14"/>
            <p:cNvSpPr/>
            <p:nvPr/>
          </p:nvSpPr>
          <p:spPr>
            <a:xfrm>
              <a:off x="2054075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14"/>
            <p:cNvSpPr/>
            <p:nvPr/>
          </p:nvSpPr>
          <p:spPr>
            <a:xfrm>
              <a:off x="21458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14"/>
            <p:cNvSpPr/>
            <p:nvPr/>
          </p:nvSpPr>
          <p:spPr>
            <a:xfrm>
              <a:off x="2237800" y="38611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14"/>
            <p:cNvSpPr/>
            <p:nvPr/>
          </p:nvSpPr>
          <p:spPr>
            <a:xfrm>
              <a:off x="23295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14"/>
            <p:cNvSpPr/>
            <p:nvPr/>
          </p:nvSpPr>
          <p:spPr>
            <a:xfrm>
              <a:off x="242132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14"/>
            <p:cNvSpPr/>
            <p:nvPr/>
          </p:nvSpPr>
          <p:spPr>
            <a:xfrm>
              <a:off x="25132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14"/>
            <p:cNvSpPr/>
            <p:nvPr/>
          </p:nvSpPr>
          <p:spPr>
            <a:xfrm>
              <a:off x="260500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14"/>
            <p:cNvSpPr/>
            <p:nvPr/>
          </p:nvSpPr>
          <p:spPr>
            <a:xfrm>
              <a:off x="26969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14"/>
            <p:cNvSpPr/>
            <p:nvPr/>
          </p:nvSpPr>
          <p:spPr>
            <a:xfrm>
              <a:off x="27887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14"/>
            <p:cNvSpPr/>
            <p:nvPr/>
          </p:nvSpPr>
          <p:spPr>
            <a:xfrm>
              <a:off x="28806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14"/>
            <p:cNvSpPr/>
            <p:nvPr/>
          </p:nvSpPr>
          <p:spPr>
            <a:xfrm>
              <a:off x="297242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14"/>
            <p:cNvSpPr/>
            <p:nvPr/>
          </p:nvSpPr>
          <p:spPr>
            <a:xfrm>
              <a:off x="30643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14"/>
            <p:cNvSpPr/>
            <p:nvPr/>
          </p:nvSpPr>
          <p:spPr>
            <a:xfrm>
              <a:off x="31561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14"/>
            <p:cNvSpPr/>
            <p:nvPr/>
          </p:nvSpPr>
          <p:spPr>
            <a:xfrm>
              <a:off x="32478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14"/>
            <p:cNvSpPr/>
            <p:nvPr/>
          </p:nvSpPr>
          <p:spPr>
            <a:xfrm>
              <a:off x="333985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14"/>
            <p:cNvSpPr/>
            <p:nvPr/>
          </p:nvSpPr>
          <p:spPr>
            <a:xfrm>
              <a:off x="343157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14"/>
            <p:cNvSpPr/>
            <p:nvPr/>
          </p:nvSpPr>
          <p:spPr>
            <a:xfrm>
              <a:off x="35235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14"/>
            <p:cNvSpPr/>
            <p:nvPr/>
          </p:nvSpPr>
          <p:spPr>
            <a:xfrm>
              <a:off x="6764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14"/>
            <p:cNvSpPr/>
            <p:nvPr/>
          </p:nvSpPr>
          <p:spPr>
            <a:xfrm>
              <a:off x="76832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14"/>
            <p:cNvSpPr/>
            <p:nvPr/>
          </p:nvSpPr>
          <p:spPr>
            <a:xfrm>
              <a:off x="860125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14"/>
            <p:cNvSpPr/>
            <p:nvPr/>
          </p:nvSpPr>
          <p:spPr>
            <a:xfrm>
              <a:off x="9518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14"/>
            <p:cNvSpPr/>
            <p:nvPr/>
          </p:nvSpPr>
          <p:spPr>
            <a:xfrm>
              <a:off x="104382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14"/>
            <p:cNvSpPr/>
            <p:nvPr/>
          </p:nvSpPr>
          <p:spPr>
            <a:xfrm>
              <a:off x="11355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14"/>
            <p:cNvSpPr/>
            <p:nvPr/>
          </p:nvSpPr>
          <p:spPr>
            <a:xfrm>
              <a:off x="1227500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14"/>
            <p:cNvSpPr/>
            <p:nvPr/>
          </p:nvSpPr>
          <p:spPr>
            <a:xfrm>
              <a:off x="131927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14"/>
            <p:cNvSpPr/>
            <p:nvPr/>
          </p:nvSpPr>
          <p:spPr>
            <a:xfrm>
              <a:off x="1411200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14"/>
            <p:cNvSpPr/>
            <p:nvPr/>
          </p:nvSpPr>
          <p:spPr>
            <a:xfrm>
              <a:off x="150300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14"/>
            <p:cNvSpPr/>
            <p:nvPr/>
          </p:nvSpPr>
          <p:spPr>
            <a:xfrm>
              <a:off x="15947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1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14"/>
            <p:cNvSpPr/>
            <p:nvPr/>
          </p:nvSpPr>
          <p:spPr>
            <a:xfrm>
              <a:off x="16866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14"/>
            <p:cNvSpPr/>
            <p:nvPr/>
          </p:nvSpPr>
          <p:spPr>
            <a:xfrm>
              <a:off x="17784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14"/>
            <p:cNvSpPr/>
            <p:nvPr/>
          </p:nvSpPr>
          <p:spPr>
            <a:xfrm>
              <a:off x="187037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14"/>
            <p:cNvSpPr/>
            <p:nvPr/>
          </p:nvSpPr>
          <p:spPr>
            <a:xfrm>
              <a:off x="19621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1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14"/>
            <p:cNvSpPr/>
            <p:nvPr/>
          </p:nvSpPr>
          <p:spPr>
            <a:xfrm>
              <a:off x="2054075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14"/>
            <p:cNvSpPr/>
            <p:nvPr/>
          </p:nvSpPr>
          <p:spPr>
            <a:xfrm>
              <a:off x="21458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14"/>
            <p:cNvSpPr/>
            <p:nvPr/>
          </p:nvSpPr>
          <p:spPr>
            <a:xfrm>
              <a:off x="2237800" y="395307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14"/>
            <p:cNvSpPr/>
            <p:nvPr/>
          </p:nvSpPr>
          <p:spPr>
            <a:xfrm>
              <a:off x="23295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1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14"/>
            <p:cNvSpPr/>
            <p:nvPr/>
          </p:nvSpPr>
          <p:spPr>
            <a:xfrm>
              <a:off x="242132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1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14"/>
            <p:cNvSpPr/>
            <p:nvPr/>
          </p:nvSpPr>
          <p:spPr>
            <a:xfrm>
              <a:off x="25132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14"/>
            <p:cNvSpPr/>
            <p:nvPr/>
          </p:nvSpPr>
          <p:spPr>
            <a:xfrm>
              <a:off x="260500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14"/>
            <p:cNvSpPr/>
            <p:nvPr/>
          </p:nvSpPr>
          <p:spPr>
            <a:xfrm>
              <a:off x="26969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51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14"/>
            <p:cNvSpPr/>
            <p:nvPr/>
          </p:nvSpPr>
          <p:spPr>
            <a:xfrm>
              <a:off x="27887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14"/>
            <p:cNvSpPr/>
            <p:nvPr/>
          </p:nvSpPr>
          <p:spPr>
            <a:xfrm>
              <a:off x="28806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14"/>
            <p:cNvSpPr/>
            <p:nvPr/>
          </p:nvSpPr>
          <p:spPr>
            <a:xfrm>
              <a:off x="297242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14"/>
            <p:cNvSpPr/>
            <p:nvPr/>
          </p:nvSpPr>
          <p:spPr>
            <a:xfrm>
              <a:off x="30643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51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14"/>
            <p:cNvSpPr/>
            <p:nvPr/>
          </p:nvSpPr>
          <p:spPr>
            <a:xfrm>
              <a:off x="31561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14"/>
            <p:cNvSpPr/>
            <p:nvPr/>
          </p:nvSpPr>
          <p:spPr>
            <a:xfrm>
              <a:off x="32478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14"/>
            <p:cNvSpPr/>
            <p:nvPr/>
          </p:nvSpPr>
          <p:spPr>
            <a:xfrm>
              <a:off x="333985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14"/>
            <p:cNvSpPr/>
            <p:nvPr/>
          </p:nvSpPr>
          <p:spPr>
            <a:xfrm>
              <a:off x="343157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14"/>
            <p:cNvSpPr/>
            <p:nvPr/>
          </p:nvSpPr>
          <p:spPr>
            <a:xfrm>
              <a:off x="35235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14"/>
            <p:cNvSpPr/>
            <p:nvPr/>
          </p:nvSpPr>
          <p:spPr>
            <a:xfrm>
              <a:off x="6764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14"/>
            <p:cNvSpPr/>
            <p:nvPr/>
          </p:nvSpPr>
          <p:spPr>
            <a:xfrm>
              <a:off x="76832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14"/>
            <p:cNvSpPr/>
            <p:nvPr/>
          </p:nvSpPr>
          <p:spPr>
            <a:xfrm>
              <a:off x="860125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14"/>
            <p:cNvSpPr/>
            <p:nvPr/>
          </p:nvSpPr>
          <p:spPr>
            <a:xfrm>
              <a:off x="9518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14"/>
            <p:cNvSpPr/>
            <p:nvPr/>
          </p:nvSpPr>
          <p:spPr>
            <a:xfrm>
              <a:off x="104382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14"/>
            <p:cNvSpPr/>
            <p:nvPr/>
          </p:nvSpPr>
          <p:spPr>
            <a:xfrm>
              <a:off x="11355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14"/>
            <p:cNvSpPr/>
            <p:nvPr/>
          </p:nvSpPr>
          <p:spPr>
            <a:xfrm>
              <a:off x="1227500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14"/>
            <p:cNvSpPr/>
            <p:nvPr/>
          </p:nvSpPr>
          <p:spPr>
            <a:xfrm>
              <a:off x="131927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14"/>
            <p:cNvSpPr/>
            <p:nvPr/>
          </p:nvSpPr>
          <p:spPr>
            <a:xfrm>
              <a:off x="1411200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14"/>
            <p:cNvSpPr/>
            <p:nvPr/>
          </p:nvSpPr>
          <p:spPr>
            <a:xfrm>
              <a:off x="150300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14"/>
            <p:cNvSpPr/>
            <p:nvPr/>
          </p:nvSpPr>
          <p:spPr>
            <a:xfrm>
              <a:off x="15947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14"/>
            <p:cNvSpPr/>
            <p:nvPr/>
          </p:nvSpPr>
          <p:spPr>
            <a:xfrm>
              <a:off x="16866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14"/>
            <p:cNvSpPr/>
            <p:nvPr/>
          </p:nvSpPr>
          <p:spPr>
            <a:xfrm>
              <a:off x="17784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14"/>
            <p:cNvSpPr/>
            <p:nvPr/>
          </p:nvSpPr>
          <p:spPr>
            <a:xfrm>
              <a:off x="187037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14"/>
            <p:cNvSpPr/>
            <p:nvPr/>
          </p:nvSpPr>
          <p:spPr>
            <a:xfrm>
              <a:off x="19621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14"/>
            <p:cNvSpPr/>
            <p:nvPr/>
          </p:nvSpPr>
          <p:spPr>
            <a:xfrm>
              <a:off x="2054075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14"/>
            <p:cNvSpPr/>
            <p:nvPr/>
          </p:nvSpPr>
          <p:spPr>
            <a:xfrm>
              <a:off x="21458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14"/>
            <p:cNvSpPr/>
            <p:nvPr/>
          </p:nvSpPr>
          <p:spPr>
            <a:xfrm>
              <a:off x="2237800" y="40448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14"/>
            <p:cNvSpPr/>
            <p:nvPr/>
          </p:nvSpPr>
          <p:spPr>
            <a:xfrm>
              <a:off x="23295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14"/>
            <p:cNvSpPr/>
            <p:nvPr/>
          </p:nvSpPr>
          <p:spPr>
            <a:xfrm>
              <a:off x="242132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14"/>
            <p:cNvSpPr/>
            <p:nvPr/>
          </p:nvSpPr>
          <p:spPr>
            <a:xfrm>
              <a:off x="25132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14"/>
            <p:cNvSpPr/>
            <p:nvPr/>
          </p:nvSpPr>
          <p:spPr>
            <a:xfrm>
              <a:off x="260500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14"/>
            <p:cNvSpPr/>
            <p:nvPr/>
          </p:nvSpPr>
          <p:spPr>
            <a:xfrm>
              <a:off x="26969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14"/>
            <p:cNvSpPr/>
            <p:nvPr/>
          </p:nvSpPr>
          <p:spPr>
            <a:xfrm>
              <a:off x="27887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14"/>
            <p:cNvSpPr/>
            <p:nvPr/>
          </p:nvSpPr>
          <p:spPr>
            <a:xfrm>
              <a:off x="28806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14"/>
            <p:cNvSpPr/>
            <p:nvPr/>
          </p:nvSpPr>
          <p:spPr>
            <a:xfrm>
              <a:off x="297242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14"/>
            <p:cNvSpPr/>
            <p:nvPr/>
          </p:nvSpPr>
          <p:spPr>
            <a:xfrm>
              <a:off x="30643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14"/>
            <p:cNvSpPr/>
            <p:nvPr/>
          </p:nvSpPr>
          <p:spPr>
            <a:xfrm>
              <a:off x="31561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14"/>
            <p:cNvSpPr/>
            <p:nvPr/>
          </p:nvSpPr>
          <p:spPr>
            <a:xfrm>
              <a:off x="32478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14"/>
            <p:cNvSpPr/>
            <p:nvPr/>
          </p:nvSpPr>
          <p:spPr>
            <a:xfrm>
              <a:off x="333985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14"/>
            <p:cNvSpPr/>
            <p:nvPr/>
          </p:nvSpPr>
          <p:spPr>
            <a:xfrm>
              <a:off x="343157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14"/>
            <p:cNvSpPr/>
            <p:nvPr/>
          </p:nvSpPr>
          <p:spPr>
            <a:xfrm>
              <a:off x="35235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14"/>
            <p:cNvSpPr/>
            <p:nvPr/>
          </p:nvSpPr>
          <p:spPr>
            <a:xfrm>
              <a:off x="6764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14"/>
            <p:cNvSpPr/>
            <p:nvPr/>
          </p:nvSpPr>
          <p:spPr>
            <a:xfrm>
              <a:off x="76832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14"/>
            <p:cNvSpPr/>
            <p:nvPr/>
          </p:nvSpPr>
          <p:spPr>
            <a:xfrm>
              <a:off x="860125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14"/>
            <p:cNvSpPr/>
            <p:nvPr/>
          </p:nvSpPr>
          <p:spPr>
            <a:xfrm>
              <a:off x="9518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14"/>
            <p:cNvSpPr/>
            <p:nvPr/>
          </p:nvSpPr>
          <p:spPr>
            <a:xfrm>
              <a:off x="104382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14"/>
            <p:cNvSpPr/>
            <p:nvPr/>
          </p:nvSpPr>
          <p:spPr>
            <a:xfrm>
              <a:off x="11355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14"/>
            <p:cNvSpPr/>
            <p:nvPr/>
          </p:nvSpPr>
          <p:spPr>
            <a:xfrm>
              <a:off x="1227500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14"/>
            <p:cNvSpPr/>
            <p:nvPr/>
          </p:nvSpPr>
          <p:spPr>
            <a:xfrm>
              <a:off x="131927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14"/>
            <p:cNvSpPr/>
            <p:nvPr/>
          </p:nvSpPr>
          <p:spPr>
            <a:xfrm>
              <a:off x="1411200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14"/>
            <p:cNvSpPr/>
            <p:nvPr/>
          </p:nvSpPr>
          <p:spPr>
            <a:xfrm>
              <a:off x="150300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14"/>
            <p:cNvSpPr/>
            <p:nvPr/>
          </p:nvSpPr>
          <p:spPr>
            <a:xfrm>
              <a:off x="15947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50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14"/>
            <p:cNvSpPr/>
            <p:nvPr/>
          </p:nvSpPr>
          <p:spPr>
            <a:xfrm>
              <a:off x="16866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14"/>
            <p:cNvSpPr/>
            <p:nvPr/>
          </p:nvSpPr>
          <p:spPr>
            <a:xfrm>
              <a:off x="17784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14"/>
            <p:cNvSpPr/>
            <p:nvPr/>
          </p:nvSpPr>
          <p:spPr>
            <a:xfrm>
              <a:off x="187037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14"/>
            <p:cNvSpPr/>
            <p:nvPr/>
          </p:nvSpPr>
          <p:spPr>
            <a:xfrm>
              <a:off x="19621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50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14"/>
            <p:cNvSpPr/>
            <p:nvPr/>
          </p:nvSpPr>
          <p:spPr>
            <a:xfrm>
              <a:off x="2054075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14"/>
            <p:cNvSpPr/>
            <p:nvPr/>
          </p:nvSpPr>
          <p:spPr>
            <a:xfrm>
              <a:off x="21458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14"/>
            <p:cNvSpPr/>
            <p:nvPr/>
          </p:nvSpPr>
          <p:spPr>
            <a:xfrm>
              <a:off x="2237800" y="41367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14"/>
            <p:cNvSpPr/>
            <p:nvPr/>
          </p:nvSpPr>
          <p:spPr>
            <a:xfrm>
              <a:off x="23295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50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14"/>
            <p:cNvSpPr/>
            <p:nvPr/>
          </p:nvSpPr>
          <p:spPr>
            <a:xfrm>
              <a:off x="242132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50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14"/>
            <p:cNvSpPr/>
            <p:nvPr/>
          </p:nvSpPr>
          <p:spPr>
            <a:xfrm>
              <a:off x="25132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14"/>
            <p:cNvSpPr/>
            <p:nvPr/>
          </p:nvSpPr>
          <p:spPr>
            <a:xfrm>
              <a:off x="260500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14"/>
            <p:cNvSpPr/>
            <p:nvPr/>
          </p:nvSpPr>
          <p:spPr>
            <a:xfrm>
              <a:off x="26969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50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14"/>
            <p:cNvSpPr/>
            <p:nvPr/>
          </p:nvSpPr>
          <p:spPr>
            <a:xfrm>
              <a:off x="27887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14"/>
            <p:cNvSpPr/>
            <p:nvPr/>
          </p:nvSpPr>
          <p:spPr>
            <a:xfrm>
              <a:off x="28806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14"/>
            <p:cNvSpPr/>
            <p:nvPr/>
          </p:nvSpPr>
          <p:spPr>
            <a:xfrm>
              <a:off x="297242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14"/>
            <p:cNvSpPr/>
            <p:nvPr/>
          </p:nvSpPr>
          <p:spPr>
            <a:xfrm>
              <a:off x="30643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50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14"/>
            <p:cNvSpPr/>
            <p:nvPr/>
          </p:nvSpPr>
          <p:spPr>
            <a:xfrm>
              <a:off x="31561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14"/>
            <p:cNvSpPr/>
            <p:nvPr/>
          </p:nvSpPr>
          <p:spPr>
            <a:xfrm>
              <a:off x="32478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14"/>
            <p:cNvSpPr/>
            <p:nvPr/>
          </p:nvSpPr>
          <p:spPr>
            <a:xfrm>
              <a:off x="333985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14"/>
            <p:cNvSpPr/>
            <p:nvPr/>
          </p:nvSpPr>
          <p:spPr>
            <a:xfrm>
              <a:off x="343157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14"/>
            <p:cNvSpPr/>
            <p:nvPr/>
          </p:nvSpPr>
          <p:spPr>
            <a:xfrm>
              <a:off x="35235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14"/>
            <p:cNvSpPr/>
            <p:nvPr/>
          </p:nvSpPr>
          <p:spPr>
            <a:xfrm>
              <a:off x="6764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14"/>
            <p:cNvSpPr/>
            <p:nvPr/>
          </p:nvSpPr>
          <p:spPr>
            <a:xfrm>
              <a:off x="76832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14"/>
            <p:cNvSpPr/>
            <p:nvPr/>
          </p:nvSpPr>
          <p:spPr>
            <a:xfrm>
              <a:off x="860125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14"/>
            <p:cNvSpPr/>
            <p:nvPr/>
          </p:nvSpPr>
          <p:spPr>
            <a:xfrm>
              <a:off x="9518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14"/>
            <p:cNvSpPr/>
            <p:nvPr/>
          </p:nvSpPr>
          <p:spPr>
            <a:xfrm>
              <a:off x="104382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14"/>
            <p:cNvSpPr/>
            <p:nvPr/>
          </p:nvSpPr>
          <p:spPr>
            <a:xfrm>
              <a:off x="11355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14"/>
            <p:cNvSpPr/>
            <p:nvPr/>
          </p:nvSpPr>
          <p:spPr>
            <a:xfrm>
              <a:off x="1227500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14"/>
            <p:cNvSpPr/>
            <p:nvPr/>
          </p:nvSpPr>
          <p:spPr>
            <a:xfrm>
              <a:off x="131927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14"/>
            <p:cNvSpPr/>
            <p:nvPr/>
          </p:nvSpPr>
          <p:spPr>
            <a:xfrm>
              <a:off x="1411200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14"/>
            <p:cNvSpPr/>
            <p:nvPr/>
          </p:nvSpPr>
          <p:spPr>
            <a:xfrm>
              <a:off x="150300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14"/>
            <p:cNvSpPr/>
            <p:nvPr/>
          </p:nvSpPr>
          <p:spPr>
            <a:xfrm>
              <a:off x="15947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14"/>
            <p:cNvSpPr/>
            <p:nvPr/>
          </p:nvSpPr>
          <p:spPr>
            <a:xfrm>
              <a:off x="16866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14"/>
            <p:cNvSpPr/>
            <p:nvPr/>
          </p:nvSpPr>
          <p:spPr>
            <a:xfrm>
              <a:off x="17784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14"/>
            <p:cNvSpPr/>
            <p:nvPr/>
          </p:nvSpPr>
          <p:spPr>
            <a:xfrm>
              <a:off x="187037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14"/>
            <p:cNvSpPr/>
            <p:nvPr/>
          </p:nvSpPr>
          <p:spPr>
            <a:xfrm>
              <a:off x="19621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14"/>
            <p:cNvSpPr/>
            <p:nvPr/>
          </p:nvSpPr>
          <p:spPr>
            <a:xfrm>
              <a:off x="2054075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14"/>
            <p:cNvSpPr/>
            <p:nvPr/>
          </p:nvSpPr>
          <p:spPr>
            <a:xfrm>
              <a:off x="21458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14"/>
            <p:cNvSpPr/>
            <p:nvPr/>
          </p:nvSpPr>
          <p:spPr>
            <a:xfrm>
              <a:off x="2237800" y="42285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14"/>
            <p:cNvSpPr/>
            <p:nvPr/>
          </p:nvSpPr>
          <p:spPr>
            <a:xfrm>
              <a:off x="23295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14"/>
            <p:cNvSpPr/>
            <p:nvPr/>
          </p:nvSpPr>
          <p:spPr>
            <a:xfrm>
              <a:off x="242132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14"/>
            <p:cNvSpPr/>
            <p:nvPr/>
          </p:nvSpPr>
          <p:spPr>
            <a:xfrm>
              <a:off x="25132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14"/>
            <p:cNvSpPr/>
            <p:nvPr/>
          </p:nvSpPr>
          <p:spPr>
            <a:xfrm>
              <a:off x="260500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14"/>
            <p:cNvSpPr/>
            <p:nvPr/>
          </p:nvSpPr>
          <p:spPr>
            <a:xfrm>
              <a:off x="26969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14"/>
            <p:cNvSpPr/>
            <p:nvPr/>
          </p:nvSpPr>
          <p:spPr>
            <a:xfrm>
              <a:off x="27887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14"/>
            <p:cNvSpPr/>
            <p:nvPr/>
          </p:nvSpPr>
          <p:spPr>
            <a:xfrm>
              <a:off x="28806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14"/>
            <p:cNvSpPr/>
            <p:nvPr/>
          </p:nvSpPr>
          <p:spPr>
            <a:xfrm>
              <a:off x="297242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14"/>
            <p:cNvSpPr/>
            <p:nvPr/>
          </p:nvSpPr>
          <p:spPr>
            <a:xfrm>
              <a:off x="30643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14"/>
            <p:cNvSpPr/>
            <p:nvPr/>
          </p:nvSpPr>
          <p:spPr>
            <a:xfrm>
              <a:off x="31561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14"/>
            <p:cNvSpPr/>
            <p:nvPr/>
          </p:nvSpPr>
          <p:spPr>
            <a:xfrm>
              <a:off x="32478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14"/>
            <p:cNvSpPr/>
            <p:nvPr/>
          </p:nvSpPr>
          <p:spPr>
            <a:xfrm>
              <a:off x="333985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14"/>
            <p:cNvSpPr/>
            <p:nvPr/>
          </p:nvSpPr>
          <p:spPr>
            <a:xfrm>
              <a:off x="343157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14"/>
            <p:cNvSpPr/>
            <p:nvPr/>
          </p:nvSpPr>
          <p:spPr>
            <a:xfrm>
              <a:off x="35235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14"/>
            <p:cNvSpPr/>
            <p:nvPr/>
          </p:nvSpPr>
          <p:spPr>
            <a:xfrm>
              <a:off x="6764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14"/>
            <p:cNvSpPr/>
            <p:nvPr/>
          </p:nvSpPr>
          <p:spPr>
            <a:xfrm>
              <a:off x="76832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14"/>
            <p:cNvSpPr/>
            <p:nvPr/>
          </p:nvSpPr>
          <p:spPr>
            <a:xfrm>
              <a:off x="860125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14"/>
            <p:cNvSpPr/>
            <p:nvPr/>
          </p:nvSpPr>
          <p:spPr>
            <a:xfrm>
              <a:off x="9518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14"/>
            <p:cNvSpPr/>
            <p:nvPr/>
          </p:nvSpPr>
          <p:spPr>
            <a:xfrm>
              <a:off x="104382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14"/>
            <p:cNvSpPr/>
            <p:nvPr/>
          </p:nvSpPr>
          <p:spPr>
            <a:xfrm>
              <a:off x="11355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14"/>
            <p:cNvSpPr/>
            <p:nvPr/>
          </p:nvSpPr>
          <p:spPr>
            <a:xfrm>
              <a:off x="1227500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14"/>
            <p:cNvSpPr/>
            <p:nvPr/>
          </p:nvSpPr>
          <p:spPr>
            <a:xfrm>
              <a:off x="131927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14"/>
            <p:cNvSpPr/>
            <p:nvPr/>
          </p:nvSpPr>
          <p:spPr>
            <a:xfrm>
              <a:off x="1411200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14"/>
            <p:cNvSpPr/>
            <p:nvPr/>
          </p:nvSpPr>
          <p:spPr>
            <a:xfrm>
              <a:off x="150300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14"/>
            <p:cNvSpPr/>
            <p:nvPr/>
          </p:nvSpPr>
          <p:spPr>
            <a:xfrm>
              <a:off x="15947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14"/>
            <p:cNvSpPr/>
            <p:nvPr/>
          </p:nvSpPr>
          <p:spPr>
            <a:xfrm>
              <a:off x="16866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14"/>
            <p:cNvSpPr/>
            <p:nvPr/>
          </p:nvSpPr>
          <p:spPr>
            <a:xfrm>
              <a:off x="17784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14"/>
            <p:cNvSpPr/>
            <p:nvPr/>
          </p:nvSpPr>
          <p:spPr>
            <a:xfrm>
              <a:off x="187037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14"/>
            <p:cNvSpPr/>
            <p:nvPr/>
          </p:nvSpPr>
          <p:spPr>
            <a:xfrm>
              <a:off x="19621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14"/>
            <p:cNvSpPr/>
            <p:nvPr/>
          </p:nvSpPr>
          <p:spPr>
            <a:xfrm>
              <a:off x="2054075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14"/>
            <p:cNvSpPr/>
            <p:nvPr/>
          </p:nvSpPr>
          <p:spPr>
            <a:xfrm>
              <a:off x="21458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14"/>
            <p:cNvSpPr/>
            <p:nvPr/>
          </p:nvSpPr>
          <p:spPr>
            <a:xfrm>
              <a:off x="2237800" y="432045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14"/>
            <p:cNvSpPr/>
            <p:nvPr/>
          </p:nvSpPr>
          <p:spPr>
            <a:xfrm>
              <a:off x="23295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14"/>
            <p:cNvSpPr/>
            <p:nvPr/>
          </p:nvSpPr>
          <p:spPr>
            <a:xfrm>
              <a:off x="242132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14"/>
            <p:cNvSpPr/>
            <p:nvPr/>
          </p:nvSpPr>
          <p:spPr>
            <a:xfrm>
              <a:off x="25132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14"/>
            <p:cNvSpPr/>
            <p:nvPr/>
          </p:nvSpPr>
          <p:spPr>
            <a:xfrm>
              <a:off x="260500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14"/>
            <p:cNvSpPr/>
            <p:nvPr/>
          </p:nvSpPr>
          <p:spPr>
            <a:xfrm>
              <a:off x="26969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14"/>
            <p:cNvSpPr/>
            <p:nvPr/>
          </p:nvSpPr>
          <p:spPr>
            <a:xfrm>
              <a:off x="27887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14"/>
            <p:cNvSpPr/>
            <p:nvPr/>
          </p:nvSpPr>
          <p:spPr>
            <a:xfrm>
              <a:off x="28806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14"/>
            <p:cNvSpPr/>
            <p:nvPr/>
          </p:nvSpPr>
          <p:spPr>
            <a:xfrm>
              <a:off x="297242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14"/>
            <p:cNvSpPr/>
            <p:nvPr/>
          </p:nvSpPr>
          <p:spPr>
            <a:xfrm>
              <a:off x="30643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14"/>
            <p:cNvSpPr/>
            <p:nvPr/>
          </p:nvSpPr>
          <p:spPr>
            <a:xfrm>
              <a:off x="31561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14"/>
            <p:cNvSpPr/>
            <p:nvPr/>
          </p:nvSpPr>
          <p:spPr>
            <a:xfrm>
              <a:off x="32478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14"/>
            <p:cNvSpPr/>
            <p:nvPr/>
          </p:nvSpPr>
          <p:spPr>
            <a:xfrm>
              <a:off x="333985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14"/>
            <p:cNvSpPr/>
            <p:nvPr/>
          </p:nvSpPr>
          <p:spPr>
            <a:xfrm>
              <a:off x="343157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14"/>
            <p:cNvSpPr/>
            <p:nvPr/>
          </p:nvSpPr>
          <p:spPr>
            <a:xfrm>
              <a:off x="35235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14"/>
            <p:cNvSpPr/>
            <p:nvPr/>
          </p:nvSpPr>
          <p:spPr>
            <a:xfrm>
              <a:off x="6764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14"/>
            <p:cNvSpPr/>
            <p:nvPr/>
          </p:nvSpPr>
          <p:spPr>
            <a:xfrm>
              <a:off x="76832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14"/>
            <p:cNvSpPr/>
            <p:nvPr/>
          </p:nvSpPr>
          <p:spPr>
            <a:xfrm>
              <a:off x="860125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14"/>
            <p:cNvSpPr/>
            <p:nvPr/>
          </p:nvSpPr>
          <p:spPr>
            <a:xfrm>
              <a:off x="9518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14"/>
            <p:cNvSpPr/>
            <p:nvPr/>
          </p:nvSpPr>
          <p:spPr>
            <a:xfrm>
              <a:off x="104382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14"/>
            <p:cNvSpPr/>
            <p:nvPr/>
          </p:nvSpPr>
          <p:spPr>
            <a:xfrm>
              <a:off x="11355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14"/>
            <p:cNvSpPr/>
            <p:nvPr/>
          </p:nvSpPr>
          <p:spPr>
            <a:xfrm>
              <a:off x="1227500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14"/>
            <p:cNvSpPr/>
            <p:nvPr/>
          </p:nvSpPr>
          <p:spPr>
            <a:xfrm>
              <a:off x="131927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14"/>
            <p:cNvSpPr/>
            <p:nvPr/>
          </p:nvSpPr>
          <p:spPr>
            <a:xfrm>
              <a:off x="1411200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14"/>
            <p:cNvSpPr/>
            <p:nvPr/>
          </p:nvSpPr>
          <p:spPr>
            <a:xfrm>
              <a:off x="150300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14"/>
            <p:cNvSpPr/>
            <p:nvPr/>
          </p:nvSpPr>
          <p:spPr>
            <a:xfrm>
              <a:off x="15947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14"/>
            <p:cNvSpPr/>
            <p:nvPr/>
          </p:nvSpPr>
          <p:spPr>
            <a:xfrm>
              <a:off x="16866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14"/>
            <p:cNvSpPr/>
            <p:nvPr/>
          </p:nvSpPr>
          <p:spPr>
            <a:xfrm>
              <a:off x="17784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14"/>
            <p:cNvSpPr/>
            <p:nvPr/>
          </p:nvSpPr>
          <p:spPr>
            <a:xfrm>
              <a:off x="187037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14"/>
            <p:cNvSpPr/>
            <p:nvPr/>
          </p:nvSpPr>
          <p:spPr>
            <a:xfrm>
              <a:off x="19621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14"/>
            <p:cNvSpPr/>
            <p:nvPr/>
          </p:nvSpPr>
          <p:spPr>
            <a:xfrm>
              <a:off x="2054075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14"/>
            <p:cNvSpPr/>
            <p:nvPr/>
          </p:nvSpPr>
          <p:spPr>
            <a:xfrm>
              <a:off x="21458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14"/>
            <p:cNvSpPr/>
            <p:nvPr/>
          </p:nvSpPr>
          <p:spPr>
            <a:xfrm>
              <a:off x="2237800" y="44122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14"/>
            <p:cNvSpPr/>
            <p:nvPr/>
          </p:nvSpPr>
          <p:spPr>
            <a:xfrm>
              <a:off x="23295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14"/>
            <p:cNvSpPr/>
            <p:nvPr/>
          </p:nvSpPr>
          <p:spPr>
            <a:xfrm>
              <a:off x="242132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14"/>
            <p:cNvSpPr/>
            <p:nvPr/>
          </p:nvSpPr>
          <p:spPr>
            <a:xfrm>
              <a:off x="25132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14"/>
            <p:cNvSpPr/>
            <p:nvPr/>
          </p:nvSpPr>
          <p:spPr>
            <a:xfrm>
              <a:off x="260500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14"/>
            <p:cNvSpPr/>
            <p:nvPr/>
          </p:nvSpPr>
          <p:spPr>
            <a:xfrm>
              <a:off x="26969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14"/>
            <p:cNvSpPr/>
            <p:nvPr/>
          </p:nvSpPr>
          <p:spPr>
            <a:xfrm>
              <a:off x="27887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14"/>
            <p:cNvSpPr/>
            <p:nvPr/>
          </p:nvSpPr>
          <p:spPr>
            <a:xfrm>
              <a:off x="28806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14"/>
            <p:cNvSpPr/>
            <p:nvPr/>
          </p:nvSpPr>
          <p:spPr>
            <a:xfrm>
              <a:off x="297242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14"/>
            <p:cNvSpPr/>
            <p:nvPr/>
          </p:nvSpPr>
          <p:spPr>
            <a:xfrm>
              <a:off x="30643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14"/>
            <p:cNvSpPr/>
            <p:nvPr/>
          </p:nvSpPr>
          <p:spPr>
            <a:xfrm>
              <a:off x="31561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14"/>
            <p:cNvSpPr/>
            <p:nvPr/>
          </p:nvSpPr>
          <p:spPr>
            <a:xfrm>
              <a:off x="32478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14"/>
            <p:cNvSpPr/>
            <p:nvPr/>
          </p:nvSpPr>
          <p:spPr>
            <a:xfrm>
              <a:off x="333985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14"/>
            <p:cNvSpPr/>
            <p:nvPr/>
          </p:nvSpPr>
          <p:spPr>
            <a:xfrm>
              <a:off x="343157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14"/>
            <p:cNvSpPr/>
            <p:nvPr/>
          </p:nvSpPr>
          <p:spPr>
            <a:xfrm>
              <a:off x="35235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14"/>
            <p:cNvSpPr/>
            <p:nvPr/>
          </p:nvSpPr>
          <p:spPr>
            <a:xfrm>
              <a:off x="6764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14"/>
            <p:cNvSpPr/>
            <p:nvPr/>
          </p:nvSpPr>
          <p:spPr>
            <a:xfrm>
              <a:off x="76832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14"/>
            <p:cNvSpPr/>
            <p:nvPr/>
          </p:nvSpPr>
          <p:spPr>
            <a:xfrm>
              <a:off x="860125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14"/>
            <p:cNvSpPr/>
            <p:nvPr/>
          </p:nvSpPr>
          <p:spPr>
            <a:xfrm>
              <a:off x="9518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14"/>
            <p:cNvSpPr/>
            <p:nvPr/>
          </p:nvSpPr>
          <p:spPr>
            <a:xfrm>
              <a:off x="104382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14"/>
            <p:cNvSpPr/>
            <p:nvPr/>
          </p:nvSpPr>
          <p:spPr>
            <a:xfrm>
              <a:off x="11355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14"/>
            <p:cNvSpPr/>
            <p:nvPr/>
          </p:nvSpPr>
          <p:spPr>
            <a:xfrm>
              <a:off x="1227500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1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14"/>
            <p:cNvSpPr/>
            <p:nvPr/>
          </p:nvSpPr>
          <p:spPr>
            <a:xfrm>
              <a:off x="131927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14"/>
            <p:cNvSpPr/>
            <p:nvPr/>
          </p:nvSpPr>
          <p:spPr>
            <a:xfrm>
              <a:off x="1411200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14"/>
            <p:cNvSpPr/>
            <p:nvPr/>
          </p:nvSpPr>
          <p:spPr>
            <a:xfrm>
              <a:off x="150300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0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14"/>
            <p:cNvSpPr/>
            <p:nvPr/>
          </p:nvSpPr>
          <p:spPr>
            <a:xfrm>
              <a:off x="15947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94" y="503"/>
                    <a:pt x="503" y="395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14"/>
            <p:cNvSpPr/>
            <p:nvPr/>
          </p:nvSpPr>
          <p:spPr>
            <a:xfrm>
              <a:off x="16866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14"/>
            <p:cNvSpPr/>
            <p:nvPr/>
          </p:nvSpPr>
          <p:spPr>
            <a:xfrm>
              <a:off x="17784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14"/>
            <p:cNvSpPr/>
            <p:nvPr/>
          </p:nvSpPr>
          <p:spPr>
            <a:xfrm>
              <a:off x="187037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14"/>
            <p:cNvSpPr/>
            <p:nvPr/>
          </p:nvSpPr>
          <p:spPr>
            <a:xfrm>
              <a:off x="19621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88" y="503"/>
                    <a:pt x="502" y="395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14"/>
            <p:cNvSpPr/>
            <p:nvPr/>
          </p:nvSpPr>
          <p:spPr>
            <a:xfrm>
              <a:off x="2054075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52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14"/>
            <p:cNvSpPr/>
            <p:nvPr/>
          </p:nvSpPr>
          <p:spPr>
            <a:xfrm>
              <a:off x="21458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14"/>
            <p:cNvSpPr/>
            <p:nvPr/>
          </p:nvSpPr>
          <p:spPr>
            <a:xfrm>
              <a:off x="2237800" y="45039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4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14"/>
            <p:cNvSpPr/>
            <p:nvPr/>
          </p:nvSpPr>
          <p:spPr>
            <a:xfrm>
              <a:off x="23295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2" y="395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14"/>
            <p:cNvSpPr/>
            <p:nvPr/>
          </p:nvSpPr>
          <p:spPr>
            <a:xfrm>
              <a:off x="242132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95" y="503"/>
                    <a:pt x="501" y="395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14"/>
            <p:cNvSpPr/>
            <p:nvPr/>
          </p:nvSpPr>
          <p:spPr>
            <a:xfrm>
              <a:off x="25132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14"/>
            <p:cNvSpPr/>
            <p:nvPr/>
          </p:nvSpPr>
          <p:spPr>
            <a:xfrm>
              <a:off x="260500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14"/>
            <p:cNvSpPr/>
            <p:nvPr/>
          </p:nvSpPr>
          <p:spPr>
            <a:xfrm>
              <a:off x="26969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95"/>
                    <a:pt x="108" y="503"/>
                    <a:pt x="252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14"/>
            <p:cNvSpPr/>
            <p:nvPr/>
          </p:nvSpPr>
          <p:spPr>
            <a:xfrm>
              <a:off x="27887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14"/>
            <p:cNvSpPr/>
            <p:nvPr/>
          </p:nvSpPr>
          <p:spPr>
            <a:xfrm>
              <a:off x="28806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3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14"/>
            <p:cNvSpPr/>
            <p:nvPr/>
          </p:nvSpPr>
          <p:spPr>
            <a:xfrm>
              <a:off x="297242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14"/>
            <p:cNvSpPr/>
            <p:nvPr/>
          </p:nvSpPr>
          <p:spPr>
            <a:xfrm>
              <a:off x="30643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95"/>
                    <a:pt x="107" y="503"/>
                    <a:pt x="243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14"/>
            <p:cNvSpPr/>
            <p:nvPr/>
          </p:nvSpPr>
          <p:spPr>
            <a:xfrm>
              <a:off x="31561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14"/>
            <p:cNvSpPr/>
            <p:nvPr/>
          </p:nvSpPr>
          <p:spPr>
            <a:xfrm>
              <a:off x="32478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14"/>
            <p:cNvSpPr/>
            <p:nvPr/>
          </p:nvSpPr>
          <p:spPr>
            <a:xfrm>
              <a:off x="333985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14"/>
            <p:cNvSpPr/>
            <p:nvPr/>
          </p:nvSpPr>
          <p:spPr>
            <a:xfrm>
              <a:off x="343157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14"/>
            <p:cNvSpPr/>
            <p:nvPr/>
          </p:nvSpPr>
          <p:spPr>
            <a:xfrm>
              <a:off x="35235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14"/>
            <p:cNvSpPr/>
            <p:nvPr/>
          </p:nvSpPr>
          <p:spPr>
            <a:xfrm>
              <a:off x="6764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14"/>
            <p:cNvSpPr/>
            <p:nvPr/>
          </p:nvSpPr>
          <p:spPr>
            <a:xfrm>
              <a:off x="76832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14"/>
            <p:cNvSpPr/>
            <p:nvPr/>
          </p:nvSpPr>
          <p:spPr>
            <a:xfrm>
              <a:off x="860125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14"/>
            <p:cNvSpPr/>
            <p:nvPr/>
          </p:nvSpPr>
          <p:spPr>
            <a:xfrm>
              <a:off x="9518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14"/>
            <p:cNvSpPr/>
            <p:nvPr/>
          </p:nvSpPr>
          <p:spPr>
            <a:xfrm>
              <a:off x="104382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14"/>
            <p:cNvSpPr/>
            <p:nvPr/>
          </p:nvSpPr>
          <p:spPr>
            <a:xfrm>
              <a:off x="11355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14"/>
            <p:cNvSpPr/>
            <p:nvPr/>
          </p:nvSpPr>
          <p:spPr>
            <a:xfrm>
              <a:off x="1227500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14"/>
            <p:cNvSpPr/>
            <p:nvPr/>
          </p:nvSpPr>
          <p:spPr>
            <a:xfrm>
              <a:off x="131927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14"/>
            <p:cNvSpPr/>
            <p:nvPr/>
          </p:nvSpPr>
          <p:spPr>
            <a:xfrm>
              <a:off x="1411200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14"/>
            <p:cNvSpPr/>
            <p:nvPr/>
          </p:nvSpPr>
          <p:spPr>
            <a:xfrm>
              <a:off x="150300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14"/>
            <p:cNvSpPr/>
            <p:nvPr/>
          </p:nvSpPr>
          <p:spPr>
            <a:xfrm>
              <a:off x="15947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14"/>
            <p:cNvSpPr/>
            <p:nvPr/>
          </p:nvSpPr>
          <p:spPr>
            <a:xfrm>
              <a:off x="16866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14"/>
            <p:cNvSpPr/>
            <p:nvPr/>
          </p:nvSpPr>
          <p:spPr>
            <a:xfrm>
              <a:off x="17784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14"/>
            <p:cNvSpPr/>
            <p:nvPr/>
          </p:nvSpPr>
          <p:spPr>
            <a:xfrm>
              <a:off x="187037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14"/>
            <p:cNvSpPr/>
            <p:nvPr/>
          </p:nvSpPr>
          <p:spPr>
            <a:xfrm>
              <a:off x="19621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14"/>
            <p:cNvSpPr/>
            <p:nvPr/>
          </p:nvSpPr>
          <p:spPr>
            <a:xfrm>
              <a:off x="2054075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14"/>
            <p:cNvSpPr/>
            <p:nvPr/>
          </p:nvSpPr>
          <p:spPr>
            <a:xfrm>
              <a:off x="21458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14"/>
            <p:cNvSpPr/>
            <p:nvPr/>
          </p:nvSpPr>
          <p:spPr>
            <a:xfrm>
              <a:off x="2237800" y="4595950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14"/>
            <p:cNvSpPr/>
            <p:nvPr/>
          </p:nvSpPr>
          <p:spPr>
            <a:xfrm>
              <a:off x="23295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14"/>
            <p:cNvSpPr/>
            <p:nvPr/>
          </p:nvSpPr>
          <p:spPr>
            <a:xfrm>
              <a:off x="242132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14"/>
            <p:cNvSpPr/>
            <p:nvPr/>
          </p:nvSpPr>
          <p:spPr>
            <a:xfrm>
              <a:off x="25132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14"/>
            <p:cNvSpPr/>
            <p:nvPr/>
          </p:nvSpPr>
          <p:spPr>
            <a:xfrm>
              <a:off x="260500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14"/>
            <p:cNvSpPr/>
            <p:nvPr/>
          </p:nvSpPr>
          <p:spPr>
            <a:xfrm>
              <a:off x="26969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14"/>
            <p:cNvSpPr/>
            <p:nvPr/>
          </p:nvSpPr>
          <p:spPr>
            <a:xfrm>
              <a:off x="27887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14"/>
            <p:cNvSpPr/>
            <p:nvPr/>
          </p:nvSpPr>
          <p:spPr>
            <a:xfrm>
              <a:off x="28806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14"/>
            <p:cNvSpPr/>
            <p:nvPr/>
          </p:nvSpPr>
          <p:spPr>
            <a:xfrm>
              <a:off x="297242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14"/>
            <p:cNvSpPr/>
            <p:nvPr/>
          </p:nvSpPr>
          <p:spPr>
            <a:xfrm>
              <a:off x="30643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14"/>
            <p:cNvSpPr/>
            <p:nvPr/>
          </p:nvSpPr>
          <p:spPr>
            <a:xfrm>
              <a:off x="31561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14"/>
            <p:cNvSpPr/>
            <p:nvPr/>
          </p:nvSpPr>
          <p:spPr>
            <a:xfrm>
              <a:off x="32478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14"/>
            <p:cNvSpPr/>
            <p:nvPr/>
          </p:nvSpPr>
          <p:spPr>
            <a:xfrm>
              <a:off x="333985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14"/>
            <p:cNvSpPr/>
            <p:nvPr/>
          </p:nvSpPr>
          <p:spPr>
            <a:xfrm>
              <a:off x="343157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14"/>
            <p:cNvSpPr/>
            <p:nvPr/>
          </p:nvSpPr>
          <p:spPr>
            <a:xfrm>
              <a:off x="35235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14"/>
            <p:cNvSpPr/>
            <p:nvPr/>
          </p:nvSpPr>
          <p:spPr>
            <a:xfrm>
              <a:off x="6764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14"/>
            <p:cNvSpPr/>
            <p:nvPr/>
          </p:nvSpPr>
          <p:spPr>
            <a:xfrm>
              <a:off x="76832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14"/>
            <p:cNvSpPr/>
            <p:nvPr/>
          </p:nvSpPr>
          <p:spPr>
            <a:xfrm>
              <a:off x="860125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14"/>
            <p:cNvSpPr/>
            <p:nvPr/>
          </p:nvSpPr>
          <p:spPr>
            <a:xfrm>
              <a:off x="9518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14"/>
            <p:cNvSpPr/>
            <p:nvPr/>
          </p:nvSpPr>
          <p:spPr>
            <a:xfrm>
              <a:off x="104382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14"/>
            <p:cNvSpPr/>
            <p:nvPr/>
          </p:nvSpPr>
          <p:spPr>
            <a:xfrm>
              <a:off x="11355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14"/>
            <p:cNvSpPr/>
            <p:nvPr/>
          </p:nvSpPr>
          <p:spPr>
            <a:xfrm>
              <a:off x="1227500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14"/>
            <p:cNvSpPr/>
            <p:nvPr/>
          </p:nvSpPr>
          <p:spPr>
            <a:xfrm>
              <a:off x="131927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14"/>
            <p:cNvSpPr/>
            <p:nvPr/>
          </p:nvSpPr>
          <p:spPr>
            <a:xfrm>
              <a:off x="1411200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14"/>
            <p:cNvSpPr/>
            <p:nvPr/>
          </p:nvSpPr>
          <p:spPr>
            <a:xfrm>
              <a:off x="150300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14"/>
            <p:cNvSpPr/>
            <p:nvPr/>
          </p:nvSpPr>
          <p:spPr>
            <a:xfrm>
              <a:off x="15947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14"/>
            <p:cNvSpPr/>
            <p:nvPr/>
          </p:nvSpPr>
          <p:spPr>
            <a:xfrm>
              <a:off x="16866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14"/>
            <p:cNvSpPr/>
            <p:nvPr/>
          </p:nvSpPr>
          <p:spPr>
            <a:xfrm>
              <a:off x="17784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14"/>
            <p:cNvSpPr/>
            <p:nvPr/>
          </p:nvSpPr>
          <p:spPr>
            <a:xfrm>
              <a:off x="187037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14"/>
            <p:cNvSpPr/>
            <p:nvPr/>
          </p:nvSpPr>
          <p:spPr>
            <a:xfrm>
              <a:off x="19621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14"/>
            <p:cNvSpPr/>
            <p:nvPr/>
          </p:nvSpPr>
          <p:spPr>
            <a:xfrm>
              <a:off x="2054075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14"/>
            <p:cNvSpPr/>
            <p:nvPr/>
          </p:nvSpPr>
          <p:spPr>
            <a:xfrm>
              <a:off x="21458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14"/>
            <p:cNvSpPr/>
            <p:nvPr/>
          </p:nvSpPr>
          <p:spPr>
            <a:xfrm>
              <a:off x="2237800" y="46877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14"/>
            <p:cNvSpPr/>
            <p:nvPr/>
          </p:nvSpPr>
          <p:spPr>
            <a:xfrm>
              <a:off x="23295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14"/>
            <p:cNvSpPr/>
            <p:nvPr/>
          </p:nvSpPr>
          <p:spPr>
            <a:xfrm>
              <a:off x="242132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14"/>
            <p:cNvSpPr/>
            <p:nvPr/>
          </p:nvSpPr>
          <p:spPr>
            <a:xfrm>
              <a:off x="25132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14"/>
            <p:cNvSpPr/>
            <p:nvPr/>
          </p:nvSpPr>
          <p:spPr>
            <a:xfrm>
              <a:off x="260500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14"/>
            <p:cNvSpPr/>
            <p:nvPr/>
          </p:nvSpPr>
          <p:spPr>
            <a:xfrm>
              <a:off x="26969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14"/>
            <p:cNvSpPr/>
            <p:nvPr/>
          </p:nvSpPr>
          <p:spPr>
            <a:xfrm>
              <a:off x="27887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14"/>
            <p:cNvSpPr/>
            <p:nvPr/>
          </p:nvSpPr>
          <p:spPr>
            <a:xfrm>
              <a:off x="28806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14"/>
            <p:cNvSpPr/>
            <p:nvPr/>
          </p:nvSpPr>
          <p:spPr>
            <a:xfrm>
              <a:off x="297242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14"/>
            <p:cNvSpPr/>
            <p:nvPr/>
          </p:nvSpPr>
          <p:spPr>
            <a:xfrm>
              <a:off x="30643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14"/>
            <p:cNvSpPr/>
            <p:nvPr/>
          </p:nvSpPr>
          <p:spPr>
            <a:xfrm>
              <a:off x="31561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14"/>
            <p:cNvSpPr/>
            <p:nvPr/>
          </p:nvSpPr>
          <p:spPr>
            <a:xfrm>
              <a:off x="32478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14"/>
            <p:cNvSpPr/>
            <p:nvPr/>
          </p:nvSpPr>
          <p:spPr>
            <a:xfrm>
              <a:off x="333985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14"/>
            <p:cNvSpPr/>
            <p:nvPr/>
          </p:nvSpPr>
          <p:spPr>
            <a:xfrm>
              <a:off x="343157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14"/>
            <p:cNvSpPr/>
            <p:nvPr/>
          </p:nvSpPr>
          <p:spPr>
            <a:xfrm>
              <a:off x="35235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14"/>
            <p:cNvSpPr/>
            <p:nvPr/>
          </p:nvSpPr>
          <p:spPr>
            <a:xfrm>
              <a:off x="6764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14"/>
            <p:cNvSpPr/>
            <p:nvPr/>
          </p:nvSpPr>
          <p:spPr>
            <a:xfrm>
              <a:off x="76832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14"/>
            <p:cNvSpPr/>
            <p:nvPr/>
          </p:nvSpPr>
          <p:spPr>
            <a:xfrm>
              <a:off x="860125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14"/>
            <p:cNvSpPr/>
            <p:nvPr/>
          </p:nvSpPr>
          <p:spPr>
            <a:xfrm>
              <a:off x="9518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14"/>
            <p:cNvSpPr/>
            <p:nvPr/>
          </p:nvSpPr>
          <p:spPr>
            <a:xfrm>
              <a:off x="104382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14"/>
            <p:cNvSpPr/>
            <p:nvPr/>
          </p:nvSpPr>
          <p:spPr>
            <a:xfrm>
              <a:off x="11355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14"/>
            <p:cNvSpPr/>
            <p:nvPr/>
          </p:nvSpPr>
          <p:spPr>
            <a:xfrm>
              <a:off x="1227500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14"/>
            <p:cNvSpPr/>
            <p:nvPr/>
          </p:nvSpPr>
          <p:spPr>
            <a:xfrm>
              <a:off x="131927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14"/>
            <p:cNvSpPr/>
            <p:nvPr/>
          </p:nvSpPr>
          <p:spPr>
            <a:xfrm>
              <a:off x="1411200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14"/>
            <p:cNvSpPr/>
            <p:nvPr/>
          </p:nvSpPr>
          <p:spPr>
            <a:xfrm>
              <a:off x="150300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14"/>
            <p:cNvSpPr/>
            <p:nvPr/>
          </p:nvSpPr>
          <p:spPr>
            <a:xfrm>
              <a:off x="15947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8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14"/>
            <p:cNvSpPr/>
            <p:nvPr/>
          </p:nvSpPr>
          <p:spPr>
            <a:xfrm>
              <a:off x="16866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14"/>
            <p:cNvSpPr/>
            <p:nvPr/>
          </p:nvSpPr>
          <p:spPr>
            <a:xfrm>
              <a:off x="17784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14"/>
            <p:cNvSpPr/>
            <p:nvPr/>
          </p:nvSpPr>
          <p:spPr>
            <a:xfrm>
              <a:off x="187037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14"/>
            <p:cNvSpPr/>
            <p:nvPr/>
          </p:nvSpPr>
          <p:spPr>
            <a:xfrm>
              <a:off x="19621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14"/>
            <p:cNvSpPr/>
            <p:nvPr/>
          </p:nvSpPr>
          <p:spPr>
            <a:xfrm>
              <a:off x="2054075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14"/>
            <p:cNvSpPr/>
            <p:nvPr/>
          </p:nvSpPr>
          <p:spPr>
            <a:xfrm>
              <a:off x="21458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14"/>
            <p:cNvSpPr/>
            <p:nvPr/>
          </p:nvSpPr>
          <p:spPr>
            <a:xfrm>
              <a:off x="2237800" y="47796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14"/>
            <p:cNvSpPr/>
            <p:nvPr/>
          </p:nvSpPr>
          <p:spPr>
            <a:xfrm>
              <a:off x="23295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14"/>
            <p:cNvSpPr/>
            <p:nvPr/>
          </p:nvSpPr>
          <p:spPr>
            <a:xfrm>
              <a:off x="242132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8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14"/>
            <p:cNvSpPr/>
            <p:nvPr/>
          </p:nvSpPr>
          <p:spPr>
            <a:xfrm>
              <a:off x="25132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14"/>
            <p:cNvSpPr/>
            <p:nvPr/>
          </p:nvSpPr>
          <p:spPr>
            <a:xfrm>
              <a:off x="260500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14"/>
            <p:cNvSpPr/>
            <p:nvPr/>
          </p:nvSpPr>
          <p:spPr>
            <a:xfrm>
              <a:off x="26969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8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14"/>
            <p:cNvSpPr/>
            <p:nvPr/>
          </p:nvSpPr>
          <p:spPr>
            <a:xfrm>
              <a:off x="27887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14"/>
            <p:cNvSpPr/>
            <p:nvPr/>
          </p:nvSpPr>
          <p:spPr>
            <a:xfrm>
              <a:off x="28806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14"/>
            <p:cNvSpPr/>
            <p:nvPr/>
          </p:nvSpPr>
          <p:spPr>
            <a:xfrm>
              <a:off x="297242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14"/>
            <p:cNvSpPr/>
            <p:nvPr/>
          </p:nvSpPr>
          <p:spPr>
            <a:xfrm>
              <a:off x="30643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8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14"/>
            <p:cNvSpPr/>
            <p:nvPr/>
          </p:nvSpPr>
          <p:spPr>
            <a:xfrm>
              <a:off x="31561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14"/>
            <p:cNvSpPr/>
            <p:nvPr/>
          </p:nvSpPr>
          <p:spPr>
            <a:xfrm>
              <a:off x="32478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14"/>
            <p:cNvSpPr/>
            <p:nvPr/>
          </p:nvSpPr>
          <p:spPr>
            <a:xfrm>
              <a:off x="333985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14"/>
            <p:cNvSpPr/>
            <p:nvPr/>
          </p:nvSpPr>
          <p:spPr>
            <a:xfrm>
              <a:off x="343157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14"/>
            <p:cNvSpPr/>
            <p:nvPr/>
          </p:nvSpPr>
          <p:spPr>
            <a:xfrm>
              <a:off x="35235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14"/>
            <p:cNvSpPr/>
            <p:nvPr/>
          </p:nvSpPr>
          <p:spPr>
            <a:xfrm>
              <a:off x="6764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14"/>
            <p:cNvSpPr/>
            <p:nvPr/>
          </p:nvSpPr>
          <p:spPr>
            <a:xfrm>
              <a:off x="76832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14"/>
            <p:cNvSpPr/>
            <p:nvPr/>
          </p:nvSpPr>
          <p:spPr>
            <a:xfrm>
              <a:off x="860125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14"/>
            <p:cNvSpPr/>
            <p:nvPr/>
          </p:nvSpPr>
          <p:spPr>
            <a:xfrm>
              <a:off x="9518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14"/>
            <p:cNvSpPr/>
            <p:nvPr/>
          </p:nvSpPr>
          <p:spPr>
            <a:xfrm>
              <a:off x="104382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14"/>
            <p:cNvSpPr/>
            <p:nvPr/>
          </p:nvSpPr>
          <p:spPr>
            <a:xfrm>
              <a:off x="11355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14"/>
            <p:cNvSpPr/>
            <p:nvPr/>
          </p:nvSpPr>
          <p:spPr>
            <a:xfrm>
              <a:off x="1227500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14"/>
            <p:cNvSpPr/>
            <p:nvPr/>
          </p:nvSpPr>
          <p:spPr>
            <a:xfrm>
              <a:off x="131927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14"/>
            <p:cNvSpPr/>
            <p:nvPr/>
          </p:nvSpPr>
          <p:spPr>
            <a:xfrm>
              <a:off x="1411200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14"/>
            <p:cNvSpPr/>
            <p:nvPr/>
          </p:nvSpPr>
          <p:spPr>
            <a:xfrm>
              <a:off x="150300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14"/>
            <p:cNvSpPr/>
            <p:nvPr/>
          </p:nvSpPr>
          <p:spPr>
            <a:xfrm>
              <a:off x="15947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14"/>
            <p:cNvSpPr/>
            <p:nvPr/>
          </p:nvSpPr>
          <p:spPr>
            <a:xfrm>
              <a:off x="16866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14"/>
            <p:cNvSpPr/>
            <p:nvPr/>
          </p:nvSpPr>
          <p:spPr>
            <a:xfrm>
              <a:off x="17784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14"/>
            <p:cNvSpPr/>
            <p:nvPr/>
          </p:nvSpPr>
          <p:spPr>
            <a:xfrm>
              <a:off x="187037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14"/>
            <p:cNvSpPr/>
            <p:nvPr/>
          </p:nvSpPr>
          <p:spPr>
            <a:xfrm>
              <a:off x="19621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14"/>
            <p:cNvSpPr/>
            <p:nvPr/>
          </p:nvSpPr>
          <p:spPr>
            <a:xfrm>
              <a:off x="2054075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14"/>
            <p:cNvSpPr/>
            <p:nvPr/>
          </p:nvSpPr>
          <p:spPr>
            <a:xfrm>
              <a:off x="21458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14"/>
            <p:cNvSpPr/>
            <p:nvPr/>
          </p:nvSpPr>
          <p:spPr>
            <a:xfrm>
              <a:off x="2237800" y="48714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14"/>
            <p:cNvSpPr/>
            <p:nvPr/>
          </p:nvSpPr>
          <p:spPr>
            <a:xfrm>
              <a:off x="23295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14"/>
            <p:cNvSpPr/>
            <p:nvPr/>
          </p:nvSpPr>
          <p:spPr>
            <a:xfrm>
              <a:off x="242132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14"/>
            <p:cNvSpPr/>
            <p:nvPr/>
          </p:nvSpPr>
          <p:spPr>
            <a:xfrm>
              <a:off x="25132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14"/>
            <p:cNvSpPr/>
            <p:nvPr/>
          </p:nvSpPr>
          <p:spPr>
            <a:xfrm>
              <a:off x="260500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14"/>
            <p:cNvSpPr/>
            <p:nvPr/>
          </p:nvSpPr>
          <p:spPr>
            <a:xfrm>
              <a:off x="26969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14"/>
            <p:cNvSpPr/>
            <p:nvPr/>
          </p:nvSpPr>
          <p:spPr>
            <a:xfrm>
              <a:off x="27887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14"/>
            <p:cNvSpPr/>
            <p:nvPr/>
          </p:nvSpPr>
          <p:spPr>
            <a:xfrm>
              <a:off x="28806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14"/>
            <p:cNvSpPr/>
            <p:nvPr/>
          </p:nvSpPr>
          <p:spPr>
            <a:xfrm>
              <a:off x="297242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10010;p14"/>
            <p:cNvSpPr/>
            <p:nvPr/>
          </p:nvSpPr>
          <p:spPr>
            <a:xfrm>
              <a:off x="30643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10011;p14"/>
            <p:cNvSpPr/>
            <p:nvPr/>
          </p:nvSpPr>
          <p:spPr>
            <a:xfrm>
              <a:off x="31561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14"/>
            <p:cNvSpPr/>
            <p:nvPr/>
          </p:nvSpPr>
          <p:spPr>
            <a:xfrm>
              <a:off x="32478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14"/>
            <p:cNvSpPr/>
            <p:nvPr/>
          </p:nvSpPr>
          <p:spPr>
            <a:xfrm>
              <a:off x="333985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14"/>
            <p:cNvSpPr/>
            <p:nvPr/>
          </p:nvSpPr>
          <p:spPr>
            <a:xfrm>
              <a:off x="343157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14"/>
            <p:cNvSpPr/>
            <p:nvPr/>
          </p:nvSpPr>
          <p:spPr>
            <a:xfrm>
              <a:off x="35235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14"/>
            <p:cNvSpPr/>
            <p:nvPr/>
          </p:nvSpPr>
          <p:spPr>
            <a:xfrm>
              <a:off x="6764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14"/>
            <p:cNvSpPr/>
            <p:nvPr/>
          </p:nvSpPr>
          <p:spPr>
            <a:xfrm>
              <a:off x="76832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14"/>
            <p:cNvSpPr/>
            <p:nvPr/>
          </p:nvSpPr>
          <p:spPr>
            <a:xfrm>
              <a:off x="860125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14"/>
            <p:cNvSpPr/>
            <p:nvPr/>
          </p:nvSpPr>
          <p:spPr>
            <a:xfrm>
              <a:off x="9518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14"/>
            <p:cNvSpPr/>
            <p:nvPr/>
          </p:nvSpPr>
          <p:spPr>
            <a:xfrm>
              <a:off x="104382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14"/>
            <p:cNvSpPr/>
            <p:nvPr/>
          </p:nvSpPr>
          <p:spPr>
            <a:xfrm>
              <a:off x="11355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14"/>
            <p:cNvSpPr/>
            <p:nvPr/>
          </p:nvSpPr>
          <p:spPr>
            <a:xfrm>
              <a:off x="1227500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14"/>
            <p:cNvSpPr/>
            <p:nvPr/>
          </p:nvSpPr>
          <p:spPr>
            <a:xfrm>
              <a:off x="131927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14"/>
            <p:cNvSpPr/>
            <p:nvPr/>
          </p:nvSpPr>
          <p:spPr>
            <a:xfrm>
              <a:off x="1411200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14"/>
            <p:cNvSpPr/>
            <p:nvPr/>
          </p:nvSpPr>
          <p:spPr>
            <a:xfrm>
              <a:off x="150300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14"/>
            <p:cNvSpPr/>
            <p:nvPr/>
          </p:nvSpPr>
          <p:spPr>
            <a:xfrm>
              <a:off x="15947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14"/>
            <p:cNvSpPr/>
            <p:nvPr/>
          </p:nvSpPr>
          <p:spPr>
            <a:xfrm>
              <a:off x="16866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14"/>
            <p:cNvSpPr/>
            <p:nvPr/>
          </p:nvSpPr>
          <p:spPr>
            <a:xfrm>
              <a:off x="17784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14"/>
            <p:cNvSpPr/>
            <p:nvPr/>
          </p:nvSpPr>
          <p:spPr>
            <a:xfrm>
              <a:off x="187037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14"/>
            <p:cNvSpPr/>
            <p:nvPr/>
          </p:nvSpPr>
          <p:spPr>
            <a:xfrm>
              <a:off x="19621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14"/>
            <p:cNvSpPr/>
            <p:nvPr/>
          </p:nvSpPr>
          <p:spPr>
            <a:xfrm>
              <a:off x="2054075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14"/>
            <p:cNvSpPr/>
            <p:nvPr/>
          </p:nvSpPr>
          <p:spPr>
            <a:xfrm>
              <a:off x="21458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14"/>
            <p:cNvSpPr/>
            <p:nvPr/>
          </p:nvSpPr>
          <p:spPr>
            <a:xfrm>
              <a:off x="2237800" y="49633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14"/>
            <p:cNvSpPr/>
            <p:nvPr/>
          </p:nvSpPr>
          <p:spPr>
            <a:xfrm>
              <a:off x="23295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14"/>
            <p:cNvSpPr/>
            <p:nvPr/>
          </p:nvSpPr>
          <p:spPr>
            <a:xfrm>
              <a:off x="242132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14"/>
            <p:cNvSpPr/>
            <p:nvPr/>
          </p:nvSpPr>
          <p:spPr>
            <a:xfrm>
              <a:off x="25132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14"/>
            <p:cNvSpPr/>
            <p:nvPr/>
          </p:nvSpPr>
          <p:spPr>
            <a:xfrm>
              <a:off x="260500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14"/>
            <p:cNvSpPr/>
            <p:nvPr/>
          </p:nvSpPr>
          <p:spPr>
            <a:xfrm>
              <a:off x="26969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14"/>
            <p:cNvSpPr/>
            <p:nvPr/>
          </p:nvSpPr>
          <p:spPr>
            <a:xfrm>
              <a:off x="27887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14"/>
            <p:cNvSpPr/>
            <p:nvPr/>
          </p:nvSpPr>
          <p:spPr>
            <a:xfrm>
              <a:off x="28806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14"/>
            <p:cNvSpPr/>
            <p:nvPr/>
          </p:nvSpPr>
          <p:spPr>
            <a:xfrm>
              <a:off x="297242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14"/>
            <p:cNvSpPr/>
            <p:nvPr/>
          </p:nvSpPr>
          <p:spPr>
            <a:xfrm>
              <a:off x="30643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14"/>
            <p:cNvSpPr/>
            <p:nvPr/>
          </p:nvSpPr>
          <p:spPr>
            <a:xfrm>
              <a:off x="31561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14"/>
            <p:cNvSpPr/>
            <p:nvPr/>
          </p:nvSpPr>
          <p:spPr>
            <a:xfrm>
              <a:off x="32478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14"/>
            <p:cNvSpPr/>
            <p:nvPr/>
          </p:nvSpPr>
          <p:spPr>
            <a:xfrm>
              <a:off x="333985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14"/>
            <p:cNvSpPr/>
            <p:nvPr/>
          </p:nvSpPr>
          <p:spPr>
            <a:xfrm>
              <a:off x="343157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14"/>
            <p:cNvSpPr/>
            <p:nvPr/>
          </p:nvSpPr>
          <p:spPr>
            <a:xfrm>
              <a:off x="35235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14"/>
            <p:cNvSpPr/>
            <p:nvPr/>
          </p:nvSpPr>
          <p:spPr>
            <a:xfrm>
              <a:off x="6764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14"/>
            <p:cNvSpPr/>
            <p:nvPr/>
          </p:nvSpPr>
          <p:spPr>
            <a:xfrm>
              <a:off x="76832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14"/>
            <p:cNvSpPr/>
            <p:nvPr/>
          </p:nvSpPr>
          <p:spPr>
            <a:xfrm>
              <a:off x="860125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14"/>
            <p:cNvSpPr/>
            <p:nvPr/>
          </p:nvSpPr>
          <p:spPr>
            <a:xfrm>
              <a:off x="9518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14"/>
            <p:cNvSpPr/>
            <p:nvPr/>
          </p:nvSpPr>
          <p:spPr>
            <a:xfrm>
              <a:off x="104382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14"/>
            <p:cNvSpPr/>
            <p:nvPr/>
          </p:nvSpPr>
          <p:spPr>
            <a:xfrm>
              <a:off x="11355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14"/>
            <p:cNvSpPr/>
            <p:nvPr/>
          </p:nvSpPr>
          <p:spPr>
            <a:xfrm>
              <a:off x="1227500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14"/>
            <p:cNvSpPr/>
            <p:nvPr/>
          </p:nvSpPr>
          <p:spPr>
            <a:xfrm>
              <a:off x="131927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14"/>
            <p:cNvSpPr/>
            <p:nvPr/>
          </p:nvSpPr>
          <p:spPr>
            <a:xfrm>
              <a:off x="1411200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14"/>
            <p:cNvSpPr/>
            <p:nvPr/>
          </p:nvSpPr>
          <p:spPr>
            <a:xfrm>
              <a:off x="150300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14"/>
            <p:cNvSpPr/>
            <p:nvPr/>
          </p:nvSpPr>
          <p:spPr>
            <a:xfrm>
              <a:off x="15947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14"/>
            <p:cNvSpPr/>
            <p:nvPr/>
          </p:nvSpPr>
          <p:spPr>
            <a:xfrm>
              <a:off x="16866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14"/>
            <p:cNvSpPr/>
            <p:nvPr/>
          </p:nvSpPr>
          <p:spPr>
            <a:xfrm>
              <a:off x="17784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14"/>
            <p:cNvSpPr/>
            <p:nvPr/>
          </p:nvSpPr>
          <p:spPr>
            <a:xfrm>
              <a:off x="187037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14"/>
            <p:cNvSpPr/>
            <p:nvPr/>
          </p:nvSpPr>
          <p:spPr>
            <a:xfrm>
              <a:off x="19621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14"/>
            <p:cNvSpPr/>
            <p:nvPr/>
          </p:nvSpPr>
          <p:spPr>
            <a:xfrm>
              <a:off x="2054075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14"/>
            <p:cNvSpPr/>
            <p:nvPr/>
          </p:nvSpPr>
          <p:spPr>
            <a:xfrm>
              <a:off x="21458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14"/>
            <p:cNvSpPr/>
            <p:nvPr/>
          </p:nvSpPr>
          <p:spPr>
            <a:xfrm>
              <a:off x="2237800" y="50551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14"/>
            <p:cNvSpPr/>
            <p:nvPr/>
          </p:nvSpPr>
          <p:spPr>
            <a:xfrm>
              <a:off x="23295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14"/>
            <p:cNvSpPr/>
            <p:nvPr/>
          </p:nvSpPr>
          <p:spPr>
            <a:xfrm>
              <a:off x="242132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14"/>
            <p:cNvSpPr/>
            <p:nvPr/>
          </p:nvSpPr>
          <p:spPr>
            <a:xfrm>
              <a:off x="25132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14"/>
            <p:cNvSpPr/>
            <p:nvPr/>
          </p:nvSpPr>
          <p:spPr>
            <a:xfrm>
              <a:off x="260500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14"/>
            <p:cNvSpPr/>
            <p:nvPr/>
          </p:nvSpPr>
          <p:spPr>
            <a:xfrm>
              <a:off x="26969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14"/>
            <p:cNvSpPr/>
            <p:nvPr/>
          </p:nvSpPr>
          <p:spPr>
            <a:xfrm>
              <a:off x="27887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14"/>
            <p:cNvSpPr/>
            <p:nvPr/>
          </p:nvSpPr>
          <p:spPr>
            <a:xfrm>
              <a:off x="28806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14"/>
            <p:cNvSpPr/>
            <p:nvPr/>
          </p:nvSpPr>
          <p:spPr>
            <a:xfrm>
              <a:off x="297242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14"/>
            <p:cNvSpPr/>
            <p:nvPr/>
          </p:nvSpPr>
          <p:spPr>
            <a:xfrm>
              <a:off x="30643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14"/>
            <p:cNvSpPr/>
            <p:nvPr/>
          </p:nvSpPr>
          <p:spPr>
            <a:xfrm>
              <a:off x="31561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14"/>
            <p:cNvSpPr/>
            <p:nvPr/>
          </p:nvSpPr>
          <p:spPr>
            <a:xfrm>
              <a:off x="32478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14"/>
            <p:cNvSpPr/>
            <p:nvPr/>
          </p:nvSpPr>
          <p:spPr>
            <a:xfrm>
              <a:off x="333985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14"/>
            <p:cNvSpPr/>
            <p:nvPr/>
          </p:nvSpPr>
          <p:spPr>
            <a:xfrm>
              <a:off x="343157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14"/>
            <p:cNvSpPr/>
            <p:nvPr/>
          </p:nvSpPr>
          <p:spPr>
            <a:xfrm>
              <a:off x="35235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14"/>
            <p:cNvSpPr/>
            <p:nvPr/>
          </p:nvSpPr>
          <p:spPr>
            <a:xfrm>
              <a:off x="6764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14"/>
            <p:cNvSpPr/>
            <p:nvPr/>
          </p:nvSpPr>
          <p:spPr>
            <a:xfrm>
              <a:off x="76832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14"/>
            <p:cNvSpPr/>
            <p:nvPr/>
          </p:nvSpPr>
          <p:spPr>
            <a:xfrm>
              <a:off x="860125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14"/>
            <p:cNvSpPr/>
            <p:nvPr/>
          </p:nvSpPr>
          <p:spPr>
            <a:xfrm>
              <a:off x="9518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14"/>
            <p:cNvSpPr/>
            <p:nvPr/>
          </p:nvSpPr>
          <p:spPr>
            <a:xfrm>
              <a:off x="104382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14"/>
            <p:cNvSpPr/>
            <p:nvPr/>
          </p:nvSpPr>
          <p:spPr>
            <a:xfrm>
              <a:off x="11355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14"/>
            <p:cNvSpPr/>
            <p:nvPr/>
          </p:nvSpPr>
          <p:spPr>
            <a:xfrm>
              <a:off x="1227500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14"/>
            <p:cNvSpPr/>
            <p:nvPr/>
          </p:nvSpPr>
          <p:spPr>
            <a:xfrm>
              <a:off x="131927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14"/>
            <p:cNvSpPr/>
            <p:nvPr/>
          </p:nvSpPr>
          <p:spPr>
            <a:xfrm>
              <a:off x="1411200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14"/>
            <p:cNvSpPr/>
            <p:nvPr/>
          </p:nvSpPr>
          <p:spPr>
            <a:xfrm>
              <a:off x="150300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14"/>
            <p:cNvSpPr/>
            <p:nvPr/>
          </p:nvSpPr>
          <p:spPr>
            <a:xfrm>
              <a:off x="15947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14"/>
            <p:cNvSpPr/>
            <p:nvPr/>
          </p:nvSpPr>
          <p:spPr>
            <a:xfrm>
              <a:off x="16866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14"/>
            <p:cNvSpPr/>
            <p:nvPr/>
          </p:nvSpPr>
          <p:spPr>
            <a:xfrm>
              <a:off x="17784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14"/>
            <p:cNvSpPr/>
            <p:nvPr/>
          </p:nvSpPr>
          <p:spPr>
            <a:xfrm>
              <a:off x="187037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14"/>
            <p:cNvSpPr/>
            <p:nvPr/>
          </p:nvSpPr>
          <p:spPr>
            <a:xfrm>
              <a:off x="19621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14"/>
            <p:cNvSpPr/>
            <p:nvPr/>
          </p:nvSpPr>
          <p:spPr>
            <a:xfrm>
              <a:off x="2054075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14"/>
            <p:cNvSpPr/>
            <p:nvPr/>
          </p:nvSpPr>
          <p:spPr>
            <a:xfrm>
              <a:off x="21458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14"/>
            <p:cNvSpPr/>
            <p:nvPr/>
          </p:nvSpPr>
          <p:spPr>
            <a:xfrm>
              <a:off x="2237800" y="5147025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14"/>
            <p:cNvSpPr/>
            <p:nvPr/>
          </p:nvSpPr>
          <p:spPr>
            <a:xfrm>
              <a:off x="23295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14"/>
            <p:cNvSpPr/>
            <p:nvPr/>
          </p:nvSpPr>
          <p:spPr>
            <a:xfrm>
              <a:off x="242132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14"/>
            <p:cNvSpPr/>
            <p:nvPr/>
          </p:nvSpPr>
          <p:spPr>
            <a:xfrm>
              <a:off x="25132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14"/>
            <p:cNvSpPr/>
            <p:nvPr/>
          </p:nvSpPr>
          <p:spPr>
            <a:xfrm>
              <a:off x="260500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14"/>
            <p:cNvSpPr/>
            <p:nvPr/>
          </p:nvSpPr>
          <p:spPr>
            <a:xfrm>
              <a:off x="26969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14"/>
            <p:cNvSpPr/>
            <p:nvPr/>
          </p:nvSpPr>
          <p:spPr>
            <a:xfrm>
              <a:off x="27887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14"/>
            <p:cNvSpPr/>
            <p:nvPr/>
          </p:nvSpPr>
          <p:spPr>
            <a:xfrm>
              <a:off x="28806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14"/>
            <p:cNvSpPr/>
            <p:nvPr/>
          </p:nvSpPr>
          <p:spPr>
            <a:xfrm>
              <a:off x="297242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14"/>
            <p:cNvSpPr/>
            <p:nvPr/>
          </p:nvSpPr>
          <p:spPr>
            <a:xfrm>
              <a:off x="30643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14"/>
            <p:cNvSpPr/>
            <p:nvPr/>
          </p:nvSpPr>
          <p:spPr>
            <a:xfrm>
              <a:off x="31561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14"/>
            <p:cNvSpPr/>
            <p:nvPr/>
          </p:nvSpPr>
          <p:spPr>
            <a:xfrm>
              <a:off x="32478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14"/>
            <p:cNvSpPr/>
            <p:nvPr/>
          </p:nvSpPr>
          <p:spPr>
            <a:xfrm>
              <a:off x="333985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14"/>
            <p:cNvSpPr/>
            <p:nvPr/>
          </p:nvSpPr>
          <p:spPr>
            <a:xfrm>
              <a:off x="343157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14"/>
            <p:cNvSpPr/>
            <p:nvPr/>
          </p:nvSpPr>
          <p:spPr>
            <a:xfrm>
              <a:off x="35235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14"/>
            <p:cNvSpPr/>
            <p:nvPr/>
          </p:nvSpPr>
          <p:spPr>
            <a:xfrm>
              <a:off x="6764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14"/>
            <p:cNvSpPr/>
            <p:nvPr/>
          </p:nvSpPr>
          <p:spPr>
            <a:xfrm>
              <a:off x="76832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14"/>
            <p:cNvSpPr/>
            <p:nvPr/>
          </p:nvSpPr>
          <p:spPr>
            <a:xfrm>
              <a:off x="860125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14"/>
            <p:cNvSpPr/>
            <p:nvPr/>
          </p:nvSpPr>
          <p:spPr>
            <a:xfrm>
              <a:off x="9518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14"/>
            <p:cNvSpPr/>
            <p:nvPr/>
          </p:nvSpPr>
          <p:spPr>
            <a:xfrm>
              <a:off x="104382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14"/>
            <p:cNvSpPr/>
            <p:nvPr/>
          </p:nvSpPr>
          <p:spPr>
            <a:xfrm>
              <a:off x="11355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14"/>
            <p:cNvSpPr/>
            <p:nvPr/>
          </p:nvSpPr>
          <p:spPr>
            <a:xfrm>
              <a:off x="1227500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14"/>
            <p:cNvSpPr/>
            <p:nvPr/>
          </p:nvSpPr>
          <p:spPr>
            <a:xfrm>
              <a:off x="131927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14"/>
            <p:cNvSpPr/>
            <p:nvPr/>
          </p:nvSpPr>
          <p:spPr>
            <a:xfrm>
              <a:off x="1411200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14"/>
            <p:cNvSpPr/>
            <p:nvPr/>
          </p:nvSpPr>
          <p:spPr>
            <a:xfrm>
              <a:off x="150300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14"/>
            <p:cNvSpPr/>
            <p:nvPr/>
          </p:nvSpPr>
          <p:spPr>
            <a:xfrm>
              <a:off x="15947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14"/>
            <p:cNvSpPr/>
            <p:nvPr/>
          </p:nvSpPr>
          <p:spPr>
            <a:xfrm>
              <a:off x="16866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14"/>
            <p:cNvSpPr/>
            <p:nvPr/>
          </p:nvSpPr>
          <p:spPr>
            <a:xfrm>
              <a:off x="17784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14"/>
            <p:cNvSpPr/>
            <p:nvPr/>
          </p:nvSpPr>
          <p:spPr>
            <a:xfrm>
              <a:off x="187037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14"/>
            <p:cNvSpPr/>
            <p:nvPr/>
          </p:nvSpPr>
          <p:spPr>
            <a:xfrm>
              <a:off x="19621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14"/>
            <p:cNvSpPr/>
            <p:nvPr/>
          </p:nvSpPr>
          <p:spPr>
            <a:xfrm>
              <a:off x="2054075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14"/>
            <p:cNvSpPr/>
            <p:nvPr/>
          </p:nvSpPr>
          <p:spPr>
            <a:xfrm>
              <a:off x="21458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14"/>
            <p:cNvSpPr/>
            <p:nvPr/>
          </p:nvSpPr>
          <p:spPr>
            <a:xfrm>
              <a:off x="2237800" y="52387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14"/>
            <p:cNvSpPr/>
            <p:nvPr/>
          </p:nvSpPr>
          <p:spPr>
            <a:xfrm>
              <a:off x="23295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14"/>
            <p:cNvSpPr/>
            <p:nvPr/>
          </p:nvSpPr>
          <p:spPr>
            <a:xfrm>
              <a:off x="242132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14"/>
            <p:cNvSpPr/>
            <p:nvPr/>
          </p:nvSpPr>
          <p:spPr>
            <a:xfrm>
              <a:off x="25132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14"/>
            <p:cNvSpPr/>
            <p:nvPr/>
          </p:nvSpPr>
          <p:spPr>
            <a:xfrm>
              <a:off x="260500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14"/>
            <p:cNvSpPr/>
            <p:nvPr/>
          </p:nvSpPr>
          <p:spPr>
            <a:xfrm>
              <a:off x="26969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14"/>
            <p:cNvSpPr/>
            <p:nvPr/>
          </p:nvSpPr>
          <p:spPr>
            <a:xfrm>
              <a:off x="27887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14"/>
            <p:cNvSpPr/>
            <p:nvPr/>
          </p:nvSpPr>
          <p:spPr>
            <a:xfrm>
              <a:off x="28806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14"/>
            <p:cNvSpPr/>
            <p:nvPr/>
          </p:nvSpPr>
          <p:spPr>
            <a:xfrm>
              <a:off x="297242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14"/>
            <p:cNvSpPr/>
            <p:nvPr/>
          </p:nvSpPr>
          <p:spPr>
            <a:xfrm>
              <a:off x="30643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14"/>
            <p:cNvSpPr/>
            <p:nvPr/>
          </p:nvSpPr>
          <p:spPr>
            <a:xfrm>
              <a:off x="31561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14"/>
            <p:cNvSpPr/>
            <p:nvPr/>
          </p:nvSpPr>
          <p:spPr>
            <a:xfrm>
              <a:off x="32478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14"/>
            <p:cNvSpPr/>
            <p:nvPr/>
          </p:nvSpPr>
          <p:spPr>
            <a:xfrm>
              <a:off x="333985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14"/>
            <p:cNvSpPr/>
            <p:nvPr/>
          </p:nvSpPr>
          <p:spPr>
            <a:xfrm>
              <a:off x="343157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14"/>
            <p:cNvSpPr/>
            <p:nvPr/>
          </p:nvSpPr>
          <p:spPr>
            <a:xfrm>
              <a:off x="35235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14"/>
            <p:cNvSpPr/>
            <p:nvPr/>
          </p:nvSpPr>
          <p:spPr>
            <a:xfrm>
              <a:off x="6764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14"/>
            <p:cNvSpPr/>
            <p:nvPr/>
          </p:nvSpPr>
          <p:spPr>
            <a:xfrm>
              <a:off x="76832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14"/>
            <p:cNvSpPr/>
            <p:nvPr/>
          </p:nvSpPr>
          <p:spPr>
            <a:xfrm>
              <a:off x="860125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14"/>
            <p:cNvSpPr/>
            <p:nvPr/>
          </p:nvSpPr>
          <p:spPr>
            <a:xfrm>
              <a:off x="9518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14"/>
            <p:cNvSpPr/>
            <p:nvPr/>
          </p:nvSpPr>
          <p:spPr>
            <a:xfrm>
              <a:off x="104382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14"/>
            <p:cNvSpPr/>
            <p:nvPr/>
          </p:nvSpPr>
          <p:spPr>
            <a:xfrm>
              <a:off x="11355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14"/>
            <p:cNvSpPr/>
            <p:nvPr/>
          </p:nvSpPr>
          <p:spPr>
            <a:xfrm>
              <a:off x="1227500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14"/>
            <p:cNvSpPr/>
            <p:nvPr/>
          </p:nvSpPr>
          <p:spPr>
            <a:xfrm>
              <a:off x="131927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14"/>
            <p:cNvSpPr/>
            <p:nvPr/>
          </p:nvSpPr>
          <p:spPr>
            <a:xfrm>
              <a:off x="1411200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14"/>
            <p:cNvSpPr/>
            <p:nvPr/>
          </p:nvSpPr>
          <p:spPr>
            <a:xfrm>
              <a:off x="150300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14"/>
            <p:cNvSpPr/>
            <p:nvPr/>
          </p:nvSpPr>
          <p:spPr>
            <a:xfrm>
              <a:off x="15947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14"/>
            <p:cNvSpPr/>
            <p:nvPr/>
          </p:nvSpPr>
          <p:spPr>
            <a:xfrm>
              <a:off x="16866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14"/>
            <p:cNvSpPr/>
            <p:nvPr/>
          </p:nvSpPr>
          <p:spPr>
            <a:xfrm>
              <a:off x="17784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14"/>
            <p:cNvSpPr/>
            <p:nvPr/>
          </p:nvSpPr>
          <p:spPr>
            <a:xfrm>
              <a:off x="187037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14"/>
            <p:cNvSpPr/>
            <p:nvPr/>
          </p:nvSpPr>
          <p:spPr>
            <a:xfrm>
              <a:off x="19621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14"/>
            <p:cNvSpPr/>
            <p:nvPr/>
          </p:nvSpPr>
          <p:spPr>
            <a:xfrm>
              <a:off x="2054075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14"/>
            <p:cNvSpPr/>
            <p:nvPr/>
          </p:nvSpPr>
          <p:spPr>
            <a:xfrm>
              <a:off x="21458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14"/>
            <p:cNvSpPr/>
            <p:nvPr/>
          </p:nvSpPr>
          <p:spPr>
            <a:xfrm>
              <a:off x="2237800" y="53305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14"/>
            <p:cNvSpPr/>
            <p:nvPr/>
          </p:nvSpPr>
          <p:spPr>
            <a:xfrm>
              <a:off x="23295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14"/>
            <p:cNvSpPr/>
            <p:nvPr/>
          </p:nvSpPr>
          <p:spPr>
            <a:xfrm>
              <a:off x="242132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14"/>
            <p:cNvSpPr/>
            <p:nvPr/>
          </p:nvSpPr>
          <p:spPr>
            <a:xfrm>
              <a:off x="25132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14"/>
            <p:cNvSpPr/>
            <p:nvPr/>
          </p:nvSpPr>
          <p:spPr>
            <a:xfrm>
              <a:off x="260500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14"/>
            <p:cNvSpPr/>
            <p:nvPr/>
          </p:nvSpPr>
          <p:spPr>
            <a:xfrm>
              <a:off x="26969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14"/>
            <p:cNvSpPr/>
            <p:nvPr/>
          </p:nvSpPr>
          <p:spPr>
            <a:xfrm>
              <a:off x="27887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14"/>
            <p:cNvSpPr/>
            <p:nvPr/>
          </p:nvSpPr>
          <p:spPr>
            <a:xfrm>
              <a:off x="28806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14"/>
            <p:cNvSpPr/>
            <p:nvPr/>
          </p:nvSpPr>
          <p:spPr>
            <a:xfrm>
              <a:off x="297242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14"/>
            <p:cNvSpPr/>
            <p:nvPr/>
          </p:nvSpPr>
          <p:spPr>
            <a:xfrm>
              <a:off x="30643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14"/>
            <p:cNvSpPr/>
            <p:nvPr/>
          </p:nvSpPr>
          <p:spPr>
            <a:xfrm>
              <a:off x="31561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14"/>
            <p:cNvSpPr/>
            <p:nvPr/>
          </p:nvSpPr>
          <p:spPr>
            <a:xfrm>
              <a:off x="32478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14"/>
            <p:cNvSpPr/>
            <p:nvPr/>
          </p:nvSpPr>
          <p:spPr>
            <a:xfrm>
              <a:off x="333985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14"/>
            <p:cNvSpPr/>
            <p:nvPr/>
          </p:nvSpPr>
          <p:spPr>
            <a:xfrm>
              <a:off x="343157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14"/>
            <p:cNvSpPr/>
            <p:nvPr/>
          </p:nvSpPr>
          <p:spPr>
            <a:xfrm>
              <a:off x="35235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14"/>
            <p:cNvSpPr/>
            <p:nvPr/>
          </p:nvSpPr>
          <p:spPr>
            <a:xfrm>
              <a:off x="6764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14"/>
            <p:cNvSpPr/>
            <p:nvPr/>
          </p:nvSpPr>
          <p:spPr>
            <a:xfrm>
              <a:off x="76832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14"/>
            <p:cNvSpPr/>
            <p:nvPr/>
          </p:nvSpPr>
          <p:spPr>
            <a:xfrm>
              <a:off x="860125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14"/>
            <p:cNvSpPr/>
            <p:nvPr/>
          </p:nvSpPr>
          <p:spPr>
            <a:xfrm>
              <a:off x="9518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14"/>
            <p:cNvSpPr/>
            <p:nvPr/>
          </p:nvSpPr>
          <p:spPr>
            <a:xfrm>
              <a:off x="104382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14"/>
            <p:cNvSpPr/>
            <p:nvPr/>
          </p:nvSpPr>
          <p:spPr>
            <a:xfrm>
              <a:off x="11355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14"/>
            <p:cNvSpPr/>
            <p:nvPr/>
          </p:nvSpPr>
          <p:spPr>
            <a:xfrm>
              <a:off x="1227500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14"/>
            <p:cNvSpPr/>
            <p:nvPr/>
          </p:nvSpPr>
          <p:spPr>
            <a:xfrm>
              <a:off x="131927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14"/>
            <p:cNvSpPr/>
            <p:nvPr/>
          </p:nvSpPr>
          <p:spPr>
            <a:xfrm>
              <a:off x="1411200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14"/>
            <p:cNvSpPr/>
            <p:nvPr/>
          </p:nvSpPr>
          <p:spPr>
            <a:xfrm>
              <a:off x="150300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14"/>
            <p:cNvSpPr/>
            <p:nvPr/>
          </p:nvSpPr>
          <p:spPr>
            <a:xfrm>
              <a:off x="15947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14"/>
            <p:cNvSpPr/>
            <p:nvPr/>
          </p:nvSpPr>
          <p:spPr>
            <a:xfrm>
              <a:off x="16866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14"/>
            <p:cNvSpPr/>
            <p:nvPr/>
          </p:nvSpPr>
          <p:spPr>
            <a:xfrm>
              <a:off x="17784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14"/>
            <p:cNvSpPr/>
            <p:nvPr/>
          </p:nvSpPr>
          <p:spPr>
            <a:xfrm>
              <a:off x="187037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14"/>
            <p:cNvSpPr/>
            <p:nvPr/>
          </p:nvSpPr>
          <p:spPr>
            <a:xfrm>
              <a:off x="19621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14"/>
            <p:cNvSpPr/>
            <p:nvPr/>
          </p:nvSpPr>
          <p:spPr>
            <a:xfrm>
              <a:off x="2054075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14"/>
            <p:cNvSpPr/>
            <p:nvPr/>
          </p:nvSpPr>
          <p:spPr>
            <a:xfrm>
              <a:off x="21458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14"/>
            <p:cNvSpPr/>
            <p:nvPr/>
          </p:nvSpPr>
          <p:spPr>
            <a:xfrm>
              <a:off x="2237800" y="54225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14"/>
            <p:cNvSpPr/>
            <p:nvPr/>
          </p:nvSpPr>
          <p:spPr>
            <a:xfrm>
              <a:off x="23295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14"/>
            <p:cNvSpPr/>
            <p:nvPr/>
          </p:nvSpPr>
          <p:spPr>
            <a:xfrm>
              <a:off x="242132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14"/>
            <p:cNvSpPr/>
            <p:nvPr/>
          </p:nvSpPr>
          <p:spPr>
            <a:xfrm>
              <a:off x="25132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14"/>
            <p:cNvSpPr/>
            <p:nvPr/>
          </p:nvSpPr>
          <p:spPr>
            <a:xfrm>
              <a:off x="260500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14"/>
            <p:cNvSpPr/>
            <p:nvPr/>
          </p:nvSpPr>
          <p:spPr>
            <a:xfrm>
              <a:off x="26969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14"/>
            <p:cNvSpPr/>
            <p:nvPr/>
          </p:nvSpPr>
          <p:spPr>
            <a:xfrm>
              <a:off x="27887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14"/>
            <p:cNvSpPr/>
            <p:nvPr/>
          </p:nvSpPr>
          <p:spPr>
            <a:xfrm>
              <a:off x="28806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14"/>
            <p:cNvSpPr/>
            <p:nvPr/>
          </p:nvSpPr>
          <p:spPr>
            <a:xfrm>
              <a:off x="297242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14"/>
            <p:cNvSpPr/>
            <p:nvPr/>
          </p:nvSpPr>
          <p:spPr>
            <a:xfrm>
              <a:off x="30643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14"/>
            <p:cNvSpPr/>
            <p:nvPr/>
          </p:nvSpPr>
          <p:spPr>
            <a:xfrm>
              <a:off x="31561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14"/>
            <p:cNvSpPr/>
            <p:nvPr/>
          </p:nvSpPr>
          <p:spPr>
            <a:xfrm>
              <a:off x="32478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14"/>
            <p:cNvSpPr/>
            <p:nvPr/>
          </p:nvSpPr>
          <p:spPr>
            <a:xfrm>
              <a:off x="333985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14"/>
            <p:cNvSpPr/>
            <p:nvPr/>
          </p:nvSpPr>
          <p:spPr>
            <a:xfrm>
              <a:off x="343157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14"/>
            <p:cNvSpPr/>
            <p:nvPr/>
          </p:nvSpPr>
          <p:spPr>
            <a:xfrm>
              <a:off x="35235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14"/>
            <p:cNvSpPr/>
            <p:nvPr/>
          </p:nvSpPr>
          <p:spPr>
            <a:xfrm>
              <a:off x="635875" y="53366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14"/>
            <p:cNvSpPr/>
            <p:nvPr/>
          </p:nvSpPr>
          <p:spPr>
            <a:xfrm>
              <a:off x="635875" y="54284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14"/>
            <p:cNvSpPr/>
            <p:nvPr/>
          </p:nvSpPr>
          <p:spPr>
            <a:xfrm>
              <a:off x="635875" y="52447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14"/>
            <p:cNvSpPr/>
            <p:nvPr/>
          </p:nvSpPr>
          <p:spPr>
            <a:xfrm>
              <a:off x="635875" y="5152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14"/>
            <p:cNvSpPr/>
            <p:nvPr/>
          </p:nvSpPr>
          <p:spPr>
            <a:xfrm>
              <a:off x="635875" y="50610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14"/>
            <p:cNvSpPr/>
            <p:nvPr/>
          </p:nvSpPr>
          <p:spPr>
            <a:xfrm>
              <a:off x="635875" y="49692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14"/>
            <p:cNvSpPr/>
            <p:nvPr/>
          </p:nvSpPr>
          <p:spPr>
            <a:xfrm>
              <a:off x="635875" y="487730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14"/>
            <p:cNvSpPr/>
            <p:nvPr/>
          </p:nvSpPr>
          <p:spPr>
            <a:xfrm>
              <a:off x="635875" y="47855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14"/>
            <p:cNvSpPr/>
            <p:nvPr/>
          </p:nvSpPr>
          <p:spPr>
            <a:xfrm>
              <a:off x="635875" y="4693575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14"/>
            <p:cNvSpPr/>
            <p:nvPr/>
          </p:nvSpPr>
          <p:spPr>
            <a:xfrm>
              <a:off x="635875" y="46018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14"/>
            <p:cNvSpPr/>
            <p:nvPr/>
          </p:nvSpPr>
          <p:spPr>
            <a:xfrm>
              <a:off x="635875" y="451010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14"/>
            <p:cNvSpPr/>
            <p:nvPr/>
          </p:nvSpPr>
          <p:spPr>
            <a:xfrm>
              <a:off x="635875" y="44181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14"/>
            <p:cNvSpPr/>
            <p:nvPr/>
          </p:nvSpPr>
          <p:spPr>
            <a:xfrm>
              <a:off x="635875" y="43263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14"/>
            <p:cNvSpPr/>
            <p:nvPr/>
          </p:nvSpPr>
          <p:spPr>
            <a:xfrm>
              <a:off x="635875" y="42344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14"/>
            <p:cNvSpPr/>
            <p:nvPr/>
          </p:nvSpPr>
          <p:spPr>
            <a:xfrm>
              <a:off x="635875" y="41426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14"/>
            <p:cNvSpPr/>
            <p:nvPr/>
          </p:nvSpPr>
          <p:spPr>
            <a:xfrm>
              <a:off x="635875" y="40507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14"/>
            <p:cNvSpPr/>
            <p:nvPr/>
          </p:nvSpPr>
          <p:spPr>
            <a:xfrm>
              <a:off x="635875" y="395895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14"/>
            <p:cNvSpPr/>
            <p:nvPr/>
          </p:nvSpPr>
          <p:spPr>
            <a:xfrm>
              <a:off x="635875" y="3867025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14"/>
            <p:cNvSpPr/>
            <p:nvPr/>
          </p:nvSpPr>
          <p:spPr>
            <a:xfrm>
              <a:off x="635875" y="37752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14"/>
            <p:cNvSpPr/>
            <p:nvPr/>
          </p:nvSpPr>
          <p:spPr>
            <a:xfrm>
              <a:off x="635875" y="36835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14"/>
            <p:cNvSpPr/>
            <p:nvPr/>
          </p:nvSpPr>
          <p:spPr>
            <a:xfrm>
              <a:off x="635875" y="35915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14"/>
            <p:cNvSpPr/>
            <p:nvPr/>
          </p:nvSpPr>
          <p:spPr>
            <a:xfrm>
              <a:off x="635875" y="34998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14"/>
            <p:cNvSpPr/>
            <p:nvPr/>
          </p:nvSpPr>
          <p:spPr>
            <a:xfrm>
              <a:off x="635875" y="34078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14"/>
            <p:cNvSpPr/>
            <p:nvPr/>
          </p:nvSpPr>
          <p:spPr>
            <a:xfrm>
              <a:off x="635875" y="33160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14"/>
            <p:cNvSpPr/>
            <p:nvPr/>
          </p:nvSpPr>
          <p:spPr>
            <a:xfrm>
              <a:off x="635875" y="32241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14"/>
            <p:cNvSpPr/>
            <p:nvPr/>
          </p:nvSpPr>
          <p:spPr>
            <a:xfrm>
              <a:off x="635875" y="31324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14"/>
            <p:cNvSpPr/>
            <p:nvPr/>
          </p:nvSpPr>
          <p:spPr>
            <a:xfrm>
              <a:off x="635875" y="304045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14"/>
            <p:cNvSpPr/>
            <p:nvPr/>
          </p:nvSpPr>
          <p:spPr>
            <a:xfrm>
              <a:off x="635875" y="29487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14"/>
            <p:cNvSpPr/>
            <p:nvPr/>
          </p:nvSpPr>
          <p:spPr>
            <a:xfrm>
              <a:off x="635875" y="285690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14"/>
            <p:cNvSpPr/>
            <p:nvPr/>
          </p:nvSpPr>
          <p:spPr>
            <a:xfrm>
              <a:off x="635875" y="2764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14"/>
            <p:cNvSpPr/>
            <p:nvPr/>
          </p:nvSpPr>
          <p:spPr>
            <a:xfrm>
              <a:off x="635875" y="26732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14"/>
            <p:cNvSpPr/>
            <p:nvPr/>
          </p:nvSpPr>
          <p:spPr>
            <a:xfrm>
              <a:off x="635875" y="25812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14"/>
            <p:cNvSpPr/>
            <p:nvPr/>
          </p:nvSpPr>
          <p:spPr>
            <a:xfrm>
              <a:off x="635875" y="24895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14"/>
            <p:cNvSpPr/>
            <p:nvPr/>
          </p:nvSpPr>
          <p:spPr>
            <a:xfrm>
              <a:off x="635875" y="2397575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14"/>
            <p:cNvSpPr/>
            <p:nvPr/>
          </p:nvSpPr>
          <p:spPr>
            <a:xfrm>
              <a:off x="635875" y="230582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14"/>
            <p:cNvSpPr/>
            <p:nvPr/>
          </p:nvSpPr>
          <p:spPr>
            <a:xfrm>
              <a:off x="635875" y="2213850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14"/>
            <p:cNvSpPr/>
            <p:nvPr/>
          </p:nvSpPr>
          <p:spPr>
            <a:xfrm>
              <a:off x="635875" y="21221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14"/>
            <p:cNvSpPr/>
            <p:nvPr/>
          </p:nvSpPr>
          <p:spPr>
            <a:xfrm>
              <a:off x="635875" y="20303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14"/>
            <p:cNvSpPr/>
            <p:nvPr/>
          </p:nvSpPr>
          <p:spPr>
            <a:xfrm>
              <a:off x="635875" y="19384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14"/>
            <p:cNvSpPr/>
            <p:nvPr/>
          </p:nvSpPr>
          <p:spPr>
            <a:xfrm>
              <a:off x="635875" y="18466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14"/>
            <p:cNvSpPr/>
            <p:nvPr/>
          </p:nvSpPr>
          <p:spPr>
            <a:xfrm>
              <a:off x="635875" y="17546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14"/>
            <p:cNvSpPr/>
            <p:nvPr/>
          </p:nvSpPr>
          <p:spPr>
            <a:xfrm>
              <a:off x="635875" y="16629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14"/>
            <p:cNvSpPr/>
            <p:nvPr/>
          </p:nvSpPr>
          <p:spPr>
            <a:xfrm>
              <a:off x="635875" y="1571025"/>
              <a:ext cx="2940550" cy="1600"/>
            </a:xfrm>
            <a:custGeom>
              <a:avLst/>
              <a:gdLst/>
              <a:ahLst/>
              <a:cxnLst/>
              <a:rect l="l" t="t" r="r" b="b"/>
              <a:pathLst>
                <a:path w="117622" h="64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14"/>
            <p:cNvSpPr/>
            <p:nvPr/>
          </p:nvSpPr>
          <p:spPr>
            <a:xfrm>
              <a:off x="635875" y="14792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14"/>
            <p:cNvSpPr/>
            <p:nvPr/>
          </p:nvSpPr>
          <p:spPr>
            <a:xfrm>
              <a:off x="635875" y="13874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14"/>
            <p:cNvSpPr/>
            <p:nvPr/>
          </p:nvSpPr>
          <p:spPr>
            <a:xfrm>
              <a:off x="635875" y="12955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14"/>
            <p:cNvSpPr/>
            <p:nvPr/>
          </p:nvSpPr>
          <p:spPr>
            <a:xfrm>
              <a:off x="635875" y="12037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14"/>
            <p:cNvSpPr/>
            <p:nvPr/>
          </p:nvSpPr>
          <p:spPr>
            <a:xfrm>
              <a:off x="635875" y="11118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14"/>
            <p:cNvSpPr/>
            <p:nvPr/>
          </p:nvSpPr>
          <p:spPr>
            <a:xfrm>
              <a:off x="7737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14"/>
            <p:cNvSpPr/>
            <p:nvPr/>
          </p:nvSpPr>
          <p:spPr>
            <a:xfrm>
              <a:off x="6819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14"/>
            <p:cNvSpPr/>
            <p:nvPr/>
          </p:nvSpPr>
          <p:spPr>
            <a:xfrm>
              <a:off x="8656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14"/>
            <p:cNvSpPr/>
            <p:nvPr/>
          </p:nvSpPr>
          <p:spPr>
            <a:xfrm>
              <a:off x="95740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14"/>
            <p:cNvSpPr/>
            <p:nvPr/>
          </p:nvSpPr>
          <p:spPr>
            <a:xfrm>
              <a:off x="1049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14"/>
            <p:cNvSpPr/>
            <p:nvPr/>
          </p:nvSpPr>
          <p:spPr>
            <a:xfrm>
              <a:off x="11411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14"/>
            <p:cNvSpPr/>
            <p:nvPr/>
          </p:nvSpPr>
          <p:spPr>
            <a:xfrm>
              <a:off x="1232875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14"/>
            <p:cNvSpPr/>
            <p:nvPr/>
          </p:nvSpPr>
          <p:spPr>
            <a:xfrm>
              <a:off x="13248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14"/>
            <p:cNvSpPr/>
            <p:nvPr/>
          </p:nvSpPr>
          <p:spPr>
            <a:xfrm>
              <a:off x="14165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14"/>
            <p:cNvSpPr/>
            <p:nvPr/>
          </p:nvSpPr>
          <p:spPr>
            <a:xfrm>
              <a:off x="150855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14"/>
            <p:cNvSpPr/>
            <p:nvPr/>
          </p:nvSpPr>
          <p:spPr>
            <a:xfrm>
              <a:off x="16003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14"/>
            <p:cNvSpPr/>
            <p:nvPr/>
          </p:nvSpPr>
          <p:spPr>
            <a:xfrm>
              <a:off x="16922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14"/>
            <p:cNvSpPr/>
            <p:nvPr/>
          </p:nvSpPr>
          <p:spPr>
            <a:xfrm>
              <a:off x="17840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14"/>
            <p:cNvSpPr/>
            <p:nvPr/>
          </p:nvSpPr>
          <p:spPr>
            <a:xfrm>
              <a:off x="1875750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14"/>
            <p:cNvSpPr/>
            <p:nvPr/>
          </p:nvSpPr>
          <p:spPr>
            <a:xfrm>
              <a:off x="19677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14"/>
            <p:cNvSpPr/>
            <p:nvPr/>
          </p:nvSpPr>
          <p:spPr>
            <a:xfrm>
              <a:off x="2059450" y="1065050"/>
              <a:ext cx="1675" cy="4410900"/>
            </a:xfrm>
            <a:custGeom>
              <a:avLst/>
              <a:gdLst/>
              <a:ahLst/>
              <a:cxnLst/>
              <a:rect l="l" t="t" r="r" b="b"/>
              <a:pathLst>
                <a:path w="67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14"/>
            <p:cNvSpPr/>
            <p:nvPr/>
          </p:nvSpPr>
          <p:spPr>
            <a:xfrm>
              <a:off x="21514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14"/>
            <p:cNvSpPr/>
            <p:nvPr/>
          </p:nvSpPr>
          <p:spPr>
            <a:xfrm>
              <a:off x="2243175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14"/>
            <p:cNvSpPr/>
            <p:nvPr/>
          </p:nvSpPr>
          <p:spPr>
            <a:xfrm>
              <a:off x="23350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14"/>
            <p:cNvSpPr/>
            <p:nvPr/>
          </p:nvSpPr>
          <p:spPr>
            <a:xfrm>
              <a:off x="24268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14"/>
            <p:cNvSpPr/>
            <p:nvPr/>
          </p:nvSpPr>
          <p:spPr>
            <a:xfrm>
              <a:off x="25188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14"/>
            <p:cNvSpPr/>
            <p:nvPr/>
          </p:nvSpPr>
          <p:spPr>
            <a:xfrm>
              <a:off x="26106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14"/>
            <p:cNvSpPr/>
            <p:nvPr/>
          </p:nvSpPr>
          <p:spPr>
            <a:xfrm>
              <a:off x="27023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5" y="17643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14"/>
            <p:cNvSpPr/>
            <p:nvPr/>
          </p:nvSpPr>
          <p:spPr>
            <a:xfrm>
              <a:off x="279425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14"/>
            <p:cNvSpPr/>
            <p:nvPr/>
          </p:nvSpPr>
          <p:spPr>
            <a:xfrm>
              <a:off x="2886050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14"/>
            <p:cNvSpPr/>
            <p:nvPr/>
          </p:nvSpPr>
          <p:spPr>
            <a:xfrm>
              <a:off x="297797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14"/>
            <p:cNvSpPr/>
            <p:nvPr/>
          </p:nvSpPr>
          <p:spPr>
            <a:xfrm>
              <a:off x="30697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14"/>
            <p:cNvSpPr/>
            <p:nvPr/>
          </p:nvSpPr>
          <p:spPr>
            <a:xfrm>
              <a:off x="31616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14"/>
            <p:cNvSpPr/>
            <p:nvPr/>
          </p:nvSpPr>
          <p:spPr>
            <a:xfrm>
              <a:off x="325342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14"/>
            <p:cNvSpPr/>
            <p:nvPr/>
          </p:nvSpPr>
          <p:spPr>
            <a:xfrm>
              <a:off x="3345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14"/>
            <p:cNvSpPr/>
            <p:nvPr/>
          </p:nvSpPr>
          <p:spPr>
            <a:xfrm>
              <a:off x="343712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14"/>
            <p:cNvSpPr/>
            <p:nvPr/>
          </p:nvSpPr>
          <p:spPr>
            <a:xfrm>
              <a:off x="35289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8" name="Google Shape;10288;p14"/>
          <p:cNvGrpSpPr/>
          <p:nvPr/>
        </p:nvGrpSpPr>
        <p:grpSpPr>
          <a:xfrm rot="5400000">
            <a:off x="2432820" y="2941896"/>
            <a:ext cx="347597" cy="4345456"/>
            <a:chOff x="-136402" y="-175976"/>
            <a:chExt cx="347597" cy="4345456"/>
          </a:xfrm>
        </p:grpSpPr>
        <p:sp>
          <p:nvSpPr>
            <p:cNvPr id="10289" name="Google Shape;10289;p14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14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14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14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14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14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14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14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14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14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14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14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14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14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14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14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14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14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14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14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14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14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14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14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14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14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14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6" name="Google Shape;10316;p14"/>
          <p:cNvGrpSpPr/>
          <p:nvPr/>
        </p:nvGrpSpPr>
        <p:grpSpPr>
          <a:xfrm rot="5400000">
            <a:off x="2432822" y="2941898"/>
            <a:ext cx="347597" cy="4345451"/>
            <a:chOff x="-136402" y="-175976"/>
            <a:chExt cx="347597" cy="4345451"/>
          </a:xfrm>
        </p:grpSpPr>
        <p:sp>
          <p:nvSpPr>
            <p:cNvPr id="10317" name="Google Shape;10317;p14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14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14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14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14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14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14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14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14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14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14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14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14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14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14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14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14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14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14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14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14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14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14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14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14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14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43" name="Google Shape;10343;p14"/>
          <p:cNvSpPr/>
          <p:nvPr/>
        </p:nvSpPr>
        <p:spPr>
          <a:xfrm rot="5400000">
            <a:off x="2432795" y="2941877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44" name="Google Shape;10344;p14"/>
          <p:cNvGrpSpPr/>
          <p:nvPr/>
        </p:nvGrpSpPr>
        <p:grpSpPr>
          <a:xfrm rot="10800000">
            <a:off x="8913498" y="-248025"/>
            <a:ext cx="347597" cy="4345456"/>
            <a:chOff x="-136402" y="-175976"/>
            <a:chExt cx="347597" cy="4345456"/>
          </a:xfrm>
        </p:grpSpPr>
        <p:sp>
          <p:nvSpPr>
            <p:cNvPr id="10345" name="Google Shape;10345;p14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14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14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14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14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14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14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14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14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14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14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14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14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14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14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14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14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14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14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14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14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14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14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14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14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14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14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2" name="Google Shape;10372;p14"/>
          <p:cNvGrpSpPr/>
          <p:nvPr/>
        </p:nvGrpSpPr>
        <p:grpSpPr>
          <a:xfrm rot="10800000">
            <a:off x="8913498" y="-248020"/>
            <a:ext cx="347597" cy="4345451"/>
            <a:chOff x="-136402" y="-175976"/>
            <a:chExt cx="347597" cy="4345451"/>
          </a:xfrm>
        </p:grpSpPr>
        <p:sp>
          <p:nvSpPr>
            <p:cNvPr id="10373" name="Google Shape;10373;p14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14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14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14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14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14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14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14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14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14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14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14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14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14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14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14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14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14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14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14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14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14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14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14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14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14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99" name="Google Shape;10399;p14"/>
          <p:cNvSpPr/>
          <p:nvPr/>
        </p:nvSpPr>
        <p:spPr>
          <a:xfrm rot="10800000">
            <a:off x="8913443" y="-248020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10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01" name="Google Shape;10401;p15"/>
          <p:cNvSpPr txBox="1">
            <a:spLocks noGrp="1"/>
          </p:cNvSpPr>
          <p:nvPr>
            <p:ph type="title"/>
          </p:nvPr>
        </p:nvSpPr>
        <p:spPr>
          <a:xfrm>
            <a:off x="967038" y="799475"/>
            <a:ext cx="3296400" cy="2559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402" name="Google Shape;10402;p15"/>
          <p:cNvSpPr txBox="1">
            <a:spLocks noGrp="1"/>
          </p:cNvSpPr>
          <p:nvPr>
            <p:ph type="subTitle" idx="1"/>
          </p:nvPr>
        </p:nvSpPr>
        <p:spPr>
          <a:xfrm>
            <a:off x="967038" y="3301290"/>
            <a:ext cx="3296400" cy="115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3" name="Google Shape;10403;p15"/>
          <p:cNvSpPr>
            <a:spLocks noGrp="1"/>
          </p:cNvSpPr>
          <p:nvPr>
            <p:ph type="pic" idx="2"/>
          </p:nvPr>
        </p:nvSpPr>
        <p:spPr>
          <a:xfrm>
            <a:off x="4729963" y="984450"/>
            <a:ext cx="3177300" cy="3174600"/>
          </a:xfrm>
          <a:prstGeom prst="ellipse">
            <a:avLst/>
          </a:prstGeom>
          <a:noFill/>
          <a:ln>
            <a:noFill/>
          </a:ln>
        </p:spPr>
      </p:sp>
      <p:grpSp>
        <p:nvGrpSpPr>
          <p:cNvPr id="10404" name="Google Shape;10404;p15"/>
          <p:cNvGrpSpPr/>
          <p:nvPr/>
        </p:nvGrpSpPr>
        <p:grpSpPr>
          <a:xfrm rot="5400000">
            <a:off x="4568820" y="2952196"/>
            <a:ext cx="347597" cy="4345456"/>
            <a:chOff x="-136402" y="-175976"/>
            <a:chExt cx="347597" cy="4345456"/>
          </a:xfrm>
        </p:grpSpPr>
        <p:sp>
          <p:nvSpPr>
            <p:cNvPr id="10405" name="Google Shape;10405;p15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15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15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15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15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15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15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15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15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15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15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15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15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15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15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15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15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15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15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15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15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15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15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15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15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15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15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2" name="Google Shape;10432;p15"/>
          <p:cNvGrpSpPr/>
          <p:nvPr/>
        </p:nvGrpSpPr>
        <p:grpSpPr>
          <a:xfrm rot="5400000">
            <a:off x="4568822" y="2952198"/>
            <a:ext cx="347597" cy="4345451"/>
            <a:chOff x="-136402" y="-175976"/>
            <a:chExt cx="347597" cy="4345451"/>
          </a:xfrm>
        </p:grpSpPr>
        <p:sp>
          <p:nvSpPr>
            <p:cNvPr id="10433" name="Google Shape;10433;p15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15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15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15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15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15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15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15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15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15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15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15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15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15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15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15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15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15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15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15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15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15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15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15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15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15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59" name="Google Shape;10459;p15"/>
          <p:cNvSpPr/>
          <p:nvPr/>
        </p:nvSpPr>
        <p:spPr>
          <a:xfrm rot="5400000">
            <a:off x="4568795" y="2952177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60" name="Google Shape;10460;p15"/>
          <p:cNvSpPr/>
          <p:nvPr/>
        </p:nvSpPr>
        <p:spPr>
          <a:xfrm>
            <a:off x="-167150" y="1180050"/>
            <a:ext cx="646800" cy="29790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61" name="Google Shape;10461;p15"/>
          <p:cNvSpPr/>
          <p:nvPr/>
        </p:nvSpPr>
        <p:spPr>
          <a:xfrm>
            <a:off x="299813" y="3036962"/>
            <a:ext cx="355580" cy="373786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">
    <p:spTree>
      <p:nvGrpSpPr>
        <p:cNvPr id="1" name="Shape 10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3" name="Google Shape;10463;p16"/>
          <p:cNvSpPr txBox="1">
            <a:spLocks noGrp="1"/>
          </p:cNvSpPr>
          <p:nvPr>
            <p:ph type="title"/>
          </p:nvPr>
        </p:nvSpPr>
        <p:spPr>
          <a:xfrm>
            <a:off x="720000" y="1620638"/>
            <a:ext cx="3287400" cy="127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464" name="Google Shape;10464;p16"/>
          <p:cNvSpPr txBox="1">
            <a:spLocks noGrp="1"/>
          </p:cNvSpPr>
          <p:nvPr>
            <p:ph type="subTitle" idx="1"/>
          </p:nvPr>
        </p:nvSpPr>
        <p:spPr>
          <a:xfrm>
            <a:off x="720000" y="2703098"/>
            <a:ext cx="3287400" cy="117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465" name="Google Shape;10465;p16"/>
          <p:cNvGrpSpPr/>
          <p:nvPr/>
        </p:nvGrpSpPr>
        <p:grpSpPr>
          <a:xfrm rot="5400000">
            <a:off x="4091220" y="2906246"/>
            <a:ext cx="347597" cy="4345456"/>
            <a:chOff x="-136402" y="-175976"/>
            <a:chExt cx="347597" cy="4345456"/>
          </a:xfrm>
        </p:grpSpPr>
        <p:sp>
          <p:nvSpPr>
            <p:cNvPr id="10466" name="Google Shape;10466;p16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16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16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16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16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16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16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16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16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16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16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16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16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16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16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16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16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16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16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16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16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16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16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16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16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16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16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3" name="Google Shape;10493;p16"/>
          <p:cNvGrpSpPr/>
          <p:nvPr/>
        </p:nvGrpSpPr>
        <p:grpSpPr>
          <a:xfrm rot="5400000">
            <a:off x="4091222" y="2906248"/>
            <a:ext cx="347597" cy="4345451"/>
            <a:chOff x="-136402" y="-175976"/>
            <a:chExt cx="347597" cy="4345451"/>
          </a:xfrm>
        </p:grpSpPr>
        <p:sp>
          <p:nvSpPr>
            <p:cNvPr id="10494" name="Google Shape;10494;p16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16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16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16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16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16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16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16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16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16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16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16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16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16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16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16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16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16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16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16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16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16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16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16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16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16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20" name="Google Shape;10520;p16"/>
          <p:cNvSpPr/>
          <p:nvPr/>
        </p:nvSpPr>
        <p:spPr>
          <a:xfrm rot="5400000">
            <a:off x="4091195" y="2906227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21" name="Google Shape;10521;p16"/>
          <p:cNvSpPr/>
          <p:nvPr/>
        </p:nvSpPr>
        <p:spPr>
          <a:xfrm rot="5400000">
            <a:off x="5873525" y="-1188650"/>
            <a:ext cx="1019100" cy="20310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22" name="Google Shape;10522;p16"/>
          <p:cNvSpPr/>
          <p:nvPr/>
        </p:nvSpPr>
        <p:spPr>
          <a:xfrm rot="5400000">
            <a:off x="4638272" y="-421105"/>
            <a:ext cx="960600" cy="9606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4_1">
    <p:spTree>
      <p:nvGrpSpPr>
        <p:cNvPr id="1" name="Shape 10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4" name="Google Shape;10524;p17"/>
          <p:cNvSpPr txBox="1">
            <a:spLocks noGrp="1"/>
          </p:cNvSpPr>
          <p:nvPr>
            <p:ph type="title"/>
          </p:nvPr>
        </p:nvSpPr>
        <p:spPr>
          <a:xfrm>
            <a:off x="4539175" y="1393675"/>
            <a:ext cx="38916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525" name="Google Shape;10525;p17"/>
          <p:cNvSpPr txBox="1">
            <a:spLocks noGrp="1"/>
          </p:cNvSpPr>
          <p:nvPr>
            <p:ph type="subTitle" idx="1"/>
          </p:nvPr>
        </p:nvSpPr>
        <p:spPr>
          <a:xfrm>
            <a:off x="4539150" y="1800275"/>
            <a:ext cx="3891600" cy="93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11">
    <p:spTree>
      <p:nvGrpSpPr>
        <p:cNvPr id="1" name="Shape 105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27" name="Google Shape;10527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10528" name="Google Shape;10528;p18"/>
          <p:cNvGrpSpPr/>
          <p:nvPr/>
        </p:nvGrpSpPr>
        <p:grpSpPr>
          <a:xfrm>
            <a:off x="8870898" y="929774"/>
            <a:ext cx="347597" cy="4345456"/>
            <a:chOff x="-136402" y="-175976"/>
            <a:chExt cx="347597" cy="4345456"/>
          </a:xfrm>
        </p:grpSpPr>
        <p:sp>
          <p:nvSpPr>
            <p:cNvPr id="10529" name="Google Shape;10529;p18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18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18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18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18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18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18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18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18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18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18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18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18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18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18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18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18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18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18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18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18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18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18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18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18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18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18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6" name="Google Shape;10556;p18"/>
          <p:cNvGrpSpPr/>
          <p:nvPr/>
        </p:nvGrpSpPr>
        <p:grpSpPr>
          <a:xfrm>
            <a:off x="8870898" y="929774"/>
            <a:ext cx="347597" cy="4345451"/>
            <a:chOff x="-136402" y="-175976"/>
            <a:chExt cx="347597" cy="4345451"/>
          </a:xfrm>
        </p:grpSpPr>
        <p:sp>
          <p:nvSpPr>
            <p:cNvPr id="10557" name="Google Shape;10557;p18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18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18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18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18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18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18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18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18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18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18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18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18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18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18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18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18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18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18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18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18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18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18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18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18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18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83" name="Google Shape;10583;p18"/>
          <p:cNvSpPr/>
          <p:nvPr/>
        </p:nvSpPr>
        <p:spPr>
          <a:xfrm>
            <a:off x="8870850" y="929725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84" name="Google Shape;10584;p18"/>
          <p:cNvSpPr/>
          <p:nvPr/>
        </p:nvSpPr>
        <p:spPr>
          <a:xfrm>
            <a:off x="-770275" y="-449275"/>
            <a:ext cx="1540800" cy="1540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85" name="Google Shape;10585;p18"/>
          <p:cNvSpPr/>
          <p:nvPr/>
        </p:nvSpPr>
        <p:spPr>
          <a:xfrm>
            <a:off x="-437725" y="-116725"/>
            <a:ext cx="875700" cy="8757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86" name="Google Shape;10586;p18"/>
          <p:cNvSpPr/>
          <p:nvPr/>
        </p:nvSpPr>
        <p:spPr>
          <a:xfrm>
            <a:off x="-260868" y="4310950"/>
            <a:ext cx="1206475" cy="1268396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87" name="Google Shape;10587;p18"/>
          <p:cNvSpPr txBox="1">
            <a:spLocks noGrp="1"/>
          </p:cNvSpPr>
          <p:nvPr>
            <p:ph type="subTitle" idx="1"/>
          </p:nvPr>
        </p:nvSpPr>
        <p:spPr>
          <a:xfrm>
            <a:off x="1252500" y="1091525"/>
            <a:ext cx="6639000" cy="60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588" name="Google Shape;10588;p18"/>
          <p:cNvSpPr txBox="1">
            <a:spLocks noGrp="1"/>
          </p:cNvSpPr>
          <p:nvPr>
            <p:ph type="subTitle" idx="2"/>
          </p:nvPr>
        </p:nvSpPr>
        <p:spPr>
          <a:xfrm>
            <a:off x="720000" y="1758275"/>
            <a:ext cx="4173600" cy="201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400">
                <a:solidFill>
                  <a:schemeClr val="dk2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lvl="2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lvl="3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lvl="4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lvl="5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lvl="6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lvl="7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lvl="8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11_1_1">
    <p:spTree>
      <p:nvGrpSpPr>
        <p:cNvPr id="1" name="Shape 10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4" name="Google Shape;10654;p20"/>
          <p:cNvSpPr txBox="1">
            <a:spLocks noGrp="1"/>
          </p:cNvSpPr>
          <p:nvPr>
            <p:ph type="title"/>
          </p:nvPr>
        </p:nvSpPr>
        <p:spPr>
          <a:xfrm>
            <a:off x="720000" y="1735988"/>
            <a:ext cx="39294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655" name="Google Shape;10655;p20"/>
          <p:cNvSpPr txBox="1">
            <a:spLocks noGrp="1"/>
          </p:cNvSpPr>
          <p:nvPr>
            <p:ph type="subTitle" idx="1"/>
          </p:nvPr>
        </p:nvSpPr>
        <p:spPr>
          <a:xfrm>
            <a:off x="720000" y="2275163"/>
            <a:ext cx="3929400" cy="9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656" name="Google Shape;10656;p20"/>
          <p:cNvGrpSpPr/>
          <p:nvPr/>
        </p:nvGrpSpPr>
        <p:grpSpPr>
          <a:xfrm rot="5400000">
            <a:off x="6412545" y="2906246"/>
            <a:ext cx="347597" cy="4345456"/>
            <a:chOff x="-136402" y="-175976"/>
            <a:chExt cx="347597" cy="4345456"/>
          </a:xfrm>
        </p:grpSpPr>
        <p:sp>
          <p:nvSpPr>
            <p:cNvPr id="10657" name="Google Shape;10657;p20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20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20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20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20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20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20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20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20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20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20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20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20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20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20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20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20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20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20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20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20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20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20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20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20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20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20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4" name="Google Shape;10684;p20"/>
          <p:cNvGrpSpPr/>
          <p:nvPr/>
        </p:nvGrpSpPr>
        <p:grpSpPr>
          <a:xfrm rot="5400000">
            <a:off x="6412547" y="2906248"/>
            <a:ext cx="347597" cy="4345451"/>
            <a:chOff x="-136402" y="-175976"/>
            <a:chExt cx="347597" cy="4345451"/>
          </a:xfrm>
        </p:grpSpPr>
        <p:sp>
          <p:nvSpPr>
            <p:cNvPr id="10685" name="Google Shape;10685;p20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20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20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20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20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20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20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20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20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20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20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20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20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20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20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20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20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20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20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20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20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20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20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20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20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20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11" name="Google Shape;10711;p20"/>
          <p:cNvSpPr/>
          <p:nvPr/>
        </p:nvSpPr>
        <p:spPr>
          <a:xfrm rot="5400000">
            <a:off x="6412520" y="2906227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12" name="Google Shape;10712;p20"/>
          <p:cNvSpPr/>
          <p:nvPr/>
        </p:nvSpPr>
        <p:spPr>
          <a:xfrm rot="5400000">
            <a:off x="2791275" y="-1188650"/>
            <a:ext cx="1019100" cy="20310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13" name="Google Shape;10713;p20"/>
          <p:cNvSpPr/>
          <p:nvPr/>
        </p:nvSpPr>
        <p:spPr>
          <a:xfrm rot="5400000">
            <a:off x="1556022" y="-421105"/>
            <a:ext cx="960600" cy="9606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spTree>
      <p:nvGrpSpPr>
        <p:cNvPr id="1" name="Shape 10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5" name="Google Shape;10715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716" name="Google Shape;10716;p21"/>
          <p:cNvSpPr txBox="1">
            <a:spLocks noGrp="1"/>
          </p:cNvSpPr>
          <p:nvPr>
            <p:ph type="subTitle" idx="1"/>
          </p:nvPr>
        </p:nvSpPr>
        <p:spPr>
          <a:xfrm>
            <a:off x="1080725" y="2660275"/>
            <a:ext cx="29799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717" name="Google Shape;10717;p21"/>
          <p:cNvSpPr txBox="1">
            <a:spLocks noGrp="1"/>
          </p:cNvSpPr>
          <p:nvPr>
            <p:ph type="subTitle" idx="2"/>
          </p:nvPr>
        </p:nvSpPr>
        <p:spPr>
          <a:xfrm>
            <a:off x="1080725" y="2305450"/>
            <a:ext cx="2979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718" name="Google Shape;10718;p21"/>
          <p:cNvSpPr txBox="1">
            <a:spLocks noGrp="1"/>
          </p:cNvSpPr>
          <p:nvPr>
            <p:ph type="subTitle" idx="3"/>
          </p:nvPr>
        </p:nvSpPr>
        <p:spPr>
          <a:xfrm>
            <a:off x="5083355" y="2660275"/>
            <a:ext cx="297990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719" name="Google Shape;10719;p21"/>
          <p:cNvSpPr txBox="1">
            <a:spLocks noGrp="1"/>
          </p:cNvSpPr>
          <p:nvPr>
            <p:ph type="subTitle" idx="4"/>
          </p:nvPr>
        </p:nvSpPr>
        <p:spPr>
          <a:xfrm>
            <a:off x="5083355" y="2305450"/>
            <a:ext cx="2979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720" name="Google Shape;10720;p21"/>
          <p:cNvSpPr/>
          <p:nvPr/>
        </p:nvSpPr>
        <p:spPr>
          <a:xfrm>
            <a:off x="-149000" y="4777950"/>
            <a:ext cx="2895900" cy="118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1" name="Google Shape;10721;p21"/>
          <p:cNvSpPr/>
          <p:nvPr/>
        </p:nvSpPr>
        <p:spPr>
          <a:xfrm>
            <a:off x="1164785" y="4482086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22" name="Google Shape;10722;p21"/>
          <p:cNvSpPr/>
          <p:nvPr/>
        </p:nvSpPr>
        <p:spPr>
          <a:xfrm>
            <a:off x="170075" y="137047"/>
            <a:ext cx="592820" cy="592943"/>
          </a:xfrm>
          <a:custGeom>
            <a:avLst/>
            <a:gdLst/>
            <a:ahLst/>
            <a:cxnLst/>
            <a:rect l="l" t="t" r="r" b="b"/>
            <a:pathLst>
              <a:path w="17675" h="17680" extrusionOk="0">
                <a:moveTo>
                  <a:pt x="8861" y="3255"/>
                </a:moveTo>
                <a:cubicBezTo>
                  <a:pt x="9025" y="3255"/>
                  <a:pt x="9189" y="3262"/>
                  <a:pt x="9352" y="3276"/>
                </a:cubicBezTo>
                <a:cubicBezTo>
                  <a:pt x="9359" y="3276"/>
                  <a:pt x="9366" y="3283"/>
                  <a:pt x="9380" y="3283"/>
                </a:cubicBezTo>
                <a:cubicBezTo>
                  <a:pt x="9414" y="3283"/>
                  <a:pt x="9455" y="3290"/>
                  <a:pt x="9497" y="3296"/>
                </a:cubicBezTo>
                <a:cubicBezTo>
                  <a:pt x="9531" y="3296"/>
                  <a:pt x="9566" y="3303"/>
                  <a:pt x="9601" y="3303"/>
                </a:cubicBezTo>
                <a:cubicBezTo>
                  <a:pt x="9608" y="3309"/>
                  <a:pt x="9621" y="3309"/>
                  <a:pt x="9629" y="3309"/>
                </a:cubicBezTo>
                <a:cubicBezTo>
                  <a:pt x="10507" y="3434"/>
                  <a:pt x="11343" y="3774"/>
                  <a:pt x="12061" y="4278"/>
                </a:cubicBezTo>
                <a:lnTo>
                  <a:pt x="12083" y="4298"/>
                </a:lnTo>
                <a:cubicBezTo>
                  <a:pt x="12117" y="4320"/>
                  <a:pt x="12144" y="4340"/>
                  <a:pt x="12179" y="4368"/>
                </a:cubicBezTo>
                <a:cubicBezTo>
                  <a:pt x="12207" y="4388"/>
                  <a:pt x="12234" y="4409"/>
                  <a:pt x="12262" y="4429"/>
                </a:cubicBezTo>
                <a:cubicBezTo>
                  <a:pt x="12268" y="4437"/>
                  <a:pt x="12283" y="4444"/>
                  <a:pt x="12290" y="4444"/>
                </a:cubicBezTo>
                <a:cubicBezTo>
                  <a:pt x="12980" y="4996"/>
                  <a:pt x="13541" y="5701"/>
                  <a:pt x="13914" y="6503"/>
                </a:cubicBezTo>
                <a:cubicBezTo>
                  <a:pt x="13914" y="6511"/>
                  <a:pt x="13920" y="6518"/>
                  <a:pt x="13920" y="6531"/>
                </a:cubicBezTo>
                <a:cubicBezTo>
                  <a:pt x="13942" y="6566"/>
                  <a:pt x="13955" y="6600"/>
                  <a:pt x="13969" y="6635"/>
                </a:cubicBezTo>
                <a:cubicBezTo>
                  <a:pt x="13983" y="6668"/>
                  <a:pt x="13997" y="6703"/>
                  <a:pt x="14010" y="6732"/>
                </a:cubicBezTo>
                <a:cubicBezTo>
                  <a:pt x="14017" y="6745"/>
                  <a:pt x="14017" y="6751"/>
                  <a:pt x="14017" y="6760"/>
                </a:cubicBezTo>
                <a:cubicBezTo>
                  <a:pt x="14348" y="7581"/>
                  <a:pt x="14481" y="8473"/>
                  <a:pt x="14398" y="9357"/>
                </a:cubicBezTo>
                <a:lnTo>
                  <a:pt x="14398" y="9379"/>
                </a:lnTo>
                <a:cubicBezTo>
                  <a:pt x="14390" y="9420"/>
                  <a:pt x="14390" y="9462"/>
                  <a:pt x="14383" y="9497"/>
                </a:cubicBezTo>
                <a:cubicBezTo>
                  <a:pt x="14377" y="9530"/>
                  <a:pt x="14377" y="9571"/>
                  <a:pt x="14370" y="9606"/>
                </a:cubicBezTo>
                <a:cubicBezTo>
                  <a:pt x="14370" y="9613"/>
                  <a:pt x="14370" y="9621"/>
                  <a:pt x="14363" y="9628"/>
                </a:cubicBezTo>
                <a:cubicBezTo>
                  <a:pt x="14239" y="10505"/>
                  <a:pt x="13907" y="11341"/>
                  <a:pt x="13395" y="12068"/>
                </a:cubicBezTo>
                <a:cubicBezTo>
                  <a:pt x="13388" y="12074"/>
                  <a:pt x="13388" y="12081"/>
                  <a:pt x="13381" y="12088"/>
                </a:cubicBezTo>
                <a:cubicBezTo>
                  <a:pt x="13361" y="12116"/>
                  <a:pt x="13340" y="12142"/>
                  <a:pt x="13320" y="12177"/>
                </a:cubicBezTo>
                <a:cubicBezTo>
                  <a:pt x="13292" y="12205"/>
                  <a:pt x="13270" y="12240"/>
                  <a:pt x="13244" y="12267"/>
                </a:cubicBezTo>
                <a:cubicBezTo>
                  <a:pt x="13244" y="12275"/>
                  <a:pt x="13237" y="12282"/>
                  <a:pt x="13229" y="12288"/>
                </a:cubicBezTo>
                <a:cubicBezTo>
                  <a:pt x="12683" y="12987"/>
                  <a:pt x="11978" y="13539"/>
                  <a:pt x="11170" y="13912"/>
                </a:cubicBezTo>
                <a:cubicBezTo>
                  <a:pt x="11164" y="13919"/>
                  <a:pt x="11155" y="13919"/>
                  <a:pt x="11149" y="13926"/>
                </a:cubicBezTo>
                <a:cubicBezTo>
                  <a:pt x="11114" y="13940"/>
                  <a:pt x="11081" y="13954"/>
                  <a:pt x="11046" y="13967"/>
                </a:cubicBezTo>
                <a:cubicBezTo>
                  <a:pt x="11011" y="13982"/>
                  <a:pt x="10976" y="14002"/>
                  <a:pt x="10941" y="14017"/>
                </a:cubicBezTo>
                <a:cubicBezTo>
                  <a:pt x="10935" y="14017"/>
                  <a:pt x="10928" y="14023"/>
                  <a:pt x="10915" y="14023"/>
                </a:cubicBezTo>
                <a:cubicBezTo>
                  <a:pt x="10248" y="14292"/>
                  <a:pt x="9540" y="14425"/>
                  <a:pt x="8824" y="14425"/>
                </a:cubicBezTo>
                <a:cubicBezTo>
                  <a:pt x="8657" y="14425"/>
                  <a:pt x="8490" y="14418"/>
                  <a:pt x="8322" y="14403"/>
                </a:cubicBezTo>
                <a:cubicBezTo>
                  <a:pt x="8316" y="14403"/>
                  <a:pt x="8302" y="14403"/>
                  <a:pt x="8294" y="14397"/>
                </a:cubicBezTo>
                <a:cubicBezTo>
                  <a:pt x="8261" y="14397"/>
                  <a:pt x="8219" y="14390"/>
                  <a:pt x="8184" y="14390"/>
                </a:cubicBezTo>
                <a:cubicBezTo>
                  <a:pt x="8150" y="14382"/>
                  <a:pt x="8108" y="14375"/>
                  <a:pt x="8073" y="14375"/>
                </a:cubicBezTo>
                <a:cubicBezTo>
                  <a:pt x="8067" y="14368"/>
                  <a:pt x="8053" y="14368"/>
                  <a:pt x="8045" y="14368"/>
                </a:cubicBezTo>
                <a:cubicBezTo>
                  <a:pt x="7168" y="14244"/>
                  <a:pt x="6332" y="13912"/>
                  <a:pt x="5613" y="13401"/>
                </a:cubicBezTo>
                <a:cubicBezTo>
                  <a:pt x="5607" y="13395"/>
                  <a:pt x="5592" y="13386"/>
                  <a:pt x="5585" y="13386"/>
                </a:cubicBezTo>
                <a:cubicBezTo>
                  <a:pt x="5557" y="13360"/>
                  <a:pt x="5530" y="13338"/>
                  <a:pt x="5502" y="13318"/>
                </a:cubicBezTo>
                <a:cubicBezTo>
                  <a:pt x="5467" y="13297"/>
                  <a:pt x="5441" y="13270"/>
                  <a:pt x="5406" y="13249"/>
                </a:cubicBezTo>
                <a:cubicBezTo>
                  <a:pt x="5399" y="13242"/>
                  <a:pt x="5391" y="13236"/>
                  <a:pt x="5384" y="13236"/>
                </a:cubicBezTo>
                <a:cubicBezTo>
                  <a:pt x="4694" y="12681"/>
                  <a:pt x="4134" y="11977"/>
                  <a:pt x="3761" y="11175"/>
                </a:cubicBezTo>
                <a:cubicBezTo>
                  <a:pt x="3761" y="11169"/>
                  <a:pt x="3754" y="11162"/>
                  <a:pt x="3754" y="11147"/>
                </a:cubicBezTo>
                <a:cubicBezTo>
                  <a:pt x="3741" y="11121"/>
                  <a:pt x="3726" y="11086"/>
                  <a:pt x="3712" y="11051"/>
                </a:cubicBezTo>
                <a:cubicBezTo>
                  <a:pt x="3691" y="11016"/>
                  <a:pt x="3678" y="10981"/>
                  <a:pt x="3664" y="10940"/>
                </a:cubicBezTo>
                <a:cubicBezTo>
                  <a:pt x="3658" y="10933"/>
                  <a:pt x="3658" y="10927"/>
                  <a:pt x="3649" y="10920"/>
                </a:cubicBezTo>
                <a:cubicBezTo>
                  <a:pt x="3326" y="10097"/>
                  <a:pt x="3193" y="9206"/>
                  <a:pt x="3276" y="8327"/>
                </a:cubicBezTo>
                <a:lnTo>
                  <a:pt x="3276" y="8301"/>
                </a:lnTo>
                <a:cubicBezTo>
                  <a:pt x="3284" y="8259"/>
                  <a:pt x="3284" y="8224"/>
                  <a:pt x="3291" y="8190"/>
                </a:cubicBezTo>
                <a:cubicBezTo>
                  <a:pt x="3291" y="8155"/>
                  <a:pt x="3298" y="8113"/>
                  <a:pt x="3304" y="8078"/>
                </a:cubicBezTo>
                <a:lnTo>
                  <a:pt x="3304" y="8045"/>
                </a:lnTo>
                <a:cubicBezTo>
                  <a:pt x="3435" y="7174"/>
                  <a:pt x="3767" y="6337"/>
                  <a:pt x="4280" y="5612"/>
                </a:cubicBezTo>
                <a:cubicBezTo>
                  <a:pt x="4280" y="5605"/>
                  <a:pt x="4286" y="5599"/>
                  <a:pt x="4293" y="5590"/>
                </a:cubicBezTo>
                <a:cubicBezTo>
                  <a:pt x="4313" y="5557"/>
                  <a:pt x="4341" y="5529"/>
                  <a:pt x="4363" y="5494"/>
                </a:cubicBezTo>
                <a:cubicBezTo>
                  <a:pt x="4383" y="5466"/>
                  <a:pt x="4404" y="5439"/>
                  <a:pt x="4424" y="5411"/>
                </a:cubicBezTo>
                <a:lnTo>
                  <a:pt x="4446" y="5391"/>
                </a:lnTo>
                <a:cubicBezTo>
                  <a:pt x="4991" y="4693"/>
                  <a:pt x="5696" y="4139"/>
                  <a:pt x="6498" y="3766"/>
                </a:cubicBezTo>
                <a:cubicBezTo>
                  <a:pt x="6511" y="3759"/>
                  <a:pt x="6519" y="3759"/>
                  <a:pt x="6526" y="3752"/>
                </a:cubicBezTo>
                <a:cubicBezTo>
                  <a:pt x="6561" y="3739"/>
                  <a:pt x="6594" y="3724"/>
                  <a:pt x="6635" y="3711"/>
                </a:cubicBezTo>
                <a:cubicBezTo>
                  <a:pt x="6663" y="3698"/>
                  <a:pt x="6698" y="3676"/>
                  <a:pt x="6733" y="3663"/>
                </a:cubicBezTo>
                <a:cubicBezTo>
                  <a:pt x="6740" y="3663"/>
                  <a:pt x="6746" y="3656"/>
                  <a:pt x="6760" y="3656"/>
                </a:cubicBezTo>
                <a:cubicBezTo>
                  <a:pt x="7425" y="3391"/>
                  <a:pt x="8140" y="3255"/>
                  <a:pt x="8861" y="3255"/>
                </a:cubicBezTo>
                <a:close/>
                <a:moveTo>
                  <a:pt x="9165" y="0"/>
                </a:moveTo>
                <a:lnTo>
                  <a:pt x="8578" y="2004"/>
                </a:lnTo>
                <a:cubicBezTo>
                  <a:pt x="8412" y="2011"/>
                  <a:pt x="8252" y="2024"/>
                  <a:pt x="8087" y="2039"/>
                </a:cubicBezTo>
                <a:cubicBezTo>
                  <a:pt x="8080" y="2039"/>
                  <a:pt x="8073" y="2039"/>
                  <a:pt x="8060" y="2045"/>
                </a:cubicBezTo>
                <a:cubicBezTo>
                  <a:pt x="8025" y="2045"/>
                  <a:pt x="7990" y="2052"/>
                  <a:pt x="7956" y="2052"/>
                </a:cubicBezTo>
                <a:cubicBezTo>
                  <a:pt x="7949" y="2059"/>
                  <a:pt x="7936" y="2059"/>
                  <a:pt x="7929" y="2059"/>
                </a:cubicBezTo>
                <a:cubicBezTo>
                  <a:pt x="7901" y="2059"/>
                  <a:pt x="7879" y="2065"/>
                  <a:pt x="7853" y="2074"/>
                </a:cubicBezTo>
                <a:cubicBezTo>
                  <a:pt x="7825" y="2074"/>
                  <a:pt x="7796" y="2080"/>
                  <a:pt x="7770" y="2080"/>
                </a:cubicBezTo>
                <a:cubicBezTo>
                  <a:pt x="7728" y="2087"/>
                  <a:pt x="7687" y="2094"/>
                  <a:pt x="7639" y="2100"/>
                </a:cubicBezTo>
                <a:cubicBezTo>
                  <a:pt x="7630" y="2107"/>
                  <a:pt x="7624" y="2107"/>
                  <a:pt x="7617" y="2107"/>
                </a:cubicBezTo>
                <a:cubicBezTo>
                  <a:pt x="7451" y="2135"/>
                  <a:pt x="7292" y="2170"/>
                  <a:pt x="7133" y="2211"/>
                </a:cubicBezTo>
                <a:lnTo>
                  <a:pt x="6000" y="463"/>
                </a:lnTo>
                <a:lnTo>
                  <a:pt x="4708" y="1022"/>
                </a:lnTo>
                <a:lnTo>
                  <a:pt x="5199" y="3047"/>
                </a:lnTo>
                <a:cubicBezTo>
                  <a:pt x="5053" y="3137"/>
                  <a:pt x="4922" y="3227"/>
                  <a:pt x="4784" y="3324"/>
                </a:cubicBezTo>
                <a:lnTo>
                  <a:pt x="4784" y="3331"/>
                </a:lnTo>
                <a:cubicBezTo>
                  <a:pt x="4777" y="3331"/>
                  <a:pt x="4777" y="3338"/>
                  <a:pt x="4769" y="3338"/>
                </a:cubicBezTo>
                <a:cubicBezTo>
                  <a:pt x="4736" y="3366"/>
                  <a:pt x="4694" y="3392"/>
                  <a:pt x="4660" y="3421"/>
                </a:cubicBezTo>
                <a:cubicBezTo>
                  <a:pt x="4638" y="3434"/>
                  <a:pt x="4618" y="3455"/>
                  <a:pt x="4597" y="3469"/>
                </a:cubicBezTo>
                <a:cubicBezTo>
                  <a:pt x="4577" y="3484"/>
                  <a:pt x="4555" y="3504"/>
                  <a:pt x="4535" y="3517"/>
                </a:cubicBezTo>
                <a:lnTo>
                  <a:pt x="4514" y="3538"/>
                </a:lnTo>
                <a:cubicBezTo>
                  <a:pt x="4487" y="3558"/>
                  <a:pt x="4459" y="3580"/>
                  <a:pt x="4431" y="3608"/>
                </a:cubicBezTo>
                <a:cubicBezTo>
                  <a:pt x="4424" y="3608"/>
                  <a:pt x="4417" y="3615"/>
                  <a:pt x="4411" y="3621"/>
                </a:cubicBezTo>
                <a:cubicBezTo>
                  <a:pt x="4286" y="3724"/>
                  <a:pt x="4169" y="3835"/>
                  <a:pt x="4051" y="3953"/>
                </a:cubicBezTo>
                <a:lnTo>
                  <a:pt x="2191" y="3006"/>
                </a:lnTo>
                <a:lnTo>
                  <a:pt x="1349" y="4132"/>
                </a:lnTo>
                <a:lnTo>
                  <a:pt x="2787" y="5647"/>
                </a:lnTo>
                <a:cubicBezTo>
                  <a:pt x="2711" y="5791"/>
                  <a:pt x="2641" y="5937"/>
                  <a:pt x="2571" y="6088"/>
                </a:cubicBezTo>
                <a:cubicBezTo>
                  <a:pt x="2571" y="6096"/>
                  <a:pt x="2565" y="6103"/>
                  <a:pt x="2565" y="6109"/>
                </a:cubicBezTo>
                <a:cubicBezTo>
                  <a:pt x="2545" y="6151"/>
                  <a:pt x="2530" y="6192"/>
                  <a:pt x="2510" y="6234"/>
                </a:cubicBezTo>
                <a:lnTo>
                  <a:pt x="2510" y="6241"/>
                </a:lnTo>
                <a:lnTo>
                  <a:pt x="2503" y="6247"/>
                </a:lnTo>
                <a:cubicBezTo>
                  <a:pt x="2497" y="6269"/>
                  <a:pt x="2488" y="6289"/>
                  <a:pt x="2482" y="6310"/>
                </a:cubicBezTo>
                <a:cubicBezTo>
                  <a:pt x="2468" y="6330"/>
                  <a:pt x="2462" y="6358"/>
                  <a:pt x="2455" y="6378"/>
                </a:cubicBezTo>
                <a:cubicBezTo>
                  <a:pt x="2434" y="6428"/>
                  <a:pt x="2420" y="6469"/>
                  <a:pt x="2405" y="6511"/>
                </a:cubicBezTo>
                <a:cubicBezTo>
                  <a:pt x="2399" y="6518"/>
                  <a:pt x="2399" y="6524"/>
                  <a:pt x="2399" y="6531"/>
                </a:cubicBezTo>
                <a:cubicBezTo>
                  <a:pt x="2344" y="6690"/>
                  <a:pt x="2289" y="6843"/>
                  <a:pt x="2248" y="7000"/>
                </a:cubicBezTo>
                <a:lnTo>
                  <a:pt x="166" y="7111"/>
                </a:lnTo>
                <a:lnTo>
                  <a:pt x="0" y="8508"/>
                </a:lnTo>
                <a:lnTo>
                  <a:pt x="1999" y="9095"/>
                </a:lnTo>
                <a:cubicBezTo>
                  <a:pt x="2006" y="9261"/>
                  <a:pt x="2019" y="9427"/>
                  <a:pt x="2040" y="9593"/>
                </a:cubicBezTo>
                <a:lnTo>
                  <a:pt x="2040" y="9613"/>
                </a:lnTo>
                <a:cubicBezTo>
                  <a:pt x="2047" y="9654"/>
                  <a:pt x="2047" y="9704"/>
                  <a:pt x="2054" y="9745"/>
                </a:cubicBezTo>
                <a:cubicBezTo>
                  <a:pt x="2060" y="9772"/>
                  <a:pt x="2060" y="9800"/>
                  <a:pt x="2067" y="9828"/>
                </a:cubicBezTo>
                <a:cubicBezTo>
                  <a:pt x="2067" y="9855"/>
                  <a:pt x="2074" y="9877"/>
                  <a:pt x="2082" y="9903"/>
                </a:cubicBezTo>
                <a:cubicBezTo>
                  <a:pt x="2089" y="9945"/>
                  <a:pt x="2095" y="9994"/>
                  <a:pt x="2102" y="10036"/>
                </a:cubicBezTo>
                <a:lnTo>
                  <a:pt x="2102" y="10062"/>
                </a:lnTo>
                <a:cubicBezTo>
                  <a:pt x="2108" y="10069"/>
                  <a:pt x="2108" y="10084"/>
                  <a:pt x="2108" y="10097"/>
                </a:cubicBezTo>
                <a:cubicBezTo>
                  <a:pt x="2130" y="10208"/>
                  <a:pt x="2157" y="10318"/>
                  <a:pt x="2178" y="10422"/>
                </a:cubicBezTo>
                <a:cubicBezTo>
                  <a:pt x="2191" y="10464"/>
                  <a:pt x="2198" y="10505"/>
                  <a:pt x="2213" y="10547"/>
                </a:cubicBezTo>
                <a:lnTo>
                  <a:pt x="465" y="11680"/>
                </a:lnTo>
                <a:lnTo>
                  <a:pt x="1017" y="12972"/>
                </a:lnTo>
                <a:lnTo>
                  <a:pt x="3042" y="12482"/>
                </a:lnTo>
                <a:cubicBezTo>
                  <a:pt x="3132" y="12620"/>
                  <a:pt x="3221" y="12758"/>
                  <a:pt x="3326" y="12889"/>
                </a:cubicBezTo>
                <a:cubicBezTo>
                  <a:pt x="3326" y="12897"/>
                  <a:pt x="3333" y="12904"/>
                  <a:pt x="3339" y="12910"/>
                </a:cubicBezTo>
                <a:cubicBezTo>
                  <a:pt x="3367" y="12945"/>
                  <a:pt x="3387" y="12980"/>
                  <a:pt x="3416" y="13013"/>
                </a:cubicBezTo>
                <a:cubicBezTo>
                  <a:pt x="3435" y="13035"/>
                  <a:pt x="3450" y="13055"/>
                  <a:pt x="3464" y="13076"/>
                </a:cubicBezTo>
                <a:cubicBezTo>
                  <a:pt x="3484" y="13096"/>
                  <a:pt x="3498" y="13118"/>
                  <a:pt x="3518" y="13138"/>
                </a:cubicBezTo>
                <a:cubicBezTo>
                  <a:pt x="3547" y="13172"/>
                  <a:pt x="3575" y="13207"/>
                  <a:pt x="3601" y="13242"/>
                </a:cubicBezTo>
                <a:cubicBezTo>
                  <a:pt x="3608" y="13249"/>
                  <a:pt x="3608" y="13255"/>
                  <a:pt x="3616" y="13262"/>
                </a:cubicBezTo>
                <a:cubicBezTo>
                  <a:pt x="3726" y="13386"/>
                  <a:pt x="3837" y="13511"/>
                  <a:pt x="3948" y="13629"/>
                </a:cubicBezTo>
                <a:lnTo>
                  <a:pt x="3001" y="15488"/>
                </a:lnTo>
                <a:lnTo>
                  <a:pt x="4134" y="16324"/>
                </a:lnTo>
                <a:lnTo>
                  <a:pt x="5640" y="14888"/>
                </a:lnTo>
                <a:cubicBezTo>
                  <a:pt x="5786" y="14962"/>
                  <a:pt x="5939" y="15039"/>
                  <a:pt x="6083" y="15102"/>
                </a:cubicBezTo>
                <a:cubicBezTo>
                  <a:pt x="6096" y="15108"/>
                  <a:pt x="6104" y="15108"/>
                  <a:pt x="6111" y="15115"/>
                </a:cubicBezTo>
                <a:cubicBezTo>
                  <a:pt x="6152" y="15128"/>
                  <a:pt x="6194" y="15150"/>
                  <a:pt x="6235" y="15163"/>
                </a:cubicBezTo>
                <a:cubicBezTo>
                  <a:pt x="6255" y="15178"/>
                  <a:pt x="6284" y="15185"/>
                  <a:pt x="6303" y="15198"/>
                </a:cubicBezTo>
                <a:cubicBezTo>
                  <a:pt x="6332" y="15204"/>
                  <a:pt x="6353" y="15211"/>
                  <a:pt x="6380" y="15226"/>
                </a:cubicBezTo>
                <a:cubicBezTo>
                  <a:pt x="6421" y="15239"/>
                  <a:pt x="6463" y="15253"/>
                  <a:pt x="6504" y="15274"/>
                </a:cubicBezTo>
                <a:cubicBezTo>
                  <a:pt x="6511" y="15274"/>
                  <a:pt x="6519" y="15274"/>
                  <a:pt x="6526" y="15281"/>
                </a:cubicBezTo>
                <a:cubicBezTo>
                  <a:pt x="6685" y="15336"/>
                  <a:pt x="6843" y="15385"/>
                  <a:pt x="7002" y="15433"/>
                </a:cubicBezTo>
                <a:lnTo>
                  <a:pt x="7106" y="17513"/>
                </a:lnTo>
                <a:lnTo>
                  <a:pt x="8501" y="17679"/>
                </a:lnTo>
                <a:lnTo>
                  <a:pt x="9097" y="15676"/>
                </a:lnTo>
                <a:cubicBezTo>
                  <a:pt x="9256" y="15667"/>
                  <a:pt x="9422" y="15661"/>
                  <a:pt x="9588" y="15641"/>
                </a:cubicBezTo>
                <a:lnTo>
                  <a:pt x="9608" y="15641"/>
                </a:lnTo>
                <a:cubicBezTo>
                  <a:pt x="9649" y="15634"/>
                  <a:pt x="9684" y="15626"/>
                  <a:pt x="9719" y="15626"/>
                </a:cubicBezTo>
                <a:cubicBezTo>
                  <a:pt x="9725" y="15626"/>
                  <a:pt x="9732" y="15619"/>
                  <a:pt x="9745" y="15619"/>
                </a:cubicBezTo>
                <a:cubicBezTo>
                  <a:pt x="9774" y="15619"/>
                  <a:pt x="9795" y="15613"/>
                  <a:pt x="9822" y="15613"/>
                </a:cubicBezTo>
                <a:cubicBezTo>
                  <a:pt x="9850" y="15606"/>
                  <a:pt x="9878" y="15599"/>
                  <a:pt x="9898" y="15599"/>
                </a:cubicBezTo>
                <a:cubicBezTo>
                  <a:pt x="9946" y="15593"/>
                  <a:pt x="9988" y="15584"/>
                  <a:pt x="10036" y="15578"/>
                </a:cubicBezTo>
                <a:cubicBezTo>
                  <a:pt x="10044" y="15571"/>
                  <a:pt x="10044" y="15571"/>
                  <a:pt x="10051" y="15571"/>
                </a:cubicBezTo>
                <a:lnTo>
                  <a:pt x="10057" y="15571"/>
                </a:lnTo>
                <a:cubicBezTo>
                  <a:pt x="10223" y="15543"/>
                  <a:pt x="10382" y="15510"/>
                  <a:pt x="10542" y="15468"/>
                </a:cubicBezTo>
                <a:lnTo>
                  <a:pt x="11675" y="17217"/>
                </a:lnTo>
                <a:lnTo>
                  <a:pt x="12967" y="16656"/>
                </a:lnTo>
                <a:lnTo>
                  <a:pt x="12476" y="14631"/>
                </a:lnTo>
                <a:cubicBezTo>
                  <a:pt x="12511" y="14611"/>
                  <a:pt x="12545" y="14589"/>
                  <a:pt x="12580" y="14569"/>
                </a:cubicBezTo>
                <a:cubicBezTo>
                  <a:pt x="12676" y="14506"/>
                  <a:pt x="12766" y="14445"/>
                  <a:pt x="12856" y="14375"/>
                </a:cubicBezTo>
                <a:cubicBezTo>
                  <a:pt x="12870" y="14368"/>
                  <a:pt x="12877" y="14362"/>
                  <a:pt x="12884" y="14355"/>
                </a:cubicBezTo>
                <a:cubicBezTo>
                  <a:pt x="12890" y="14355"/>
                  <a:pt x="12890" y="14355"/>
                  <a:pt x="12890" y="14349"/>
                </a:cubicBezTo>
                <a:cubicBezTo>
                  <a:pt x="12897" y="14349"/>
                  <a:pt x="12897" y="14340"/>
                  <a:pt x="12905" y="14340"/>
                </a:cubicBezTo>
                <a:cubicBezTo>
                  <a:pt x="12938" y="14314"/>
                  <a:pt x="12980" y="14286"/>
                  <a:pt x="13015" y="14257"/>
                </a:cubicBezTo>
                <a:cubicBezTo>
                  <a:pt x="13036" y="14244"/>
                  <a:pt x="13056" y="14224"/>
                  <a:pt x="13078" y="14209"/>
                </a:cubicBezTo>
                <a:cubicBezTo>
                  <a:pt x="13098" y="14196"/>
                  <a:pt x="13119" y="14174"/>
                  <a:pt x="13139" y="14161"/>
                </a:cubicBezTo>
                <a:cubicBezTo>
                  <a:pt x="13146" y="14154"/>
                  <a:pt x="13154" y="14148"/>
                  <a:pt x="13161" y="14141"/>
                </a:cubicBezTo>
                <a:cubicBezTo>
                  <a:pt x="13187" y="14120"/>
                  <a:pt x="13215" y="14100"/>
                  <a:pt x="13244" y="14072"/>
                </a:cubicBezTo>
                <a:cubicBezTo>
                  <a:pt x="13250" y="14072"/>
                  <a:pt x="13250" y="14065"/>
                  <a:pt x="13257" y="14058"/>
                </a:cubicBezTo>
                <a:cubicBezTo>
                  <a:pt x="13388" y="13954"/>
                  <a:pt x="13506" y="13843"/>
                  <a:pt x="13624" y="13727"/>
                </a:cubicBezTo>
                <a:lnTo>
                  <a:pt x="15483" y="14672"/>
                </a:lnTo>
                <a:lnTo>
                  <a:pt x="16326" y="13546"/>
                </a:lnTo>
                <a:lnTo>
                  <a:pt x="14888" y="12033"/>
                </a:lnTo>
                <a:cubicBezTo>
                  <a:pt x="14964" y="11887"/>
                  <a:pt x="15033" y="11743"/>
                  <a:pt x="15103" y="11590"/>
                </a:cubicBezTo>
                <a:cubicBezTo>
                  <a:pt x="15103" y="11583"/>
                  <a:pt x="15110" y="11577"/>
                  <a:pt x="15110" y="11570"/>
                </a:cubicBezTo>
                <a:cubicBezTo>
                  <a:pt x="15130" y="11529"/>
                  <a:pt x="15145" y="11487"/>
                  <a:pt x="15165" y="11446"/>
                </a:cubicBezTo>
                <a:cubicBezTo>
                  <a:pt x="15171" y="11418"/>
                  <a:pt x="15186" y="11396"/>
                  <a:pt x="15193" y="11369"/>
                </a:cubicBezTo>
                <a:cubicBezTo>
                  <a:pt x="15199" y="11348"/>
                  <a:pt x="15213" y="11321"/>
                  <a:pt x="15219" y="11300"/>
                </a:cubicBezTo>
                <a:cubicBezTo>
                  <a:pt x="15241" y="11258"/>
                  <a:pt x="15254" y="11210"/>
                  <a:pt x="15269" y="11169"/>
                </a:cubicBezTo>
                <a:cubicBezTo>
                  <a:pt x="15269" y="11162"/>
                  <a:pt x="15276" y="11155"/>
                  <a:pt x="15276" y="11147"/>
                </a:cubicBezTo>
                <a:cubicBezTo>
                  <a:pt x="15330" y="10996"/>
                  <a:pt x="15385" y="10837"/>
                  <a:pt x="15427" y="10678"/>
                </a:cubicBezTo>
                <a:lnTo>
                  <a:pt x="17508" y="10567"/>
                </a:lnTo>
                <a:lnTo>
                  <a:pt x="17674" y="9172"/>
                </a:lnTo>
                <a:lnTo>
                  <a:pt x="15675" y="8584"/>
                </a:lnTo>
                <a:cubicBezTo>
                  <a:pt x="15669" y="8418"/>
                  <a:pt x="15656" y="8253"/>
                  <a:pt x="15634" y="8087"/>
                </a:cubicBezTo>
                <a:lnTo>
                  <a:pt x="15634" y="8065"/>
                </a:lnTo>
                <a:cubicBezTo>
                  <a:pt x="15627" y="8024"/>
                  <a:pt x="15621" y="7976"/>
                  <a:pt x="15621" y="7934"/>
                </a:cubicBezTo>
                <a:cubicBezTo>
                  <a:pt x="15614" y="7906"/>
                  <a:pt x="15607" y="7879"/>
                  <a:pt x="15607" y="7851"/>
                </a:cubicBezTo>
                <a:cubicBezTo>
                  <a:pt x="15601" y="7830"/>
                  <a:pt x="15601" y="7803"/>
                  <a:pt x="15592" y="7775"/>
                </a:cubicBezTo>
                <a:cubicBezTo>
                  <a:pt x="15586" y="7733"/>
                  <a:pt x="15579" y="7685"/>
                  <a:pt x="15573" y="7644"/>
                </a:cubicBezTo>
                <a:cubicBezTo>
                  <a:pt x="15573" y="7637"/>
                  <a:pt x="15573" y="7631"/>
                  <a:pt x="15566" y="7616"/>
                </a:cubicBezTo>
                <a:cubicBezTo>
                  <a:pt x="15538" y="7456"/>
                  <a:pt x="15503" y="7299"/>
                  <a:pt x="15461" y="7140"/>
                </a:cubicBezTo>
                <a:lnTo>
                  <a:pt x="17210" y="5998"/>
                </a:lnTo>
                <a:lnTo>
                  <a:pt x="16657" y="4706"/>
                </a:lnTo>
                <a:lnTo>
                  <a:pt x="14625" y="5197"/>
                </a:lnTo>
                <a:cubicBezTo>
                  <a:pt x="14542" y="5059"/>
                  <a:pt x="14446" y="4920"/>
                  <a:pt x="14348" y="4789"/>
                </a:cubicBezTo>
                <a:cubicBezTo>
                  <a:pt x="14348" y="4782"/>
                  <a:pt x="14342" y="4776"/>
                  <a:pt x="14335" y="4769"/>
                </a:cubicBezTo>
                <a:cubicBezTo>
                  <a:pt x="14307" y="4734"/>
                  <a:pt x="14280" y="4700"/>
                  <a:pt x="14252" y="4665"/>
                </a:cubicBezTo>
                <a:cubicBezTo>
                  <a:pt x="14239" y="4645"/>
                  <a:pt x="14224" y="4623"/>
                  <a:pt x="14204" y="4603"/>
                </a:cubicBezTo>
                <a:cubicBezTo>
                  <a:pt x="14191" y="4582"/>
                  <a:pt x="14176" y="4562"/>
                  <a:pt x="14156" y="4540"/>
                </a:cubicBezTo>
                <a:cubicBezTo>
                  <a:pt x="14128" y="4505"/>
                  <a:pt x="14100" y="4471"/>
                  <a:pt x="14073" y="4437"/>
                </a:cubicBezTo>
                <a:cubicBezTo>
                  <a:pt x="14066" y="4429"/>
                  <a:pt x="14058" y="4423"/>
                  <a:pt x="14058" y="4416"/>
                </a:cubicBezTo>
                <a:cubicBezTo>
                  <a:pt x="13949" y="4291"/>
                  <a:pt x="13838" y="4167"/>
                  <a:pt x="13720" y="4049"/>
                </a:cubicBezTo>
                <a:lnTo>
                  <a:pt x="14674" y="2198"/>
                </a:lnTo>
                <a:lnTo>
                  <a:pt x="13541" y="1354"/>
                </a:lnTo>
                <a:lnTo>
                  <a:pt x="12034" y="2792"/>
                </a:lnTo>
                <a:cubicBezTo>
                  <a:pt x="11888" y="2716"/>
                  <a:pt x="11736" y="2639"/>
                  <a:pt x="11585" y="2578"/>
                </a:cubicBezTo>
                <a:cubicBezTo>
                  <a:pt x="11578" y="2571"/>
                  <a:pt x="11570" y="2571"/>
                  <a:pt x="11563" y="2563"/>
                </a:cubicBezTo>
                <a:cubicBezTo>
                  <a:pt x="11522" y="2550"/>
                  <a:pt x="11480" y="2530"/>
                  <a:pt x="11439" y="2515"/>
                </a:cubicBezTo>
                <a:cubicBezTo>
                  <a:pt x="11419" y="2502"/>
                  <a:pt x="11391" y="2495"/>
                  <a:pt x="11371" y="2480"/>
                </a:cubicBezTo>
                <a:cubicBezTo>
                  <a:pt x="11343" y="2473"/>
                  <a:pt x="11321" y="2467"/>
                  <a:pt x="11295" y="2454"/>
                </a:cubicBezTo>
                <a:cubicBezTo>
                  <a:pt x="11253" y="2439"/>
                  <a:pt x="11212" y="2425"/>
                  <a:pt x="11170" y="2405"/>
                </a:cubicBezTo>
                <a:cubicBezTo>
                  <a:pt x="11164" y="2405"/>
                  <a:pt x="11155" y="2405"/>
                  <a:pt x="11142" y="2397"/>
                </a:cubicBezTo>
                <a:cubicBezTo>
                  <a:pt x="10989" y="2342"/>
                  <a:pt x="10832" y="2294"/>
                  <a:pt x="10673" y="2253"/>
                </a:cubicBezTo>
                <a:lnTo>
                  <a:pt x="10568" y="166"/>
                </a:lnTo>
                <a:lnTo>
                  <a:pt x="916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_AND_TWO_COLUMNS_1_1">
    <p:bg>
      <p:bgPr>
        <a:solidFill>
          <a:schemeClr val="dk1"/>
        </a:solidFill>
        <a:effectLst/>
      </p:bgPr>
    </p:bg>
    <p:spTree>
      <p:nvGrpSpPr>
        <p:cNvPr id="1" name="Shape 107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4" name="Google Shape;10724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725" name="Google Shape;10725;p22"/>
          <p:cNvSpPr txBox="1">
            <a:spLocks noGrp="1"/>
          </p:cNvSpPr>
          <p:nvPr>
            <p:ph type="subTitle" idx="1"/>
          </p:nvPr>
        </p:nvSpPr>
        <p:spPr>
          <a:xfrm>
            <a:off x="4756186" y="2056225"/>
            <a:ext cx="3154800" cy="228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b="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726" name="Google Shape;10726;p22"/>
          <p:cNvSpPr txBox="1">
            <a:spLocks noGrp="1"/>
          </p:cNvSpPr>
          <p:nvPr>
            <p:ph type="subTitle" idx="2"/>
          </p:nvPr>
        </p:nvSpPr>
        <p:spPr>
          <a:xfrm>
            <a:off x="1233025" y="2056225"/>
            <a:ext cx="3150600" cy="228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b="0"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727" name="Google Shape;10727;p22"/>
          <p:cNvSpPr/>
          <p:nvPr/>
        </p:nvSpPr>
        <p:spPr>
          <a:xfrm>
            <a:off x="-147675" y="160787"/>
            <a:ext cx="720486" cy="757420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28" name="Google Shape;10728;p22"/>
          <p:cNvGrpSpPr/>
          <p:nvPr/>
        </p:nvGrpSpPr>
        <p:grpSpPr>
          <a:xfrm rot="5400000">
            <a:off x="1851245" y="2884771"/>
            <a:ext cx="347597" cy="4345456"/>
            <a:chOff x="-136402" y="-175976"/>
            <a:chExt cx="347597" cy="4345456"/>
          </a:xfrm>
        </p:grpSpPr>
        <p:sp>
          <p:nvSpPr>
            <p:cNvPr id="10729" name="Google Shape;10729;p22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22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22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22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22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22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22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22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22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22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22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22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22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22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22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22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22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22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22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22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22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22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22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22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22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22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22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6" name="Google Shape;10756;p22"/>
          <p:cNvGrpSpPr/>
          <p:nvPr/>
        </p:nvGrpSpPr>
        <p:grpSpPr>
          <a:xfrm rot="5400000">
            <a:off x="1851247" y="2884773"/>
            <a:ext cx="347597" cy="4345451"/>
            <a:chOff x="-136402" y="-175976"/>
            <a:chExt cx="347597" cy="4345451"/>
          </a:xfrm>
        </p:grpSpPr>
        <p:sp>
          <p:nvSpPr>
            <p:cNvPr id="10757" name="Google Shape;10757;p22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22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22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22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22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22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22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22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22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22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22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22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22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22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22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22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22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22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22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22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22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22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22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22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22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22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83" name="Google Shape;10783;p22"/>
          <p:cNvSpPr/>
          <p:nvPr/>
        </p:nvSpPr>
        <p:spPr>
          <a:xfrm rot="5400000">
            <a:off x="1851220" y="2884752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dk1"/>
        </a:solidFill>
        <a:effectLst/>
      </p:bgPr>
    </p:bg>
    <p:spTree>
      <p:nvGrpSpPr>
        <p:cNvPr id="1" name="Shape 1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7" name="Google Shape;1687;p3"/>
          <p:cNvGrpSpPr/>
          <p:nvPr/>
        </p:nvGrpSpPr>
        <p:grpSpPr>
          <a:xfrm rot="5400000">
            <a:off x="1416205" y="-2099758"/>
            <a:ext cx="6311597" cy="9467556"/>
            <a:chOff x="635875" y="1065050"/>
            <a:chExt cx="2940550" cy="4410900"/>
          </a:xfrm>
        </p:grpSpPr>
        <p:sp>
          <p:nvSpPr>
            <p:cNvPr id="1688" name="Google Shape;1688;p3"/>
            <p:cNvSpPr/>
            <p:nvPr/>
          </p:nvSpPr>
          <p:spPr>
            <a:xfrm>
              <a:off x="6764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"/>
            <p:cNvSpPr/>
            <p:nvPr/>
          </p:nvSpPr>
          <p:spPr>
            <a:xfrm>
              <a:off x="76832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"/>
            <p:cNvSpPr/>
            <p:nvPr/>
          </p:nvSpPr>
          <p:spPr>
            <a:xfrm>
              <a:off x="860125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"/>
            <p:cNvSpPr/>
            <p:nvPr/>
          </p:nvSpPr>
          <p:spPr>
            <a:xfrm>
              <a:off x="9518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"/>
            <p:cNvSpPr/>
            <p:nvPr/>
          </p:nvSpPr>
          <p:spPr>
            <a:xfrm>
              <a:off x="104382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"/>
            <p:cNvSpPr/>
            <p:nvPr/>
          </p:nvSpPr>
          <p:spPr>
            <a:xfrm>
              <a:off x="11355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"/>
            <p:cNvSpPr/>
            <p:nvPr/>
          </p:nvSpPr>
          <p:spPr>
            <a:xfrm>
              <a:off x="1227500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"/>
            <p:cNvSpPr/>
            <p:nvPr/>
          </p:nvSpPr>
          <p:spPr>
            <a:xfrm>
              <a:off x="131927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"/>
            <p:cNvSpPr/>
            <p:nvPr/>
          </p:nvSpPr>
          <p:spPr>
            <a:xfrm>
              <a:off x="1411200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"/>
            <p:cNvSpPr/>
            <p:nvPr/>
          </p:nvSpPr>
          <p:spPr>
            <a:xfrm>
              <a:off x="150300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"/>
            <p:cNvSpPr/>
            <p:nvPr/>
          </p:nvSpPr>
          <p:spPr>
            <a:xfrm>
              <a:off x="15947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"/>
            <p:cNvSpPr/>
            <p:nvPr/>
          </p:nvSpPr>
          <p:spPr>
            <a:xfrm>
              <a:off x="16866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"/>
            <p:cNvSpPr/>
            <p:nvPr/>
          </p:nvSpPr>
          <p:spPr>
            <a:xfrm>
              <a:off x="17784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"/>
            <p:cNvSpPr/>
            <p:nvPr/>
          </p:nvSpPr>
          <p:spPr>
            <a:xfrm>
              <a:off x="187037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"/>
            <p:cNvSpPr/>
            <p:nvPr/>
          </p:nvSpPr>
          <p:spPr>
            <a:xfrm>
              <a:off x="19621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"/>
            <p:cNvSpPr/>
            <p:nvPr/>
          </p:nvSpPr>
          <p:spPr>
            <a:xfrm>
              <a:off x="2054075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"/>
            <p:cNvSpPr/>
            <p:nvPr/>
          </p:nvSpPr>
          <p:spPr>
            <a:xfrm>
              <a:off x="21458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"/>
            <p:cNvSpPr/>
            <p:nvPr/>
          </p:nvSpPr>
          <p:spPr>
            <a:xfrm>
              <a:off x="2237800" y="11059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"/>
            <p:cNvSpPr/>
            <p:nvPr/>
          </p:nvSpPr>
          <p:spPr>
            <a:xfrm>
              <a:off x="23295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"/>
            <p:cNvSpPr/>
            <p:nvPr/>
          </p:nvSpPr>
          <p:spPr>
            <a:xfrm>
              <a:off x="242132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"/>
            <p:cNvSpPr/>
            <p:nvPr/>
          </p:nvSpPr>
          <p:spPr>
            <a:xfrm>
              <a:off x="25132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"/>
            <p:cNvSpPr/>
            <p:nvPr/>
          </p:nvSpPr>
          <p:spPr>
            <a:xfrm>
              <a:off x="260500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"/>
            <p:cNvSpPr/>
            <p:nvPr/>
          </p:nvSpPr>
          <p:spPr>
            <a:xfrm>
              <a:off x="26969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"/>
            <p:cNvSpPr/>
            <p:nvPr/>
          </p:nvSpPr>
          <p:spPr>
            <a:xfrm>
              <a:off x="27887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"/>
            <p:cNvSpPr/>
            <p:nvPr/>
          </p:nvSpPr>
          <p:spPr>
            <a:xfrm>
              <a:off x="28806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"/>
            <p:cNvSpPr/>
            <p:nvPr/>
          </p:nvSpPr>
          <p:spPr>
            <a:xfrm>
              <a:off x="297242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"/>
            <p:cNvSpPr/>
            <p:nvPr/>
          </p:nvSpPr>
          <p:spPr>
            <a:xfrm>
              <a:off x="30643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"/>
            <p:cNvSpPr/>
            <p:nvPr/>
          </p:nvSpPr>
          <p:spPr>
            <a:xfrm>
              <a:off x="31561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"/>
            <p:cNvSpPr/>
            <p:nvPr/>
          </p:nvSpPr>
          <p:spPr>
            <a:xfrm>
              <a:off x="32478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"/>
            <p:cNvSpPr/>
            <p:nvPr/>
          </p:nvSpPr>
          <p:spPr>
            <a:xfrm>
              <a:off x="333985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"/>
            <p:cNvSpPr/>
            <p:nvPr/>
          </p:nvSpPr>
          <p:spPr>
            <a:xfrm>
              <a:off x="343157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"/>
            <p:cNvSpPr/>
            <p:nvPr/>
          </p:nvSpPr>
          <p:spPr>
            <a:xfrm>
              <a:off x="35235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"/>
            <p:cNvSpPr/>
            <p:nvPr/>
          </p:nvSpPr>
          <p:spPr>
            <a:xfrm>
              <a:off x="6764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"/>
            <p:cNvSpPr/>
            <p:nvPr/>
          </p:nvSpPr>
          <p:spPr>
            <a:xfrm>
              <a:off x="76832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"/>
            <p:cNvSpPr/>
            <p:nvPr/>
          </p:nvSpPr>
          <p:spPr>
            <a:xfrm>
              <a:off x="860125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"/>
            <p:cNvSpPr/>
            <p:nvPr/>
          </p:nvSpPr>
          <p:spPr>
            <a:xfrm>
              <a:off x="9518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"/>
            <p:cNvSpPr/>
            <p:nvPr/>
          </p:nvSpPr>
          <p:spPr>
            <a:xfrm>
              <a:off x="104382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"/>
            <p:cNvSpPr/>
            <p:nvPr/>
          </p:nvSpPr>
          <p:spPr>
            <a:xfrm>
              <a:off x="11355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"/>
            <p:cNvSpPr/>
            <p:nvPr/>
          </p:nvSpPr>
          <p:spPr>
            <a:xfrm>
              <a:off x="1227500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"/>
            <p:cNvSpPr/>
            <p:nvPr/>
          </p:nvSpPr>
          <p:spPr>
            <a:xfrm>
              <a:off x="131927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"/>
            <p:cNvSpPr/>
            <p:nvPr/>
          </p:nvSpPr>
          <p:spPr>
            <a:xfrm>
              <a:off x="1411200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"/>
            <p:cNvSpPr/>
            <p:nvPr/>
          </p:nvSpPr>
          <p:spPr>
            <a:xfrm>
              <a:off x="150300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"/>
            <p:cNvSpPr/>
            <p:nvPr/>
          </p:nvSpPr>
          <p:spPr>
            <a:xfrm>
              <a:off x="15947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"/>
            <p:cNvSpPr/>
            <p:nvPr/>
          </p:nvSpPr>
          <p:spPr>
            <a:xfrm>
              <a:off x="16866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"/>
            <p:cNvSpPr/>
            <p:nvPr/>
          </p:nvSpPr>
          <p:spPr>
            <a:xfrm>
              <a:off x="17784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"/>
            <p:cNvSpPr/>
            <p:nvPr/>
          </p:nvSpPr>
          <p:spPr>
            <a:xfrm>
              <a:off x="187037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"/>
            <p:cNvSpPr/>
            <p:nvPr/>
          </p:nvSpPr>
          <p:spPr>
            <a:xfrm>
              <a:off x="19621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"/>
            <p:cNvSpPr/>
            <p:nvPr/>
          </p:nvSpPr>
          <p:spPr>
            <a:xfrm>
              <a:off x="2054075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"/>
            <p:cNvSpPr/>
            <p:nvPr/>
          </p:nvSpPr>
          <p:spPr>
            <a:xfrm>
              <a:off x="21458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"/>
            <p:cNvSpPr/>
            <p:nvPr/>
          </p:nvSpPr>
          <p:spPr>
            <a:xfrm>
              <a:off x="2237800" y="11978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"/>
            <p:cNvSpPr/>
            <p:nvPr/>
          </p:nvSpPr>
          <p:spPr>
            <a:xfrm>
              <a:off x="23295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"/>
            <p:cNvSpPr/>
            <p:nvPr/>
          </p:nvSpPr>
          <p:spPr>
            <a:xfrm>
              <a:off x="242132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"/>
            <p:cNvSpPr/>
            <p:nvPr/>
          </p:nvSpPr>
          <p:spPr>
            <a:xfrm>
              <a:off x="25132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"/>
            <p:cNvSpPr/>
            <p:nvPr/>
          </p:nvSpPr>
          <p:spPr>
            <a:xfrm>
              <a:off x="260500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"/>
            <p:cNvSpPr/>
            <p:nvPr/>
          </p:nvSpPr>
          <p:spPr>
            <a:xfrm>
              <a:off x="26969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"/>
            <p:cNvSpPr/>
            <p:nvPr/>
          </p:nvSpPr>
          <p:spPr>
            <a:xfrm>
              <a:off x="27887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"/>
            <p:cNvSpPr/>
            <p:nvPr/>
          </p:nvSpPr>
          <p:spPr>
            <a:xfrm>
              <a:off x="28806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"/>
            <p:cNvSpPr/>
            <p:nvPr/>
          </p:nvSpPr>
          <p:spPr>
            <a:xfrm>
              <a:off x="297242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"/>
            <p:cNvSpPr/>
            <p:nvPr/>
          </p:nvSpPr>
          <p:spPr>
            <a:xfrm>
              <a:off x="30643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"/>
            <p:cNvSpPr/>
            <p:nvPr/>
          </p:nvSpPr>
          <p:spPr>
            <a:xfrm>
              <a:off x="31561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"/>
            <p:cNvSpPr/>
            <p:nvPr/>
          </p:nvSpPr>
          <p:spPr>
            <a:xfrm>
              <a:off x="32478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"/>
            <p:cNvSpPr/>
            <p:nvPr/>
          </p:nvSpPr>
          <p:spPr>
            <a:xfrm>
              <a:off x="333985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"/>
            <p:cNvSpPr/>
            <p:nvPr/>
          </p:nvSpPr>
          <p:spPr>
            <a:xfrm>
              <a:off x="343157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"/>
            <p:cNvSpPr/>
            <p:nvPr/>
          </p:nvSpPr>
          <p:spPr>
            <a:xfrm>
              <a:off x="35235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"/>
            <p:cNvSpPr/>
            <p:nvPr/>
          </p:nvSpPr>
          <p:spPr>
            <a:xfrm>
              <a:off x="6764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"/>
            <p:cNvSpPr/>
            <p:nvPr/>
          </p:nvSpPr>
          <p:spPr>
            <a:xfrm>
              <a:off x="76832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"/>
            <p:cNvSpPr/>
            <p:nvPr/>
          </p:nvSpPr>
          <p:spPr>
            <a:xfrm>
              <a:off x="860125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"/>
            <p:cNvSpPr/>
            <p:nvPr/>
          </p:nvSpPr>
          <p:spPr>
            <a:xfrm>
              <a:off x="9518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"/>
            <p:cNvSpPr/>
            <p:nvPr/>
          </p:nvSpPr>
          <p:spPr>
            <a:xfrm>
              <a:off x="104382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"/>
            <p:cNvSpPr/>
            <p:nvPr/>
          </p:nvSpPr>
          <p:spPr>
            <a:xfrm>
              <a:off x="11355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"/>
            <p:cNvSpPr/>
            <p:nvPr/>
          </p:nvSpPr>
          <p:spPr>
            <a:xfrm>
              <a:off x="1227500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"/>
            <p:cNvSpPr/>
            <p:nvPr/>
          </p:nvSpPr>
          <p:spPr>
            <a:xfrm>
              <a:off x="131927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"/>
            <p:cNvSpPr/>
            <p:nvPr/>
          </p:nvSpPr>
          <p:spPr>
            <a:xfrm>
              <a:off x="1411200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"/>
            <p:cNvSpPr/>
            <p:nvPr/>
          </p:nvSpPr>
          <p:spPr>
            <a:xfrm>
              <a:off x="150300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"/>
            <p:cNvSpPr/>
            <p:nvPr/>
          </p:nvSpPr>
          <p:spPr>
            <a:xfrm>
              <a:off x="15947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"/>
            <p:cNvSpPr/>
            <p:nvPr/>
          </p:nvSpPr>
          <p:spPr>
            <a:xfrm>
              <a:off x="16866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"/>
            <p:cNvSpPr/>
            <p:nvPr/>
          </p:nvSpPr>
          <p:spPr>
            <a:xfrm>
              <a:off x="17784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"/>
            <p:cNvSpPr/>
            <p:nvPr/>
          </p:nvSpPr>
          <p:spPr>
            <a:xfrm>
              <a:off x="187037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"/>
            <p:cNvSpPr/>
            <p:nvPr/>
          </p:nvSpPr>
          <p:spPr>
            <a:xfrm>
              <a:off x="19621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"/>
            <p:cNvSpPr/>
            <p:nvPr/>
          </p:nvSpPr>
          <p:spPr>
            <a:xfrm>
              <a:off x="2054075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"/>
            <p:cNvSpPr/>
            <p:nvPr/>
          </p:nvSpPr>
          <p:spPr>
            <a:xfrm>
              <a:off x="21458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"/>
            <p:cNvSpPr/>
            <p:nvPr/>
          </p:nvSpPr>
          <p:spPr>
            <a:xfrm>
              <a:off x="2237800" y="12896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"/>
            <p:cNvSpPr/>
            <p:nvPr/>
          </p:nvSpPr>
          <p:spPr>
            <a:xfrm>
              <a:off x="23295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"/>
            <p:cNvSpPr/>
            <p:nvPr/>
          </p:nvSpPr>
          <p:spPr>
            <a:xfrm>
              <a:off x="242132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"/>
            <p:cNvSpPr/>
            <p:nvPr/>
          </p:nvSpPr>
          <p:spPr>
            <a:xfrm>
              <a:off x="25132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"/>
            <p:cNvSpPr/>
            <p:nvPr/>
          </p:nvSpPr>
          <p:spPr>
            <a:xfrm>
              <a:off x="260500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"/>
            <p:cNvSpPr/>
            <p:nvPr/>
          </p:nvSpPr>
          <p:spPr>
            <a:xfrm>
              <a:off x="26969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"/>
            <p:cNvSpPr/>
            <p:nvPr/>
          </p:nvSpPr>
          <p:spPr>
            <a:xfrm>
              <a:off x="27887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"/>
            <p:cNvSpPr/>
            <p:nvPr/>
          </p:nvSpPr>
          <p:spPr>
            <a:xfrm>
              <a:off x="28806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"/>
            <p:cNvSpPr/>
            <p:nvPr/>
          </p:nvSpPr>
          <p:spPr>
            <a:xfrm>
              <a:off x="297242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"/>
            <p:cNvSpPr/>
            <p:nvPr/>
          </p:nvSpPr>
          <p:spPr>
            <a:xfrm>
              <a:off x="30643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"/>
            <p:cNvSpPr/>
            <p:nvPr/>
          </p:nvSpPr>
          <p:spPr>
            <a:xfrm>
              <a:off x="31561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"/>
            <p:cNvSpPr/>
            <p:nvPr/>
          </p:nvSpPr>
          <p:spPr>
            <a:xfrm>
              <a:off x="32478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"/>
            <p:cNvSpPr/>
            <p:nvPr/>
          </p:nvSpPr>
          <p:spPr>
            <a:xfrm>
              <a:off x="333985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"/>
            <p:cNvSpPr/>
            <p:nvPr/>
          </p:nvSpPr>
          <p:spPr>
            <a:xfrm>
              <a:off x="343157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"/>
            <p:cNvSpPr/>
            <p:nvPr/>
          </p:nvSpPr>
          <p:spPr>
            <a:xfrm>
              <a:off x="35235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"/>
            <p:cNvSpPr/>
            <p:nvPr/>
          </p:nvSpPr>
          <p:spPr>
            <a:xfrm>
              <a:off x="6764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"/>
            <p:cNvSpPr/>
            <p:nvPr/>
          </p:nvSpPr>
          <p:spPr>
            <a:xfrm>
              <a:off x="76832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"/>
            <p:cNvSpPr/>
            <p:nvPr/>
          </p:nvSpPr>
          <p:spPr>
            <a:xfrm>
              <a:off x="860125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"/>
            <p:cNvSpPr/>
            <p:nvPr/>
          </p:nvSpPr>
          <p:spPr>
            <a:xfrm>
              <a:off x="9518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"/>
            <p:cNvSpPr/>
            <p:nvPr/>
          </p:nvSpPr>
          <p:spPr>
            <a:xfrm>
              <a:off x="104382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"/>
            <p:cNvSpPr/>
            <p:nvPr/>
          </p:nvSpPr>
          <p:spPr>
            <a:xfrm>
              <a:off x="11355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"/>
            <p:cNvSpPr/>
            <p:nvPr/>
          </p:nvSpPr>
          <p:spPr>
            <a:xfrm>
              <a:off x="1227500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1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"/>
            <p:cNvSpPr/>
            <p:nvPr/>
          </p:nvSpPr>
          <p:spPr>
            <a:xfrm>
              <a:off x="131927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"/>
            <p:cNvSpPr/>
            <p:nvPr/>
          </p:nvSpPr>
          <p:spPr>
            <a:xfrm>
              <a:off x="1411200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"/>
            <p:cNvSpPr/>
            <p:nvPr/>
          </p:nvSpPr>
          <p:spPr>
            <a:xfrm>
              <a:off x="150300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0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"/>
            <p:cNvSpPr/>
            <p:nvPr/>
          </p:nvSpPr>
          <p:spPr>
            <a:xfrm>
              <a:off x="15947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94" y="503"/>
                    <a:pt x="503" y="394"/>
                    <a:pt x="503" y="251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"/>
            <p:cNvSpPr/>
            <p:nvPr/>
          </p:nvSpPr>
          <p:spPr>
            <a:xfrm>
              <a:off x="16866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"/>
            <p:cNvSpPr/>
            <p:nvPr/>
          </p:nvSpPr>
          <p:spPr>
            <a:xfrm>
              <a:off x="17784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"/>
            <p:cNvSpPr/>
            <p:nvPr/>
          </p:nvSpPr>
          <p:spPr>
            <a:xfrm>
              <a:off x="187037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"/>
            <p:cNvSpPr/>
            <p:nvPr/>
          </p:nvSpPr>
          <p:spPr>
            <a:xfrm>
              <a:off x="19621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88" y="503"/>
                    <a:pt x="502" y="394"/>
                    <a:pt x="502" y="251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"/>
            <p:cNvSpPr/>
            <p:nvPr/>
          </p:nvSpPr>
          <p:spPr>
            <a:xfrm>
              <a:off x="2054075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52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"/>
            <p:cNvSpPr/>
            <p:nvPr/>
          </p:nvSpPr>
          <p:spPr>
            <a:xfrm>
              <a:off x="21458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"/>
            <p:cNvSpPr/>
            <p:nvPr/>
          </p:nvSpPr>
          <p:spPr>
            <a:xfrm>
              <a:off x="2237800" y="138137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4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"/>
            <p:cNvSpPr/>
            <p:nvPr/>
          </p:nvSpPr>
          <p:spPr>
            <a:xfrm>
              <a:off x="23295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2" y="394"/>
                    <a:pt x="502" y="251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"/>
            <p:cNvSpPr/>
            <p:nvPr/>
          </p:nvSpPr>
          <p:spPr>
            <a:xfrm>
              <a:off x="242132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95" y="503"/>
                    <a:pt x="501" y="394"/>
                    <a:pt x="501" y="251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"/>
            <p:cNvSpPr/>
            <p:nvPr/>
          </p:nvSpPr>
          <p:spPr>
            <a:xfrm>
              <a:off x="25132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"/>
            <p:cNvSpPr/>
            <p:nvPr/>
          </p:nvSpPr>
          <p:spPr>
            <a:xfrm>
              <a:off x="260500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"/>
            <p:cNvSpPr/>
            <p:nvPr/>
          </p:nvSpPr>
          <p:spPr>
            <a:xfrm>
              <a:off x="26969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1"/>
                  </a:cubicBezTo>
                  <a:cubicBezTo>
                    <a:pt x="1" y="394"/>
                    <a:pt x="108" y="503"/>
                    <a:pt x="252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"/>
            <p:cNvSpPr/>
            <p:nvPr/>
          </p:nvSpPr>
          <p:spPr>
            <a:xfrm>
              <a:off x="27887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"/>
            <p:cNvSpPr/>
            <p:nvPr/>
          </p:nvSpPr>
          <p:spPr>
            <a:xfrm>
              <a:off x="28806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3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"/>
            <p:cNvSpPr/>
            <p:nvPr/>
          </p:nvSpPr>
          <p:spPr>
            <a:xfrm>
              <a:off x="297242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"/>
            <p:cNvSpPr/>
            <p:nvPr/>
          </p:nvSpPr>
          <p:spPr>
            <a:xfrm>
              <a:off x="30643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1"/>
                  </a:cubicBezTo>
                  <a:cubicBezTo>
                    <a:pt x="1" y="394"/>
                    <a:pt x="107" y="503"/>
                    <a:pt x="243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"/>
            <p:cNvSpPr/>
            <p:nvPr/>
          </p:nvSpPr>
          <p:spPr>
            <a:xfrm>
              <a:off x="31561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"/>
            <p:cNvSpPr/>
            <p:nvPr/>
          </p:nvSpPr>
          <p:spPr>
            <a:xfrm>
              <a:off x="32478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"/>
            <p:cNvSpPr/>
            <p:nvPr/>
          </p:nvSpPr>
          <p:spPr>
            <a:xfrm>
              <a:off x="333985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"/>
            <p:cNvSpPr/>
            <p:nvPr/>
          </p:nvSpPr>
          <p:spPr>
            <a:xfrm>
              <a:off x="343157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"/>
            <p:cNvSpPr/>
            <p:nvPr/>
          </p:nvSpPr>
          <p:spPr>
            <a:xfrm>
              <a:off x="35235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"/>
            <p:cNvSpPr/>
            <p:nvPr/>
          </p:nvSpPr>
          <p:spPr>
            <a:xfrm>
              <a:off x="6764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"/>
            <p:cNvSpPr/>
            <p:nvPr/>
          </p:nvSpPr>
          <p:spPr>
            <a:xfrm>
              <a:off x="76832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"/>
            <p:cNvSpPr/>
            <p:nvPr/>
          </p:nvSpPr>
          <p:spPr>
            <a:xfrm>
              <a:off x="860125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"/>
            <p:cNvSpPr/>
            <p:nvPr/>
          </p:nvSpPr>
          <p:spPr>
            <a:xfrm>
              <a:off x="9518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"/>
            <p:cNvSpPr/>
            <p:nvPr/>
          </p:nvSpPr>
          <p:spPr>
            <a:xfrm>
              <a:off x="104382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"/>
            <p:cNvSpPr/>
            <p:nvPr/>
          </p:nvSpPr>
          <p:spPr>
            <a:xfrm>
              <a:off x="11355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"/>
            <p:cNvSpPr/>
            <p:nvPr/>
          </p:nvSpPr>
          <p:spPr>
            <a:xfrm>
              <a:off x="1227500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"/>
            <p:cNvSpPr/>
            <p:nvPr/>
          </p:nvSpPr>
          <p:spPr>
            <a:xfrm>
              <a:off x="131927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"/>
            <p:cNvSpPr/>
            <p:nvPr/>
          </p:nvSpPr>
          <p:spPr>
            <a:xfrm>
              <a:off x="1411200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"/>
            <p:cNvSpPr/>
            <p:nvPr/>
          </p:nvSpPr>
          <p:spPr>
            <a:xfrm>
              <a:off x="150300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"/>
            <p:cNvSpPr/>
            <p:nvPr/>
          </p:nvSpPr>
          <p:spPr>
            <a:xfrm>
              <a:off x="15947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"/>
            <p:cNvSpPr/>
            <p:nvPr/>
          </p:nvSpPr>
          <p:spPr>
            <a:xfrm>
              <a:off x="16866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"/>
            <p:cNvSpPr/>
            <p:nvPr/>
          </p:nvSpPr>
          <p:spPr>
            <a:xfrm>
              <a:off x="17784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"/>
            <p:cNvSpPr/>
            <p:nvPr/>
          </p:nvSpPr>
          <p:spPr>
            <a:xfrm>
              <a:off x="187037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"/>
            <p:cNvSpPr/>
            <p:nvPr/>
          </p:nvSpPr>
          <p:spPr>
            <a:xfrm>
              <a:off x="19621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"/>
            <p:cNvSpPr/>
            <p:nvPr/>
          </p:nvSpPr>
          <p:spPr>
            <a:xfrm>
              <a:off x="2054075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"/>
            <p:cNvSpPr/>
            <p:nvPr/>
          </p:nvSpPr>
          <p:spPr>
            <a:xfrm>
              <a:off x="21458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"/>
            <p:cNvSpPr/>
            <p:nvPr/>
          </p:nvSpPr>
          <p:spPr>
            <a:xfrm>
              <a:off x="2237800" y="14733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"/>
            <p:cNvSpPr/>
            <p:nvPr/>
          </p:nvSpPr>
          <p:spPr>
            <a:xfrm>
              <a:off x="23295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"/>
            <p:cNvSpPr/>
            <p:nvPr/>
          </p:nvSpPr>
          <p:spPr>
            <a:xfrm>
              <a:off x="242132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"/>
            <p:cNvSpPr/>
            <p:nvPr/>
          </p:nvSpPr>
          <p:spPr>
            <a:xfrm>
              <a:off x="25132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"/>
            <p:cNvSpPr/>
            <p:nvPr/>
          </p:nvSpPr>
          <p:spPr>
            <a:xfrm>
              <a:off x="260500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"/>
            <p:cNvSpPr/>
            <p:nvPr/>
          </p:nvSpPr>
          <p:spPr>
            <a:xfrm>
              <a:off x="26969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07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"/>
            <p:cNvSpPr/>
            <p:nvPr/>
          </p:nvSpPr>
          <p:spPr>
            <a:xfrm>
              <a:off x="27887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"/>
            <p:cNvSpPr/>
            <p:nvPr/>
          </p:nvSpPr>
          <p:spPr>
            <a:xfrm>
              <a:off x="28806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"/>
            <p:cNvSpPr/>
            <p:nvPr/>
          </p:nvSpPr>
          <p:spPr>
            <a:xfrm>
              <a:off x="297242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"/>
            <p:cNvSpPr/>
            <p:nvPr/>
          </p:nvSpPr>
          <p:spPr>
            <a:xfrm>
              <a:off x="30643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07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"/>
            <p:cNvSpPr/>
            <p:nvPr/>
          </p:nvSpPr>
          <p:spPr>
            <a:xfrm>
              <a:off x="31561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"/>
            <p:cNvSpPr/>
            <p:nvPr/>
          </p:nvSpPr>
          <p:spPr>
            <a:xfrm>
              <a:off x="32478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"/>
            <p:cNvSpPr/>
            <p:nvPr/>
          </p:nvSpPr>
          <p:spPr>
            <a:xfrm>
              <a:off x="333985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"/>
            <p:cNvSpPr/>
            <p:nvPr/>
          </p:nvSpPr>
          <p:spPr>
            <a:xfrm>
              <a:off x="343157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"/>
            <p:cNvSpPr/>
            <p:nvPr/>
          </p:nvSpPr>
          <p:spPr>
            <a:xfrm>
              <a:off x="35235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"/>
            <p:cNvSpPr/>
            <p:nvPr/>
          </p:nvSpPr>
          <p:spPr>
            <a:xfrm>
              <a:off x="6764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"/>
            <p:cNvSpPr/>
            <p:nvPr/>
          </p:nvSpPr>
          <p:spPr>
            <a:xfrm>
              <a:off x="76832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"/>
            <p:cNvSpPr/>
            <p:nvPr/>
          </p:nvSpPr>
          <p:spPr>
            <a:xfrm>
              <a:off x="860125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"/>
            <p:cNvSpPr/>
            <p:nvPr/>
          </p:nvSpPr>
          <p:spPr>
            <a:xfrm>
              <a:off x="9518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"/>
            <p:cNvSpPr/>
            <p:nvPr/>
          </p:nvSpPr>
          <p:spPr>
            <a:xfrm>
              <a:off x="104382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"/>
            <p:cNvSpPr/>
            <p:nvPr/>
          </p:nvSpPr>
          <p:spPr>
            <a:xfrm>
              <a:off x="11355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"/>
            <p:cNvSpPr/>
            <p:nvPr/>
          </p:nvSpPr>
          <p:spPr>
            <a:xfrm>
              <a:off x="1227500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"/>
            <p:cNvSpPr/>
            <p:nvPr/>
          </p:nvSpPr>
          <p:spPr>
            <a:xfrm>
              <a:off x="131927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"/>
            <p:cNvSpPr/>
            <p:nvPr/>
          </p:nvSpPr>
          <p:spPr>
            <a:xfrm>
              <a:off x="1411200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"/>
            <p:cNvSpPr/>
            <p:nvPr/>
          </p:nvSpPr>
          <p:spPr>
            <a:xfrm>
              <a:off x="150300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"/>
            <p:cNvSpPr/>
            <p:nvPr/>
          </p:nvSpPr>
          <p:spPr>
            <a:xfrm>
              <a:off x="15947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"/>
            <p:cNvSpPr/>
            <p:nvPr/>
          </p:nvSpPr>
          <p:spPr>
            <a:xfrm>
              <a:off x="16866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"/>
            <p:cNvSpPr/>
            <p:nvPr/>
          </p:nvSpPr>
          <p:spPr>
            <a:xfrm>
              <a:off x="17784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"/>
            <p:cNvSpPr/>
            <p:nvPr/>
          </p:nvSpPr>
          <p:spPr>
            <a:xfrm>
              <a:off x="187037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"/>
            <p:cNvSpPr/>
            <p:nvPr/>
          </p:nvSpPr>
          <p:spPr>
            <a:xfrm>
              <a:off x="19621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"/>
            <p:cNvSpPr/>
            <p:nvPr/>
          </p:nvSpPr>
          <p:spPr>
            <a:xfrm>
              <a:off x="2054075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"/>
            <p:cNvSpPr/>
            <p:nvPr/>
          </p:nvSpPr>
          <p:spPr>
            <a:xfrm>
              <a:off x="21458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"/>
            <p:cNvSpPr/>
            <p:nvPr/>
          </p:nvSpPr>
          <p:spPr>
            <a:xfrm>
              <a:off x="2237800" y="15650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"/>
            <p:cNvSpPr/>
            <p:nvPr/>
          </p:nvSpPr>
          <p:spPr>
            <a:xfrm>
              <a:off x="23295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"/>
            <p:cNvSpPr/>
            <p:nvPr/>
          </p:nvSpPr>
          <p:spPr>
            <a:xfrm>
              <a:off x="242132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"/>
            <p:cNvSpPr/>
            <p:nvPr/>
          </p:nvSpPr>
          <p:spPr>
            <a:xfrm>
              <a:off x="25132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"/>
            <p:cNvSpPr/>
            <p:nvPr/>
          </p:nvSpPr>
          <p:spPr>
            <a:xfrm>
              <a:off x="260500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"/>
            <p:cNvSpPr/>
            <p:nvPr/>
          </p:nvSpPr>
          <p:spPr>
            <a:xfrm>
              <a:off x="26969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"/>
            <p:cNvSpPr/>
            <p:nvPr/>
          </p:nvSpPr>
          <p:spPr>
            <a:xfrm>
              <a:off x="27887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"/>
            <p:cNvSpPr/>
            <p:nvPr/>
          </p:nvSpPr>
          <p:spPr>
            <a:xfrm>
              <a:off x="28806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"/>
            <p:cNvSpPr/>
            <p:nvPr/>
          </p:nvSpPr>
          <p:spPr>
            <a:xfrm>
              <a:off x="297242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"/>
            <p:cNvSpPr/>
            <p:nvPr/>
          </p:nvSpPr>
          <p:spPr>
            <a:xfrm>
              <a:off x="30643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"/>
            <p:cNvSpPr/>
            <p:nvPr/>
          </p:nvSpPr>
          <p:spPr>
            <a:xfrm>
              <a:off x="31561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"/>
            <p:cNvSpPr/>
            <p:nvPr/>
          </p:nvSpPr>
          <p:spPr>
            <a:xfrm>
              <a:off x="32478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"/>
            <p:cNvSpPr/>
            <p:nvPr/>
          </p:nvSpPr>
          <p:spPr>
            <a:xfrm>
              <a:off x="333985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"/>
            <p:cNvSpPr/>
            <p:nvPr/>
          </p:nvSpPr>
          <p:spPr>
            <a:xfrm>
              <a:off x="343157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"/>
            <p:cNvSpPr/>
            <p:nvPr/>
          </p:nvSpPr>
          <p:spPr>
            <a:xfrm>
              <a:off x="35235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"/>
            <p:cNvSpPr/>
            <p:nvPr/>
          </p:nvSpPr>
          <p:spPr>
            <a:xfrm>
              <a:off x="6764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"/>
            <p:cNvSpPr/>
            <p:nvPr/>
          </p:nvSpPr>
          <p:spPr>
            <a:xfrm>
              <a:off x="76832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"/>
            <p:cNvSpPr/>
            <p:nvPr/>
          </p:nvSpPr>
          <p:spPr>
            <a:xfrm>
              <a:off x="860125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"/>
            <p:cNvSpPr/>
            <p:nvPr/>
          </p:nvSpPr>
          <p:spPr>
            <a:xfrm>
              <a:off x="9518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"/>
            <p:cNvSpPr/>
            <p:nvPr/>
          </p:nvSpPr>
          <p:spPr>
            <a:xfrm>
              <a:off x="104382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"/>
            <p:cNvSpPr/>
            <p:nvPr/>
          </p:nvSpPr>
          <p:spPr>
            <a:xfrm>
              <a:off x="11355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"/>
            <p:cNvSpPr/>
            <p:nvPr/>
          </p:nvSpPr>
          <p:spPr>
            <a:xfrm>
              <a:off x="1227500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"/>
            <p:cNvSpPr/>
            <p:nvPr/>
          </p:nvSpPr>
          <p:spPr>
            <a:xfrm>
              <a:off x="131927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"/>
            <p:cNvSpPr/>
            <p:nvPr/>
          </p:nvSpPr>
          <p:spPr>
            <a:xfrm>
              <a:off x="1411200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"/>
            <p:cNvSpPr/>
            <p:nvPr/>
          </p:nvSpPr>
          <p:spPr>
            <a:xfrm>
              <a:off x="150300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"/>
            <p:cNvSpPr/>
            <p:nvPr/>
          </p:nvSpPr>
          <p:spPr>
            <a:xfrm>
              <a:off x="15947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0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"/>
            <p:cNvSpPr/>
            <p:nvPr/>
          </p:nvSpPr>
          <p:spPr>
            <a:xfrm>
              <a:off x="16866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"/>
            <p:cNvSpPr/>
            <p:nvPr/>
          </p:nvSpPr>
          <p:spPr>
            <a:xfrm>
              <a:off x="17784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"/>
            <p:cNvSpPr/>
            <p:nvPr/>
          </p:nvSpPr>
          <p:spPr>
            <a:xfrm>
              <a:off x="187037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"/>
            <p:cNvSpPr/>
            <p:nvPr/>
          </p:nvSpPr>
          <p:spPr>
            <a:xfrm>
              <a:off x="19621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0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"/>
            <p:cNvSpPr/>
            <p:nvPr/>
          </p:nvSpPr>
          <p:spPr>
            <a:xfrm>
              <a:off x="2054075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"/>
            <p:cNvSpPr/>
            <p:nvPr/>
          </p:nvSpPr>
          <p:spPr>
            <a:xfrm>
              <a:off x="21458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"/>
            <p:cNvSpPr/>
            <p:nvPr/>
          </p:nvSpPr>
          <p:spPr>
            <a:xfrm>
              <a:off x="2237800" y="165705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"/>
            <p:cNvSpPr/>
            <p:nvPr/>
          </p:nvSpPr>
          <p:spPr>
            <a:xfrm>
              <a:off x="23295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0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"/>
            <p:cNvSpPr/>
            <p:nvPr/>
          </p:nvSpPr>
          <p:spPr>
            <a:xfrm>
              <a:off x="242132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0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"/>
            <p:cNvSpPr/>
            <p:nvPr/>
          </p:nvSpPr>
          <p:spPr>
            <a:xfrm>
              <a:off x="25132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"/>
            <p:cNvSpPr/>
            <p:nvPr/>
          </p:nvSpPr>
          <p:spPr>
            <a:xfrm>
              <a:off x="260500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"/>
            <p:cNvSpPr/>
            <p:nvPr/>
          </p:nvSpPr>
          <p:spPr>
            <a:xfrm>
              <a:off x="26969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50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"/>
            <p:cNvSpPr/>
            <p:nvPr/>
          </p:nvSpPr>
          <p:spPr>
            <a:xfrm>
              <a:off x="27887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"/>
            <p:cNvSpPr/>
            <p:nvPr/>
          </p:nvSpPr>
          <p:spPr>
            <a:xfrm>
              <a:off x="28806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"/>
            <p:cNvSpPr/>
            <p:nvPr/>
          </p:nvSpPr>
          <p:spPr>
            <a:xfrm>
              <a:off x="297242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"/>
            <p:cNvSpPr/>
            <p:nvPr/>
          </p:nvSpPr>
          <p:spPr>
            <a:xfrm>
              <a:off x="30643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50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"/>
            <p:cNvSpPr/>
            <p:nvPr/>
          </p:nvSpPr>
          <p:spPr>
            <a:xfrm>
              <a:off x="31561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"/>
            <p:cNvSpPr/>
            <p:nvPr/>
          </p:nvSpPr>
          <p:spPr>
            <a:xfrm>
              <a:off x="32478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"/>
            <p:cNvSpPr/>
            <p:nvPr/>
          </p:nvSpPr>
          <p:spPr>
            <a:xfrm>
              <a:off x="333985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"/>
            <p:cNvSpPr/>
            <p:nvPr/>
          </p:nvSpPr>
          <p:spPr>
            <a:xfrm>
              <a:off x="343157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"/>
            <p:cNvSpPr/>
            <p:nvPr/>
          </p:nvSpPr>
          <p:spPr>
            <a:xfrm>
              <a:off x="35235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"/>
            <p:cNvSpPr/>
            <p:nvPr/>
          </p:nvSpPr>
          <p:spPr>
            <a:xfrm>
              <a:off x="6764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"/>
            <p:cNvSpPr/>
            <p:nvPr/>
          </p:nvSpPr>
          <p:spPr>
            <a:xfrm>
              <a:off x="76832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"/>
            <p:cNvSpPr/>
            <p:nvPr/>
          </p:nvSpPr>
          <p:spPr>
            <a:xfrm>
              <a:off x="860125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"/>
            <p:cNvSpPr/>
            <p:nvPr/>
          </p:nvSpPr>
          <p:spPr>
            <a:xfrm>
              <a:off x="9518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"/>
            <p:cNvSpPr/>
            <p:nvPr/>
          </p:nvSpPr>
          <p:spPr>
            <a:xfrm>
              <a:off x="104382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"/>
            <p:cNvSpPr/>
            <p:nvPr/>
          </p:nvSpPr>
          <p:spPr>
            <a:xfrm>
              <a:off x="11355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"/>
            <p:cNvSpPr/>
            <p:nvPr/>
          </p:nvSpPr>
          <p:spPr>
            <a:xfrm>
              <a:off x="1227500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"/>
            <p:cNvSpPr/>
            <p:nvPr/>
          </p:nvSpPr>
          <p:spPr>
            <a:xfrm>
              <a:off x="131927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"/>
            <p:cNvSpPr/>
            <p:nvPr/>
          </p:nvSpPr>
          <p:spPr>
            <a:xfrm>
              <a:off x="1411200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"/>
            <p:cNvSpPr/>
            <p:nvPr/>
          </p:nvSpPr>
          <p:spPr>
            <a:xfrm>
              <a:off x="150300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"/>
            <p:cNvSpPr/>
            <p:nvPr/>
          </p:nvSpPr>
          <p:spPr>
            <a:xfrm>
              <a:off x="15947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"/>
            <p:cNvSpPr/>
            <p:nvPr/>
          </p:nvSpPr>
          <p:spPr>
            <a:xfrm>
              <a:off x="16866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"/>
            <p:cNvSpPr/>
            <p:nvPr/>
          </p:nvSpPr>
          <p:spPr>
            <a:xfrm>
              <a:off x="17784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"/>
            <p:cNvSpPr/>
            <p:nvPr/>
          </p:nvSpPr>
          <p:spPr>
            <a:xfrm>
              <a:off x="187037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"/>
            <p:cNvSpPr/>
            <p:nvPr/>
          </p:nvSpPr>
          <p:spPr>
            <a:xfrm>
              <a:off x="19621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"/>
            <p:cNvSpPr/>
            <p:nvPr/>
          </p:nvSpPr>
          <p:spPr>
            <a:xfrm>
              <a:off x="2054075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"/>
            <p:cNvSpPr/>
            <p:nvPr/>
          </p:nvSpPr>
          <p:spPr>
            <a:xfrm>
              <a:off x="21458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"/>
            <p:cNvSpPr/>
            <p:nvPr/>
          </p:nvSpPr>
          <p:spPr>
            <a:xfrm>
              <a:off x="2237800" y="17488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"/>
            <p:cNvSpPr/>
            <p:nvPr/>
          </p:nvSpPr>
          <p:spPr>
            <a:xfrm>
              <a:off x="23295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"/>
            <p:cNvSpPr/>
            <p:nvPr/>
          </p:nvSpPr>
          <p:spPr>
            <a:xfrm>
              <a:off x="242132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"/>
            <p:cNvSpPr/>
            <p:nvPr/>
          </p:nvSpPr>
          <p:spPr>
            <a:xfrm>
              <a:off x="25132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"/>
            <p:cNvSpPr/>
            <p:nvPr/>
          </p:nvSpPr>
          <p:spPr>
            <a:xfrm>
              <a:off x="260500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"/>
            <p:cNvSpPr/>
            <p:nvPr/>
          </p:nvSpPr>
          <p:spPr>
            <a:xfrm>
              <a:off x="26969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"/>
            <p:cNvSpPr/>
            <p:nvPr/>
          </p:nvSpPr>
          <p:spPr>
            <a:xfrm>
              <a:off x="27887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"/>
            <p:cNvSpPr/>
            <p:nvPr/>
          </p:nvSpPr>
          <p:spPr>
            <a:xfrm>
              <a:off x="28806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"/>
            <p:cNvSpPr/>
            <p:nvPr/>
          </p:nvSpPr>
          <p:spPr>
            <a:xfrm>
              <a:off x="297242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"/>
            <p:cNvSpPr/>
            <p:nvPr/>
          </p:nvSpPr>
          <p:spPr>
            <a:xfrm>
              <a:off x="30643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"/>
            <p:cNvSpPr/>
            <p:nvPr/>
          </p:nvSpPr>
          <p:spPr>
            <a:xfrm>
              <a:off x="31561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"/>
            <p:cNvSpPr/>
            <p:nvPr/>
          </p:nvSpPr>
          <p:spPr>
            <a:xfrm>
              <a:off x="32478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"/>
            <p:cNvSpPr/>
            <p:nvPr/>
          </p:nvSpPr>
          <p:spPr>
            <a:xfrm>
              <a:off x="333985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"/>
            <p:cNvSpPr/>
            <p:nvPr/>
          </p:nvSpPr>
          <p:spPr>
            <a:xfrm>
              <a:off x="343157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"/>
            <p:cNvSpPr/>
            <p:nvPr/>
          </p:nvSpPr>
          <p:spPr>
            <a:xfrm>
              <a:off x="35235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"/>
            <p:cNvSpPr/>
            <p:nvPr/>
          </p:nvSpPr>
          <p:spPr>
            <a:xfrm>
              <a:off x="6764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"/>
            <p:cNvSpPr/>
            <p:nvPr/>
          </p:nvSpPr>
          <p:spPr>
            <a:xfrm>
              <a:off x="76832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"/>
            <p:cNvSpPr/>
            <p:nvPr/>
          </p:nvSpPr>
          <p:spPr>
            <a:xfrm>
              <a:off x="860125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"/>
            <p:cNvSpPr/>
            <p:nvPr/>
          </p:nvSpPr>
          <p:spPr>
            <a:xfrm>
              <a:off x="9518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"/>
            <p:cNvSpPr/>
            <p:nvPr/>
          </p:nvSpPr>
          <p:spPr>
            <a:xfrm>
              <a:off x="104382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"/>
            <p:cNvSpPr/>
            <p:nvPr/>
          </p:nvSpPr>
          <p:spPr>
            <a:xfrm>
              <a:off x="11355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"/>
            <p:cNvSpPr/>
            <p:nvPr/>
          </p:nvSpPr>
          <p:spPr>
            <a:xfrm>
              <a:off x="1227500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"/>
            <p:cNvSpPr/>
            <p:nvPr/>
          </p:nvSpPr>
          <p:spPr>
            <a:xfrm>
              <a:off x="131927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"/>
            <p:cNvSpPr/>
            <p:nvPr/>
          </p:nvSpPr>
          <p:spPr>
            <a:xfrm>
              <a:off x="1411200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"/>
            <p:cNvSpPr/>
            <p:nvPr/>
          </p:nvSpPr>
          <p:spPr>
            <a:xfrm>
              <a:off x="150300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"/>
            <p:cNvSpPr/>
            <p:nvPr/>
          </p:nvSpPr>
          <p:spPr>
            <a:xfrm>
              <a:off x="15947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"/>
            <p:cNvSpPr/>
            <p:nvPr/>
          </p:nvSpPr>
          <p:spPr>
            <a:xfrm>
              <a:off x="16866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"/>
            <p:cNvSpPr/>
            <p:nvPr/>
          </p:nvSpPr>
          <p:spPr>
            <a:xfrm>
              <a:off x="17784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"/>
            <p:cNvSpPr/>
            <p:nvPr/>
          </p:nvSpPr>
          <p:spPr>
            <a:xfrm>
              <a:off x="187037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"/>
            <p:cNvSpPr/>
            <p:nvPr/>
          </p:nvSpPr>
          <p:spPr>
            <a:xfrm>
              <a:off x="19621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"/>
            <p:cNvSpPr/>
            <p:nvPr/>
          </p:nvSpPr>
          <p:spPr>
            <a:xfrm>
              <a:off x="2054075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"/>
            <p:cNvSpPr/>
            <p:nvPr/>
          </p:nvSpPr>
          <p:spPr>
            <a:xfrm>
              <a:off x="21458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"/>
            <p:cNvSpPr/>
            <p:nvPr/>
          </p:nvSpPr>
          <p:spPr>
            <a:xfrm>
              <a:off x="2237800" y="18407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"/>
            <p:cNvSpPr/>
            <p:nvPr/>
          </p:nvSpPr>
          <p:spPr>
            <a:xfrm>
              <a:off x="23295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"/>
            <p:cNvSpPr/>
            <p:nvPr/>
          </p:nvSpPr>
          <p:spPr>
            <a:xfrm>
              <a:off x="242132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"/>
            <p:cNvSpPr/>
            <p:nvPr/>
          </p:nvSpPr>
          <p:spPr>
            <a:xfrm>
              <a:off x="25132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"/>
            <p:cNvSpPr/>
            <p:nvPr/>
          </p:nvSpPr>
          <p:spPr>
            <a:xfrm>
              <a:off x="260500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"/>
            <p:cNvSpPr/>
            <p:nvPr/>
          </p:nvSpPr>
          <p:spPr>
            <a:xfrm>
              <a:off x="26969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"/>
            <p:cNvSpPr/>
            <p:nvPr/>
          </p:nvSpPr>
          <p:spPr>
            <a:xfrm>
              <a:off x="27887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"/>
            <p:cNvSpPr/>
            <p:nvPr/>
          </p:nvSpPr>
          <p:spPr>
            <a:xfrm>
              <a:off x="28806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"/>
            <p:cNvSpPr/>
            <p:nvPr/>
          </p:nvSpPr>
          <p:spPr>
            <a:xfrm>
              <a:off x="297242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"/>
            <p:cNvSpPr/>
            <p:nvPr/>
          </p:nvSpPr>
          <p:spPr>
            <a:xfrm>
              <a:off x="30643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"/>
            <p:cNvSpPr/>
            <p:nvPr/>
          </p:nvSpPr>
          <p:spPr>
            <a:xfrm>
              <a:off x="31561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"/>
            <p:cNvSpPr/>
            <p:nvPr/>
          </p:nvSpPr>
          <p:spPr>
            <a:xfrm>
              <a:off x="32478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"/>
            <p:cNvSpPr/>
            <p:nvPr/>
          </p:nvSpPr>
          <p:spPr>
            <a:xfrm>
              <a:off x="333985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"/>
            <p:cNvSpPr/>
            <p:nvPr/>
          </p:nvSpPr>
          <p:spPr>
            <a:xfrm>
              <a:off x="343157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"/>
            <p:cNvSpPr/>
            <p:nvPr/>
          </p:nvSpPr>
          <p:spPr>
            <a:xfrm>
              <a:off x="35235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"/>
            <p:cNvSpPr/>
            <p:nvPr/>
          </p:nvSpPr>
          <p:spPr>
            <a:xfrm>
              <a:off x="6764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"/>
            <p:cNvSpPr/>
            <p:nvPr/>
          </p:nvSpPr>
          <p:spPr>
            <a:xfrm>
              <a:off x="76832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"/>
            <p:cNvSpPr/>
            <p:nvPr/>
          </p:nvSpPr>
          <p:spPr>
            <a:xfrm>
              <a:off x="860125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"/>
            <p:cNvSpPr/>
            <p:nvPr/>
          </p:nvSpPr>
          <p:spPr>
            <a:xfrm>
              <a:off x="9518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"/>
            <p:cNvSpPr/>
            <p:nvPr/>
          </p:nvSpPr>
          <p:spPr>
            <a:xfrm>
              <a:off x="104382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"/>
            <p:cNvSpPr/>
            <p:nvPr/>
          </p:nvSpPr>
          <p:spPr>
            <a:xfrm>
              <a:off x="11355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"/>
            <p:cNvSpPr/>
            <p:nvPr/>
          </p:nvSpPr>
          <p:spPr>
            <a:xfrm>
              <a:off x="1227500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"/>
            <p:cNvSpPr/>
            <p:nvPr/>
          </p:nvSpPr>
          <p:spPr>
            <a:xfrm>
              <a:off x="131927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"/>
            <p:cNvSpPr/>
            <p:nvPr/>
          </p:nvSpPr>
          <p:spPr>
            <a:xfrm>
              <a:off x="1411200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"/>
            <p:cNvSpPr/>
            <p:nvPr/>
          </p:nvSpPr>
          <p:spPr>
            <a:xfrm>
              <a:off x="150300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"/>
            <p:cNvSpPr/>
            <p:nvPr/>
          </p:nvSpPr>
          <p:spPr>
            <a:xfrm>
              <a:off x="15947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"/>
            <p:cNvSpPr/>
            <p:nvPr/>
          </p:nvSpPr>
          <p:spPr>
            <a:xfrm>
              <a:off x="16866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"/>
            <p:cNvSpPr/>
            <p:nvPr/>
          </p:nvSpPr>
          <p:spPr>
            <a:xfrm>
              <a:off x="17784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"/>
            <p:cNvSpPr/>
            <p:nvPr/>
          </p:nvSpPr>
          <p:spPr>
            <a:xfrm>
              <a:off x="187037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"/>
            <p:cNvSpPr/>
            <p:nvPr/>
          </p:nvSpPr>
          <p:spPr>
            <a:xfrm>
              <a:off x="19621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"/>
            <p:cNvSpPr/>
            <p:nvPr/>
          </p:nvSpPr>
          <p:spPr>
            <a:xfrm>
              <a:off x="2054075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"/>
            <p:cNvSpPr/>
            <p:nvPr/>
          </p:nvSpPr>
          <p:spPr>
            <a:xfrm>
              <a:off x="21458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"/>
            <p:cNvSpPr/>
            <p:nvPr/>
          </p:nvSpPr>
          <p:spPr>
            <a:xfrm>
              <a:off x="2237800" y="19325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"/>
            <p:cNvSpPr/>
            <p:nvPr/>
          </p:nvSpPr>
          <p:spPr>
            <a:xfrm>
              <a:off x="23295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"/>
            <p:cNvSpPr/>
            <p:nvPr/>
          </p:nvSpPr>
          <p:spPr>
            <a:xfrm>
              <a:off x="242132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"/>
            <p:cNvSpPr/>
            <p:nvPr/>
          </p:nvSpPr>
          <p:spPr>
            <a:xfrm>
              <a:off x="25132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"/>
            <p:cNvSpPr/>
            <p:nvPr/>
          </p:nvSpPr>
          <p:spPr>
            <a:xfrm>
              <a:off x="260500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"/>
            <p:cNvSpPr/>
            <p:nvPr/>
          </p:nvSpPr>
          <p:spPr>
            <a:xfrm>
              <a:off x="26969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"/>
            <p:cNvSpPr/>
            <p:nvPr/>
          </p:nvSpPr>
          <p:spPr>
            <a:xfrm>
              <a:off x="27887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"/>
            <p:cNvSpPr/>
            <p:nvPr/>
          </p:nvSpPr>
          <p:spPr>
            <a:xfrm>
              <a:off x="28806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"/>
            <p:cNvSpPr/>
            <p:nvPr/>
          </p:nvSpPr>
          <p:spPr>
            <a:xfrm>
              <a:off x="297242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"/>
            <p:cNvSpPr/>
            <p:nvPr/>
          </p:nvSpPr>
          <p:spPr>
            <a:xfrm>
              <a:off x="30643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"/>
            <p:cNvSpPr/>
            <p:nvPr/>
          </p:nvSpPr>
          <p:spPr>
            <a:xfrm>
              <a:off x="31561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"/>
            <p:cNvSpPr/>
            <p:nvPr/>
          </p:nvSpPr>
          <p:spPr>
            <a:xfrm>
              <a:off x="32478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"/>
            <p:cNvSpPr/>
            <p:nvPr/>
          </p:nvSpPr>
          <p:spPr>
            <a:xfrm>
              <a:off x="333985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"/>
            <p:cNvSpPr/>
            <p:nvPr/>
          </p:nvSpPr>
          <p:spPr>
            <a:xfrm>
              <a:off x="343157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"/>
            <p:cNvSpPr/>
            <p:nvPr/>
          </p:nvSpPr>
          <p:spPr>
            <a:xfrm>
              <a:off x="35235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"/>
            <p:cNvSpPr/>
            <p:nvPr/>
          </p:nvSpPr>
          <p:spPr>
            <a:xfrm>
              <a:off x="6764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"/>
            <p:cNvSpPr/>
            <p:nvPr/>
          </p:nvSpPr>
          <p:spPr>
            <a:xfrm>
              <a:off x="76832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"/>
            <p:cNvSpPr/>
            <p:nvPr/>
          </p:nvSpPr>
          <p:spPr>
            <a:xfrm>
              <a:off x="860125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"/>
            <p:cNvSpPr/>
            <p:nvPr/>
          </p:nvSpPr>
          <p:spPr>
            <a:xfrm>
              <a:off x="9518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"/>
            <p:cNvSpPr/>
            <p:nvPr/>
          </p:nvSpPr>
          <p:spPr>
            <a:xfrm>
              <a:off x="104382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"/>
            <p:cNvSpPr/>
            <p:nvPr/>
          </p:nvSpPr>
          <p:spPr>
            <a:xfrm>
              <a:off x="11355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"/>
            <p:cNvSpPr/>
            <p:nvPr/>
          </p:nvSpPr>
          <p:spPr>
            <a:xfrm>
              <a:off x="1227500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"/>
            <p:cNvSpPr/>
            <p:nvPr/>
          </p:nvSpPr>
          <p:spPr>
            <a:xfrm>
              <a:off x="131927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"/>
            <p:cNvSpPr/>
            <p:nvPr/>
          </p:nvSpPr>
          <p:spPr>
            <a:xfrm>
              <a:off x="1411200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"/>
            <p:cNvSpPr/>
            <p:nvPr/>
          </p:nvSpPr>
          <p:spPr>
            <a:xfrm>
              <a:off x="150300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"/>
            <p:cNvSpPr/>
            <p:nvPr/>
          </p:nvSpPr>
          <p:spPr>
            <a:xfrm>
              <a:off x="15947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"/>
            <p:cNvSpPr/>
            <p:nvPr/>
          </p:nvSpPr>
          <p:spPr>
            <a:xfrm>
              <a:off x="16866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"/>
            <p:cNvSpPr/>
            <p:nvPr/>
          </p:nvSpPr>
          <p:spPr>
            <a:xfrm>
              <a:off x="17784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"/>
            <p:cNvSpPr/>
            <p:nvPr/>
          </p:nvSpPr>
          <p:spPr>
            <a:xfrm>
              <a:off x="187037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"/>
            <p:cNvSpPr/>
            <p:nvPr/>
          </p:nvSpPr>
          <p:spPr>
            <a:xfrm>
              <a:off x="19621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"/>
            <p:cNvSpPr/>
            <p:nvPr/>
          </p:nvSpPr>
          <p:spPr>
            <a:xfrm>
              <a:off x="2054075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"/>
            <p:cNvSpPr/>
            <p:nvPr/>
          </p:nvSpPr>
          <p:spPr>
            <a:xfrm>
              <a:off x="21458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"/>
            <p:cNvSpPr/>
            <p:nvPr/>
          </p:nvSpPr>
          <p:spPr>
            <a:xfrm>
              <a:off x="2237800" y="20244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"/>
            <p:cNvSpPr/>
            <p:nvPr/>
          </p:nvSpPr>
          <p:spPr>
            <a:xfrm>
              <a:off x="23295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"/>
            <p:cNvSpPr/>
            <p:nvPr/>
          </p:nvSpPr>
          <p:spPr>
            <a:xfrm>
              <a:off x="242132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"/>
            <p:cNvSpPr/>
            <p:nvPr/>
          </p:nvSpPr>
          <p:spPr>
            <a:xfrm>
              <a:off x="25132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"/>
            <p:cNvSpPr/>
            <p:nvPr/>
          </p:nvSpPr>
          <p:spPr>
            <a:xfrm>
              <a:off x="260500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"/>
            <p:cNvSpPr/>
            <p:nvPr/>
          </p:nvSpPr>
          <p:spPr>
            <a:xfrm>
              <a:off x="26969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"/>
            <p:cNvSpPr/>
            <p:nvPr/>
          </p:nvSpPr>
          <p:spPr>
            <a:xfrm>
              <a:off x="27887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"/>
            <p:cNvSpPr/>
            <p:nvPr/>
          </p:nvSpPr>
          <p:spPr>
            <a:xfrm>
              <a:off x="28806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"/>
            <p:cNvSpPr/>
            <p:nvPr/>
          </p:nvSpPr>
          <p:spPr>
            <a:xfrm>
              <a:off x="297242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"/>
            <p:cNvSpPr/>
            <p:nvPr/>
          </p:nvSpPr>
          <p:spPr>
            <a:xfrm>
              <a:off x="30643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"/>
            <p:cNvSpPr/>
            <p:nvPr/>
          </p:nvSpPr>
          <p:spPr>
            <a:xfrm>
              <a:off x="31561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"/>
            <p:cNvSpPr/>
            <p:nvPr/>
          </p:nvSpPr>
          <p:spPr>
            <a:xfrm>
              <a:off x="32478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"/>
            <p:cNvSpPr/>
            <p:nvPr/>
          </p:nvSpPr>
          <p:spPr>
            <a:xfrm>
              <a:off x="333985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"/>
            <p:cNvSpPr/>
            <p:nvPr/>
          </p:nvSpPr>
          <p:spPr>
            <a:xfrm>
              <a:off x="343157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"/>
            <p:cNvSpPr/>
            <p:nvPr/>
          </p:nvSpPr>
          <p:spPr>
            <a:xfrm>
              <a:off x="35235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"/>
            <p:cNvSpPr/>
            <p:nvPr/>
          </p:nvSpPr>
          <p:spPr>
            <a:xfrm>
              <a:off x="6764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"/>
            <p:cNvSpPr/>
            <p:nvPr/>
          </p:nvSpPr>
          <p:spPr>
            <a:xfrm>
              <a:off x="76832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"/>
            <p:cNvSpPr/>
            <p:nvPr/>
          </p:nvSpPr>
          <p:spPr>
            <a:xfrm>
              <a:off x="860125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"/>
            <p:cNvSpPr/>
            <p:nvPr/>
          </p:nvSpPr>
          <p:spPr>
            <a:xfrm>
              <a:off x="9518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"/>
            <p:cNvSpPr/>
            <p:nvPr/>
          </p:nvSpPr>
          <p:spPr>
            <a:xfrm>
              <a:off x="104382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"/>
            <p:cNvSpPr/>
            <p:nvPr/>
          </p:nvSpPr>
          <p:spPr>
            <a:xfrm>
              <a:off x="11355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"/>
            <p:cNvSpPr/>
            <p:nvPr/>
          </p:nvSpPr>
          <p:spPr>
            <a:xfrm>
              <a:off x="1227500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"/>
            <p:cNvSpPr/>
            <p:nvPr/>
          </p:nvSpPr>
          <p:spPr>
            <a:xfrm>
              <a:off x="131927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"/>
            <p:cNvSpPr/>
            <p:nvPr/>
          </p:nvSpPr>
          <p:spPr>
            <a:xfrm>
              <a:off x="1411200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"/>
            <p:cNvSpPr/>
            <p:nvPr/>
          </p:nvSpPr>
          <p:spPr>
            <a:xfrm>
              <a:off x="150300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"/>
            <p:cNvSpPr/>
            <p:nvPr/>
          </p:nvSpPr>
          <p:spPr>
            <a:xfrm>
              <a:off x="15947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"/>
            <p:cNvSpPr/>
            <p:nvPr/>
          </p:nvSpPr>
          <p:spPr>
            <a:xfrm>
              <a:off x="16866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"/>
            <p:cNvSpPr/>
            <p:nvPr/>
          </p:nvSpPr>
          <p:spPr>
            <a:xfrm>
              <a:off x="17784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"/>
            <p:cNvSpPr/>
            <p:nvPr/>
          </p:nvSpPr>
          <p:spPr>
            <a:xfrm>
              <a:off x="187037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"/>
            <p:cNvSpPr/>
            <p:nvPr/>
          </p:nvSpPr>
          <p:spPr>
            <a:xfrm>
              <a:off x="19621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"/>
            <p:cNvSpPr/>
            <p:nvPr/>
          </p:nvSpPr>
          <p:spPr>
            <a:xfrm>
              <a:off x="2054075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"/>
            <p:cNvSpPr/>
            <p:nvPr/>
          </p:nvSpPr>
          <p:spPr>
            <a:xfrm>
              <a:off x="21458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"/>
            <p:cNvSpPr/>
            <p:nvPr/>
          </p:nvSpPr>
          <p:spPr>
            <a:xfrm>
              <a:off x="2237800" y="21162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"/>
            <p:cNvSpPr/>
            <p:nvPr/>
          </p:nvSpPr>
          <p:spPr>
            <a:xfrm>
              <a:off x="23295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"/>
            <p:cNvSpPr/>
            <p:nvPr/>
          </p:nvSpPr>
          <p:spPr>
            <a:xfrm>
              <a:off x="242132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"/>
            <p:cNvSpPr/>
            <p:nvPr/>
          </p:nvSpPr>
          <p:spPr>
            <a:xfrm>
              <a:off x="25132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"/>
            <p:cNvSpPr/>
            <p:nvPr/>
          </p:nvSpPr>
          <p:spPr>
            <a:xfrm>
              <a:off x="260500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"/>
            <p:cNvSpPr/>
            <p:nvPr/>
          </p:nvSpPr>
          <p:spPr>
            <a:xfrm>
              <a:off x="26969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"/>
            <p:cNvSpPr/>
            <p:nvPr/>
          </p:nvSpPr>
          <p:spPr>
            <a:xfrm>
              <a:off x="27887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"/>
            <p:cNvSpPr/>
            <p:nvPr/>
          </p:nvSpPr>
          <p:spPr>
            <a:xfrm>
              <a:off x="28806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"/>
            <p:cNvSpPr/>
            <p:nvPr/>
          </p:nvSpPr>
          <p:spPr>
            <a:xfrm>
              <a:off x="297242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"/>
            <p:cNvSpPr/>
            <p:nvPr/>
          </p:nvSpPr>
          <p:spPr>
            <a:xfrm>
              <a:off x="30643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"/>
            <p:cNvSpPr/>
            <p:nvPr/>
          </p:nvSpPr>
          <p:spPr>
            <a:xfrm>
              <a:off x="31561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"/>
            <p:cNvSpPr/>
            <p:nvPr/>
          </p:nvSpPr>
          <p:spPr>
            <a:xfrm>
              <a:off x="32478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"/>
            <p:cNvSpPr/>
            <p:nvPr/>
          </p:nvSpPr>
          <p:spPr>
            <a:xfrm>
              <a:off x="333985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"/>
            <p:cNvSpPr/>
            <p:nvPr/>
          </p:nvSpPr>
          <p:spPr>
            <a:xfrm>
              <a:off x="343157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"/>
            <p:cNvSpPr/>
            <p:nvPr/>
          </p:nvSpPr>
          <p:spPr>
            <a:xfrm>
              <a:off x="35235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"/>
            <p:cNvSpPr/>
            <p:nvPr/>
          </p:nvSpPr>
          <p:spPr>
            <a:xfrm>
              <a:off x="6764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"/>
            <p:cNvSpPr/>
            <p:nvPr/>
          </p:nvSpPr>
          <p:spPr>
            <a:xfrm>
              <a:off x="76832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"/>
            <p:cNvSpPr/>
            <p:nvPr/>
          </p:nvSpPr>
          <p:spPr>
            <a:xfrm>
              <a:off x="860125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"/>
            <p:cNvSpPr/>
            <p:nvPr/>
          </p:nvSpPr>
          <p:spPr>
            <a:xfrm>
              <a:off x="9518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"/>
            <p:cNvSpPr/>
            <p:nvPr/>
          </p:nvSpPr>
          <p:spPr>
            <a:xfrm>
              <a:off x="104382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"/>
            <p:cNvSpPr/>
            <p:nvPr/>
          </p:nvSpPr>
          <p:spPr>
            <a:xfrm>
              <a:off x="11355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"/>
            <p:cNvSpPr/>
            <p:nvPr/>
          </p:nvSpPr>
          <p:spPr>
            <a:xfrm>
              <a:off x="1227500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"/>
            <p:cNvSpPr/>
            <p:nvPr/>
          </p:nvSpPr>
          <p:spPr>
            <a:xfrm>
              <a:off x="131927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"/>
            <p:cNvSpPr/>
            <p:nvPr/>
          </p:nvSpPr>
          <p:spPr>
            <a:xfrm>
              <a:off x="1411200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"/>
            <p:cNvSpPr/>
            <p:nvPr/>
          </p:nvSpPr>
          <p:spPr>
            <a:xfrm>
              <a:off x="150300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"/>
            <p:cNvSpPr/>
            <p:nvPr/>
          </p:nvSpPr>
          <p:spPr>
            <a:xfrm>
              <a:off x="15947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"/>
            <p:cNvSpPr/>
            <p:nvPr/>
          </p:nvSpPr>
          <p:spPr>
            <a:xfrm>
              <a:off x="16866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"/>
            <p:cNvSpPr/>
            <p:nvPr/>
          </p:nvSpPr>
          <p:spPr>
            <a:xfrm>
              <a:off x="17784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"/>
            <p:cNvSpPr/>
            <p:nvPr/>
          </p:nvSpPr>
          <p:spPr>
            <a:xfrm>
              <a:off x="187037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"/>
            <p:cNvSpPr/>
            <p:nvPr/>
          </p:nvSpPr>
          <p:spPr>
            <a:xfrm>
              <a:off x="19621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"/>
            <p:cNvSpPr/>
            <p:nvPr/>
          </p:nvSpPr>
          <p:spPr>
            <a:xfrm>
              <a:off x="2054075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"/>
            <p:cNvSpPr/>
            <p:nvPr/>
          </p:nvSpPr>
          <p:spPr>
            <a:xfrm>
              <a:off x="21458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"/>
            <p:cNvSpPr/>
            <p:nvPr/>
          </p:nvSpPr>
          <p:spPr>
            <a:xfrm>
              <a:off x="2237800" y="22079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"/>
            <p:cNvSpPr/>
            <p:nvPr/>
          </p:nvSpPr>
          <p:spPr>
            <a:xfrm>
              <a:off x="23295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"/>
            <p:cNvSpPr/>
            <p:nvPr/>
          </p:nvSpPr>
          <p:spPr>
            <a:xfrm>
              <a:off x="242132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"/>
            <p:cNvSpPr/>
            <p:nvPr/>
          </p:nvSpPr>
          <p:spPr>
            <a:xfrm>
              <a:off x="25132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"/>
            <p:cNvSpPr/>
            <p:nvPr/>
          </p:nvSpPr>
          <p:spPr>
            <a:xfrm>
              <a:off x="260500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"/>
            <p:cNvSpPr/>
            <p:nvPr/>
          </p:nvSpPr>
          <p:spPr>
            <a:xfrm>
              <a:off x="26969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"/>
            <p:cNvSpPr/>
            <p:nvPr/>
          </p:nvSpPr>
          <p:spPr>
            <a:xfrm>
              <a:off x="27887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"/>
            <p:cNvSpPr/>
            <p:nvPr/>
          </p:nvSpPr>
          <p:spPr>
            <a:xfrm>
              <a:off x="28806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"/>
            <p:cNvSpPr/>
            <p:nvPr/>
          </p:nvSpPr>
          <p:spPr>
            <a:xfrm>
              <a:off x="297242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"/>
            <p:cNvSpPr/>
            <p:nvPr/>
          </p:nvSpPr>
          <p:spPr>
            <a:xfrm>
              <a:off x="30643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"/>
            <p:cNvSpPr/>
            <p:nvPr/>
          </p:nvSpPr>
          <p:spPr>
            <a:xfrm>
              <a:off x="31561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"/>
            <p:cNvSpPr/>
            <p:nvPr/>
          </p:nvSpPr>
          <p:spPr>
            <a:xfrm>
              <a:off x="32478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"/>
            <p:cNvSpPr/>
            <p:nvPr/>
          </p:nvSpPr>
          <p:spPr>
            <a:xfrm>
              <a:off x="333985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"/>
            <p:cNvSpPr/>
            <p:nvPr/>
          </p:nvSpPr>
          <p:spPr>
            <a:xfrm>
              <a:off x="343157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"/>
            <p:cNvSpPr/>
            <p:nvPr/>
          </p:nvSpPr>
          <p:spPr>
            <a:xfrm>
              <a:off x="35235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"/>
            <p:cNvSpPr/>
            <p:nvPr/>
          </p:nvSpPr>
          <p:spPr>
            <a:xfrm>
              <a:off x="6764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"/>
            <p:cNvSpPr/>
            <p:nvPr/>
          </p:nvSpPr>
          <p:spPr>
            <a:xfrm>
              <a:off x="76832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"/>
            <p:cNvSpPr/>
            <p:nvPr/>
          </p:nvSpPr>
          <p:spPr>
            <a:xfrm>
              <a:off x="860125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"/>
            <p:cNvSpPr/>
            <p:nvPr/>
          </p:nvSpPr>
          <p:spPr>
            <a:xfrm>
              <a:off x="9518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"/>
            <p:cNvSpPr/>
            <p:nvPr/>
          </p:nvSpPr>
          <p:spPr>
            <a:xfrm>
              <a:off x="104382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"/>
            <p:cNvSpPr/>
            <p:nvPr/>
          </p:nvSpPr>
          <p:spPr>
            <a:xfrm>
              <a:off x="11355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"/>
            <p:cNvSpPr/>
            <p:nvPr/>
          </p:nvSpPr>
          <p:spPr>
            <a:xfrm>
              <a:off x="1227500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"/>
            <p:cNvSpPr/>
            <p:nvPr/>
          </p:nvSpPr>
          <p:spPr>
            <a:xfrm>
              <a:off x="131927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"/>
            <p:cNvSpPr/>
            <p:nvPr/>
          </p:nvSpPr>
          <p:spPr>
            <a:xfrm>
              <a:off x="1411200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"/>
            <p:cNvSpPr/>
            <p:nvPr/>
          </p:nvSpPr>
          <p:spPr>
            <a:xfrm>
              <a:off x="150300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"/>
            <p:cNvSpPr/>
            <p:nvPr/>
          </p:nvSpPr>
          <p:spPr>
            <a:xfrm>
              <a:off x="15947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"/>
            <p:cNvSpPr/>
            <p:nvPr/>
          </p:nvSpPr>
          <p:spPr>
            <a:xfrm>
              <a:off x="16866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"/>
            <p:cNvSpPr/>
            <p:nvPr/>
          </p:nvSpPr>
          <p:spPr>
            <a:xfrm>
              <a:off x="17784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"/>
            <p:cNvSpPr/>
            <p:nvPr/>
          </p:nvSpPr>
          <p:spPr>
            <a:xfrm>
              <a:off x="187037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"/>
            <p:cNvSpPr/>
            <p:nvPr/>
          </p:nvSpPr>
          <p:spPr>
            <a:xfrm>
              <a:off x="19621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"/>
            <p:cNvSpPr/>
            <p:nvPr/>
          </p:nvSpPr>
          <p:spPr>
            <a:xfrm>
              <a:off x="2054075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"/>
            <p:cNvSpPr/>
            <p:nvPr/>
          </p:nvSpPr>
          <p:spPr>
            <a:xfrm>
              <a:off x="21458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"/>
            <p:cNvSpPr/>
            <p:nvPr/>
          </p:nvSpPr>
          <p:spPr>
            <a:xfrm>
              <a:off x="2237800" y="22998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"/>
            <p:cNvSpPr/>
            <p:nvPr/>
          </p:nvSpPr>
          <p:spPr>
            <a:xfrm>
              <a:off x="23295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"/>
            <p:cNvSpPr/>
            <p:nvPr/>
          </p:nvSpPr>
          <p:spPr>
            <a:xfrm>
              <a:off x="242132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"/>
            <p:cNvSpPr/>
            <p:nvPr/>
          </p:nvSpPr>
          <p:spPr>
            <a:xfrm>
              <a:off x="25132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"/>
            <p:cNvSpPr/>
            <p:nvPr/>
          </p:nvSpPr>
          <p:spPr>
            <a:xfrm>
              <a:off x="260500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"/>
            <p:cNvSpPr/>
            <p:nvPr/>
          </p:nvSpPr>
          <p:spPr>
            <a:xfrm>
              <a:off x="26969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09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"/>
            <p:cNvSpPr/>
            <p:nvPr/>
          </p:nvSpPr>
          <p:spPr>
            <a:xfrm>
              <a:off x="27887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"/>
            <p:cNvSpPr/>
            <p:nvPr/>
          </p:nvSpPr>
          <p:spPr>
            <a:xfrm>
              <a:off x="28806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"/>
            <p:cNvSpPr/>
            <p:nvPr/>
          </p:nvSpPr>
          <p:spPr>
            <a:xfrm>
              <a:off x="297242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"/>
            <p:cNvSpPr/>
            <p:nvPr/>
          </p:nvSpPr>
          <p:spPr>
            <a:xfrm>
              <a:off x="30643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09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"/>
            <p:cNvSpPr/>
            <p:nvPr/>
          </p:nvSpPr>
          <p:spPr>
            <a:xfrm>
              <a:off x="31561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"/>
            <p:cNvSpPr/>
            <p:nvPr/>
          </p:nvSpPr>
          <p:spPr>
            <a:xfrm>
              <a:off x="32478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"/>
            <p:cNvSpPr/>
            <p:nvPr/>
          </p:nvSpPr>
          <p:spPr>
            <a:xfrm>
              <a:off x="333985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"/>
            <p:cNvSpPr/>
            <p:nvPr/>
          </p:nvSpPr>
          <p:spPr>
            <a:xfrm>
              <a:off x="343157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"/>
            <p:cNvSpPr/>
            <p:nvPr/>
          </p:nvSpPr>
          <p:spPr>
            <a:xfrm>
              <a:off x="35235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"/>
            <p:cNvSpPr/>
            <p:nvPr/>
          </p:nvSpPr>
          <p:spPr>
            <a:xfrm>
              <a:off x="6764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"/>
            <p:cNvSpPr/>
            <p:nvPr/>
          </p:nvSpPr>
          <p:spPr>
            <a:xfrm>
              <a:off x="76832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"/>
            <p:cNvSpPr/>
            <p:nvPr/>
          </p:nvSpPr>
          <p:spPr>
            <a:xfrm>
              <a:off x="860125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"/>
            <p:cNvSpPr/>
            <p:nvPr/>
          </p:nvSpPr>
          <p:spPr>
            <a:xfrm>
              <a:off x="9518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"/>
            <p:cNvSpPr/>
            <p:nvPr/>
          </p:nvSpPr>
          <p:spPr>
            <a:xfrm>
              <a:off x="104382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"/>
            <p:cNvSpPr/>
            <p:nvPr/>
          </p:nvSpPr>
          <p:spPr>
            <a:xfrm>
              <a:off x="11355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"/>
            <p:cNvSpPr/>
            <p:nvPr/>
          </p:nvSpPr>
          <p:spPr>
            <a:xfrm>
              <a:off x="1227500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"/>
            <p:cNvSpPr/>
            <p:nvPr/>
          </p:nvSpPr>
          <p:spPr>
            <a:xfrm>
              <a:off x="131927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"/>
            <p:cNvSpPr/>
            <p:nvPr/>
          </p:nvSpPr>
          <p:spPr>
            <a:xfrm>
              <a:off x="1411200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"/>
            <p:cNvSpPr/>
            <p:nvPr/>
          </p:nvSpPr>
          <p:spPr>
            <a:xfrm>
              <a:off x="150300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"/>
            <p:cNvSpPr/>
            <p:nvPr/>
          </p:nvSpPr>
          <p:spPr>
            <a:xfrm>
              <a:off x="15947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"/>
            <p:cNvSpPr/>
            <p:nvPr/>
          </p:nvSpPr>
          <p:spPr>
            <a:xfrm>
              <a:off x="16866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"/>
            <p:cNvSpPr/>
            <p:nvPr/>
          </p:nvSpPr>
          <p:spPr>
            <a:xfrm>
              <a:off x="17784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"/>
            <p:cNvSpPr/>
            <p:nvPr/>
          </p:nvSpPr>
          <p:spPr>
            <a:xfrm>
              <a:off x="187037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"/>
            <p:cNvSpPr/>
            <p:nvPr/>
          </p:nvSpPr>
          <p:spPr>
            <a:xfrm>
              <a:off x="19621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"/>
            <p:cNvSpPr/>
            <p:nvPr/>
          </p:nvSpPr>
          <p:spPr>
            <a:xfrm>
              <a:off x="2054075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"/>
            <p:cNvSpPr/>
            <p:nvPr/>
          </p:nvSpPr>
          <p:spPr>
            <a:xfrm>
              <a:off x="21458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"/>
            <p:cNvSpPr/>
            <p:nvPr/>
          </p:nvSpPr>
          <p:spPr>
            <a:xfrm>
              <a:off x="2237800" y="23916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"/>
            <p:cNvSpPr/>
            <p:nvPr/>
          </p:nvSpPr>
          <p:spPr>
            <a:xfrm>
              <a:off x="23295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"/>
            <p:cNvSpPr/>
            <p:nvPr/>
          </p:nvSpPr>
          <p:spPr>
            <a:xfrm>
              <a:off x="242132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"/>
            <p:cNvSpPr/>
            <p:nvPr/>
          </p:nvSpPr>
          <p:spPr>
            <a:xfrm>
              <a:off x="25132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"/>
            <p:cNvSpPr/>
            <p:nvPr/>
          </p:nvSpPr>
          <p:spPr>
            <a:xfrm>
              <a:off x="260500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"/>
            <p:cNvSpPr/>
            <p:nvPr/>
          </p:nvSpPr>
          <p:spPr>
            <a:xfrm>
              <a:off x="26969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"/>
            <p:cNvSpPr/>
            <p:nvPr/>
          </p:nvSpPr>
          <p:spPr>
            <a:xfrm>
              <a:off x="27887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"/>
            <p:cNvSpPr/>
            <p:nvPr/>
          </p:nvSpPr>
          <p:spPr>
            <a:xfrm>
              <a:off x="28806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"/>
            <p:cNvSpPr/>
            <p:nvPr/>
          </p:nvSpPr>
          <p:spPr>
            <a:xfrm>
              <a:off x="297242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"/>
            <p:cNvSpPr/>
            <p:nvPr/>
          </p:nvSpPr>
          <p:spPr>
            <a:xfrm>
              <a:off x="30643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"/>
            <p:cNvSpPr/>
            <p:nvPr/>
          </p:nvSpPr>
          <p:spPr>
            <a:xfrm>
              <a:off x="31561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"/>
            <p:cNvSpPr/>
            <p:nvPr/>
          </p:nvSpPr>
          <p:spPr>
            <a:xfrm>
              <a:off x="32478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"/>
            <p:cNvSpPr/>
            <p:nvPr/>
          </p:nvSpPr>
          <p:spPr>
            <a:xfrm>
              <a:off x="333985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"/>
            <p:cNvSpPr/>
            <p:nvPr/>
          </p:nvSpPr>
          <p:spPr>
            <a:xfrm>
              <a:off x="343157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"/>
            <p:cNvSpPr/>
            <p:nvPr/>
          </p:nvSpPr>
          <p:spPr>
            <a:xfrm>
              <a:off x="35235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"/>
            <p:cNvSpPr/>
            <p:nvPr/>
          </p:nvSpPr>
          <p:spPr>
            <a:xfrm>
              <a:off x="6764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"/>
            <p:cNvSpPr/>
            <p:nvPr/>
          </p:nvSpPr>
          <p:spPr>
            <a:xfrm>
              <a:off x="76832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"/>
            <p:cNvSpPr/>
            <p:nvPr/>
          </p:nvSpPr>
          <p:spPr>
            <a:xfrm>
              <a:off x="860125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"/>
            <p:cNvSpPr/>
            <p:nvPr/>
          </p:nvSpPr>
          <p:spPr>
            <a:xfrm>
              <a:off x="9518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"/>
            <p:cNvSpPr/>
            <p:nvPr/>
          </p:nvSpPr>
          <p:spPr>
            <a:xfrm>
              <a:off x="104382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"/>
            <p:cNvSpPr/>
            <p:nvPr/>
          </p:nvSpPr>
          <p:spPr>
            <a:xfrm>
              <a:off x="11355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"/>
            <p:cNvSpPr/>
            <p:nvPr/>
          </p:nvSpPr>
          <p:spPr>
            <a:xfrm>
              <a:off x="1227500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"/>
            <p:cNvSpPr/>
            <p:nvPr/>
          </p:nvSpPr>
          <p:spPr>
            <a:xfrm>
              <a:off x="131927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"/>
            <p:cNvSpPr/>
            <p:nvPr/>
          </p:nvSpPr>
          <p:spPr>
            <a:xfrm>
              <a:off x="1411200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"/>
            <p:cNvSpPr/>
            <p:nvPr/>
          </p:nvSpPr>
          <p:spPr>
            <a:xfrm>
              <a:off x="150300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"/>
            <p:cNvSpPr/>
            <p:nvPr/>
          </p:nvSpPr>
          <p:spPr>
            <a:xfrm>
              <a:off x="15947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"/>
            <p:cNvSpPr/>
            <p:nvPr/>
          </p:nvSpPr>
          <p:spPr>
            <a:xfrm>
              <a:off x="16866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"/>
            <p:cNvSpPr/>
            <p:nvPr/>
          </p:nvSpPr>
          <p:spPr>
            <a:xfrm>
              <a:off x="17784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"/>
            <p:cNvSpPr/>
            <p:nvPr/>
          </p:nvSpPr>
          <p:spPr>
            <a:xfrm>
              <a:off x="187037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"/>
            <p:cNvSpPr/>
            <p:nvPr/>
          </p:nvSpPr>
          <p:spPr>
            <a:xfrm>
              <a:off x="19621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"/>
            <p:cNvSpPr/>
            <p:nvPr/>
          </p:nvSpPr>
          <p:spPr>
            <a:xfrm>
              <a:off x="2054075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"/>
            <p:cNvSpPr/>
            <p:nvPr/>
          </p:nvSpPr>
          <p:spPr>
            <a:xfrm>
              <a:off x="21458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"/>
            <p:cNvSpPr/>
            <p:nvPr/>
          </p:nvSpPr>
          <p:spPr>
            <a:xfrm>
              <a:off x="2237800" y="248360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"/>
            <p:cNvSpPr/>
            <p:nvPr/>
          </p:nvSpPr>
          <p:spPr>
            <a:xfrm>
              <a:off x="23295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"/>
            <p:cNvSpPr/>
            <p:nvPr/>
          </p:nvSpPr>
          <p:spPr>
            <a:xfrm>
              <a:off x="242132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"/>
            <p:cNvSpPr/>
            <p:nvPr/>
          </p:nvSpPr>
          <p:spPr>
            <a:xfrm>
              <a:off x="25132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"/>
            <p:cNvSpPr/>
            <p:nvPr/>
          </p:nvSpPr>
          <p:spPr>
            <a:xfrm>
              <a:off x="260500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"/>
            <p:cNvSpPr/>
            <p:nvPr/>
          </p:nvSpPr>
          <p:spPr>
            <a:xfrm>
              <a:off x="26969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"/>
            <p:cNvSpPr/>
            <p:nvPr/>
          </p:nvSpPr>
          <p:spPr>
            <a:xfrm>
              <a:off x="27887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"/>
            <p:cNvSpPr/>
            <p:nvPr/>
          </p:nvSpPr>
          <p:spPr>
            <a:xfrm>
              <a:off x="28806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"/>
            <p:cNvSpPr/>
            <p:nvPr/>
          </p:nvSpPr>
          <p:spPr>
            <a:xfrm>
              <a:off x="297242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"/>
            <p:cNvSpPr/>
            <p:nvPr/>
          </p:nvSpPr>
          <p:spPr>
            <a:xfrm>
              <a:off x="30643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"/>
            <p:cNvSpPr/>
            <p:nvPr/>
          </p:nvSpPr>
          <p:spPr>
            <a:xfrm>
              <a:off x="31561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"/>
            <p:cNvSpPr/>
            <p:nvPr/>
          </p:nvSpPr>
          <p:spPr>
            <a:xfrm>
              <a:off x="32478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"/>
            <p:cNvSpPr/>
            <p:nvPr/>
          </p:nvSpPr>
          <p:spPr>
            <a:xfrm>
              <a:off x="333985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"/>
            <p:cNvSpPr/>
            <p:nvPr/>
          </p:nvSpPr>
          <p:spPr>
            <a:xfrm>
              <a:off x="343157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"/>
            <p:cNvSpPr/>
            <p:nvPr/>
          </p:nvSpPr>
          <p:spPr>
            <a:xfrm>
              <a:off x="35235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"/>
            <p:cNvSpPr/>
            <p:nvPr/>
          </p:nvSpPr>
          <p:spPr>
            <a:xfrm>
              <a:off x="6764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"/>
            <p:cNvSpPr/>
            <p:nvPr/>
          </p:nvSpPr>
          <p:spPr>
            <a:xfrm>
              <a:off x="76832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"/>
            <p:cNvSpPr/>
            <p:nvPr/>
          </p:nvSpPr>
          <p:spPr>
            <a:xfrm>
              <a:off x="860125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"/>
            <p:cNvSpPr/>
            <p:nvPr/>
          </p:nvSpPr>
          <p:spPr>
            <a:xfrm>
              <a:off x="9518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"/>
            <p:cNvSpPr/>
            <p:nvPr/>
          </p:nvSpPr>
          <p:spPr>
            <a:xfrm>
              <a:off x="104382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"/>
            <p:cNvSpPr/>
            <p:nvPr/>
          </p:nvSpPr>
          <p:spPr>
            <a:xfrm>
              <a:off x="11355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"/>
            <p:cNvSpPr/>
            <p:nvPr/>
          </p:nvSpPr>
          <p:spPr>
            <a:xfrm>
              <a:off x="1227500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"/>
            <p:cNvSpPr/>
            <p:nvPr/>
          </p:nvSpPr>
          <p:spPr>
            <a:xfrm>
              <a:off x="131927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"/>
            <p:cNvSpPr/>
            <p:nvPr/>
          </p:nvSpPr>
          <p:spPr>
            <a:xfrm>
              <a:off x="1411200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"/>
            <p:cNvSpPr/>
            <p:nvPr/>
          </p:nvSpPr>
          <p:spPr>
            <a:xfrm>
              <a:off x="150300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"/>
            <p:cNvSpPr/>
            <p:nvPr/>
          </p:nvSpPr>
          <p:spPr>
            <a:xfrm>
              <a:off x="15947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"/>
            <p:cNvSpPr/>
            <p:nvPr/>
          </p:nvSpPr>
          <p:spPr>
            <a:xfrm>
              <a:off x="16866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"/>
            <p:cNvSpPr/>
            <p:nvPr/>
          </p:nvSpPr>
          <p:spPr>
            <a:xfrm>
              <a:off x="17784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"/>
            <p:cNvSpPr/>
            <p:nvPr/>
          </p:nvSpPr>
          <p:spPr>
            <a:xfrm>
              <a:off x="187037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"/>
            <p:cNvSpPr/>
            <p:nvPr/>
          </p:nvSpPr>
          <p:spPr>
            <a:xfrm>
              <a:off x="19621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"/>
            <p:cNvSpPr/>
            <p:nvPr/>
          </p:nvSpPr>
          <p:spPr>
            <a:xfrm>
              <a:off x="2054075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"/>
            <p:cNvSpPr/>
            <p:nvPr/>
          </p:nvSpPr>
          <p:spPr>
            <a:xfrm>
              <a:off x="21458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"/>
            <p:cNvSpPr/>
            <p:nvPr/>
          </p:nvSpPr>
          <p:spPr>
            <a:xfrm>
              <a:off x="2237800" y="25753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"/>
            <p:cNvSpPr/>
            <p:nvPr/>
          </p:nvSpPr>
          <p:spPr>
            <a:xfrm>
              <a:off x="23295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"/>
            <p:cNvSpPr/>
            <p:nvPr/>
          </p:nvSpPr>
          <p:spPr>
            <a:xfrm>
              <a:off x="242132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"/>
            <p:cNvSpPr/>
            <p:nvPr/>
          </p:nvSpPr>
          <p:spPr>
            <a:xfrm>
              <a:off x="25132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"/>
            <p:cNvSpPr/>
            <p:nvPr/>
          </p:nvSpPr>
          <p:spPr>
            <a:xfrm>
              <a:off x="260500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"/>
            <p:cNvSpPr/>
            <p:nvPr/>
          </p:nvSpPr>
          <p:spPr>
            <a:xfrm>
              <a:off x="26969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"/>
            <p:cNvSpPr/>
            <p:nvPr/>
          </p:nvSpPr>
          <p:spPr>
            <a:xfrm>
              <a:off x="27887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"/>
            <p:cNvSpPr/>
            <p:nvPr/>
          </p:nvSpPr>
          <p:spPr>
            <a:xfrm>
              <a:off x="28806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"/>
            <p:cNvSpPr/>
            <p:nvPr/>
          </p:nvSpPr>
          <p:spPr>
            <a:xfrm>
              <a:off x="297242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"/>
            <p:cNvSpPr/>
            <p:nvPr/>
          </p:nvSpPr>
          <p:spPr>
            <a:xfrm>
              <a:off x="30643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"/>
            <p:cNvSpPr/>
            <p:nvPr/>
          </p:nvSpPr>
          <p:spPr>
            <a:xfrm>
              <a:off x="31561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"/>
            <p:cNvSpPr/>
            <p:nvPr/>
          </p:nvSpPr>
          <p:spPr>
            <a:xfrm>
              <a:off x="32478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"/>
            <p:cNvSpPr/>
            <p:nvPr/>
          </p:nvSpPr>
          <p:spPr>
            <a:xfrm>
              <a:off x="333985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"/>
            <p:cNvSpPr/>
            <p:nvPr/>
          </p:nvSpPr>
          <p:spPr>
            <a:xfrm>
              <a:off x="343157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"/>
            <p:cNvSpPr/>
            <p:nvPr/>
          </p:nvSpPr>
          <p:spPr>
            <a:xfrm>
              <a:off x="35235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"/>
            <p:cNvSpPr/>
            <p:nvPr/>
          </p:nvSpPr>
          <p:spPr>
            <a:xfrm>
              <a:off x="6764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"/>
            <p:cNvSpPr/>
            <p:nvPr/>
          </p:nvSpPr>
          <p:spPr>
            <a:xfrm>
              <a:off x="76832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"/>
            <p:cNvSpPr/>
            <p:nvPr/>
          </p:nvSpPr>
          <p:spPr>
            <a:xfrm>
              <a:off x="860125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"/>
            <p:cNvSpPr/>
            <p:nvPr/>
          </p:nvSpPr>
          <p:spPr>
            <a:xfrm>
              <a:off x="9518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"/>
            <p:cNvSpPr/>
            <p:nvPr/>
          </p:nvSpPr>
          <p:spPr>
            <a:xfrm>
              <a:off x="104382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"/>
            <p:cNvSpPr/>
            <p:nvPr/>
          </p:nvSpPr>
          <p:spPr>
            <a:xfrm>
              <a:off x="11355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"/>
            <p:cNvSpPr/>
            <p:nvPr/>
          </p:nvSpPr>
          <p:spPr>
            <a:xfrm>
              <a:off x="1227500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"/>
            <p:cNvSpPr/>
            <p:nvPr/>
          </p:nvSpPr>
          <p:spPr>
            <a:xfrm>
              <a:off x="131927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"/>
            <p:cNvSpPr/>
            <p:nvPr/>
          </p:nvSpPr>
          <p:spPr>
            <a:xfrm>
              <a:off x="1411200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"/>
            <p:cNvSpPr/>
            <p:nvPr/>
          </p:nvSpPr>
          <p:spPr>
            <a:xfrm>
              <a:off x="150300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"/>
            <p:cNvSpPr/>
            <p:nvPr/>
          </p:nvSpPr>
          <p:spPr>
            <a:xfrm>
              <a:off x="15947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"/>
            <p:cNvSpPr/>
            <p:nvPr/>
          </p:nvSpPr>
          <p:spPr>
            <a:xfrm>
              <a:off x="16866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"/>
            <p:cNvSpPr/>
            <p:nvPr/>
          </p:nvSpPr>
          <p:spPr>
            <a:xfrm>
              <a:off x="17784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"/>
            <p:cNvSpPr/>
            <p:nvPr/>
          </p:nvSpPr>
          <p:spPr>
            <a:xfrm>
              <a:off x="187037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"/>
            <p:cNvSpPr/>
            <p:nvPr/>
          </p:nvSpPr>
          <p:spPr>
            <a:xfrm>
              <a:off x="19621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"/>
            <p:cNvSpPr/>
            <p:nvPr/>
          </p:nvSpPr>
          <p:spPr>
            <a:xfrm>
              <a:off x="2054075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"/>
            <p:cNvSpPr/>
            <p:nvPr/>
          </p:nvSpPr>
          <p:spPr>
            <a:xfrm>
              <a:off x="21458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"/>
            <p:cNvSpPr/>
            <p:nvPr/>
          </p:nvSpPr>
          <p:spPr>
            <a:xfrm>
              <a:off x="2237800" y="26673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"/>
            <p:cNvSpPr/>
            <p:nvPr/>
          </p:nvSpPr>
          <p:spPr>
            <a:xfrm>
              <a:off x="23295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"/>
            <p:cNvSpPr/>
            <p:nvPr/>
          </p:nvSpPr>
          <p:spPr>
            <a:xfrm>
              <a:off x="242132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"/>
            <p:cNvSpPr/>
            <p:nvPr/>
          </p:nvSpPr>
          <p:spPr>
            <a:xfrm>
              <a:off x="25132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"/>
            <p:cNvSpPr/>
            <p:nvPr/>
          </p:nvSpPr>
          <p:spPr>
            <a:xfrm>
              <a:off x="260500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"/>
            <p:cNvSpPr/>
            <p:nvPr/>
          </p:nvSpPr>
          <p:spPr>
            <a:xfrm>
              <a:off x="26969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"/>
            <p:cNvSpPr/>
            <p:nvPr/>
          </p:nvSpPr>
          <p:spPr>
            <a:xfrm>
              <a:off x="27887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"/>
            <p:cNvSpPr/>
            <p:nvPr/>
          </p:nvSpPr>
          <p:spPr>
            <a:xfrm>
              <a:off x="28806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"/>
            <p:cNvSpPr/>
            <p:nvPr/>
          </p:nvSpPr>
          <p:spPr>
            <a:xfrm>
              <a:off x="297242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"/>
            <p:cNvSpPr/>
            <p:nvPr/>
          </p:nvSpPr>
          <p:spPr>
            <a:xfrm>
              <a:off x="30643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"/>
            <p:cNvSpPr/>
            <p:nvPr/>
          </p:nvSpPr>
          <p:spPr>
            <a:xfrm>
              <a:off x="31561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"/>
            <p:cNvSpPr/>
            <p:nvPr/>
          </p:nvSpPr>
          <p:spPr>
            <a:xfrm>
              <a:off x="32478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"/>
            <p:cNvSpPr/>
            <p:nvPr/>
          </p:nvSpPr>
          <p:spPr>
            <a:xfrm>
              <a:off x="333985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"/>
            <p:cNvSpPr/>
            <p:nvPr/>
          </p:nvSpPr>
          <p:spPr>
            <a:xfrm>
              <a:off x="343157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"/>
            <p:cNvSpPr/>
            <p:nvPr/>
          </p:nvSpPr>
          <p:spPr>
            <a:xfrm>
              <a:off x="35235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"/>
            <p:cNvSpPr/>
            <p:nvPr/>
          </p:nvSpPr>
          <p:spPr>
            <a:xfrm>
              <a:off x="6764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"/>
            <p:cNvSpPr/>
            <p:nvPr/>
          </p:nvSpPr>
          <p:spPr>
            <a:xfrm>
              <a:off x="76832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"/>
            <p:cNvSpPr/>
            <p:nvPr/>
          </p:nvSpPr>
          <p:spPr>
            <a:xfrm>
              <a:off x="860125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"/>
            <p:cNvSpPr/>
            <p:nvPr/>
          </p:nvSpPr>
          <p:spPr>
            <a:xfrm>
              <a:off x="9518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"/>
            <p:cNvSpPr/>
            <p:nvPr/>
          </p:nvSpPr>
          <p:spPr>
            <a:xfrm>
              <a:off x="104382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"/>
            <p:cNvSpPr/>
            <p:nvPr/>
          </p:nvSpPr>
          <p:spPr>
            <a:xfrm>
              <a:off x="11355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"/>
            <p:cNvSpPr/>
            <p:nvPr/>
          </p:nvSpPr>
          <p:spPr>
            <a:xfrm>
              <a:off x="1227500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"/>
            <p:cNvSpPr/>
            <p:nvPr/>
          </p:nvSpPr>
          <p:spPr>
            <a:xfrm>
              <a:off x="131927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"/>
            <p:cNvSpPr/>
            <p:nvPr/>
          </p:nvSpPr>
          <p:spPr>
            <a:xfrm>
              <a:off x="1411200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"/>
            <p:cNvSpPr/>
            <p:nvPr/>
          </p:nvSpPr>
          <p:spPr>
            <a:xfrm>
              <a:off x="150300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"/>
            <p:cNvSpPr/>
            <p:nvPr/>
          </p:nvSpPr>
          <p:spPr>
            <a:xfrm>
              <a:off x="15947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"/>
            <p:cNvSpPr/>
            <p:nvPr/>
          </p:nvSpPr>
          <p:spPr>
            <a:xfrm>
              <a:off x="16866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"/>
            <p:cNvSpPr/>
            <p:nvPr/>
          </p:nvSpPr>
          <p:spPr>
            <a:xfrm>
              <a:off x="17784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"/>
            <p:cNvSpPr/>
            <p:nvPr/>
          </p:nvSpPr>
          <p:spPr>
            <a:xfrm>
              <a:off x="187037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"/>
            <p:cNvSpPr/>
            <p:nvPr/>
          </p:nvSpPr>
          <p:spPr>
            <a:xfrm>
              <a:off x="19621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"/>
            <p:cNvSpPr/>
            <p:nvPr/>
          </p:nvSpPr>
          <p:spPr>
            <a:xfrm>
              <a:off x="2054075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"/>
            <p:cNvSpPr/>
            <p:nvPr/>
          </p:nvSpPr>
          <p:spPr>
            <a:xfrm>
              <a:off x="21458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"/>
            <p:cNvSpPr/>
            <p:nvPr/>
          </p:nvSpPr>
          <p:spPr>
            <a:xfrm>
              <a:off x="2237800" y="27590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"/>
            <p:cNvSpPr/>
            <p:nvPr/>
          </p:nvSpPr>
          <p:spPr>
            <a:xfrm>
              <a:off x="23295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"/>
            <p:cNvSpPr/>
            <p:nvPr/>
          </p:nvSpPr>
          <p:spPr>
            <a:xfrm>
              <a:off x="242132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"/>
            <p:cNvSpPr/>
            <p:nvPr/>
          </p:nvSpPr>
          <p:spPr>
            <a:xfrm>
              <a:off x="25132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"/>
            <p:cNvSpPr/>
            <p:nvPr/>
          </p:nvSpPr>
          <p:spPr>
            <a:xfrm>
              <a:off x="260500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"/>
            <p:cNvSpPr/>
            <p:nvPr/>
          </p:nvSpPr>
          <p:spPr>
            <a:xfrm>
              <a:off x="26969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"/>
            <p:cNvSpPr/>
            <p:nvPr/>
          </p:nvSpPr>
          <p:spPr>
            <a:xfrm>
              <a:off x="27887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"/>
            <p:cNvSpPr/>
            <p:nvPr/>
          </p:nvSpPr>
          <p:spPr>
            <a:xfrm>
              <a:off x="28806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"/>
            <p:cNvSpPr/>
            <p:nvPr/>
          </p:nvSpPr>
          <p:spPr>
            <a:xfrm>
              <a:off x="297242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"/>
            <p:cNvSpPr/>
            <p:nvPr/>
          </p:nvSpPr>
          <p:spPr>
            <a:xfrm>
              <a:off x="30643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"/>
            <p:cNvSpPr/>
            <p:nvPr/>
          </p:nvSpPr>
          <p:spPr>
            <a:xfrm>
              <a:off x="31561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"/>
            <p:cNvSpPr/>
            <p:nvPr/>
          </p:nvSpPr>
          <p:spPr>
            <a:xfrm>
              <a:off x="32478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"/>
            <p:cNvSpPr/>
            <p:nvPr/>
          </p:nvSpPr>
          <p:spPr>
            <a:xfrm>
              <a:off x="333985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"/>
            <p:cNvSpPr/>
            <p:nvPr/>
          </p:nvSpPr>
          <p:spPr>
            <a:xfrm>
              <a:off x="343157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"/>
            <p:cNvSpPr/>
            <p:nvPr/>
          </p:nvSpPr>
          <p:spPr>
            <a:xfrm>
              <a:off x="35235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"/>
            <p:cNvSpPr/>
            <p:nvPr/>
          </p:nvSpPr>
          <p:spPr>
            <a:xfrm>
              <a:off x="6764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"/>
            <p:cNvSpPr/>
            <p:nvPr/>
          </p:nvSpPr>
          <p:spPr>
            <a:xfrm>
              <a:off x="76832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"/>
            <p:cNvSpPr/>
            <p:nvPr/>
          </p:nvSpPr>
          <p:spPr>
            <a:xfrm>
              <a:off x="860125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"/>
            <p:cNvSpPr/>
            <p:nvPr/>
          </p:nvSpPr>
          <p:spPr>
            <a:xfrm>
              <a:off x="9518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"/>
            <p:cNvSpPr/>
            <p:nvPr/>
          </p:nvSpPr>
          <p:spPr>
            <a:xfrm>
              <a:off x="104382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"/>
            <p:cNvSpPr/>
            <p:nvPr/>
          </p:nvSpPr>
          <p:spPr>
            <a:xfrm>
              <a:off x="11355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"/>
            <p:cNvSpPr/>
            <p:nvPr/>
          </p:nvSpPr>
          <p:spPr>
            <a:xfrm>
              <a:off x="1227500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"/>
            <p:cNvSpPr/>
            <p:nvPr/>
          </p:nvSpPr>
          <p:spPr>
            <a:xfrm>
              <a:off x="131927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"/>
            <p:cNvSpPr/>
            <p:nvPr/>
          </p:nvSpPr>
          <p:spPr>
            <a:xfrm>
              <a:off x="1411200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"/>
            <p:cNvSpPr/>
            <p:nvPr/>
          </p:nvSpPr>
          <p:spPr>
            <a:xfrm>
              <a:off x="150300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"/>
            <p:cNvSpPr/>
            <p:nvPr/>
          </p:nvSpPr>
          <p:spPr>
            <a:xfrm>
              <a:off x="15947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4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"/>
            <p:cNvSpPr/>
            <p:nvPr/>
          </p:nvSpPr>
          <p:spPr>
            <a:xfrm>
              <a:off x="16866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"/>
            <p:cNvSpPr/>
            <p:nvPr/>
          </p:nvSpPr>
          <p:spPr>
            <a:xfrm>
              <a:off x="17784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"/>
            <p:cNvSpPr/>
            <p:nvPr/>
          </p:nvSpPr>
          <p:spPr>
            <a:xfrm>
              <a:off x="187037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"/>
            <p:cNvSpPr/>
            <p:nvPr/>
          </p:nvSpPr>
          <p:spPr>
            <a:xfrm>
              <a:off x="19621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4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"/>
            <p:cNvSpPr/>
            <p:nvPr/>
          </p:nvSpPr>
          <p:spPr>
            <a:xfrm>
              <a:off x="2054075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"/>
            <p:cNvSpPr/>
            <p:nvPr/>
          </p:nvSpPr>
          <p:spPr>
            <a:xfrm>
              <a:off x="21458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"/>
            <p:cNvSpPr/>
            <p:nvPr/>
          </p:nvSpPr>
          <p:spPr>
            <a:xfrm>
              <a:off x="2237800" y="285102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"/>
            <p:cNvSpPr/>
            <p:nvPr/>
          </p:nvSpPr>
          <p:spPr>
            <a:xfrm>
              <a:off x="23295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4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"/>
            <p:cNvSpPr/>
            <p:nvPr/>
          </p:nvSpPr>
          <p:spPr>
            <a:xfrm>
              <a:off x="242132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4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"/>
            <p:cNvSpPr/>
            <p:nvPr/>
          </p:nvSpPr>
          <p:spPr>
            <a:xfrm>
              <a:off x="25132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"/>
            <p:cNvSpPr/>
            <p:nvPr/>
          </p:nvSpPr>
          <p:spPr>
            <a:xfrm>
              <a:off x="260500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"/>
            <p:cNvSpPr/>
            <p:nvPr/>
          </p:nvSpPr>
          <p:spPr>
            <a:xfrm>
              <a:off x="26969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44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"/>
            <p:cNvSpPr/>
            <p:nvPr/>
          </p:nvSpPr>
          <p:spPr>
            <a:xfrm>
              <a:off x="27887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"/>
            <p:cNvSpPr/>
            <p:nvPr/>
          </p:nvSpPr>
          <p:spPr>
            <a:xfrm>
              <a:off x="28806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"/>
            <p:cNvSpPr/>
            <p:nvPr/>
          </p:nvSpPr>
          <p:spPr>
            <a:xfrm>
              <a:off x="297242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"/>
            <p:cNvSpPr/>
            <p:nvPr/>
          </p:nvSpPr>
          <p:spPr>
            <a:xfrm>
              <a:off x="30643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44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"/>
            <p:cNvSpPr/>
            <p:nvPr/>
          </p:nvSpPr>
          <p:spPr>
            <a:xfrm>
              <a:off x="31561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"/>
            <p:cNvSpPr/>
            <p:nvPr/>
          </p:nvSpPr>
          <p:spPr>
            <a:xfrm>
              <a:off x="32478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"/>
            <p:cNvSpPr/>
            <p:nvPr/>
          </p:nvSpPr>
          <p:spPr>
            <a:xfrm>
              <a:off x="333985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"/>
            <p:cNvSpPr/>
            <p:nvPr/>
          </p:nvSpPr>
          <p:spPr>
            <a:xfrm>
              <a:off x="343157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"/>
            <p:cNvSpPr/>
            <p:nvPr/>
          </p:nvSpPr>
          <p:spPr>
            <a:xfrm>
              <a:off x="35235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"/>
            <p:cNvSpPr/>
            <p:nvPr/>
          </p:nvSpPr>
          <p:spPr>
            <a:xfrm>
              <a:off x="6764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"/>
            <p:cNvSpPr/>
            <p:nvPr/>
          </p:nvSpPr>
          <p:spPr>
            <a:xfrm>
              <a:off x="76832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"/>
            <p:cNvSpPr/>
            <p:nvPr/>
          </p:nvSpPr>
          <p:spPr>
            <a:xfrm>
              <a:off x="860125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"/>
            <p:cNvSpPr/>
            <p:nvPr/>
          </p:nvSpPr>
          <p:spPr>
            <a:xfrm>
              <a:off x="9518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"/>
            <p:cNvSpPr/>
            <p:nvPr/>
          </p:nvSpPr>
          <p:spPr>
            <a:xfrm>
              <a:off x="104382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"/>
            <p:cNvSpPr/>
            <p:nvPr/>
          </p:nvSpPr>
          <p:spPr>
            <a:xfrm>
              <a:off x="11355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"/>
            <p:cNvSpPr/>
            <p:nvPr/>
          </p:nvSpPr>
          <p:spPr>
            <a:xfrm>
              <a:off x="1227500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"/>
            <p:cNvSpPr/>
            <p:nvPr/>
          </p:nvSpPr>
          <p:spPr>
            <a:xfrm>
              <a:off x="131927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"/>
            <p:cNvSpPr/>
            <p:nvPr/>
          </p:nvSpPr>
          <p:spPr>
            <a:xfrm>
              <a:off x="1411200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"/>
            <p:cNvSpPr/>
            <p:nvPr/>
          </p:nvSpPr>
          <p:spPr>
            <a:xfrm>
              <a:off x="150300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"/>
            <p:cNvSpPr/>
            <p:nvPr/>
          </p:nvSpPr>
          <p:spPr>
            <a:xfrm>
              <a:off x="15947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"/>
            <p:cNvSpPr/>
            <p:nvPr/>
          </p:nvSpPr>
          <p:spPr>
            <a:xfrm>
              <a:off x="16866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"/>
            <p:cNvSpPr/>
            <p:nvPr/>
          </p:nvSpPr>
          <p:spPr>
            <a:xfrm>
              <a:off x="17784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"/>
            <p:cNvSpPr/>
            <p:nvPr/>
          </p:nvSpPr>
          <p:spPr>
            <a:xfrm>
              <a:off x="187037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"/>
            <p:cNvSpPr/>
            <p:nvPr/>
          </p:nvSpPr>
          <p:spPr>
            <a:xfrm>
              <a:off x="19621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"/>
            <p:cNvSpPr/>
            <p:nvPr/>
          </p:nvSpPr>
          <p:spPr>
            <a:xfrm>
              <a:off x="2054075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"/>
            <p:cNvSpPr/>
            <p:nvPr/>
          </p:nvSpPr>
          <p:spPr>
            <a:xfrm>
              <a:off x="21458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"/>
            <p:cNvSpPr/>
            <p:nvPr/>
          </p:nvSpPr>
          <p:spPr>
            <a:xfrm>
              <a:off x="2237800" y="29427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"/>
            <p:cNvSpPr/>
            <p:nvPr/>
          </p:nvSpPr>
          <p:spPr>
            <a:xfrm>
              <a:off x="23295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"/>
            <p:cNvSpPr/>
            <p:nvPr/>
          </p:nvSpPr>
          <p:spPr>
            <a:xfrm>
              <a:off x="242132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"/>
            <p:cNvSpPr/>
            <p:nvPr/>
          </p:nvSpPr>
          <p:spPr>
            <a:xfrm>
              <a:off x="25132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"/>
            <p:cNvSpPr/>
            <p:nvPr/>
          </p:nvSpPr>
          <p:spPr>
            <a:xfrm>
              <a:off x="260500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"/>
            <p:cNvSpPr/>
            <p:nvPr/>
          </p:nvSpPr>
          <p:spPr>
            <a:xfrm>
              <a:off x="26969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"/>
            <p:cNvSpPr/>
            <p:nvPr/>
          </p:nvSpPr>
          <p:spPr>
            <a:xfrm>
              <a:off x="27887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"/>
            <p:cNvSpPr/>
            <p:nvPr/>
          </p:nvSpPr>
          <p:spPr>
            <a:xfrm>
              <a:off x="28806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"/>
            <p:cNvSpPr/>
            <p:nvPr/>
          </p:nvSpPr>
          <p:spPr>
            <a:xfrm>
              <a:off x="297242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"/>
            <p:cNvSpPr/>
            <p:nvPr/>
          </p:nvSpPr>
          <p:spPr>
            <a:xfrm>
              <a:off x="30643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"/>
            <p:cNvSpPr/>
            <p:nvPr/>
          </p:nvSpPr>
          <p:spPr>
            <a:xfrm>
              <a:off x="31561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"/>
            <p:cNvSpPr/>
            <p:nvPr/>
          </p:nvSpPr>
          <p:spPr>
            <a:xfrm>
              <a:off x="32478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"/>
            <p:cNvSpPr/>
            <p:nvPr/>
          </p:nvSpPr>
          <p:spPr>
            <a:xfrm>
              <a:off x="333985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"/>
            <p:cNvSpPr/>
            <p:nvPr/>
          </p:nvSpPr>
          <p:spPr>
            <a:xfrm>
              <a:off x="343157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"/>
            <p:cNvSpPr/>
            <p:nvPr/>
          </p:nvSpPr>
          <p:spPr>
            <a:xfrm>
              <a:off x="35235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"/>
            <p:cNvSpPr/>
            <p:nvPr/>
          </p:nvSpPr>
          <p:spPr>
            <a:xfrm>
              <a:off x="6764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"/>
            <p:cNvSpPr/>
            <p:nvPr/>
          </p:nvSpPr>
          <p:spPr>
            <a:xfrm>
              <a:off x="76832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"/>
            <p:cNvSpPr/>
            <p:nvPr/>
          </p:nvSpPr>
          <p:spPr>
            <a:xfrm>
              <a:off x="860125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"/>
            <p:cNvSpPr/>
            <p:nvPr/>
          </p:nvSpPr>
          <p:spPr>
            <a:xfrm>
              <a:off x="9518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"/>
            <p:cNvSpPr/>
            <p:nvPr/>
          </p:nvSpPr>
          <p:spPr>
            <a:xfrm>
              <a:off x="104382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"/>
            <p:cNvSpPr/>
            <p:nvPr/>
          </p:nvSpPr>
          <p:spPr>
            <a:xfrm>
              <a:off x="11355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"/>
            <p:cNvSpPr/>
            <p:nvPr/>
          </p:nvSpPr>
          <p:spPr>
            <a:xfrm>
              <a:off x="1227500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"/>
            <p:cNvSpPr/>
            <p:nvPr/>
          </p:nvSpPr>
          <p:spPr>
            <a:xfrm>
              <a:off x="131927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"/>
            <p:cNvSpPr/>
            <p:nvPr/>
          </p:nvSpPr>
          <p:spPr>
            <a:xfrm>
              <a:off x="1411200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"/>
            <p:cNvSpPr/>
            <p:nvPr/>
          </p:nvSpPr>
          <p:spPr>
            <a:xfrm>
              <a:off x="150300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"/>
            <p:cNvSpPr/>
            <p:nvPr/>
          </p:nvSpPr>
          <p:spPr>
            <a:xfrm>
              <a:off x="15947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"/>
            <p:cNvSpPr/>
            <p:nvPr/>
          </p:nvSpPr>
          <p:spPr>
            <a:xfrm>
              <a:off x="16866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"/>
            <p:cNvSpPr/>
            <p:nvPr/>
          </p:nvSpPr>
          <p:spPr>
            <a:xfrm>
              <a:off x="17784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"/>
            <p:cNvSpPr/>
            <p:nvPr/>
          </p:nvSpPr>
          <p:spPr>
            <a:xfrm>
              <a:off x="187037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"/>
            <p:cNvSpPr/>
            <p:nvPr/>
          </p:nvSpPr>
          <p:spPr>
            <a:xfrm>
              <a:off x="19621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"/>
            <p:cNvSpPr/>
            <p:nvPr/>
          </p:nvSpPr>
          <p:spPr>
            <a:xfrm>
              <a:off x="2054075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"/>
            <p:cNvSpPr/>
            <p:nvPr/>
          </p:nvSpPr>
          <p:spPr>
            <a:xfrm>
              <a:off x="21458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"/>
            <p:cNvSpPr/>
            <p:nvPr/>
          </p:nvSpPr>
          <p:spPr>
            <a:xfrm>
              <a:off x="2237800" y="303455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"/>
            <p:cNvSpPr/>
            <p:nvPr/>
          </p:nvSpPr>
          <p:spPr>
            <a:xfrm>
              <a:off x="23295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"/>
            <p:cNvSpPr/>
            <p:nvPr/>
          </p:nvSpPr>
          <p:spPr>
            <a:xfrm>
              <a:off x="242132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"/>
            <p:cNvSpPr/>
            <p:nvPr/>
          </p:nvSpPr>
          <p:spPr>
            <a:xfrm>
              <a:off x="25132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"/>
            <p:cNvSpPr/>
            <p:nvPr/>
          </p:nvSpPr>
          <p:spPr>
            <a:xfrm>
              <a:off x="260500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"/>
            <p:cNvSpPr/>
            <p:nvPr/>
          </p:nvSpPr>
          <p:spPr>
            <a:xfrm>
              <a:off x="26969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"/>
            <p:cNvSpPr/>
            <p:nvPr/>
          </p:nvSpPr>
          <p:spPr>
            <a:xfrm>
              <a:off x="27887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"/>
            <p:cNvSpPr/>
            <p:nvPr/>
          </p:nvSpPr>
          <p:spPr>
            <a:xfrm>
              <a:off x="28806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"/>
            <p:cNvSpPr/>
            <p:nvPr/>
          </p:nvSpPr>
          <p:spPr>
            <a:xfrm>
              <a:off x="297242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"/>
            <p:cNvSpPr/>
            <p:nvPr/>
          </p:nvSpPr>
          <p:spPr>
            <a:xfrm>
              <a:off x="30643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"/>
            <p:cNvSpPr/>
            <p:nvPr/>
          </p:nvSpPr>
          <p:spPr>
            <a:xfrm>
              <a:off x="31561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"/>
            <p:cNvSpPr/>
            <p:nvPr/>
          </p:nvSpPr>
          <p:spPr>
            <a:xfrm>
              <a:off x="32478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"/>
            <p:cNvSpPr/>
            <p:nvPr/>
          </p:nvSpPr>
          <p:spPr>
            <a:xfrm>
              <a:off x="333985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"/>
            <p:cNvSpPr/>
            <p:nvPr/>
          </p:nvSpPr>
          <p:spPr>
            <a:xfrm>
              <a:off x="343157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"/>
            <p:cNvSpPr/>
            <p:nvPr/>
          </p:nvSpPr>
          <p:spPr>
            <a:xfrm>
              <a:off x="35235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"/>
            <p:cNvSpPr/>
            <p:nvPr/>
          </p:nvSpPr>
          <p:spPr>
            <a:xfrm>
              <a:off x="6764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"/>
            <p:cNvSpPr/>
            <p:nvPr/>
          </p:nvSpPr>
          <p:spPr>
            <a:xfrm>
              <a:off x="76832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"/>
            <p:cNvSpPr/>
            <p:nvPr/>
          </p:nvSpPr>
          <p:spPr>
            <a:xfrm>
              <a:off x="860125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"/>
            <p:cNvSpPr/>
            <p:nvPr/>
          </p:nvSpPr>
          <p:spPr>
            <a:xfrm>
              <a:off x="9518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"/>
            <p:cNvSpPr/>
            <p:nvPr/>
          </p:nvSpPr>
          <p:spPr>
            <a:xfrm>
              <a:off x="104382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"/>
            <p:cNvSpPr/>
            <p:nvPr/>
          </p:nvSpPr>
          <p:spPr>
            <a:xfrm>
              <a:off x="11355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"/>
            <p:cNvSpPr/>
            <p:nvPr/>
          </p:nvSpPr>
          <p:spPr>
            <a:xfrm>
              <a:off x="1227500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"/>
            <p:cNvSpPr/>
            <p:nvPr/>
          </p:nvSpPr>
          <p:spPr>
            <a:xfrm>
              <a:off x="131927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"/>
            <p:cNvSpPr/>
            <p:nvPr/>
          </p:nvSpPr>
          <p:spPr>
            <a:xfrm>
              <a:off x="1411200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"/>
            <p:cNvSpPr/>
            <p:nvPr/>
          </p:nvSpPr>
          <p:spPr>
            <a:xfrm>
              <a:off x="150300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"/>
            <p:cNvSpPr/>
            <p:nvPr/>
          </p:nvSpPr>
          <p:spPr>
            <a:xfrm>
              <a:off x="15947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52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"/>
            <p:cNvSpPr/>
            <p:nvPr/>
          </p:nvSpPr>
          <p:spPr>
            <a:xfrm>
              <a:off x="16866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"/>
            <p:cNvSpPr/>
            <p:nvPr/>
          </p:nvSpPr>
          <p:spPr>
            <a:xfrm>
              <a:off x="17784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"/>
            <p:cNvSpPr/>
            <p:nvPr/>
          </p:nvSpPr>
          <p:spPr>
            <a:xfrm>
              <a:off x="187037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"/>
            <p:cNvSpPr/>
            <p:nvPr/>
          </p:nvSpPr>
          <p:spPr>
            <a:xfrm>
              <a:off x="19621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52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"/>
            <p:cNvSpPr/>
            <p:nvPr/>
          </p:nvSpPr>
          <p:spPr>
            <a:xfrm>
              <a:off x="2054075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"/>
            <p:cNvSpPr/>
            <p:nvPr/>
          </p:nvSpPr>
          <p:spPr>
            <a:xfrm>
              <a:off x="21458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"/>
            <p:cNvSpPr/>
            <p:nvPr/>
          </p:nvSpPr>
          <p:spPr>
            <a:xfrm>
              <a:off x="2237800" y="312647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"/>
            <p:cNvSpPr/>
            <p:nvPr/>
          </p:nvSpPr>
          <p:spPr>
            <a:xfrm>
              <a:off x="23295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52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"/>
            <p:cNvSpPr/>
            <p:nvPr/>
          </p:nvSpPr>
          <p:spPr>
            <a:xfrm>
              <a:off x="242132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52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"/>
            <p:cNvSpPr/>
            <p:nvPr/>
          </p:nvSpPr>
          <p:spPr>
            <a:xfrm>
              <a:off x="25132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"/>
            <p:cNvSpPr/>
            <p:nvPr/>
          </p:nvSpPr>
          <p:spPr>
            <a:xfrm>
              <a:off x="260500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"/>
            <p:cNvSpPr/>
            <p:nvPr/>
          </p:nvSpPr>
          <p:spPr>
            <a:xfrm>
              <a:off x="26969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2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"/>
            <p:cNvSpPr/>
            <p:nvPr/>
          </p:nvSpPr>
          <p:spPr>
            <a:xfrm>
              <a:off x="27887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"/>
            <p:cNvSpPr/>
            <p:nvPr/>
          </p:nvSpPr>
          <p:spPr>
            <a:xfrm>
              <a:off x="28806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"/>
            <p:cNvSpPr/>
            <p:nvPr/>
          </p:nvSpPr>
          <p:spPr>
            <a:xfrm>
              <a:off x="297242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"/>
            <p:cNvSpPr/>
            <p:nvPr/>
          </p:nvSpPr>
          <p:spPr>
            <a:xfrm>
              <a:off x="30643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2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"/>
            <p:cNvSpPr/>
            <p:nvPr/>
          </p:nvSpPr>
          <p:spPr>
            <a:xfrm>
              <a:off x="31561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"/>
            <p:cNvSpPr/>
            <p:nvPr/>
          </p:nvSpPr>
          <p:spPr>
            <a:xfrm>
              <a:off x="32478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"/>
            <p:cNvSpPr/>
            <p:nvPr/>
          </p:nvSpPr>
          <p:spPr>
            <a:xfrm>
              <a:off x="333985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"/>
            <p:cNvSpPr/>
            <p:nvPr/>
          </p:nvSpPr>
          <p:spPr>
            <a:xfrm>
              <a:off x="343157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"/>
            <p:cNvSpPr/>
            <p:nvPr/>
          </p:nvSpPr>
          <p:spPr>
            <a:xfrm>
              <a:off x="35235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"/>
            <p:cNvSpPr/>
            <p:nvPr/>
          </p:nvSpPr>
          <p:spPr>
            <a:xfrm>
              <a:off x="6764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"/>
            <p:cNvSpPr/>
            <p:nvPr/>
          </p:nvSpPr>
          <p:spPr>
            <a:xfrm>
              <a:off x="76832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"/>
            <p:cNvSpPr/>
            <p:nvPr/>
          </p:nvSpPr>
          <p:spPr>
            <a:xfrm>
              <a:off x="860125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"/>
            <p:cNvSpPr/>
            <p:nvPr/>
          </p:nvSpPr>
          <p:spPr>
            <a:xfrm>
              <a:off x="9518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"/>
            <p:cNvSpPr/>
            <p:nvPr/>
          </p:nvSpPr>
          <p:spPr>
            <a:xfrm>
              <a:off x="104382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"/>
            <p:cNvSpPr/>
            <p:nvPr/>
          </p:nvSpPr>
          <p:spPr>
            <a:xfrm>
              <a:off x="11355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"/>
            <p:cNvSpPr/>
            <p:nvPr/>
          </p:nvSpPr>
          <p:spPr>
            <a:xfrm>
              <a:off x="1227500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"/>
            <p:cNvSpPr/>
            <p:nvPr/>
          </p:nvSpPr>
          <p:spPr>
            <a:xfrm>
              <a:off x="131927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"/>
            <p:cNvSpPr/>
            <p:nvPr/>
          </p:nvSpPr>
          <p:spPr>
            <a:xfrm>
              <a:off x="1411200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"/>
            <p:cNvSpPr/>
            <p:nvPr/>
          </p:nvSpPr>
          <p:spPr>
            <a:xfrm>
              <a:off x="150300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"/>
            <p:cNvSpPr/>
            <p:nvPr/>
          </p:nvSpPr>
          <p:spPr>
            <a:xfrm>
              <a:off x="15947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"/>
            <p:cNvSpPr/>
            <p:nvPr/>
          </p:nvSpPr>
          <p:spPr>
            <a:xfrm>
              <a:off x="16866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"/>
            <p:cNvSpPr/>
            <p:nvPr/>
          </p:nvSpPr>
          <p:spPr>
            <a:xfrm>
              <a:off x="17784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"/>
            <p:cNvSpPr/>
            <p:nvPr/>
          </p:nvSpPr>
          <p:spPr>
            <a:xfrm>
              <a:off x="187037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"/>
            <p:cNvSpPr/>
            <p:nvPr/>
          </p:nvSpPr>
          <p:spPr>
            <a:xfrm>
              <a:off x="19621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"/>
            <p:cNvSpPr/>
            <p:nvPr/>
          </p:nvSpPr>
          <p:spPr>
            <a:xfrm>
              <a:off x="2054075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"/>
            <p:cNvSpPr/>
            <p:nvPr/>
          </p:nvSpPr>
          <p:spPr>
            <a:xfrm>
              <a:off x="21458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"/>
            <p:cNvSpPr/>
            <p:nvPr/>
          </p:nvSpPr>
          <p:spPr>
            <a:xfrm>
              <a:off x="2237800" y="32182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"/>
            <p:cNvSpPr/>
            <p:nvPr/>
          </p:nvSpPr>
          <p:spPr>
            <a:xfrm>
              <a:off x="23295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"/>
            <p:cNvSpPr/>
            <p:nvPr/>
          </p:nvSpPr>
          <p:spPr>
            <a:xfrm>
              <a:off x="242132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"/>
            <p:cNvSpPr/>
            <p:nvPr/>
          </p:nvSpPr>
          <p:spPr>
            <a:xfrm>
              <a:off x="25132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"/>
            <p:cNvSpPr/>
            <p:nvPr/>
          </p:nvSpPr>
          <p:spPr>
            <a:xfrm>
              <a:off x="260500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"/>
            <p:cNvSpPr/>
            <p:nvPr/>
          </p:nvSpPr>
          <p:spPr>
            <a:xfrm>
              <a:off x="26969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"/>
            <p:cNvSpPr/>
            <p:nvPr/>
          </p:nvSpPr>
          <p:spPr>
            <a:xfrm>
              <a:off x="27887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"/>
            <p:cNvSpPr/>
            <p:nvPr/>
          </p:nvSpPr>
          <p:spPr>
            <a:xfrm>
              <a:off x="28806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"/>
            <p:cNvSpPr/>
            <p:nvPr/>
          </p:nvSpPr>
          <p:spPr>
            <a:xfrm>
              <a:off x="297242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"/>
            <p:cNvSpPr/>
            <p:nvPr/>
          </p:nvSpPr>
          <p:spPr>
            <a:xfrm>
              <a:off x="30643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"/>
            <p:cNvSpPr/>
            <p:nvPr/>
          </p:nvSpPr>
          <p:spPr>
            <a:xfrm>
              <a:off x="31561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"/>
            <p:cNvSpPr/>
            <p:nvPr/>
          </p:nvSpPr>
          <p:spPr>
            <a:xfrm>
              <a:off x="32478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"/>
            <p:cNvSpPr/>
            <p:nvPr/>
          </p:nvSpPr>
          <p:spPr>
            <a:xfrm>
              <a:off x="333985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"/>
            <p:cNvSpPr/>
            <p:nvPr/>
          </p:nvSpPr>
          <p:spPr>
            <a:xfrm>
              <a:off x="343157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"/>
            <p:cNvSpPr/>
            <p:nvPr/>
          </p:nvSpPr>
          <p:spPr>
            <a:xfrm>
              <a:off x="35235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"/>
            <p:cNvSpPr/>
            <p:nvPr/>
          </p:nvSpPr>
          <p:spPr>
            <a:xfrm>
              <a:off x="6764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"/>
            <p:cNvSpPr/>
            <p:nvPr/>
          </p:nvSpPr>
          <p:spPr>
            <a:xfrm>
              <a:off x="76832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"/>
            <p:cNvSpPr/>
            <p:nvPr/>
          </p:nvSpPr>
          <p:spPr>
            <a:xfrm>
              <a:off x="860125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"/>
            <p:cNvSpPr/>
            <p:nvPr/>
          </p:nvSpPr>
          <p:spPr>
            <a:xfrm>
              <a:off x="9518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"/>
            <p:cNvSpPr/>
            <p:nvPr/>
          </p:nvSpPr>
          <p:spPr>
            <a:xfrm>
              <a:off x="104382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"/>
            <p:cNvSpPr/>
            <p:nvPr/>
          </p:nvSpPr>
          <p:spPr>
            <a:xfrm>
              <a:off x="11355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"/>
            <p:cNvSpPr/>
            <p:nvPr/>
          </p:nvSpPr>
          <p:spPr>
            <a:xfrm>
              <a:off x="1227500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"/>
            <p:cNvSpPr/>
            <p:nvPr/>
          </p:nvSpPr>
          <p:spPr>
            <a:xfrm>
              <a:off x="131927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"/>
            <p:cNvSpPr/>
            <p:nvPr/>
          </p:nvSpPr>
          <p:spPr>
            <a:xfrm>
              <a:off x="1411200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"/>
            <p:cNvSpPr/>
            <p:nvPr/>
          </p:nvSpPr>
          <p:spPr>
            <a:xfrm>
              <a:off x="150300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"/>
            <p:cNvSpPr/>
            <p:nvPr/>
          </p:nvSpPr>
          <p:spPr>
            <a:xfrm>
              <a:off x="15947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52"/>
                  </a:cubicBezTo>
                  <a:cubicBezTo>
                    <a:pt x="503" y="108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"/>
            <p:cNvSpPr/>
            <p:nvPr/>
          </p:nvSpPr>
          <p:spPr>
            <a:xfrm>
              <a:off x="16866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"/>
            <p:cNvSpPr/>
            <p:nvPr/>
          </p:nvSpPr>
          <p:spPr>
            <a:xfrm>
              <a:off x="17784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"/>
            <p:cNvSpPr/>
            <p:nvPr/>
          </p:nvSpPr>
          <p:spPr>
            <a:xfrm>
              <a:off x="187037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"/>
            <p:cNvSpPr/>
            <p:nvPr/>
          </p:nvSpPr>
          <p:spPr>
            <a:xfrm>
              <a:off x="19621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52"/>
                  </a:cubicBezTo>
                  <a:cubicBezTo>
                    <a:pt x="502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"/>
            <p:cNvSpPr/>
            <p:nvPr/>
          </p:nvSpPr>
          <p:spPr>
            <a:xfrm>
              <a:off x="2054075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"/>
            <p:cNvSpPr/>
            <p:nvPr/>
          </p:nvSpPr>
          <p:spPr>
            <a:xfrm>
              <a:off x="21458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"/>
            <p:cNvSpPr/>
            <p:nvPr/>
          </p:nvSpPr>
          <p:spPr>
            <a:xfrm>
              <a:off x="2237800" y="33101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"/>
            <p:cNvSpPr/>
            <p:nvPr/>
          </p:nvSpPr>
          <p:spPr>
            <a:xfrm>
              <a:off x="23295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52"/>
                  </a:cubicBezTo>
                  <a:cubicBezTo>
                    <a:pt x="502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"/>
            <p:cNvSpPr/>
            <p:nvPr/>
          </p:nvSpPr>
          <p:spPr>
            <a:xfrm>
              <a:off x="242132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52"/>
                  </a:cubicBezTo>
                  <a:cubicBezTo>
                    <a:pt x="501" y="108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"/>
            <p:cNvSpPr/>
            <p:nvPr/>
          </p:nvSpPr>
          <p:spPr>
            <a:xfrm>
              <a:off x="25132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"/>
            <p:cNvSpPr/>
            <p:nvPr/>
          </p:nvSpPr>
          <p:spPr>
            <a:xfrm>
              <a:off x="260500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"/>
            <p:cNvSpPr/>
            <p:nvPr/>
          </p:nvSpPr>
          <p:spPr>
            <a:xfrm>
              <a:off x="26969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8"/>
                    <a:pt x="1" y="252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"/>
            <p:cNvSpPr/>
            <p:nvPr/>
          </p:nvSpPr>
          <p:spPr>
            <a:xfrm>
              <a:off x="27887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"/>
            <p:cNvSpPr/>
            <p:nvPr/>
          </p:nvSpPr>
          <p:spPr>
            <a:xfrm>
              <a:off x="28806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"/>
            <p:cNvSpPr/>
            <p:nvPr/>
          </p:nvSpPr>
          <p:spPr>
            <a:xfrm>
              <a:off x="297242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"/>
            <p:cNvSpPr/>
            <p:nvPr/>
          </p:nvSpPr>
          <p:spPr>
            <a:xfrm>
              <a:off x="30643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8"/>
                    <a:pt x="1" y="252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"/>
            <p:cNvSpPr/>
            <p:nvPr/>
          </p:nvSpPr>
          <p:spPr>
            <a:xfrm>
              <a:off x="31561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"/>
            <p:cNvSpPr/>
            <p:nvPr/>
          </p:nvSpPr>
          <p:spPr>
            <a:xfrm>
              <a:off x="32478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"/>
            <p:cNvSpPr/>
            <p:nvPr/>
          </p:nvSpPr>
          <p:spPr>
            <a:xfrm>
              <a:off x="333985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"/>
            <p:cNvSpPr/>
            <p:nvPr/>
          </p:nvSpPr>
          <p:spPr>
            <a:xfrm>
              <a:off x="343157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"/>
            <p:cNvSpPr/>
            <p:nvPr/>
          </p:nvSpPr>
          <p:spPr>
            <a:xfrm>
              <a:off x="35235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"/>
            <p:cNvSpPr/>
            <p:nvPr/>
          </p:nvSpPr>
          <p:spPr>
            <a:xfrm>
              <a:off x="6764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"/>
            <p:cNvSpPr/>
            <p:nvPr/>
          </p:nvSpPr>
          <p:spPr>
            <a:xfrm>
              <a:off x="76832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"/>
            <p:cNvSpPr/>
            <p:nvPr/>
          </p:nvSpPr>
          <p:spPr>
            <a:xfrm>
              <a:off x="860125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"/>
            <p:cNvSpPr/>
            <p:nvPr/>
          </p:nvSpPr>
          <p:spPr>
            <a:xfrm>
              <a:off x="9518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"/>
            <p:cNvSpPr/>
            <p:nvPr/>
          </p:nvSpPr>
          <p:spPr>
            <a:xfrm>
              <a:off x="104382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"/>
            <p:cNvSpPr/>
            <p:nvPr/>
          </p:nvSpPr>
          <p:spPr>
            <a:xfrm>
              <a:off x="11355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"/>
            <p:cNvSpPr/>
            <p:nvPr/>
          </p:nvSpPr>
          <p:spPr>
            <a:xfrm>
              <a:off x="1227500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"/>
            <p:cNvSpPr/>
            <p:nvPr/>
          </p:nvSpPr>
          <p:spPr>
            <a:xfrm>
              <a:off x="131927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"/>
            <p:cNvSpPr/>
            <p:nvPr/>
          </p:nvSpPr>
          <p:spPr>
            <a:xfrm>
              <a:off x="1411200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"/>
            <p:cNvSpPr/>
            <p:nvPr/>
          </p:nvSpPr>
          <p:spPr>
            <a:xfrm>
              <a:off x="150300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"/>
            <p:cNvSpPr/>
            <p:nvPr/>
          </p:nvSpPr>
          <p:spPr>
            <a:xfrm>
              <a:off x="15947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"/>
            <p:cNvSpPr/>
            <p:nvPr/>
          </p:nvSpPr>
          <p:spPr>
            <a:xfrm>
              <a:off x="16866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"/>
            <p:cNvSpPr/>
            <p:nvPr/>
          </p:nvSpPr>
          <p:spPr>
            <a:xfrm>
              <a:off x="17784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"/>
            <p:cNvSpPr/>
            <p:nvPr/>
          </p:nvSpPr>
          <p:spPr>
            <a:xfrm>
              <a:off x="187037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"/>
            <p:cNvSpPr/>
            <p:nvPr/>
          </p:nvSpPr>
          <p:spPr>
            <a:xfrm>
              <a:off x="19621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"/>
            <p:cNvSpPr/>
            <p:nvPr/>
          </p:nvSpPr>
          <p:spPr>
            <a:xfrm>
              <a:off x="2054075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"/>
            <p:cNvSpPr/>
            <p:nvPr/>
          </p:nvSpPr>
          <p:spPr>
            <a:xfrm>
              <a:off x="21458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"/>
            <p:cNvSpPr/>
            <p:nvPr/>
          </p:nvSpPr>
          <p:spPr>
            <a:xfrm>
              <a:off x="2237800" y="340192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"/>
            <p:cNvSpPr/>
            <p:nvPr/>
          </p:nvSpPr>
          <p:spPr>
            <a:xfrm>
              <a:off x="23295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"/>
            <p:cNvSpPr/>
            <p:nvPr/>
          </p:nvSpPr>
          <p:spPr>
            <a:xfrm>
              <a:off x="242132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"/>
            <p:cNvSpPr/>
            <p:nvPr/>
          </p:nvSpPr>
          <p:spPr>
            <a:xfrm>
              <a:off x="25132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"/>
            <p:cNvSpPr/>
            <p:nvPr/>
          </p:nvSpPr>
          <p:spPr>
            <a:xfrm>
              <a:off x="260500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"/>
            <p:cNvSpPr/>
            <p:nvPr/>
          </p:nvSpPr>
          <p:spPr>
            <a:xfrm>
              <a:off x="26969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"/>
            <p:cNvSpPr/>
            <p:nvPr/>
          </p:nvSpPr>
          <p:spPr>
            <a:xfrm>
              <a:off x="27887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"/>
            <p:cNvSpPr/>
            <p:nvPr/>
          </p:nvSpPr>
          <p:spPr>
            <a:xfrm>
              <a:off x="28806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"/>
            <p:cNvSpPr/>
            <p:nvPr/>
          </p:nvSpPr>
          <p:spPr>
            <a:xfrm>
              <a:off x="297242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"/>
            <p:cNvSpPr/>
            <p:nvPr/>
          </p:nvSpPr>
          <p:spPr>
            <a:xfrm>
              <a:off x="30643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"/>
            <p:cNvSpPr/>
            <p:nvPr/>
          </p:nvSpPr>
          <p:spPr>
            <a:xfrm>
              <a:off x="31561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"/>
            <p:cNvSpPr/>
            <p:nvPr/>
          </p:nvSpPr>
          <p:spPr>
            <a:xfrm>
              <a:off x="32478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"/>
            <p:cNvSpPr/>
            <p:nvPr/>
          </p:nvSpPr>
          <p:spPr>
            <a:xfrm>
              <a:off x="333985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"/>
            <p:cNvSpPr/>
            <p:nvPr/>
          </p:nvSpPr>
          <p:spPr>
            <a:xfrm>
              <a:off x="343157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"/>
            <p:cNvSpPr/>
            <p:nvPr/>
          </p:nvSpPr>
          <p:spPr>
            <a:xfrm>
              <a:off x="35235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"/>
            <p:cNvSpPr/>
            <p:nvPr/>
          </p:nvSpPr>
          <p:spPr>
            <a:xfrm>
              <a:off x="6764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"/>
            <p:cNvSpPr/>
            <p:nvPr/>
          </p:nvSpPr>
          <p:spPr>
            <a:xfrm>
              <a:off x="76832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"/>
            <p:cNvSpPr/>
            <p:nvPr/>
          </p:nvSpPr>
          <p:spPr>
            <a:xfrm>
              <a:off x="860125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"/>
            <p:cNvSpPr/>
            <p:nvPr/>
          </p:nvSpPr>
          <p:spPr>
            <a:xfrm>
              <a:off x="9518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"/>
            <p:cNvSpPr/>
            <p:nvPr/>
          </p:nvSpPr>
          <p:spPr>
            <a:xfrm>
              <a:off x="104382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"/>
            <p:cNvSpPr/>
            <p:nvPr/>
          </p:nvSpPr>
          <p:spPr>
            <a:xfrm>
              <a:off x="11355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"/>
            <p:cNvSpPr/>
            <p:nvPr/>
          </p:nvSpPr>
          <p:spPr>
            <a:xfrm>
              <a:off x="1227500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"/>
            <p:cNvSpPr/>
            <p:nvPr/>
          </p:nvSpPr>
          <p:spPr>
            <a:xfrm>
              <a:off x="131927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"/>
            <p:cNvSpPr/>
            <p:nvPr/>
          </p:nvSpPr>
          <p:spPr>
            <a:xfrm>
              <a:off x="1411200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"/>
            <p:cNvSpPr/>
            <p:nvPr/>
          </p:nvSpPr>
          <p:spPr>
            <a:xfrm>
              <a:off x="150300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"/>
            <p:cNvSpPr/>
            <p:nvPr/>
          </p:nvSpPr>
          <p:spPr>
            <a:xfrm>
              <a:off x="15947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"/>
            <p:cNvSpPr/>
            <p:nvPr/>
          </p:nvSpPr>
          <p:spPr>
            <a:xfrm>
              <a:off x="16866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"/>
            <p:cNvSpPr/>
            <p:nvPr/>
          </p:nvSpPr>
          <p:spPr>
            <a:xfrm>
              <a:off x="17784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"/>
            <p:cNvSpPr/>
            <p:nvPr/>
          </p:nvSpPr>
          <p:spPr>
            <a:xfrm>
              <a:off x="187037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"/>
            <p:cNvSpPr/>
            <p:nvPr/>
          </p:nvSpPr>
          <p:spPr>
            <a:xfrm>
              <a:off x="19621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"/>
            <p:cNvSpPr/>
            <p:nvPr/>
          </p:nvSpPr>
          <p:spPr>
            <a:xfrm>
              <a:off x="2054075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"/>
            <p:cNvSpPr/>
            <p:nvPr/>
          </p:nvSpPr>
          <p:spPr>
            <a:xfrm>
              <a:off x="21458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"/>
            <p:cNvSpPr/>
            <p:nvPr/>
          </p:nvSpPr>
          <p:spPr>
            <a:xfrm>
              <a:off x="2237800" y="34939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"/>
            <p:cNvSpPr/>
            <p:nvPr/>
          </p:nvSpPr>
          <p:spPr>
            <a:xfrm>
              <a:off x="23295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"/>
            <p:cNvSpPr/>
            <p:nvPr/>
          </p:nvSpPr>
          <p:spPr>
            <a:xfrm>
              <a:off x="242132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"/>
            <p:cNvSpPr/>
            <p:nvPr/>
          </p:nvSpPr>
          <p:spPr>
            <a:xfrm>
              <a:off x="25132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"/>
            <p:cNvSpPr/>
            <p:nvPr/>
          </p:nvSpPr>
          <p:spPr>
            <a:xfrm>
              <a:off x="260500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"/>
            <p:cNvSpPr/>
            <p:nvPr/>
          </p:nvSpPr>
          <p:spPr>
            <a:xfrm>
              <a:off x="26969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"/>
            <p:cNvSpPr/>
            <p:nvPr/>
          </p:nvSpPr>
          <p:spPr>
            <a:xfrm>
              <a:off x="27887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"/>
            <p:cNvSpPr/>
            <p:nvPr/>
          </p:nvSpPr>
          <p:spPr>
            <a:xfrm>
              <a:off x="28806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"/>
            <p:cNvSpPr/>
            <p:nvPr/>
          </p:nvSpPr>
          <p:spPr>
            <a:xfrm>
              <a:off x="297242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"/>
            <p:cNvSpPr/>
            <p:nvPr/>
          </p:nvSpPr>
          <p:spPr>
            <a:xfrm>
              <a:off x="30643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"/>
            <p:cNvSpPr/>
            <p:nvPr/>
          </p:nvSpPr>
          <p:spPr>
            <a:xfrm>
              <a:off x="31561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"/>
            <p:cNvSpPr/>
            <p:nvPr/>
          </p:nvSpPr>
          <p:spPr>
            <a:xfrm>
              <a:off x="32478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"/>
            <p:cNvSpPr/>
            <p:nvPr/>
          </p:nvSpPr>
          <p:spPr>
            <a:xfrm>
              <a:off x="333985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"/>
            <p:cNvSpPr/>
            <p:nvPr/>
          </p:nvSpPr>
          <p:spPr>
            <a:xfrm>
              <a:off x="343157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"/>
            <p:cNvSpPr/>
            <p:nvPr/>
          </p:nvSpPr>
          <p:spPr>
            <a:xfrm>
              <a:off x="35235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"/>
            <p:cNvSpPr/>
            <p:nvPr/>
          </p:nvSpPr>
          <p:spPr>
            <a:xfrm>
              <a:off x="6764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"/>
            <p:cNvSpPr/>
            <p:nvPr/>
          </p:nvSpPr>
          <p:spPr>
            <a:xfrm>
              <a:off x="76832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"/>
            <p:cNvSpPr/>
            <p:nvPr/>
          </p:nvSpPr>
          <p:spPr>
            <a:xfrm>
              <a:off x="860125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"/>
            <p:cNvSpPr/>
            <p:nvPr/>
          </p:nvSpPr>
          <p:spPr>
            <a:xfrm>
              <a:off x="9518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"/>
            <p:cNvSpPr/>
            <p:nvPr/>
          </p:nvSpPr>
          <p:spPr>
            <a:xfrm>
              <a:off x="104382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"/>
            <p:cNvSpPr/>
            <p:nvPr/>
          </p:nvSpPr>
          <p:spPr>
            <a:xfrm>
              <a:off x="11355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"/>
            <p:cNvSpPr/>
            <p:nvPr/>
          </p:nvSpPr>
          <p:spPr>
            <a:xfrm>
              <a:off x="1227500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"/>
            <p:cNvSpPr/>
            <p:nvPr/>
          </p:nvSpPr>
          <p:spPr>
            <a:xfrm>
              <a:off x="131927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"/>
            <p:cNvSpPr/>
            <p:nvPr/>
          </p:nvSpPr>
          <p:spPr>
            <a:xfrm>
              <a:off x="1411200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"/>
            <p:cNvSpPr/>
            <p:nvPr/>
          </p:nvSpPr>
          <p:spPr>
            <a:xfrm>
              <a:off x="150300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"/>
            <p:cNvSpPr/>
            <p:nvPr/>
          </p:nvSpPr>
          <p:spPr>
            <a:xfrm>
              <a:off x="15947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"/>
            <p:cNvSpPr/>
            <p:nvPr/>
          </p:nvSpPr>
          <p:spPr>
            <a:xfrm>
              <a:off x="16866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"/>
            <p:cNvSpPr/>
            <p:nvPr/>
          </p:nvSpPr>
          <p:spPr>
            <a:xfrm>
              <a:off x="17784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"/>
            <p:cNvSpPr/>
            <p:nvPr/>
          </p:nvSpPr>
          <p:spPr>
            <a:xfrm>
              <a:off x="187037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"/>
            <p:cNvSpPr/>
            <p:nvPr/>
          </p:nvSpPr>
          <p:spPr>
            <a:xfrm>
              <a:off x="19621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"/>
            <p:cNvSpPr/>
            <p:nvPr/>
          </p:nvSpPr>
          <p:spPr>
            <a:xfrm>
              <a:off x="2054075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"/>
            <p:cNvSpPr/>
            <p:nvPr/>
          </p:nvSpPr>
          <p:spPr>
            <a:xfrm>
              <a:off x="21458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"/>
            <p:cNvSpPr/>
            <p:nvPr/>
          </p:nvSpPr>
          <p:spPr>
            <a:xfrm>
              <a:off x="2237800" y="35856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"/>
            <p:cNvSpPr/>
            <p:nvPr/>
          </p:nvSpPr>
          <p:spPr>
            <a:xfrm>
              <a:off x="23295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"/>
            <p:cNvSpPr/>
            <p:nvPr/>
          </p:nvSpPr>
          <p:spPr>
            <a:xfrm>
              <a:off x="242132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"/>
            <p:cNvSpPr/>
            <p:nvPr/>
          </p:nvSpPr>
          <p:spPr>
            <a:xfrm>
              <a:off x="25132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"/>
            <p:cNvSpPr/>
            <p:nvPr/>
          </p:nvSpPr>
          <p:spPr>
            <a:xfrm>
              <a:off x="260500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"/>
            <p:cNvSpPr/>
            <p:nvPr/>
          </p:nvSpPr>
          <p:spPr>
            <a:xfrm>
              <a:off x="26969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"/>
            <p:cNvSpPr/>
            <p:nvPr/>
          </p:nvSpPr>
          <p:spPr>
            <a:xfrm>
              <a:off x="27887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"/>
            <p:cNvSpPr/>
            <p:nvPr/>
          </p:nvSpPr>
          <p:spPr>
            <a:xfrm>
              <a:off x="28806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"/>
            <p:cNvSpPr/>
            <p:nvPr/>
          </p:nvSpPr>
          <p:spPr>
            <a:xfrm>
              <a:off x="297242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"/>
            <p:cNvSpPr/>
            <p:nvPr/>
          </p:nvSpPr>
          <p:spPr>
            <a:xfrm>
              <a:off x="30643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"/>
            <p:cNvSpPr/>
            <p:nvPr/>
          </p:nvSpPr>
          <p:spPr>
            <a:xfrm>
              <a:off x="31561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"/>
            <p:cNvSpPr/>
            <p:nvPr/>
          </p:nvSpPr>
          <p:spPr>
            <a:xfrm>
              <a:off x="32478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"/>
            <p:cNvSpPr/>
            <p:nvPr/>
          </p:nvSpPr>
          <p:spPr>
            <a:xfrm>
              <a:off x="333985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"/>
            <p:cNvSpPr/>
            <p:nvPr/>
          </p:nvSpPr>
          <p:spPr>
            <a:xfrm>
              <a:off x="343157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"/>
            <p:cNvSpPr/>
            <p:nvPr/>
          </p:nvSpPr>
          <p:spPr>
            <a:xfrm>
              <a:off x="35235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"/>
            <p:cNvSpPr/>
            <p:nvPr/>
          </p:nvSpPr>
          <p:spPr>
            <a:xfrm>
              <a:off x="6764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"/>
            <p:cNvSpPr/>
            <p:nvPr/>
          </p:nvSpPr>
          <p:spPr>
            <a:xfrm>
              <a:off x="76832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"/>
            <p:cNvSpPr/>
            <p:nvPr/>
          </p:nvSpPr>
          <p:spPr>
            <a:xfrm>
              <a:off x="860125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"/>
            <p:cNvSpPr/>
            <p:nvPr/>
          </p:nvSpPr>
          <p:spPr>
            <a:xfrm>
              <a:off x="9518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"/>
            <p:cNvSpPr/>
            <p:nvPr/>
          </p:nvSpPr>
          <p:spPr>
            <a:xfrm>
              <a:off x="104382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"/>
            <p:cNvSpPr/>
            <p:nvPr/>
          </p:nvSpPr>
          <p:spPr>
            <a:xfrm>
              <a:off x="11355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"/>
            <p:cNvSpPr/>
            <p:nvPr/>
          </p:nvSpPr>
          <p:spPr>
            <a:xfrm>
              <a:off x="1227500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"/>
            <p:cNvSpPr/>
            <p:nvPr/>
          </p:nvSpPr>
          <p:spPr>
            <a:xfrm>
              <a:off x="131927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"/>
            <p:cNvSpPr/>
            <p:nvPr/>
          </p:nvSpPr>
          <p:spPr>
            <a:xfrm>
              <a:off x="1411200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"/>
            <p:cNvSpPr/>
            <p:nvPr/>
          </p:nvSpPr>
          <p:spPr>
            <a:xfrm>
              <a:off x="150300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"/>
            <p:cNvSpPr/>
            <p:nvPr/>
          </p:nvSpPr>
          <p:spPr>
            <a:xfrm>
              <a:off x="15947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43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"/>
            <p:cNvSpPr/>
            <p:nvPr/>
          </p:nvSpPr>
          <p:spPr>
            <a:xfrm>
              <a:off x="16866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"/>
            <p:cNvSpPr/>
            <p:nvPr/>
          </p:nvSpPr>
          <p:spPr>
            <a:xfrm>
              <a:off x="17784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"/>
            <p:cNvSpPr/>
            <p:nvPr/>
          </p:nvSpPr>
          <p:spPr>
            <a:xfrm>
              <a:off x="187037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"/>
            <p:cNvSpPr/>
            <p:nvPr/>
          </p:nvSpPr>
          <p:spPr>
            <a:xfrm>
              <a:off x="19621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43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"/>
            <p:cNvSpPr/>
            <p:nvPr/>
          </p:nvSpPr>
          <p:spPr>
            <a:xfrm>
              <a:off x="2054075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"/>
            <p:cNvSpPr/>
            <p:nvPr/>
          </p:nvSpPr>
          <p:spPr>
            <a:xfrm>
              <a:off x="21458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"/>
            <p:cNvSpPr/>
            <p:nvPr/>
          </p:nvSpPr>
          <p:spPr>
            <a:xfrm>
              <a:off x="2237800" y="36776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"/>
            <p:cNvSpPr/>
            <p:nvPr/>
          </p:nvSpPr>
          <p:spPr>
            <a:xfrm>
              <a:off x="23295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43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"/>
            <p:cNvSpPr/>
            <p:nvPr/>
          </p:nvSpPr>
          <p:spPr>
            <a:xfrm>
              <a:off x="242132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43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"/>
            <p:cNvSpPr/>
            <p:nvPr/>
          </p:nvSpPr>
          <p:spPr>
            <a:xfrm>
              <a:off x="25132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"/>
            <p:cNvSpPr/>
            <p:nvPr/>
          </p:nvSpPr>
          <p:spPr>
            <a:xfrm>
              <a:off x="260500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"/>
            <p:cNvSpPr/>
            <p:nvPr/>
          </p:nvSpPr>
          <p:spPr>
            <a:xfrm>
              <a:off x="26969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43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"/>
            <p:cNvSpPr/>
            <p:nvPr/>
          </p:nvSpPr>
          <p:spPr>
            <a:xfrm>
              <a:off x="27887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"/>
            <p:cNvSpPr/>
            <p:nvPr/>
          </p:nvSpPr>
          <p:spPr>
            <a:xfrm>
              <a:off x="28806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"/>
            <p:cNvSpPr/>
            <p:nvPr/>
          </p:nvSpPr>
          <p:spPr>
            <a:xfrm>
              <a:off x="297242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"/>
            <p:cNvSpPr/>
            <p:nvPr/>
          </p:nvSpPr>
          <p:spPr>
            <a:xfrm>
              <a:off x="30643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43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"/>
            <p:cNvSpPr/>
            <p:nvPr/>
          </p:nvSpPr>
          <p:spPr>
            <a:xfrm>
              <a:off x="31561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"/>
            <p:cNvSpPr/>
            <p:nvPr/>
          </p:nvSpPr>
          <p:spPr>
            <a:xfrm>
              <a:off x="32478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"/>
            <p:cNvSpPr/>
            <p:nvPr/>
          </p:nvSpPr>
          <p:spPr>
            <a:xfrm>
              <a:off x="333985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"/>
            <p:cNvSpPr/>
            <p:nvPr/>
          </p:nvSpPr>
          <p:spPr>
            <a:xfrm>
              <a:off x="343157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"/>
            <p:cNvSpPr/>
            <p:nvPr/>
          </p:nvSpPr>
          <p:spPr>
            <a:xfrm>
              <a:off x="35235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"/>
            <p:cNvSpPr/>
            <p:nvPr/>
          </p:nvSpPr>
          <p:spPr>
            <a:xfrm>
              <a:off x="6764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"/>
            <p:cNvSpPr/>
            <p:nvPr/>
          </p:nvSpPr>
          <p:spPr>
            <a:xfrm>
              <a:off x="76832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"/>
            <p:cNvSpPr/>
            <p:nvPr/>
          </p:nvSpPr>
          <p:spPr>
            <a:xfrm>
              <a:off x="860125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"/>
            <p:cNvSpPr/>
            <p:nvPr/>
          </p:nvSpPr>
          <p:spPr>
            <a:xfrm>
              <a:off x="9518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"/>
            <p:cNvSpPr/>
            <p:nvPr/>
          </p:nvSpPr>
          <p:spPr>
            <a:xfrm>
              <a:off x="104382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"/>
            <p:cNvSpPr/>
            <p:nvPr/>
          </p:nvSpPr>
          <p:spPr>
            <a:xfrm>
              <a:off x="11355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"/>
            <p:cNvSpPr/>
            <p:nvPr/>
          </p:nvSpPr>
          <p:spPr>
            <a:xfrm>
              <a:off x="1227500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"/>
            <p:cNvSpPr/>
            <p:nvPr/>
          </p:nvSpPr>
          <p:spPr>
            <a:xfrm>
              <a:off x="131927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"/>
            <p:cNvSpPr/>
            <p:nvPr/>
          </p:nvSpPr>
          <p:spPr>
            <a:xfrm>
              <a:off x="1411200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"/>
            <p:cNvSpPr/>
            <p:nvPr/>
          </p:nvSpPr>
          <p:spPr>
            <a:xfrm>
              <a:off x="150300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"/>
            <p:cNvSpPr/>
            <p:nvPr/>
          </p:nvSpPr>
          <p:spPr>
            <a:xfrm>
              <a:off x="15947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"/>
            <p:cNvSpPr/>
            <p:nvPr/>
          </p:nvSpPr>
          <p:spPr>
            <a:xfrm>
              <a:off x="16866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"/>
            <p:cNvSpPr/>
            <p:nvPr/>
          </p:nvSpPr>
          <p:spPr>
            <a:xfrm>
              <a:off x="17784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"/>
            <p:cNvSpPr/>
            <p:nvPr/>
          </p:nvSpPr>
          <p:spPr>
            <a:xfrm>
              <a:off x="187037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"/>
            <p:cNvSpPr/>
            <p:nvPr/>
          </p:nvSpPr>
          <p:spPr>
            <a:xfrm>
              <a:off x="19621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"/>
            <p:cNvSpPr/>
            <p:nvPr/>
          </p:nvSpPr>
          <p:spPr>
            <a:xfrm>
              <a:off x="2054075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"/>
            <p:cNvSpPr/>
            <p:nvPr/>
          </p:nvSpPr>
          <p:spPr>
            <a:xfrm>
              <a:off x="21458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"/>
            <p:cNvSpPr/>
            <p:nvPr/>
          </p:nvSpPr>
          <p:spPr>
            <a:xfrm>
              <a:off x="2237800" y="37693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"/>
            <p:cNvSpPr/>
            <p:nvPr/>
          </p:nvSpPr>
          <p:spPr>
            <a:xfrm>
              <a:off x="23295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"/>
            <p:cNvSpPr/>
            <p:nvPr/>
          </p:nvSpPr>
          <p:spPr>
            <a:xfrm>
              <a:off x="242132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"/>
            <p:cNvSpPr/>
            <p:nvPr/>
          </p:nvSpPr>
          <p:spPr>
            <a:xfrm>
              <a:off x="25132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"/>
            <p:cNvSpPr/>
            <p:nvPr/>
          </p:nvSpPr>
          <p:spPr>
            <a:xfrm>
              <a:off x="260500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"/>
            <p:cNvSpPr/>
            <p:nvPr/>
          </p:nvSpPr>
          <p:spPr>
            <a:xfrm>
              <a:off x="26969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"/>
            <p:cNvSpPr/>
            <p:nvPr/>
          </p:nvSpPr>
          <p:spPr>
            <a:xfrm>
              <a:off x="27887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"/>
            <p:cNvSpPr/>
            <p:nvPr/>
          </p:nvSpPr>
          <p:spPr>
            <a:xfrm>
              <a:off x="28806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"/>
            <p:cNvSpPr/>
            <p:nvPr/>
          </p:nvSpPr>
          <p:spPr>
            <a:xfrm>
              <a:off x="297242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"/>
            <p:cNvSpPr/>
            <p:nvPr/>
          </p:nvSpPr>
          <p:spPr>
            <a:xfrm>
              <a:off x="30643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"/>
            <p:cNvSpPr/>
            <p:nvPr/>
          </p:nvSpPr>
          <p:spPr>
            <a:xfrm>
              <a:off x="31561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"/>
            <p:cNvSpPr/>
            <p:nvPr/>
          </p:nvSpPr>
          <p:spPr>
            <a:xfrm>
              <a:off x="32478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"/>
            <p:cNvSpPr/>
            <p:nvPr/>
          </p:nvSpPr>
          <p:spPr>
            <a:xfrm>
              <a:off x="333985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"/>
            <p:cNvSpPr/>
            <p:nvPr/>
          </p:nvSpPr>
          <p:spPr>
            <a:xfrm>
              <a:off x="343157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"/>
            <p:cNvSpPr/>
            <p:nvPr/>
          </p:nvSpPr>
          <p:spPr>
            <a:xfrm>
              <a:off x="35235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"/>
            <p:cNvSpPr/>
            <p:nvPr/>
          </p:nvSpPr>
          <p:spPr>
            <a:xfrm>
              <a:off x="6764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"/>
            <p:cNvSpPr/>
            <p:nvPr/>
          </p:nvSpPr>
          <p:spPr>
            <a:xfrm>
              <a:off x="76832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"/>
            <p:cNvSpPr/>
            <p:nvPr/>
          </p:nvSpPr>
          <p:spPr>
            <a:xfrm>
              <a:off x="860125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"/>
            <p:cNvSpPr/>
            <p:nvPr/>
          </p:nvSpPr>
          <p:spPr>
            <a:xfrm>
              <a:off x="9518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"/>
            <p:cNvSpPr/>
            <p:nvPr/>
          </p:nvSpPr>
          <p:spPr>
            <a:xfrm>
              <a:off x="104382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"/>
            <p:cNvSpPr/>
            <p:nvPr/>
          </p:nvSpPr>
          <p:spPr>
            <a:xfrm>
              <a:off x="11355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"/>
            <p:cNvSpPr/>
            <p:nvPr/>
          </p:nvSpPr>
          <p:spPr>
            <a:xfrm>
              <a:off x="1227500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"/>
            <p:cNvSpPr/>
            <p:nvPr/>
          </p:nvSpPr>
          <p:spPr>
            <a:xfrm>
              <a:off x="131927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"/>
            <p:cNvSpPr/>
            <p:nvPr/>
          </p:nvSpPr>
          <p:spPr>
            <a:xfrm>
              <a:off x="1411200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"/>
            <p:cNvSpPr/>
            <p:nvPr/>
          </p:nvSpPr>
          <p:spPr>
            <a:xfrm>
              <a:off x="150300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"/>
            <p:cNvSpPr/>
            <p:nvPr/>
          </p:nvSpPr>
          <p:spPr>
            <a:xfrm>
              <a:off x="15947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"/>
            <p:cNvSpPr/>
            <p:nvPr/>
          </p:nvSpPr>
          <p:spPr>
            <a:xfrm>
              <a:off x="16866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"/>
            <p:cNvSpPr/>
            <p:nvPr/>
          </p:nvSpPr>
          <p:spPr>
            <a:xfrm>
              <a:off x="17784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"/>
            <p:cNvSpPr/>
            <p:nvPr/>
          </p:nvSpPr>
          <p:spPr>
            <a:xfrm>
              <a:off x="187037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"/>
            <p:cNvSpPr/>
            <p:nvPr/>
          </p:nvSpPr>
          <p:spPr>
            <a:xfrm>
              <a:off x="19621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"/>
            <p:cNvSpPr/>
            <p:nvPr/>
          </p:nvSpPr>
          <p:spPr>
            <a:xfrm>
              <a:off x="2054075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"/>
            <p:cNvSpPr/>
            <p:nvPr/>
          </p:nvSpPr>
          <p:spPr>
            <a:xfrm>
              <a:off x="21458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"/>
            <p:cNvSpPr/>
            <p:nvPr/>
          </p:nvSpPr>
          <p:spPr>
            <a:xfrm>
              <a:off x="2237800" y="38611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"/>
            <p:cNvSpPr/>
            <p:nvPr/>
          </p:nvSpPr>
          <p:spPr>
            <a:xfrm>
              <a:off x="23295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"/>
            <p:cNvSpPr/>
            <p:nvPr/>
          </p:nvSpPr>
          <p:spPr>
            <a:xfrm>
              <a:off x="242132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"/>
            <p:cNvSpPr/>
            <p:nvPr/>
          </p:nvSpPr>
          <p:spPr>
            <a:xfrm>
              <a:off x="25132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"/>
            <p:cNvSpPr/>
            <p:nvPr/>
          </p:nvSpPr>
          <p:spPr>
            <a:xfrm>
              <a:off x="260500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"/>
            <p:cNvSpPr/>
            <p:nvPr/>
          </p:nvSpPr>
          <p:spPr>
            <a:xfrm>
              <a:off x="26969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"/>
            <p:cNvSpPr/>
            <p:nvPr/>
          </p:nvSpPr>
          <p:spPr>
            <a:xfrm>
              <a:off x="27887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"/>
            <p:cNvSpPr/>
            <p:nvPr/>
          </p:nvSpPr>
          <p:spPr>
            <a:xfrm>
              <a:off x="28806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"/>
            <p:cNvSpPr/>
            <p:nvPr/>
          </p:nvSpPr>
          <p:spPr>
            <a:xfrm>
              <a:off x="297242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"/>
            <p:cNvSpPr/>
            <p:nvPr/>
          </p:nvSpPr>
          <p:spPr>
            <a:xfrm>
              <a:off x="30643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"/>
            <p:cNvSpPr/>
            <p:nvPr/>
          </p:nvSpPr>
          <p:spPr>
            <a:xfrm>
              <a:off x="31561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"/>
            <p:cNvSpPr/>
            <p:nvPr/>
          </p:nvSpPr>
          <p:spPr>
            <a:xfrm>
              <a:off x="32478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"/>
            <p:cNvSpPr/>
            <p:nvPr/>
          </p:nvSpPr>
          <p:spPr>
            <a:xfrm>
              <a:off x="333985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"/>
            <p:cNvSpPr/>
            <p:nvPr/>
          </p:nvSpPr>
          <p:spPr>
            <a:xfrm>
              <a:off x="343157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"/>
            <p:cNvSpPr/>
            <p:nvPr/>
          </p:nvSpPr>
          <p:spPr>
            <a:xfrm>
              <a:off x="35235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"/>
            <p:cNvSpPr/>
            <p:nvPr/>
          </p:nvSpPr>
          <p:spPr>
            <a:xfrm>
              <a:off x="6764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"/>
            <p:cNvSpPr/>
            <p:nvPr/>
          </p:nvSpPr>
          <p:spPr>
            <a:xfrm>
              <a:off x="76832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"/>
            <p:cNvSpPr/>
            <p:nvPr/>
          </p:nvSpPr>
          <p:spPr>
            <a:xfrm>
              <a:off x="860125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"/>
            <p:cNvSpPr/>
            <p:nvPr/>
          </p:nvSpPr>
          <p:spPr>
            <a:xfrm>
              <a:off x="9518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"/>
            <p:cNvSpPr/>
            <p:nvPr/>
          </p:nvSpPr>
          <p:spPr>
            <a:xfrm>
              <a:off x="104382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"/>
            <p:cNvSpPr/>
            <p:nvPr/>
          </p:nvSpPr>
          <p:spPr>
            <a:xfrm>
              <a:off x="11355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"/>
            <p:cNvSpPr/>
            <p:nvPr/>
          </p:nvSpPr>
          <p:spPr>
            <a:xfrm>
              <a:off x="1227500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"/>
            <p:cNvSpPr/>
            <p:nvPr/>
          </p:nvSpPr>
          <p:spPr>
            <a:xfrm>
              <a:off x="131927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"/>
            <p:cNvSpPr/>
            <p:nvPr/>
          </p:nvSpPr>
          <p:spPr>
            <a:xfrm>
              <a:off x="1411200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"/>
            <p:cNvSpPr/>
            <p:nvPr/>
          </p:nvSpPr>
          <p:spPr>
            <a:xfrm>
              <a:off x="150300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"/>
            <p:cNvSpPr/>
            <p:nvPr/>
          </p:nvSpPr>
          <p:spPr>
            <a:xfrm>
              <a:off x="15947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1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"/>
            <p:cNvSpPr/>
            <p:nvPr/>
          </p:nvSpPr>
          <p:spPr>
            <a:xfrm>
              <a:off x="16866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"/>
            <p:cNvSpPr/>
            <p:nvPr/>
          </p:nvSpPr>
          <p:spPr>
            <a:xfrm>
              <a:off x="17784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"/>
            <p:cNvSpPr/>
            <p:nvPr/>
          </p:nvSpPr>
          <p:spPr>
            <a:xfrm>
              <a:off x="187037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"/>
            <p:cNvSpPr/>
            <p:nvPr/>
          </p:nvSpPr>
          <p:spPr>
            <a:xfrm>
              <a:off x="19621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1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"/>
            <p:cNvSpPr/>
            <p:nvPr/>
          </p:nvSpPr>
          <p:spPr>
            <a:xfrm>
              <a:off x="2054075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"/>
            <p:cNvSpPr/>
            <p:nvPr/>
          </p:nvSpPr>
          <p:spPr>
            <a:xfrm>
              <a:off x="21458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"/>
            <p:cNvSpPr/>
            <p:nvPr/>
          </p:nvSpPr>
          <p:spPr>
            <a:xfrm>
              <a:off x="2237800" y="395307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"/>
            <p:cNvSpPr/>
            <p:nvPr/>
          </p:nvSpPr>
          <p:spPr>
            <a:xfrm>
              <a:off x="23295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1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"/>
            <p:cNvSpPr/>
            <p:nvPr/>
          </p:nvSpPr>
          <p:spPr>
            <a:xfrm>
              <a:off x="242132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1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"/>
            <p:cNvSpPr/>
            <p:nvPr/>
          </p:nvSpPr>
          <p:spPr>
            <a:xfrm>
              <a:off x="25132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"/>
            <p:cNvSpPr/>
            <p:nvPr/>
          </p:nvSpPr>
          <p:spPr>
            <a:xfrm>
              <a:off x="260500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"/>
            <p:cNvSpPr/>
            <p:nvPr/>
          </p:nvSpPr>
          <p:spPr>
            <a:xfrm>
              <a:off x="26969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51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"/>
            <p:cNvSpPr/>
            <p:nvPr/>
          </p:nvSpPr>
          <p:spPr>
            <a:xfrm>
              <a:off x="27887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"/>
            <p:cNvSpPr/>
            <p:nvPr/>
          </p:nvSpPr>
          <p:spPr>
            <a:xfrm>
              <a:off x="28806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"/>
            <p:cNvSpPr/>
            <p:nvPr/>
          </p:nvSpPr>
          <p:spPr>
            <a:xfrm>
              <a:off x="297242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"/>
            <p:cNvSpPr/>
            <p:nvPr/>
          </p:nvSpPr>
          <p:spPr>
            <a:xfrm>
              <a:off x="30643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51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"/>
            <p:cNvSpPr/>
            <p:nvPr/>
          </p:nvSpPr>
          <p:spPr>
            <a:xfrm>
              <a:off x="31561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"/>
            <p:cNvSpPr/>
            <p:nvPr/>
          </p:nvSpPr>
          <p:spPr>
            <a:xfrm>
              <a:off x="32478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"/>
            <p:cNvSpPr/>
            <p:nvPr/>
          </p:nvSpPr>
          <p:spPr>
            <a:xfrm>
              <a:off x="333985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"/>
            <p:cNvSpPr/>
            <p:nvPr/>
          </p:nvSpPr>
          <p:spPr>
            <a:xfrm>
              <a:off x="343157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"/>
            <p:cNvSpPr/>
            <p:nvPr/>
          </p:nvSpPr>
          <p:spPr>
            <a:xfrm>
              <a:off x="35235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"/>
            <p:cNvSpPr/>
            <p:nvPr/>
          </p:nvSpPr>
          <p:spPr>
            <a:xfrm>
              <a:off x="6764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"/>
            <p:cNvSpPr/>
            <p:nvPr/>
          </p:nvSpPr>
          <p:spPr>
            <a:xfrm>
              <a:off x="76832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"/>
            <p:cNvSpPr/>
            <p:nvPr/>
          </p:nvSpPr>
          <p:spPr>
            <a:xfrm>
              <a:off x="860125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"/>
            <p:cNvSpPr/>
            <p:nvPr/>
          </p:nvSpPr>
          <p:spPr>
            <a:xfrm>
              <a:off x="9518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"/>
            <p:cNvSpPr/>
            <p:nvPr/>
          </p:nvSpPr>
          <p:spPr>
            <a:xfrm>
              <a:off x="104382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"/>
            <p:cNvSpPr/>
            <p:nvPr/>
          </p:nvSpPr>
          <p:spPr>
            <a:xfrm>
              <a:off x="11355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"/>
            <p:cNvSpPr/>
            <p:nvPr/>
          </p:nvSpPr>
          <p:spPr>
            <a:xfrm>
              <a:off x="1227500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"/>
            <p:cNvSpPr/>
            <p:nvPr/>
          </p:nvSpPr>
          <p:spPr>
            <a:xfrm>
              <a:off x="131927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"/>
            <p:cNvSpPr/>
            <p:nvPr/>
          </p:nvSpPr>
          <p:spPr>
            <a:xfrm>
              <a:off x="1411200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"/>
            <p:cNvSpPr/>
            <p:nvPr/>
          </p:nvSpPr>
          <p:spPr>
            <a:xfrm>
              <a:off x="150300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"/>
            <p:cNvSpPr/>
            <p:nvPr/>
          </p:nvSpPr>
          <p:spPr>
            <a:xfrm>
              <a:off x="15947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"/>
            <p:cNvSpPr/>
            <p:nvPr/>
          </p:nvSpPr>
          <p:spPr>
            <a:xfrm>
              <a:off x="16866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"/>
            <p:cNvSpPr/>
            <p:nvPr/>
          </p:nvSpPr>
          <p:spPr>
            <a:xfrm>
              <a:off x="17784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"/>
            <p:cNvSpPr/>
            <p:nvPr/>
          </p:nvSpPr>
          <p:spPr>
            <a:xfrm>
              <a:off x="187037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"/>
            <p:cNvSpPr/>
            <p:nvPr/>
          </p:nvSpPr>
          <p:spPr>
            <a:xfrm>
              <a:off x="19621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"/>
            <p:cNvSpPr/>
            <p:nvPr/>
          </p:nvSpPr>
          <p:spPr>
            <a:xfrm>
              <a:off x="2054075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"/>
            <p:cNvSpPr/>
            <p:nvPr/>
          </p:nvSpPr>
          <p:spPr>
            <a:xfrm>
              <a:off x="21458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"/>
            <p:cNvSpPr/>
            <p:nvPr/>
          </p:nvSpPr>
          <p:spPr>
            <a:xfrm>
              <a:off x="2237800" y="40448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"/>
            <p:cNvSpPr/>
            <p:nvPr/>
          </p:nvSpPr>
          <p:spPr>
            <a:xfrm>
              <a:off x="23295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"/>
            <p:cNvSpPr/>
            <p:nvPr/>
          </p:nvSpPr>
          <p:spPr>
            <a:xfrm>
              <a:off x="242132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"/>
            <p:cNvSpPr/>
            <p:nvPr/>
          </p:nvSpPr>
          <p:spPr>
            <a:xfrm>
              <a:off x="25132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"/>
            <p:cNvSpPr/>
            <p:nvPr/>
          </p:nvSpPr>
          <p:spPr>
            <a:xfrm>
              <a:off x="260500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"/>
            <p:cNvSpPr/>
            <p:nvPr/>
          </p:nvSpPr>
          <p:spPr>
            <a:xfrm>
              <a:off x="26969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"/>
            <p:cNvSpPr/>
            <p:nvPr/>
          </p:nvSpPr>
          <p:spPr>
            <a:xfrm>
              <a:off x="27887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"/>
            <p:cNvSpPr/>
            <p:nvPr/>
          </p:nvSpPr>
          <p:spPr>
            <a:xfrm>
              <a:off x="28806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"/>
            <p:cNvSpPr/>
            <p:nvPr/>
          </p:nvSpPr>
          <p:spPr>
            <a:xfrm>
              <a:off x="297242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"/>
            <p:cNvSpPr/>
            <p:nvPr/>
          </p:nvSpPr>
          <p:spPr>
            <a:xfrm>
              <a:off x="30643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"/>
            <p:cNvSpPr/>
            <p:nvPr/>
          </p:nvSpPr>
          <p:spPr>
            <a:xfrm>
              <a:off x="31561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"/>
            <p:cNvSpPr/>
            <p:nvPr/>
          </p:nvSpPr>
          <p:spPr>
            <a:xfrm>
              <a:off x="32478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"/>
            <p:cNvSpPr/>
            <p:nvPr/>
          </p:nvSpPr>
          <p:spPr>
            <a:xfrm>
              <a:off x="333985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"/>
            <p:cNvSpPr/>
            <p:nvPr/>
          </p:nvSpPr>
          <p:spPr>
            <a:xfrm>
              <a:off x="343157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"/>
            <p:cNvSpPr/>
            <p:nvPr/>
          </p:nvSpPr>
          <p:spPr>
            <a:xfrm>
              <a:off x="35235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"/>
            <p:cNvSpPr/>
            <p:nvPr/>
          </p:nvSpPr>
          <p:spPr>
            <a:xfrm>
              <a:off x="6764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"/>
            <p:cNvSpPr/>
            <p:nvPr/>
          </p:nvSpPr>
          <p:spPr>
            <a:xfrm>
              <a:off x="76832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"/>
            <p:cNvSpPr/>
            <p:nvPr/>
          </p:nvSpPr>
          <p:spPr>
            <a:xfrm>
              <a:off x="860125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"/>
            <p:cNvSpPr/>
            <p:nvPr/>
          </p:nvSpPr>
          <p:spPr>
            <a:xfrm>
              <a:off x="9518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"/>
            <p:cNvSpPr/>
            <p:nvPr/>
          </p:nvSpPr>
          <p:spPr>
            <a:xfrm>
              <a:off x="104382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"/>
            <p:cNvSpPr/>
            <p:nvPr/>
          </p:nvSpPr>
          <p:spPr>
            <a:xfrm>
              <a:off x="11355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"/>
            <p:cNvSpPr/>
            <p:nvPr/>
          </p:nvSpPr>
          <p:spPr>
            <a:xfrm>
              <a:off x="1227500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"/>
            <p:cNvSpPr/>
            <p:nvPr/>
          </p:nvSpPr>
          <p:spPr>
            <a:xfrm>
              <a:off x="131927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"/>
            <p:cNvSpPr/>
            <p:nvPr/>
          </p:nvSpPr>
          <p:spPr>
            <a:xfrm>
              <a:off x="1411200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"/>
            <p:cNvSpPr/>
            <p:nvPr/>
          </p:nvSpPr>
          <p:spPr>
            <a:xfrm>
              <a:off x="150300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"/>
            <p:cNvSpPr/>
            <p:nvPr/>
          </p:nvSpPr>
          <p:spPr>
            <a:xfrm>
              <a:off x="15947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50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"/>
            <p:cNvSpPr/>
            <p:nvPr/>
          </p:nvSpPr>
          <p:spPr>
            <a:xfrm>
              <a:off x="16866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"/>
            <p:cNvSpPr/>
            <p:nvPr/>
          </p:nvSpPr>
          <p:spPr>
            <a:xfrm>
              <a:off x="17784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"/>
            <p:cNvSpPr/>
            <p:nvPr/>
          </p:nvSpPr>
          <p:spPr>
            <a:xfrm>
              <a:off x="187037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"/>
            <p:cNvSpPr/>
            <p:nvPr/>
          </p:nvSpPr>
          <p:spPr>
            <a:xfrm>
              <a:off x="19621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50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"/>
            <p:cNvSpPr/>
            <p:nvPr/>
          </p:nvSpPr>
          <p:spPr>
            <a:xfrm>
              <a:off x="2054075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"/>
            <p:cNvSpPr/>
            <p:nvPr/>
          </p:nvSpPr>
          <p:spPr>
            <a:xfrm>
              <a:off x="21458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"/>
            <p:cNvSpPr/>
            <p:nvPr/>
          </p:nvSpPr>
          <p:spPr>
            <a:xfrm>
              <a:off x="2237800" y="41367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"/>
            <p:cNvSpPr/>
            <p:nvPr/>
          </p:nvSpPr>
          <p:spPr>
            <a:xfrm>
              <a:off x="23295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50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"/>
            <p:cNvSpPr/>
            <p:nvPr/>
          </p:nvSpPr>
          <p:spPr>
            <a:xfrm>
              <a:off x="242132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50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"/>
            <p:cNvSpPr/>
            <p:nvPr/>
          </p:nvSpPr>
          <p:spPr>
            <a:xfrm>
              <a:off x="25132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"/>
            <p:cNvSpPr/>
            <p:nvPr/>
          </p:nvSpPr>
          <p:spPr>
            <a:xfrm>
              <a:off x="260500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"/>
            <p:cNvSpPr/>
            <p:nvPr/>
          </p:nvSpPr>
          <p:spPr>
            <a:xfrm>
              <a:off x="26969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50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"/>
            <p:cNvSpPr/>
            <p:nvPr/>
          </p:nvSpPr>
          <p:spPr>
            <a:xfrm>
              <a:off x="27887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"/>
            <p:cNvSpPr/>
            <p:nvPr/>
          </p:nvSpPr>
          <p:spPr>
            <a:xfrm>
              <a:off x="28806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"/>
            <p:cNvSpPr/>
            <p:nvPr/>
          </p:nvSpPr>
          <p:spPr>
            <a:xfrm>
              <a:off x="297242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"/>
            <p:cNvSpPr/>
            <p:nvPr/>
          </p:nvSpPr>
          <p:spPr>
            <a:xfrm>
              <a:off x="30643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50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"/>
            <p:cNvSpPr/>
            <p:nvPr/>
          </p:nvSpPr>
          <p:spPr>
            <a:xfrm>
              <a:off x="31561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"/>
            <p:cNvSpPr/>
            <p:nvPr/>
          </p:nvSpPr>
          <p:spPr>
            <a:xfrm>
              <a:off x="32478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"/>
            <p:cNvSpPr/>
            <p:nvPr/>
          </p:nvSpPr>
          <p:spPr>
            <a:xfrm>
              <a:off x="333985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"/>
            <p:cNvSpPr/>
            <p:nvPr/>
          </p:nvSpPr>
          <p:spPr>
            <a:xfrm>
              <a:off x="343157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"/>
            <p:cNvSpPr/>
            <p:nvPr/>
          </p:nvSpPr>
          <p:spPr>
            <a:xfrm>
              <a:off x="35235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"/>
            <p:cNvSpPr/>
            <p:nvPr/>
          </p:nvSpPr>
          <p:spPr>
            <a:xfrm>
              <a:off x="6764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"/>
            <p:cNvSpPr/>
            <p:nvPr/>
          </p:nvSpPr>
          <p:spPr>
            <a:xfrm>
              <a:off x="76832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"/>
            <p:cNvSpPr/>
            <p:nvPr/>
          </p:nvSpPr>
          <p:spPr>
            <a:xfrm>
              <a:off x="860125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"/>
            <p:cNvSpPr/>
            <p:nvPr/>
          </p:nvSpPr>
          <p:spPr>
            <a:xfrm>
              <a:off x="9518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"/>
            <p:cNvSpPr/>
            <p:nvPr/>
          </p:nvSpPr>
          <p:spPr>
            <a:xfrm>
              <a:off x="104382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"/>
            <p:cNvSpPr/>
            <p:nvPr/>
          </p:nvSpPr>
          <p:spPr>
            <a:xfrm>
              <a:off x="11355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"/>
            <p:cNvSpPr/>
            <p:nvPr/>
          </p:nvSpPr>
          <p:spPr>
            <a:xfrm>
              <a:off x="1227500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"/>
            <p:cNvSpPr/>
            <p:nvPr/>
          </p:nvSpPr>
          <p:spPr>
            <a:xfrm>
              <a:off x="131927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"/>
            <p:cNvSpPr/>
            <p:nvPr/>
          </p:nvSpPr>
          <p:spPr>
            <a:xfrm>
              <a:off x="1411200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"/>
            <p:cNvSpPr/>
            <p:nvPr/>
          </p:nvSpPr>
          <p:spPr>
            <a:xfrm>
              <a:off x="150300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"/>
            <p:cNvSpPr/>
            <p:nvPr/>
          </p:nvSpPr>
          <p:spPr>
            <a:xfrm>
              <a:off x="15947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"/>
            <p:cNvSpPr/>
            <p:nvPr/>
          </p:nvSpPr>
          <p:spPr>
            <a:xfrm>
              <a:off x="16866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"/>
            <p:cNvSpPr/>
            <p:nvPr/>
          </p:nvSpPr>
          <p:spPr>
            <a:xfrm>
              <a:off x="17784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"/>
            <p:cNvSpPr/>
            <p:nvPr/>
          </p:nvSpPr>
          <p:spPr>
            <a:xfrm>
              <a:off x="187037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"/>
            <p:cNvSpPr/>
            <p:nvPr/>
          </p:nvSpPr>
          <p:spPr>
            <a:xfrm>
              <a:off x="19621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"/>
            <p:cNvSpPr/>
            <p:nvPr/>
          </p:nvSpPr>
          <p:spPr>
            <a:xfrm>
              <a:off x="2054075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"/>
            <p:cNvSpPr/>
            <p:nvPr/>
          </p:nvSpPr>
          <p:spPr>
            <a:xfrm>
              <a:off x="21458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"/>
            <p:cNvSpPr/>
            <p:nvPr/>
          </p:nvSpPr>
          <p:spPr>
            <a:xfrm>
              <a:off x="2237800" y="42285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"/>
            <p:cNvSpPr/>
            <p:nvPr/>
          </p:nvSpPr>
          <p:spPr>
            <a:xfrm>
              <a:off x="23295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"/>
            <p:cNvSpPr/>
            <p:nvPr/>
          </p:nvSpPr>
          <p:spPr>
            <a:xfrm>
              <a:off x="242132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"/>
            <p:cNvSpPr/>
            <p:nvPr/>
          </p:nvSpPr>
          <p:spPr>
            <a:xfrm>
              <a:off x="25132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"/>
            <p:cNvSpPr/>
            <p:nvPr/>
          </p:nvSpPr>
          <p:spPr>
            <a:xfrm>
              <a:off x="260500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"/>
            <p:cNvSpPr/>
            <p:nvPr/>
          </p:nvSpPr>
          <p:spPr>
            <a:xfrm>
              <a:off x="26969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"/>
            <p:cNvSpPr/>
            <p:nvPr/>
          </p:nvSpPr>
          <p:spPr>
            <a:xfrm>
              <a:off x="27887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"/>
            <p:cNvSpPr/>
            <p:nvPr/>
          </p:nvSpPr>
          <p:spPr>
            <a:xfrm>
              <a:off x="28806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"/>
            <p:cNvSpPr/>
            <p:nvPr/>
          </p:nvSpPr>
          <p:spPr>
            <a:xfrm>
              <a:off x="297242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"/>
            <p:cNvSpPr/>
            <p:nvPr/>
          </p:nvSpPr>
          <p:spPr>
            <a:xfrm>
              <a:off x="30643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"/>
            <p:cNvSpPr/>
            <p:nvPr/>
          </p:nvSpPr>
          <p:spPr>
            <a:xfrm>
              <a:off x="31561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"/>
            <p:cNvSpPr/>
            <p:nvPr/>
          </p:nvSpPr>
          <p:spPr>
            <a:xfrm>
              <a:off x="32478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"/>
            <p:cNvSpPr/>
            <p:nvPr/>
          </p:nvSpPr>
          <p:spPr>
            <a:xfrm>
              <a:off x="333985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"/>
            <p:cNvSpPr/>
            <p:nvPr/>
          </p:nvSpPr>
          <p:spPr>
            <a:xfrm>
              <a:off x="343157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"/>
            <p:cNvSpPr/>
            <p:nvPr/>
          </p:nvSpPr>
          <p:spPr>
            <a:xfrm>
              <a:off x="35235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"/>
            <p:cNvSpPr/>
            <p:nvPr/>
          </p:nvSpPr>
          <p:spPr>
            <a:xfrm>
              <a:off x="6764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"/>
            <p:cNvSpPr/>
            <p:nvPr/>
          </p:nvSpPr>
          <p:spPr>
            <a:xfrm>
              <a:off x="76832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"/>
            <p:cNvSpPr/>
            <p:nvPr/>
          </p:nvSpPr>
          <p:spPr>
            <a:xfrm>
              <a:off x="860125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"/>
            <p:cNvSpPr/>
            <p:nvPr/>
          </p:nvSpPr>
          <p:spPr>
            <a:xfrm>
              <a:off x="9518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"/>
            <p:cNvSpPr/>
            <p:nvPr/>
          </p:nvSpPr>
          <p:spPr>
            <a:xfrm>
              <a:off x="104382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"/>
            <p:cNvSpPr/>
            <p:nvPr/>
          </p:nvSpPr>
          <p:spPr>
            <a:xfrm>
              <a:off x="11355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"/>
            <p:cNvSpPr/>
            <p:nvPr/>
          </p:nvSpPr>
          <p:spPr>
            <a:xfrm>
              <a:off x="1227500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"/>
            <p:cNvSpPr/>
            <p:nvPr/>
          </p:nvSpPr>
          <p:spPr>
            <a:xfrm>
              <a:off x="131927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"/>
            <p:cNvSpPr/>
            <p:nvPr/>
          </p:nvSpPr>
          <p:spPr>
            <a:xfrm>
              <a:off x="1411200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"/>
            <p:cNvSpPr/>
            <p:nvPr/>
          </p:nvSpPr>
          <p:spPr>
            <a:xfrm>
              <a:off x="150300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"/>
            <p:cNvSpPr/>
            <p:nvPr/>
          </p:nvSpPr>
          <p:spPr>
            <a:xfrm>
              <a:off x="15947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"/>
            <p:cNvSpPr/>
            <p:nvPr/>
          </p:nvSpPr>
          <p:spPr>
            <a:xfrm>
              <a:off x="16866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"/>
            <p:cNvSpPr/>
            <p:nvPr/>
          </p:nvSpPr>
          <p:spPr>
            <a:xfrm>
              <a:off x="17784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"/>
            <p:cNvSpPr/>
            <p:nvPr/>
          </p:nvSpPr>
          <p:spPr>
            <a:xfrm>
              <a:off x="187037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"/>
            <p:cNvSpPr/>
            <p:nvPr/>
          </p:nvSpPr>
          <p:spPr>
            <a:xfrm>
              <a:off x="19621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"/>
            <p:cNvSpPr/>
            <p:nvPr/>
          </p:nvSpPr>
          <p:spPr>
            <a:xfrm>
              <a:off x="2054075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"/>
            <p:cNvSpPr/>
            <p:nvPr/>
          </p:nvSpPr>
          <p:spPr>
            <a:xfrm>
              <a:off x="21458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"/>
            <p:cNvSpPr/>
            <p:nvPr/>
          </p:nvSpPr>
          <p:spPr>
            <a:xfrm>
              <a:off x="2237800" y="432045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"/>
            <p:cNvSpPr/>
            <p:nvPr/>
          </p:nvSpPr>
          <p:spPr>
            <a:xfrm>
              <a:off x="23295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"/>
            <p:cNvSpPr/>
            <p:nvPr/>
          </p:nvSpPr>
          <p:spPr>
            <a:xfrm>
              <a:off x="242132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"/>
            <p:cNvSpPr/>
            <p:nvPr/>
          </p:nvSpPr>
          <p:spPr>
            <a:xfrm>
              <a:off x="25132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"/>
            <p:cNvSpPr/>
            <p:nvPr/>
          </p:nvSpPr>
          <p:spPr>
            <a:xfrm>
              <a:off x="260500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"/>
            <p:cNvSpPr/>
            <p:nvPr/>
          </p:nvSpPr>
          <p:spPr>
            <a:xfrm>
              <a:off x="26969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"/>
            <p:cNvSpPr/>
            <p:nvPr/>
          </p:nvSpPr>
          <p:spPr>
            <a:xfrm>
              <a:off x="27887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"/>
            <p:cNvSpPr/>
            <p:nvPr/>
          </p:nvSpPr>
          <p:spPr>
            <a:xfrm>
              <a:off x="28806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"/>
            <p:cNvSpPr/>
            <p:nvPr/>
          </p:nvSpPr>
          <p:spPr>
            <a:xfrm>
              <a:off x="297242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"/>
            <p:cNvSpPr/>
            <p:nvPr/>
          </p:nvSpPr>
          <p:spPr>
            <a:xfrm>
              <a:off x="30643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"/>
            <p:cNvSpPr/>
            <p:nvPr/>
          </p:nvSpPr>
          <p:spPr>
            <a:xfrm>
              <a:off x="31561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"/>
            <p:cNvSpPr/>
            <p:nvPr/>
          </p:nvSpPr>
          <p:spPr>
            <a:xfrm>
              <a:off x="32478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"/>
            <p:cNvSpPr/>
            <p:nvPr/>
          </p:nvSpPr>
          <p:spPr>
            <a:xfrm>
              <a:off x="333985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"/>
            <p:cNvSpPr/>
            <p:nvPr/>
          </p:nvSpPr>
          <p:spPr>
            <a:xfrm>
              <a:off x="343157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"/>
            <p:cNvSpPr/>
            <p:nvPr/>
          </p:nvSpPr>
          <p:spPr>
            <a:xfrm>
              <a:off x="35235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"/>
            <p:cNvSpPr/>
            <p:nvPr/>
          </p:nvSpPr>
          <p:spPr>
            <a:xfrm>
              <a:off x="6764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"/>
            <p:cNvSpPr/>
            <p:nvPr/>
          </p:nvSpPr>
          <p:spPr>
            <a:xfrm>
              <a:off x="76832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"/>
            <p:cNvSpPr/>
            <p:nvPr/>
          </p:nvSpPr>
          <p:spPr>
            <a:xfrm>
              <a:off x="860125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"/>
            <p:cNvSpPr/>
            <p:nvPr/>
          </p:nvSpPr>
          <p:spPr>
            <a:xfrm>
              <a:off x="9518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"/>
            <p:cNvSpPr/>
            <p:nvPr/>
          </p:nvSpPr>
          <p:spPr>
            <a:xfrm>
              <a:off x="104382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"/>
            <p:cNvSpPr/>
            <p:nvPr/>
          </p:nvSpPr>
          <p:spPr>
            <a:xfrm>
              <a:off x="11355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"/>
            <p:cNvSpPr/>
            <p:nvPr/>
          </p:nvSpPr>
          <p:spPr>
            <a:xfrm>
              <a:off x="1227500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"/>
            <p:cNvSpPr/>
            <p:nvPr/>
          </p:nvSpPr>
          <p:spPr>
            <a:xfrm>
              <a:off x="131927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"/>
            <p:cNvSpPr/>
            <p:nvPr/>
          </p:nvSpPr>
          <p:spPr>
            <a:xfrm>
              <a:off x="1411200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"/>
            <p:cNvSpPr/>
            <p:nvPr/>
          </p:nvSpPr>
          <p:spPr>
            <a:xfrm>
              <a:off x="150300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"/>
            <p:cNvSpPr/>
            <p:nvPr/>
          </p:nvSpPr>
          <p:spPr>
            <a:xfrm>
              <a:off x="15947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"/>
            <p:cNvSpPr/>
            <p:nvPr/>
          </p:nvSpPr>
          <p:spPr>
            <a:xfrm>
              <a:off x="16866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"/>
            <p:cNvSpPr/>
            <p:nvPr/>
          </p:nvSpPr>
          <p:spPr>
            <a:xfrm>
              <a:off x="17784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"/>
            <p:cNvSpPr/>
            <p:nvPr/>
          </p:nvSpPr>
          <p:spPr>
            <a:xfrm>
              <a:off x="187037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"/>
            <p:cNvSpPr/>
            <p:nvPr/>
          </p:nvSpPr>
          <p:spPr>
            <a:xfrm>
              <a:off x="19621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"/>
            <p:cNvSpPr/>
            <p:nvPr/>
          </p:nvSpPr>
          <p:spPr>
            <a:xfrm>
              <a:off x="2054075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"/>
            <p:cNvSpPr/>
            <p:nvPr/>
          </p:nvSpPr>
          <p:spPr>
            <a:xfrm>
              <a:off x="21458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"/>
            <p:cNvSpPr/>
            <p:nvPr/>
          </p:nvSpPr>
          <p:spPr>
            <a:xfrm>
              <a:off x="2237800" y="44122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"/>
            <p:cNvSpPr/>
            <p:nvPr/>
          </p:nvSpPr>
          <p:spPr>
            <a:xfrm>
              <a:off x="23295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"/>
            <p:cNvSpPr/>
            <p:nvPr/>
          </p:nvSpPr>
          <p:spPr>
            <a:xfrm>
              <a:off x="242132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"/>
            <p:cNvSpPr/>
            <p:nvPr/>
          </p:nvSpPr>
          <p:spPr>
            <a:xfrm>
              <a:off x="25132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"/>
            <p:cNvSpPr/>
            <p:nvPr/>
          </p:nvSpPr>
          <p:spPr>
            <a:xfrm>
              <a:off x="260500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"/>
            <p:cNvSpPr/>
            <p:nvPr/>
          </p:nvSpPr>
          <p:spPr>
            <a:xfrm>
              <a:off x="26969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"/>
            <p:cNvSpPr/>
            <p:nvPr/>
          </p:nvSpPr>
          <p:spPr>
            <a:xfrm>
              <a:off x="27887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"/>
            <p:cNvSpPr/>
            <p:nvPr/>
          </p:nvSpPr>
          <p:spPr>
            <a:xfrm>
              <a:off x="28806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"/>
            <p:cNvSpPr/>
            <p:nvPr/>
          </p:nvSpPr>
          <p:spPr>
            <a:xfrm>
              <a:off x="297242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"/>
            <p:cNvSpPr/>
            <p:nvPr/>
          </p:nvSpPr>
          <p:spPr>
            <a:xfrm>
              <a:off x="30643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"/>
            <p:cNvSpPr/>
            <p:nvPr/>
          </p:nvSpPr>
          <p:spPr>
            <a:xfrm>
              <a:off x="31561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"/>
            <p:cNvSpPr/>
            <p:nvPr/>
          </p:nvSpPr>
          <p:spPr>
            <a:xfrm>
              <a:off x="32478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"/>
            <p:cNvSpPr/>
            <p:nvPr/>
          </p:nvSpPr>
          <p:spPr>
            <a:xfrm>
              <a:off x="333985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"/>
            <p:cNvSpPr/>
            <p:nvPr/>
          </p:nvSpPr>
          <p:spPr>
            <a:xfrm>
              <a:off x="343157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"/>
            <p:cNvSpPr/>
            <p:nvPr/>
          </p:nvSpPr>
          <p:spPr>
            <a:xfrm>
              <a:off x="35235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"/>
            <p:cNvSpPr/>
            <p:nvPr/>
          </p:nvSpPr>
          <p:spPr>
            <a:xfrm>
              <a:off x="6764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"/>
            <p:cNvSpPr/>
            <p:nvPr/>
          </p:nvSpPr>
          <p:spPr>
            <a:xfrm>
              <a:off x="76832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"/>
            <p:cNvSpPr/>
            <p:nvPr/>
          </p:nvSpPr>
          <p:spPr>
            <a:xfrm>
              <a:off x="860125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"/>
            <p:cNvSpPr/>
            <p:nvPr/>
          </p:nvSpPr>
          <p:spPr>
            <a:xfrm>
              <a:off x="9518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"/>
            <p:cNvSpPr/>
            <p:nvPr/>
          </p:nvSpPr>
          <p:spPr>
            <a:xfrm>
              <a:off x="104382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"/>
            <p:cNvSpPr/>
            <p:nvPr/>
          </p:nvSpPr>
          <p:spPr>
            <a:xfrm>
              <a:off x="11355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"/>
            <p:cNvSpPr/>
            <p:nvPr/>
          </p:nvSpPr>
          <p:spPr>
            <a:xfrm>
              <a:off x="1227500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1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"/>
            <p:cNvSpPr/>
            <p:nvPr/>
          </p:nvSpPr>
          <p:spPr>
            <a:xfrm>
              <a:off x="131927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"/>
            <p:cNvSpPr/>
            <p:nvPr/>
          </p:nvSpPr>
          <p:spPr>
            <a:xfrm>
              <a:off x="1411200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"/>
            <p:cNvSpPr/>
            <p:nvPr/>
          </p:nvSpPr>
          <p:spPr>
            <a:xfrm>
              <a:off x="150300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0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"/>
            <p:cNvSpPr/>
            <p:nvPr/>
          </p:nvSpPr>
          <p:spPr>
            <a:xfrm>
              <a:off x="15947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94" y="503"/>
                    <a:pt x="503" y="395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"/>
            <p:cNvSpPr/>
            <p:nvPr/>
          </p:nvSpPr>
          <p:spPr>
            <a:xfrm>
              <a:off x="16866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"/>
            <p:cNvSpPr/>
            <p:nvPr/>
          </p:nvSpPr>
          <p:spPr>
            <a:xfrm>
              <a:off x="17784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"/>
            <p:cNvSpPr/>
            <p:nvPr/>
          </p:nvSpPr>
          <p:spPr>
            <a:xfrm>
              <a:off x="187037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"/>
            <p:cNvSpPr/>
            <p:nvPr/>
          </p:nvSpPr>
          <p:spPr>
            <a:xfrm>
              <a:off x="19621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88" y="503"/>
                    <a:pt x="502" y="395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"/>
            <p:cNvSpPr/>
            <p:nvPr/>
          </p:nvSpPr>
          <p:spPr>
            <a:xfrm>
              <a:off x="2054075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52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"/>
            <p:cNvSpPr/>
            <p:nvPr/>
          </p:nvSpPr>
          <p:spPr>
            <a:xfrm>
              <a:off x="21458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"/>
            <p:cNvSpPr/>
            <p:nvPr/>
          </p:nvSpPr>
          <p:spPr>
            <a:xfrm>
              <a:off x="2237800" y="45039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4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"/>
            <p:cNvSpPr/>
            <p:nvPr/>
          </p:nvSpPr>
          <p:spPr>
            <a:xfrm>
              <a:off x="23295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2" y="395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"/>
            <p:cNvSpPr/>
            <p:nvPr/>
          </p:nvSpPr>
          <p:spPr>
            <a:xfrm>
              <a:off x="242132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95" y="503"/>
                    <a:pt x="501" y="395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"/>
            <p:cNvSpPr/>
            <p:nvPr/>
          </p:nvSpPr>
          <p:spPr>
            <a:xfrm>
              <a:off x="25132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"/>
            <p:cNvSpPr/>
            <p:nvPr/>
          </p:nvSpPr>
          <p:spPr>
            <a:xfrm>
              <a:off x="260500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"/>
            <p:cNvSpPr/>
            <p:nvPr/>
          </p:nvSpPr>
          <p:spPr>
            <a:xfrm>
              <a:off x="26969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95"/>
                    <a:pt x="108" y="503"/>
                    <a:pt x="252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"/>
            <p:cNvSpPr/>
            <p:nvPr/>
          </p:nvSpPr>
          <p:spPr>
            <a:xfrm>
              <a:off x="27887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"/>
            <p:cNvSpPr/>
            <p:nvPr/>
          </p:nvSpPr>
          <p:spPr>
            <a:xfrm>
              <a:off x="28806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3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"/>
            <p:cNvSpPr/>
            <p:nvPr/>
          </p:nvSpPr>
          <p:spPr>
            <a:xfrm>
              <a:off x="297242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"/>
            <p:cNvSpPr/>
            <p:nvPr/>
          </p:nvSpPr>
          <p:spPr>
            <a:xfrm>
              <a:off x="30643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95"/>
                    <a:pt x="107" y="503"/>
                    <a:pt x="243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"/>
            <p:cNvSpPr/>
            <p:nvPr/>
          </p:nvSpPr>
          <p:spPr>
            <a:xfrm>
              <a:off x="31561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"/>
            <p:cNvSpPr/>
            <p:nvPr/>
          </p:nvSpPr>
          <p:spPr>
            <a:xfrm>
              <a:off x="32478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"/>
            <p:cNvSpPr/>
            <p:nvPr/>
          </p:nvSpPr>
          <p:spPr>
            <a:xfrm>
              <a:off x="333985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"/>
            <p:cNvSpPr/>
            <p:nvPr/>
          </p:nvSpPr>
          <p:spPr>
            <a:xfrm>
              <a:off x="343157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"/>
            <p:cNvSpPr/>
            <p:nvPr/>
          </p:nvSpPr>
          <p:spPr>
            <a:xfrm>
              <a:off x="35235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"/>
            <p:cNvSpPr/>
            <p:nvPr/>
          </p:nvSpPr>
          <p:spPr>
            <a:xfrm>
              <a:off x="6764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"/>
            <p:cNvSpPr/>
            <p:nvPr/>
          </p:nvSpPr>
          <p:spPr>
            <a:xfrm>
              <a:off x="76832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"/>
            <p:cNvSpPr/>
            <p:nvPr/>
          </p:nvSpPr>
          <p:spPr>
            <a:xfrm>
              <a:off x="860125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"/>
            <p:cNvSpPr/>
            <p:nvPr/>
          </p:nvSpPr>
          <p:spPr>
            <a:xfrm>
              <a:off x="9518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"/>
            <p:cNvSpPr/>
            <p:nvPr/>
          </p:nvSpPr>
          <p:spPr>
            <a:xfrm>
              <a:off x="104382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"/>
            <p:cNvSpPr/>
            <p:nvPr/>
          </p:nvSpPr>
          <p:spPr>
            <a:xfrm>
              <a:off x="11355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"/>
            <p:cNvSpPr/>
            <p:nvPr/>
          </p:nvSpPr>
          <p:spPr>
            <a:xfrm>
              <a:off x="1227500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"/>
            <p:cNvSpPr/>
            <p:nvPr/>
          </p:nvSpPr>
          <p:spPr>
            <a:xfrm>
              <a:off x="131927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"/>
            <p:cNvSpPr/>
            <p:nvPr/>
          </p:nvSpPr>
          <p:spPr>
            <a:xfrm>
              <a:off x="1411200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"/>
            <p:cNvSpPr/>
            <p:nvPr/>
          </p:nvSpPr>
          <p:spPr>
            <a:xfrm>
              <a:off x="150300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"/>
            <p:cNvSpPr/>
            <p:nvPr/>
          </p:nvSpPr>
          <p:spPr>
            <a:xfrm>
              <a:off x="15947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"/>
            <p:cNvSpPr/>
            <p:nvPr/>
          </p:nvSpPr>
          <p:spPr>
            <a:xfrm>
              <a:off x="16866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"/>
            <p:cNvSpPr/>
            <p:nvPr/>
          </p:nvSpPr>
          <p:spPr>
            <a:xfrm>
              <a:off x="17784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"/>
            <p:cNvSpPr/>
            <p:nvPr/>
          </p:nvSpPr>
          <p:spPr>
            <a:xfrm>
              <a:off x="187037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"/>
            <p:cNvSpPr/>
            <p:nvPr/>
          </p:nvSpPr>
          <p:spPr>
            <a:xfrm>
              <a:off x="19621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"/>
            <p:cNvSpPr/>
            <p:nvPr/>
          </p:nvSpPr>
          <p:spPr>
            <a:xfrm>
              <a:off x="2054075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"/>
            <p:cNvSpPr/>
            <p:nvPr/>
          </p:nvSpPr>
          <p:spPr>
            <a:xfrm>
              <a:off x="21458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"/>
            <p:cNvSpPr/>
            <p:nvPr/>
          </p:nvSpPr>
          <p:spPr>
            <a:xfrm>
              <a:off x="2237800" y="4595950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"/>
            <p:cNvSpPr/>
            <p:nvPr/>
          </p:nvSpPr>
          <p:spPr>
            <a:xfrm>
              <a:off x="23295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"/>
            <p:cNvSpPr/>
            <p:nvPr/>
          </p:nvSpPr>
          <p:spPr>
            <a:xfrm>
              <a:off x="242132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"/>
            <p:cNvSpPr/>
            <p:nvPr/>
          </p:nvSpPr>
          <p:spPr>
            <a:xfrm>
              <a:off x="25132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"/>
            <p:cNvSpPr/>
            <p:nvPr/>
          </p:nvSpPr>
          <p:spPr>
            <a:xfrm>
              <a:off x="260500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"/>
            <p:cNvSpPr/>
            <p:nvPr/>
          </p:nvSpPr>
          <p:spPr>
            <a:xfrm>
              <a:off x="26969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"/>
            <p:cNvSpPr/>
            <p:nvPr/>
          </p:nvSpPr>
          <p:spPr>
            <a:xfrm>
              <a:off x="27887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"/>
            <p:cNvSpPr/>
            <p:nvPr/>
          </p:nvSpPr>
          <p:spPr>
            <a:xfrm>
              <a:off x="28806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"/>
            <p:cNvSpPr/>
            <p:nvPr/>
          </p:nvSpPr>
          <p:spPr>
            <a:xfrm>
              <a:off x="297242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"/>
            <p:cNvSpPr/>
            <p:nvPr/>
          </p:nvSpPr>
          <p:spPr>
            <a:xfrm>
              <a:off x="30643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"/>
            <p:cNvSpPr/>
            <p:nvPr/>
          </p:nvSpPr>
          <p:spPr>
            <a:xfrm>
              <a:off x="31561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"/>
            <p:cNvSpPr/>
            <p:nvPr/>
          </p:nvSpPr>
          <p:spPr>
            <a:xfrm>
              <a:off x="32478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"/>
            <p:cNvSpPr/>
            <p:nvPr/>
          </p:nvSpPr>
          <p:spPr>
            <a:xfrm>
              <a:off x="333985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"/>
            <p:cNvSpPr/>
            <p:nvPr/>
          </p:nvSpPr>
          <p:spPr>
            <a:xfrm>
              <a:off x="343157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"/>
            <p:cNvSpPr/>
            <p:nvPr/>
          </p:nvSpPr>
          <p:spPr>
            <a:xfrm>
              <a:off x="35235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"/>
            <p:cNvSpPr/>
            <p:nvPr/>
          </p:nvSpPr>
          <p:spPr>
            <a:xfrm>
              <a:off x="6764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"/>
            <p:cNvSpPr/>
            <p:nvPr/>
          </p:nvSpPr>
          <p:spPr>
            <a:xfrm>
              <a:off x="76832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"/>
            <p:cNvSpPr/>
            <p:nvPr/>
          </p:nvSpPr>
          <p:spPr>
            <a:xfrm>
              <a:off x="860125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"/>
            <p:cNvSpPr/>
            <p:nvPr/>
          </p:nvSpPr>
          <p:spPr>
            <a:xfrm>
              <a:off x="9518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"/>
            <p:cNvSpPr/>
            <p:nvPr/>
          </p:nvSpPr>
          <p:spPr>
            <a:xfrm>
              <a:off x="104382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"/>
            <p:cNvSpPr/>
            <p:nvPr/>
          </p:nvSpPr>
          <p:spPr>
            <a:xfrm>
              <a:off x="11355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"/>
            <p:cNvSpPr/>
            <p:nvPr/>
          </p:nvSpPr>
          <p:spPr>
            <a:xfrm>
              <a:off x="1227500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"/>
            <p:cNvSpPr/>
            <p:nvPr/>
          </p:nvSpPr>
          <p:spPr>
            <a:xfrm>
              <a:off x="131927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"/>
            <p:cNvSpPr/>
            <p:nvPr/>
          </p:nvSpPr>
          <p:spPr>
            <a:xfrm>
              <a:off x="1411200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"/>
            <p:cNvSpPr/>
            <p:nvPr/>
          </p:nvSpPr>
          <p:spPr>
            <a:xfrm>
              <a:off x="150300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"/>
            <p:cNvSpPr/>
            <p:nvPr/>
          </p:nvSpPr>
          <p:spPr>
            <a:xfrm>
              <a:off x="15947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"/>
            <p:cNvSpPr/>
            <p:nvPr/>
          </p:nvSpPr>
          <p:spPr>
            <a:xfrm>
              <a:off x="16866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"/>
            <p:cNvSpPr/>
            <p:nvPr/>
          </p:nvSpPr>
          <p:spPr>
            <a:xfrm>
              <a:off x="17784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"/>
            <p:cNvSpPr/>
            <p:nvPr/>
          </p:nvSpPr>
          <p:spPr>
            <a:xfrm>
              <a:off x="187037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"/>
            <p:cNvSpPr/>
            <p:nvPr/>
          </p:nvSpPr>
          <p:spPr>
            <a:xfrm>
              <a:off x="19621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"/>
            <p:cNvSpPr/>
            <p:nvPr/>
          </p:nvSpPr>
          <p:spPr>
            <a:xfrm>
              <a:off x="2054075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"/>
            <p:cNvSpPr/>
            <p:nvPr/>
          </p:nvSpPr>
          <p:spPr>
            <a:xfrm>
              <a:off x="21458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"/>
            <p:cNvSpPr/>
            <p:nvPr/>
          </p:nvSpPr>
          <p:spPr>
            <a:xfrm>
              <a:off x="2237800" y="46877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"/>
            <p:cNvSpPr/>
            <p:nvPr/>
          </p:nvSpPr>
          <p:spPr>
            <a:xfrm>
              <a:off x="23295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"/>
            <p:cNvSpPr/>
            <p:nvPr/>
          </p:nvSpPr>
          <p:spPr>
            <a:xfrm>
              <a:off x="242132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"/>
            <p:cNvSpPr/>
            <p:nvPr/>
          </p:nvSpPr>
          <p:spPr>
            <a:xfrm>
              <a:off x="25132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"/>
            <p:cNvSpPr/>
            <p:nvPr/>
          </p:nvSpPr>
          <p:spPr>
            <a:xfrm>
              <a:off x="260500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"/>
            <p:cNvSpPr/>
            <p:nvPr/>
          </p:nvSpPr>
          <p:spPr>
            <a:xfrm>
              <a:off x="26969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"/>
            <p:cNvSpPr/>
            <p:nvPr/>
          </p:nvSpPr>
          <p:spPr>
            <a:xfrm>
              <a:off x="27887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"/>
            <p:cNvSpPr/>
            <p:nvPr/>
          </p:nvSpPr>
          <p:spPr>
            <a:xfrm>
              <a:off x="28806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"/>
            <p:cNvSpPr/>
            <p:nvPr/>
          </p:nvSpPr>
          <p:spPr>
            <a:xfrm>
              <a:off x="297242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"/>
            <p:cNvSpPr/>
            <p:nvPr/>
          </p:nvSpPr>
          <p:spPr>
            <a:xfrm>
              <a:off x="30643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"/>
            <p:cNvSpPr/>
            <p:nvPr/>
          </p:nvSpPr>
          <p:spPr>
            <a:xfrm>
              <a:off x="31561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"/>
            <p:cNvSpPr/>
            <p:nvPr/>
          </p:nvSpPr>
          <p:spPr>
            <a:xfrm>
              <a:off x="32478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"/>
            <p:cNvSpPr/>
            <p:nvPr/>
          </p:nvSpPr>
          <p:spPr>
            <a:xfrm>
              <a:off x="333985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"/>
            <p:cNvSpPr/>
            <p:nvPr/>
          </p:nvSpPr>
          <p:spPr>
            <a:xfrm>
              <a:off x="343157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"/>
            <p:cNvSpPr/>
            <p:nvPr/>
          </p:nvSpPr>
          <p:spPr>
            <a:xfrm>
              <a:off x="35235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"/>
            <p:cNvSpPr/>
            <p:nvPr/>
          </p:nvSpPr>
          <p:spPr>
            <a:xfrm>
              <a:off x="6764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"/>
            <p:cNvSpPr/>
            <p:nvPr/>
          </p:nvSpPr>
          <p:spPr>
            <a:xfrm>
              <a:off x="76832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"/>
            <p:cNvSpPr/>
            <p:nvPr/>
          </p:nvSpPr>
          <p:spPr>
            <a:xfrm>
              <a:off x="860125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"/>
            <p:cNvSpPr/>
            <p:nvPr/>
          </p:nvSpPr>
          <p:spPr>
            <a:xfrm>
              <a:off x="9518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"/>
            <p:cNvSpPr/>
            <p:nvPr/>
          </p:nvSpPr>
          <p:spPr>
            <a:xfrm>
              <a:off x="104382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"/>
            <p:cNvSpPr/>
            <p:nvPr/>
          </p:nvSpPr>
          <p:spPr>
            <a:xfrm>
              <a:off x="11355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"/>
            <p:cNvSpPr/>
            <p:nvPr/>
          </p:nvSpPr>
          <p:spPr>
            <a:xfrm>
              <a:off x="1227500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"/>
            <p:cNvSpPr/>
            <p:nvPr/>
          </p:nvSpPr>
          <p:spPr>
            <a:xfrm>
              <a:off x="131927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"/>
            <p:cNvSpPr/>
            <p:nvPr/>
          </p:nvSpPr>
          <p:spPr>
            <a:xfrm>
              <a:off x="1411200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"/>
            <p:cNvSpPr/>
            <p:nvPr/>
          </p:nvSpPr>
          <p:spPr>
            <a:xfrm>
              <a:off x="150300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"/>
            <p:cNvSpPr/>
            <p:nvPr/>
          </p:nvSpPr>
          <p:spPr>
            <a:xfrm>
              <a:off x="15947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8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"/>
            <p:cNvSpPr/>
            <p:nvPr/>
          </p:nvSpPr>
          <p:spPr>
            <a:xfrm>
              <a:off x="16866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"/>
            <p:cNvSpPr/>
            <p:nvPr/>
          </p:nvSpPr>
          <p:spPr>
            <a:xfrm>
              <a:off x="17784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"/>
            <p:cNvSpPr/>
            <p:nvPr/>
          </p:nvSpPr>
          <p:spPr>
            <a:xfrm>
              <a:off x="187037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"/>
            <p:cNvSpPr/>
            <p:nvPr/>
          </p:nvSpPr>
          <p:spPr>
            <a:xfrm>
              <a:off x="19621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"/>
            <p:cNvSpPr/>
            <p:nvPr/>
          </p:nvSpPr>
          <p:spPr>
            <a:xfrm>
              <a:off x="2054075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"/>
            <p:cNvSpPr/>
            <p:nvPr/>
          </p:nvSpPr>
          <p:spPr>
            <a:xfrm>
              <a:off x="21458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"/>
            <p:cNvSpPr/>
            <p:nvPr/>
          </p:nvSpPr>
          <p:spPr>
            <a:xfrm>
              <a:off x="2237800" y="47796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"/>
            <p:cNvSpPr/>
            <p:nvPr/>
          </p:nvSpPr>
          <p:spPr>
            <a:xfrm>
              <a:off x="23295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"/>
            <p:cNvSpPr/>
            <p:nvPr/>
          </p:nvSpPr>
          <p:spPr>
            <a:xfrm>
              <a:off x="242132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8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"/>
            <p:cNvSpPr/>
            <p:nvPr/>
          </p:nvSpPr>
          <p:spPr>
            <a:xfrm>
              <a:off x="25132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"/>
            <p:cNvSpPr/>
            <p:nvPr/>
          </p:nvSpPr>
          <p:spPr>
            <a:xfrm>
              <a:off x="260500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"/>
            <p:cNvSpPr/>
            <p:nvPr/>
          </p:nvSpPr>
          <p:spPr>
            <a:xfrm>
              <a:off x="26969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8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"/>
            <p:cNvSpPr/>
            <p:nvPr/>
          </p:nvSpPr>
          <p:spPr>
            <a:xfrm>
              <a:off x="27887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"/>
            <p:cNvSpPr/>
            <p:nvPr/>
          </p:nvSpPr>
          <p:spPr>
            <a:xfrm>
              <a:off x="28806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"/>
            <p:cNvSpPr/>
            <p:nvPr/>
          </p:nvSpPr>
          <p:spPr>
            <a:xfrm>
              <a:off x="297242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"/>
            <p:cNvSpPr/>
            <p:nvPr/>
          </p:nvSpPr>
          <p:spPr>
            <a:xfrm>
              <a:off x="30643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8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"/>
            <p:cNvSpPr/>
            <p:nvPr/>
          </p:nvSpPr>
          <p:spPr>
            <a:xfrm>
              <a:off x="31561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"/>
            <p:cNvSpPr/>
            <p:nvPr/>
          </p:nvSpPr>
          <p:spPr>
            <a:xfrm>
              <a:off x="32478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"/>
            <p:cNvSpPr/>
            <p:nvPr/>
          </p:nvSpPr>
          <p:spPr>
            <a:xfrm>
              <a:off x="333985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"/>
            <p:cNvSpPr/>
            <p:nvPr/>
          </p:nvSpPr>
          <p:spPr>
            <a:xfrm>
              <a:off x="343157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"/>
            <p:cNvSpPr/>
            <p:nvPr/>
          </p:nvSpPr>
          <p:spPr>
            <a:xfrm>
              <a:off x="35235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"/>
            <p:cNvSpPr/>
            <p:nvPr/>
          </p:nvSpPr>
          <p:spPr>
            <a:xfrm>
              <a:off x="6764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"/>
            <p:cNvSpPr/>
            <p:nvPr/>
          </p:nvSpPr>
          <p:spPr>
            <a:xfrm>
              <a:off x="76832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"/>
            <p:cNvSpPr/>
            <p:nvPr/>
          </p:nvSpPr>
          <p:spPr>
            <a:xfrm>
              <a:off x="860125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"/>
            <p:cNvSpPr/>
            <p:nvPr/>
          </p:nvSpPr>
          <p:spPr>
            <a:xfrm>
              <a:off x="9518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"/>
            <p:cNvSpPr/>
            <p:nvPr/>
          </p:nvSpPr>
          <p:spPr>
            <a:xfrm>
              <a:off x="104382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"/>
            <p:cNvSpPr/>
            <p:nvPr/>
          </p:nvSpPr>
          <p:spPr>
            <a:xfrm>
              <a:off x="11355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"/>
            <p:cNvSpPr/>
            <p:nvPr/>
          </p:nvSpPr>
          <p:spPr>
            <a:xfrm>
              <a:off x="1227500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"/>
            <p:cNvSpPr/>
            <p:nvPr/>
          </p:nvSpPr>
          <p:spPr>
            <a:xfrm>
              <a:off x="131927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"/>
            <p:cNvSpPr/>
            <p:nvPr/>
          </p:nvSpPr>
          <p:spPr>
            <a:xfrm>
              <a:off x="1411200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"/>
            <p:cNvSpPr/>
            <p:nvPr/>
          </p:nvSpPr>
          <p:spPr>
            <a:xfrm>
              <a:off x="150300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"/>
            <p:cNvSpPr/>
            <p:nvPr/>
          </p:nvSpPr>
          <p:spPr>
            <a:xfrm>
              <a:off x="15947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"/>
            <p:cNvSpPr/>
            <p:nvPr/>
          </p:nvSpPr>
          <p:spPr>
            <a:xfrm>
              <a:off x="16866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"/>
            <p:cNvSpPr/>
            <p:nvPr/>
          </p:nvSpPr>
          <p:spPr>
            <a:xfrm>
              <a:off x="17784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"/>
            <p:cNvSpPr/>
            <p:nvPr/>
          </p:nvSpPr>
          <p:spPr>
            <a:xfrm>
              <a:off x="187037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"/>
            <p:cNvSpPr/>
            <p:nvPr/>
          </p:nvSpPr>
          <p:spPr>
            <a:xfrm>
              <a:off x="19621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"/>
            <p:cNvSpPr/>
            <p:nvPr/>
          </p:nvSpPr>
          <p:spPr>
            <a:xfrm>
              <a:off x="2054075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"/>
            <p:cNvSpPr/>
            <p:nvPr/>
          </p:nvSpPr>
          <p:spPr>
            <a:xfrm>
              <a:off x="21458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"/>
            <p:cNvSpPr/>
            <p:nvPr/>
          </p:nvSpPr>
          <p:spPr>
            <a:xfrm>
              <a:off x="2237800" y="48714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"/>
            <p:cNvSpPr/>
            <p:nvPr/>
          </p:nvSpPr>
          <p:spPr>
            <a:xfrm>
              <a:off x="23295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"/>
            <p:cNvSpPr/>
            <p:nvPr/>
          </p:nvSpPr>
          <p:spPr>
            <a:xfrm>
              <a:off x="242132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"/>
            <p:cNvSpPr/>
            <p:nvPr/>
          </p:nvSpPr>
          <p:spPr>
            <a:xfrm>
              <a:off x="25132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"/>
            <p:cNvSpPr/>
            <p:nvPr/>
          </p:nvSpPr>
          <p:spPr>
            <a:xfrm>
              <a:off x="260500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"/>
            <p:cNvSpPr/>
            <p:nvPr/>
          </p:nvSpPr>
          <p:spPr>
            <a:xfrm>
              <a:off x="26969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"/>
            <p:cNvSpPr/>
            <p:nvPr/>
          </p:nvSpPr>
          <p:spPr>
            <a:xfrm>
              <a:off x="27887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"/>
            <p:cNvSpPr/>
            <p:nvPr/>
          </p:nvSpPr>
          <p:spPr>
            <a:xfrm>
              <a:off x="28806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"/>
            <p:cNvSpPr/>
            <p:nvPr/>
          </p:nvSpPr>
          <p:spPr>
            <a:xfrm>
              <a:off x="297242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"/>
            <p:cNvSpPr/>
            <p:nvPr/>
          </p:nvSpPr>
          <p:spPr>
            <a:xfrm>
              <a:off x="30643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"/>
            <p:cNvSpPr/>
            <p:nvPr/>
          </p:nvSpPr>
          <p:spPr>
            <a:xfrm>
              <a:off x="31561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"/>
            <p:cNvSpPr/>
            <p:nvPr/>
          </p:nvSpPr>
          <p:spPr>
            <a:xfrm>
              <a:off x="32478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"/>
            <p:cNvSpPr/>
            <p:nvPr/>
          </p:nvSpPr>
          <p:spPr>
            <a:xfrm>
              <a:off x="333985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"/>
            <p:cNvSpPr/>
            <p:nvPr/>
          </p:nvSpPr>
          <p:spPr>
            <a:xfrm>
              <a:off x="343157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"/>
            <p:cNvSpPr/>
            <p:nvPr/>
          </p:nvSpPr>
          <p:spPr>
            <a:xfrm>
              <a:off x="35235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"/>
            <p:cNvSpPr/>
            <p:nvPr/>
          </p:nvSpPr>
          <p:spPr>
            <a:xfrm>
              <a:off x="6764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"/>
            <p:cNvSpPr/>
            <p:nvPr/>
          </p:nvSpPr>
          <p:spPr>
            <a:xfrm>
              <a:off x="76832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"/>
            <p:cNvSpPr/>
            <p:nvPr/>
          </p:nvSpPr>
          <p:spPr>
            <a:xfrm>
              <a:off x="860125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"/>
            <p:cNvSpPr/>
            <p:nvPr/>
          </p:nvSpPr>
          <p:spPr>
            <a:xfrm>
              <a:off x="9518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"/>
            <p:cNvSpPr/>
            <p:nvPr/>
          </p:nvSpPr>
          <p:spPr>
            <a:xfrm>
              <a:off x="104382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"/>
            <p:cNvSpPr/>
            <p:nvPr/>
          </p:nvSpPr>
          <p:spPr>
            <a:xfrm>
              <a:off x="11355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"/>
            <p:cNvSpPr/>
            <p:nvPr/>
          </p:nvSpPr>
          <p:spPr>
            <a:xfrm>
              <a:off x="1227500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"/>
            <p:cNvSpPr/>
            <p:nvPr/>
          </p:nvSpPr>
          <p:spPr>
            <a:xfrm>
              <a:off x="131927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"/>
            <p:cNvSpPr/>
            <p:nvPr/>
          </p:nvSpPr>
          <p:spPr>
            <a:xfrm>
              <a:off x="1411200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"/>
            <p:cNvSpPr/>
            <p:nvPr/>
          </p:nvSpPr>
          <p:spPr>
            <a:xfrm>
              <a:off x="150300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"/>
            <p:cNvSpPr/>
            <p:nvPr/>
          </p:nvSpPr>
          <p:spPr>
            <a:xfrm>
              <a:off x="15947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"/>
            <p:cNvSpPr/>
            <p:nvPr/>
          </p:nvSpPr>
          <p:spPr>
            <a:xfrm>
              <a:off x="16866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"/>
            <p:cNvSpPr/>
            <p:nvPr/>
          </p:nvSpPr>
          <p:spPr>
            <a:xfrm>
              <a:off x="17784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"/>
            <p:cNvSpPr/>
            <p:nvPr/>
          </p:nvSpPr>
          <p:spPr>
            <a:xfrm>
              <a:off x="187037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"/>
            <p:cNvSpPr/>
            <p:nvPr/>
          </p:nvSpPr>
          <p:spPr>
            <a:xfrm>
              <a:off x="19621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"/>
            <p:cNvSpPr/>
            <p:nvPr/>
          </p:nvSpPr>
          <p:spPr>
            <a:xfrm>
              <a:off x="2054075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"/>
            <p:cNvSpPr/>
            <p:nvPr/>
          </p:nvSpPr>
          <p:spPr>
            <a:xfrm>
              <a:off x="21458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"/>
            <p:cNvSpPr/>
            <p:nvPr/>
          </p:nvSpPr>
          <p:spPr>
            <a:xfrm>
              <a:off x="2237800" y="49633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"/>
            <p:cNvSpPr/>
            <p:nvPr/>
          </p:nvSpPr>
          <p:spPr>
            <a:xfrm>
              <a:off x="23295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"/>
            <p:cNvSpPr/>
            <p:nvPr/>
          </p:nvSpPr>
          <p:spPr>
            <a:xfrm>
              <a:off x="242132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"/>
            <p:cNvSpPr/>
            <p:nvPr/>
          </p:nvSpPr>
          <p:spPr>
            <a:xfrm>
              <a:off x="25132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"/>
            <p:cNvSpPr/>
            <p:nvPr/>
          </p:nvSpPr>
          <p:spPr>
            <a:xfrm>
              <a:off x="260500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"/>
            <p:cNvSpPr/>
            <p:nvPr/>
          </p:nvSpPr>
          <p:spPr>
            <a:xfrm>
              <a:off x="26969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"/>
            <p:cNvSpPr/>
            <p:nvPr/>
          </p:nvSpPr>
          <p:spPr>
            <a:xfrm>
              <a:off x="27887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"/>
            <p:cNvSpPr/>
            <p:nvPr/>
          </p:nvSpPr>
          <p:spPr>
            <a:xfrm>
              <a:off x="28806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"/>
            <p:cNvSpPr/>
            <p:nvPr/>
          </p:nvSpPr>
          <p:spPr>
            <a:xfrm>
              <a:off x="297242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"/>
            <p:cNvSpPr/>
            <p:nvPr/>
          </p:nvSpPr>
          <p:spPr>
            <a:xfrm>
              <a:off x="30643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"/>
            <p:cNvSpPr/>
            <p:nvPr/>
          </p:nvSpPr>
          <p:spPr>
            <a:xfrm>
              <a:off x="31561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"/>
            <p:cNvSpPr/>
            <p:nvPr/>
          </p:nvSpPr>
          <p:spPr>
            <a:xfrm>
              <a:off x="32478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"/>
            <p:cNvSpPr/>
            <p:nvPr/>
          </p:nvSpPr>
          <p:spPr>
            <a:xfrm>
              <a:off x="333985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"/>
            <p:cNvSpPr/>
            <p:nvPr/>
          </p:nvSpPr>
          <p:spPr>
            <a:xfrm>
              <a:off x="343157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"/>
            <p:cNvSpPr/>
            <p:nvPr/>
          </p:nvSpPr>
          <p:spPr>
            <a:xfrm>
              <a:off x="35235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"/>
            <p:cNvSpPr/>
            <p:nvPr/>
          </p:nvSpPr>
          <p:spPr>
            <a:xfrm>
              <a:off x="6764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"/>
            <p:cNvSpPr/>
            <p:nvPr/>
          </p:nvSpPr>
          <p:spPr>
            <a:xfrm>
              <a:off x="76832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"/>
            <p:cNvSpPr/>
            <p:nvPr/>
          </p:nvSpPr>
          <p:spPr>
            <a:xfrm>
              <a:off x="860125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"/>
            <p:cNvSpPr/>
            <p:nvPr/>
          </p:nvSpPr>
          <p:spPr>
            <a:xfrm>
              <a:off x="9518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"/>
            <p:cNvSpPr/>
            <p:nvPr/>
          </p:nvSpPr>
          <p:spPr>
            <a:xfrm>
              <a:off x="104382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"/>
            <p:cNvSpPr/>
            <p:nvPr/>
          </p:nvSpPr>
          <p:spPr>
            <a:xfrm>
              <a:off x="11355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"/>
            <p:cNvSpPr/>
            <p:nvPr/>
          </p:nvSpPr>
          <p:spPr>
            <a:xfrm>
              <a:off x="1227500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"/>
            <p:cNvSpPr/>
            <p:nvPr/>
          </p:nvSpPr>
          <p:spPr>
            <a:xfrm>
              <a:off x="131927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"/>
            <p:cNvSpPr/>
            <p:nvPr/>
          </p:nvSpPr>
          <p:spPr>
            <a:xfrm>
              <a:off x="1411200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"/>
            <p:cNvSpPr/>
            <p:nvPr/>
          </p:nvSpPr>
          <p:spPr>
            <a:xfrm>
              <a:off x="150300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"/>
            <p:cNvSpPr/>
            <p:nvPr/>
          </p:nvSpPr>
          <p:spPr>
            <a:xfrm>
              <a:off x="15947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"/>
            <p:cNvSpPr/>
            <p:nvPr/>
          </p:nvSpPr>
          <p:spPr>
            <a:xfrm>
              <a:off x="16866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"/>
            <p:cNvSpPr/>
            <p:nvPr/>
          </p:nvSpPr>
          <p:spPr>
            <a:xfrm>
              <a:off x="17784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"/>
            <p:cNvSpPr/>
            <p:nvPr/>
          </p:nvSpPr>
          <p:spPr>
            <a:xfrm>
              <a:off x="187037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"/>
            <p:cNvSpPr/>
            <p:nvPr/>
          </p:nvSpPr>
          <p:spPr>
            <a:xfrm>
              <a:off x="19621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"/>
            <p:cNvSpPr/>
            <p:nvPr/>
          </p:nvSpPr>
          <p:spPr>
            <a:xfrm>
              <a:off x="2054075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"/>
            <p:cNvSpPr/>
            <p:nvPr/>
          </p:nvSpPr>
          <p:spPr>
            <a:xfrm>
              <a:off x="21458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"/>
            <p:cNvSpPr/>
            <p:nvPr/>
          </p:nvSpPr>
          <p:spPr>
            <a:xfrm>
              <a:off x="2237800" y="50551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"/>
            <p:cNvSpPr/>
            <p:nvPr/>
          </p:nvSpPr>
          <p:spPr>
            <a:xfrm>
              <a:off x="23295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"/>
            <p:cNvSpPr/>
            <p:nvPr/>
          </p:nvSpPr>
          <p:spPr>
            <a:xfrm>
              <a:off x="242132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"/>
            <p:cNvSpPr/>
            <p:nvPr/>
          </p:nvSpPr>
          <p:spPr>
            <a:xfrm>
              <a:off x="25132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"/>
            <p:cNvSpPr/>
            <p:nvPr/>
          </p:nvSpPr>
          <p:spPr>
            <a:xfrm>
              <a:off x="260500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"/>
            <p:cNvSpPr/>
            <p:nvPr/>
          </p:nvSpPr>
          <p:spPr>
            <a:xfrm>
              <a:off x="26969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"/>
            <p:cNvSpPr/>
            <p:nvPr/>
          </p:nvSpPr>
          <p:spPr>
            <a:xfrm>
              <a:off x="27887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"/>
            <p:cNvSpPr/>
            <p:nvPr/>
          </p:nvSpPr>
          <p:spPr>
            <a:xfrm>
              <a:off x="28806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"/>
            <p:cNvSpPr/>
            <p:nvPr/>
          </p:nvSpPr>
          <p:spPr>
            <a:xfrm>
              <a:off x="297242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"/>
            <p:cNvSpPr/>
            <p:nvPr/>
          </p:nvSpPr>
          <p:spPr>
            <a:xfrm>
              <a:off x="30643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"/>
            <p:cNvSpPr/>
            <p:nvPr/>
          </p:nvSpPr>
          <p:spPr>
            <a:xfrm>
              <a:off x="31561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"/>
            <p:cNvSpPr/>
            <p:nvPr/>
          </p:nvSpPr>
          <p:spPr>
            <a:xfrm>
              <a:off x="32478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"/>
            <p:cNvSpPr/>
            <p:nvPr/>
          </p:nvSpPr>
          <p:spPr>
            <a:xfrm>
              <a:off x="333985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"/>
            <p:cNvSpPr/>
            <p:nvPr/>
          </p:nvSpPr>
          <p:spPr>
            <a:xfrm>
              <a:off x="343157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"/>
            <p:cNvSpPr/>
            <p:nvPr/>
          </p:nvSpPr>
          <p:spPr>
            <a:xfrm>
              <a:off x="35235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"/>
            <p:cNvSpPr/>
            <p:nvPr/>
          </p:nvSpPr>
          <p:spPr>
            <a:xfrm>
              <a:off x="6764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"/>
            <p:cNvSpPr/>
            <p:nvPr/>
          </p:nvSpPr>
          <p:spPr>
            <a:xfrm>
              <a:off x="76832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"/>
            <p:cNvSpPr/>
            <p:nvPr/>
          </p:nvSpPr>
          <p:spPr>
            <a:xfrm>
              <a:off x="860125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"/>
            <p:cNvSpPr/>
            <p:nvPr/>
          </p:nvSpPr>
          <p:spPr>
            <a:xfrm>
              <a:off x="9518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"/>
            <p:cNvSpPr/>
            <p:nvPr/>
          </p:nvSpPr>
          <p:spPr>
            <a:xfrm>
              <a:off x="104382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"/>
            <p:cNvSpPr/>
            <p:nvPr/>
          </p:nvSpPr>
          <p:spPr>
            <a:xfrm>
              <a:off x="11355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"/>
            <p:cNvSpPr/>
            <p:nvPr/>
          </p:nvSpPr>
          <p:spPr>
            <a:xfrm>
              <a:off x="1227500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"/>
            <p:cNvSpPr/>
            <p:nvPr/>
          </p:nvSpPr>
          <p:spPr>
            <a:xfrm>
              <a:off x="131927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"/>
            <p:cNvSpPr/>
            <p:nvPr/>
          </p:nvSpPr>
          <p:spPr>
            <a:xfrm>
              <a:off x="1411200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"/>
            <p:cNvSpPr/>
            <p:nvPr/>
          </p:nvSpPr>
          <p:spPr>
            <a:xfrm>
              <a:off x="150300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"/>
            <p:cNvSpPr/>
            <p:nvPr/>
          </p:nvSpPr>
          <p:spPr>
            <a:xfrm>
              <a:off x="15947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"/>
            <p:cNvSpPr/>
            <p:nvPr/>
          </p:nvSpPr>
          <p:spPr>
            <a:xfrm>
              <a:off x="16866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"/>
            <p:cNvSpPr/>
            <p:nvPr/>
          </p:nvSpPr>
          <p:spPr>
            <a:xfrm>
              <a:off x="17784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"/>
            <p:cNvSpPr/>
            <p:nvPr/>
          </p:nvSpPr>
          <p:spPr>
            <a:xfrm>
              <a:off x="187037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"/>
            <p:cNvSpPr/>
            <p:nvPr/>
          </p:nvSpPr>
          <p:spPr>
            <a:xfrm>
              <a:off x="19621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"/>
            <p:cNvSpPr/>
            <p:nvPr/>
          </p:nvSpPr>
          <p:spPr>
            <a:xfrm>
              <a:off x="2054075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"/>
            <p:cNvSpPr/>
            <p:nvPr/>
          </p:nvSpPr>
          <p:spPr>
            <a:xfrm>
              <a:off x="21458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"/>
            <p:cNvSpPr/>
            <p:nvPr/>
          </p:nvSpPr>
          <p:spPr>
            <a:xfrm>
              <a:off x="2237800" y="5147025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"/>
            <p:cNvSpPr/>
            <p:nvPr/>
          </p:nvSpPr>
          <p:spPr>
            <a:xfrm>
              <a:off x="23295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"/>
            <p:cNvSpPr/>
            <p:nvPr/>
          </p:nvSpPr>
          <p:spPr>
            <a:xfrm>
              <a:off x="242132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"/>
            <p:cNvSpPr/>
            <p:nvPr/>
          </p:nvSpPr>
          <p:spPr>
            <a:xfrm>
              <a:off x="25132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"/>
            <p:cNvSpPr/>
            <p:nvPr/>
          </p:nvSpPr>
          <p:spPr>
            <a:xfrm>
              <a:off x="260500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"/>
            <p:cNvSpPr/>
            <p:nvPr/>
          </p:nvSpPr>
          <p:spPr>
            <a:xfrm>
              <a:off x="26969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"/>
            <p:cNvSpPr/>
            <p:nvPr/>
          </p:nvSpPr>
          <p:spPr>
            <a:xfrm>
              <a:off x="27887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"/>
            <p:cNvSpPr/>
            <p:nvPr/>
          </p:nvSpPr>
          <p:spPr>
            <a:xfrm>
              <a:off x="28806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"/>
            <p:cNvSpPr/>
            <p:nvPr/>
          </p:nvSpPr>
          <p:spPr>
            <a:xfrm>
              <a:off x="297242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"/>
            <p:cNvSpPr/>
            <p:nvPr/>
          </p:nvSpPr>
          <p:spPr>
            <a:xfrm>
              <a:off x="30643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"/>
            <p:cNvSpPr/>
            <p:nvPr/>
          </p:nvSpPr>
          <p:spPr>
            <a:xfrm>
              <a:off x="31561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"/>
            <p:cNvSpPr/>
            <p:nvPr/>
          </p:nvSpPr>
          <p:spPr>
            <a:xfrm>
              <a:off x="32478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"/>
            <p:cNvSpPr/>
            <p:nvPr/>
          </p:nvSpPr>
          <p:spPr>
            <a:xfrm>
              <a:off x="333985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"/>
            <p:cNvSpPr/>
            <p:nvPr/>
          </p:nvSpPr>
          <p:spPr>
            <a:xfrm>
              <a:off x="343157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"/>
            <p:cNvSpPr/>
            <p:nvPr/>
          </p:nvSpPr>
          <p:spPr>
            <a:xfrm>
              <a:off x="35235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"/>
            <p:cNvSpPr/>
            <p:nvPr/>
          </p:nvSpPr>
          <p:spPr>
            <a:xfrm>
              <a:off x="6764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"/>
            <p:cNvSpPr/>
            <p:nvPr/>
          </p:nvSpPr>
          <p:spPr>
            <a:xfrm>
              <a:off x="76832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"/>
            <p:cNvSpPr/>
            <p:nvPr/>
          </p:nvSpPr>
          <p:spPr>
            <a:xfrm>
              <a:off x="860125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"/>
            <p:cNvSpPr/>
            <p:nvPr/>
          </p:nvSpPr>
          <p:spPr>
            <a:xfrm>
              <a:off x="9518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"/>
            <p:cNvSpPr/>
            <p:nvPr/>
          </p:nvSpPr>
          <p:spPr>
            <a:xfrm>
              <a:off x="104382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"/>
            <p:cNvSpPr/>
            <p:nvPr/>
          </p:nvSpPr>
          <p:spPr>
            <a:xfrm>
              <a:off x="11355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"/>
            <p:cNvSpPr/>
            <p:nvPr/>
          </p:nvSpPr>
          <p:spPr>
            <a:xfrm>
              <a:off x="1227500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"/>
            <p:cNvSpPr/>
            <p:nvPr/>
          </p:nvSpPr>
          <p:spPr>
            <a:xfrm>
              <a:off x="131927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"/>
            <p:cNvSpPr/>
            <p:nvPr/>
          </p:nvSpPr>
          <p:spPr>
            <a:xfrm>
              <a:off x="1411200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"/>
            <p:cNvSpPr/>
            <p:nvPr/>
          </p:nvSpPr>
          <p:spPr>
            <a:xfrm>
              <a:off x="150300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"/>
            <p:cNvSpPr/>
            <p:nvPr/>
          </p:nvSpPr>
          <p:spPr>
            <a:xfrm>
              <a:off x="15947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"/>
            <p:cNvSpPr/>
            <p:nvPr/>
          </p:nvSpPr>
          <p:spPr>
            <a:xfrm>
              <a:off x="16866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"/>
            <p:cNvSpPr/>
            <p:nvPr/>
          </p:nvSpPr>
          <p:spPr>
            <a:xfrm>
              <a:off x="17784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"/>
            <p:cNvSpPr/>
            <p:nvPr/>
          </p:nvSpPr>
          <p:spPr>
            <a:xfrm>
              <a:off x="187037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"/>
            <p:cNvSpPr/>
            <p:nvPr/>
          </p:nvSpPr>
          <p:spPr>
            <a:xfrm>
              <a:off x="19621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"/>
            <p:cNvSpPr/>
            <p:nvPr/>
          </p:nvSpPr>
          <p:spPr>
            <a:xfrm>
              <a:off x="2054075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"/>
            <p:cNvSpPr/>
            <p:nvPr/>
          </p:nvSpPr>
          <p:spPr>
            <a:xfrm>
              <a:off x="21458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"/>
            <p:cNvSpPr/>
            <p:nvPr/>
          </p:nvSpPr>
          <p:spPr>
            <a:xfrm>
              <a:off x="2237800" y="52387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"/>
            <p:cNvSpPr/>
            <p:nvPr/>
          </p:nvSpPr>
          <p:spPr>
            <a:xfrm>
              <a:off x="23295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"/>
            <p:cNvSpPr/>
            <p:nvPr/>
          </p:nvSpPr>
          <p:spPr>
            <a:xfrm>
              <a:off x="242132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"/>
            <p:cNvSpPr/>
            <p:nvPr/>
          </p:nvSpPr>
          <p:spPr>
            <a:xfrm>
              <a:off x="25132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"/>
            <p:cNvSpPr/>
            <p:nvPr/>
          </p:nvSpPr>
          <p:spPr>
            <a:xfrm>
              <a:off x="260500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"/>
            <p:cNvSpPr/>
            <p:nvPr/>
          </p:nvSpPr>
          <p:spPr>
            <a:xfrm>
              <a:off x="26969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"/>
            <p:cNvSpPr/>
            <p:nvPr/>
          </p:nvSpPr>
          <p:spPr>
            <a:xfrm>
              <a:off x="27887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"/>
            <p:cNvSpPr/>
            <p:nvPr/>
          </p:nvSpPr>
          <p:spPr>
            <a:xfrm>
              <a:off x="28806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"/>
            <p:cNvSpPr/>
            <p:nvPr/>
          </p:nvSpPr>
          <p:spPr>
            <a:xfrm>
              <a:off x="297242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"/>
            <p:cNvSpPr/>
            <p:nvPr/>
          </p:nvSpPr>
          <p:spPr>
            <a:xfrm>
              <a:off x="30643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"/>
            <p:cNvSpPr/>
            <p:nvPr/>
          </p:nvSpPr>
          <p:spPr>
            <a:xfrm>
              <a:off x="31561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"/>
            <p:cNvSpPr/>
            <p:nvPr/>
          </p:nvSpPr>
          <p:spPr>
            <a:xfrm>
              <a:off x="32478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"/>
            <p:cNvSpPr/>
            <p:nvPr/>
          </p:nvSpPr>
          <p:spPr>
            <a:xfrm>
              <a:off x="333985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"/>
            <p:cNvSpPr/>
            <p:nvPr/>
          </p:nvSpPr>
          <p:spPr>
            <a:xfrm>
              <a:off x="343157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"/>
            <p:cNvSpPr/>
            <p:nvPr/>
          </p:nvSpPr>
          <p:spPr>
            <a:xfrm>
              <a:off x="35235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"/>
            <p:cNvSpPr/>
            <p:nvPr/>
          </p:nvSpPr>
          <p:spPr>
            <a:xfrm>
              <a:off x="6764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"/>
            <p:cNvSpPr/>
            <p:nvPr/>
          </p:nvSpPr>
          <p:spPr>
            <a:xfrm>
              <a:off x="76832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"/>
            <p:cNvSpPr/>
            <p:nvPr/>
          </p:nvSpPr>
          <p:spPr>
            <a:xfrm>
              <a:off x="860125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"/>
            <p:cNvSpPr/>
            <p:nvPr/>
          </p:nvSpPr>
          <p:spPr>
            <a:xfrm>
              <a:off x="9518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"/>
            <p:cNvSpPr/>
            <p:nvPr/>
          </p:nvSpPr>
          <p:spPr>
            <a:xfrm>
              <a:off x="104382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"/>
            <p:cNvSpPr/>
            <p:nvPr/>
          </p:nvSpPr>
          <p:spPr>
            <a:xfrm>
              <a:off x="11355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"/>
            <p:cNvSpPr/>
            <p:nvPr/>
          </p:nvSpPr>
          <p:spPr>
            <a:xfrm>
              <a:off x="1227500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"/>
            <p:cNvSpPr/>
            <p:nvPr/>
          </p:nvSpPr>
          <p:spPr>
            <a:xfrm>
              <a:off x="131927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"/>
            <p:cNvSpPr/>
            <p:nvPr/>
          </p:nvSpPr>
          <p:spPr>
            <a:xfrm>
              <a:off x="1411200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"/>
            <p:cNvSpPr/>
            <p:nvPr/>
          </p:nvSpPr>
          <p:spPr>
            <a:xfrm>
              <a:off x="150300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"/>
            <p:cNvSpPr/>
            <p:nvPr/>
          </p:nvSpPr>
          <p:spPr>
            <a:xfrm>
              <a:off x="15947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"/>
            <p:cNvSpPr/>
            <p:nvPr/>
          </p:nvSpPr>
          <p:spPr>
            <a:xfrm>
              <a:off x="16866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"/>
            <p:cNvSpPr/>
            <p:nvPr/>
          </p:nvSpPr>
          <p:spPr>
            <a:xfrm>
              <a:off x="17784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"/>
            <p:cNvSpPr/>
            <p:nvPr/>
          </p:nvSpPr>
          <p:spPr>
            <a:xfrm>
              <a:off x="187037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"/>
            <p:cNvSpPr/>
            <p:nvPr/>
          </p:nvSpPr>
          <p:spPr>
            <a:xfrm>
              <a:off x="19621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"/>
            <p:cNvSpPr/>
            <p:nvPr/>
          </p:nvSpPr>
          <p:spPr>
            <a:xfrm>
              <a:off x="2054075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"/>
            <p:cNvSpPr/>
            <p:nvPr/>
          </p:nvSpPr>
          <p:spPr>
            <a:xfrm>
              <a:off x="21458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"/>
            <p:cNvSpPr/>
            <p:nvPr/>
          </p:nvSpPr>
          <p:spPr>
            <a:xfrm>
              <a:off x="2237800" y="53305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"/>
            <p:cNvSpPr/>
            <p:nvPr/>
          </p:nvSpPr>
          <p:spPr>
            <a:xfrm>
              <a:off x="23295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"/>
            <p:cNvSpPr/>
            <p:nvPr/>
          </p:nvSpPr>
          <p:spPr>
            <a:xfrm>
              <a:off x="242132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"/>
            <p:cNvSpPr/>
            <p:nvPr/>
          </p:nvSpPr>
          <p:spPr>
            <a:xfrm>
              <a:off x="25132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"/>
            <p:cNvSpPr/>
            <p:nvPr/>
          </p:nvSpPr>
          <p:spPr>
            <a:xfrm>
              <a:off x="260500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"/>
            <p:cNvSpPr/>
            <p:nvPr/>
          </p:nvSpPr>
          <p:spPr>
            <a:xfrm>
              <a:off x="26969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"/>
            <p:cNvSpPr/>
            <p:nvPr/>
          </p:nvSpPr>
          <p:spPr>
            <a:xfrm>
              <a:off x="27887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"/>
            <p:cNvSpPr/>
            <p:nvPr/>
          </p:nvSpPr>
          <p:spPr>
            <a:xfrm>
              <a:off x="28806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"/>
            <p:cNvSpPr/>
            <p:nvPr/>
          </p:nvSpPr>
          <p:spPr>
            <a:xfrm>
              <a:off x="297242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"/>
            <p:cNvSpPr/>
            <p:nvPr/>
          </p:nvSpPr>
          <p:spPr>
            <a:xfrm>
              <a:off x="30643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"/>
            <p:cNvSpPr/>
            <p:nvPr/>
          </p:nvSpPr>
          <p:spPr>
            <a:xfrm>
              <a:off x="31561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"/>
            <p:cNvSpPr/>
            <p:nvPr/>
          </p:nvSpPr>
          <p:spPr>
            <a:xfrm>
              <a:off x="32478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"/>
            <p:cNvSpPr/>
            <p:nvPr/>
          </p:nvSpPr>
          <p:spPr>
            <a:xfrm>
              <a:off x="333985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"/>
            <p:cNvSpPr/>
            <p:nvPr/>
          </p:nvSpPr>
          <p:spPr>
            <a:xfrm>
              <a:off x="343157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"/>
            <p:cNvSpPr/>
            <p:nvPr/>
          </p:nvSpPr>
          <p:spPr>
            <a:xfrm>
              <a:off x="35235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"/>
            <p:cNvSpPr/>
            <p:nvPr/>
          </p:nvSpPr>
          <p:spPr>
            <a:xfrm>
              <a:off x="6764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"/>
            <p:cNvSpPr/>
            <p:nvPr/>
          </p:nvSpPr>
          <p:spPr>
            <a:xfrm>
              <a:off x="76832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"/>
            <p:cNvSpPr/>
            <p:nvPr/>
          </p:nvSpPr>
          <p:spPr>
            <a:xfrm>
              <a:off x="860125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"/>
            <p:cNvSpPr/>
            <p:nvPr/>
          </p:nvSpPr>
          <p:spPr>
            <a:xfrm>
              <a:off x="9518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"/>
            <p:cNvSpPr/>
            <p:nvPr/>
          </p:nvSpPr>
          <p:spPr>
            <a:xfrm>
              <a:off x="104382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"/>
            <p:cNvSpPr/>
            <p:nvPr/>
          </p:nvSpPr>
          <p:spPr>
            <a:xfrm>
              <a:off x="11355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"/>
            <p:cNvSpPr/>
            <p:nvPr/>
          </p:nvSpPr>
          <p:spPr>
            <a:xfrm>
              <a:off x="1227500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"/>
            <p:cNvSpPr/>
            <p:nvPr/>
          </p:nvSpPr>
          <p:spPr>
            <a:xfrm>
              <a:off x="131927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"/>
            <p:cNvSpPr/>
            <p:nvPr/>
          </p:nvSpPr>
          <p:spPr>
            <a:xfrm>
              <a:off x="1411200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"/>
            <p:cNvSpPr/>
            <p:nvPr/>
          </p:nvSpPr>
          <p:spPr>
            <a:xfrm>
              <a:off x="150300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"/>
            <p:cNvSpPr/>
            <p:nvPr/>
          </p:nvSpPr>
          <p:spPr>
            <a:xfrm>
              <a:off x="15947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"/>
            <p:cNvSpPr/>
            <p:nvPr/>
          </p:nvSpPr>
          <p:spPr>
            <a:xfrm>
              <a:off x="16866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"/>
            <p:cNvSpPr/>
            <p:nvPr/>
          </p:nvSpPr>
          <p:spPr>
            <a:xfrm>
              <a:off x="17784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"/>
            <p:cNvSpPr/>
            <p:nvPr/>
          </p:nvSpPr>
          <p:spPr>
            <a:xfrm>
              <a:off x="187037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"/>
            <p:cNvSpPr/>
            <p:nvPr/>
          </p:nvSpPr>
          <p:spPr>
            <a:xfrm>
              <a:off x="19621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"/>
            <p:cNvSpPr/>
            <p:nvPr/>
          </p:nvSpPr>
          <p:spPr>
            <a:xfrm>
              <a:off x="2054075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"/>
            <p:cNvSpPr/>
            <p:nvPr/>
          </p:nvSpPr>
          <p:spPr>
            <a:xfrm>
              <a:off x="21458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"/>
            <p:cNvSpPr/>
            <p:nvPr/>
          </p:nvSpPr>
          <p:spPr>
            <a:xfrm>
              <a:off x="2237800" y="54225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"/>
            <p:cNvSpPr/>
            <p:nvPr/>
          </p:nvSpPr>
          <p:spPr>
            <a:xfrm>
              <a:off x="23295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"/>
            <p:cNvSpPr/>
            <p:nvPr/>
          </p:nvSpPr>
          <p:spPr>
            <a:xfrm>
              <a:off x="242132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"/>
            <p:cNvSpPr/>
            <p:nvPr/>
          </p:nvSpPr>
          <p:spPr>
            <a:xfrm>
              <a:off x="25132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"/>
            <p:cNvSpPr/>
            <p:nvPr/>
          </p:nvSpPr>
          <p:spPr>
            <a:xfrm>
              <a:off x="260500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"/>
            <p:cNvSpPr/>
            <p:nvPr/>
          </p:nvSpPr>
          <p:spPr>
            <a:xfrm>
              <a:off x="26969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"/>
            <p:cNvSpPr/>
            <p:nvPr/>
          </p:nvSpPr>
          <p:spPr>
            <a:xfrm>
              <a:off x="27887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"/>
            <p:cNvSpPr/>
            <p:nvPr/>
          </p:nvSpPr>
          <p:spPr>
            <a:xfrm>
              <a:off x="28806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"/>
            <p:cNvSpPr/>
            <p:nvPr/>
          </p:nvSpPr>
          <p:spPr>
            <a:xfrm>
              <a:off x="297242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"/>
            <p:cNvSpPr/>
            <p:nvPr/>
          </p:nvSpPr>
          <p:spPr>
            <a:xfrm>
              <a:off x="30643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"/>
            <p:cNvSpPr/>
            <p:nvPr/>
          </p:nvSpPr>
          <p:spPr>
            <a:xfrm>
              <a:off x="31561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"/>
            <p:cNvSpPr/>
            <p:nvPr/>
          </p:nvSpPr>
          <p:spPr>
            <a:xfrm>
              <a:off x="32478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"/>
            <p:cNvSpPr/>
            <p:nvPr/>
          </p:nvSpPr>
          <p:spPr>
            <a:xfrm>
              <a:off x="333985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"/>
            <p:cNvSpPr/>
            <p:nvPr/>
          </p:nvSpPr>
          <p:spPr>
            <a:xfrm>
              <a:off x="343157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"/>
            <p:cNvSpPr/>
            <p:nvPr/>
          </p:nvSpPr>
          <p:spPr>
            <a:xfrm>
              <a:off x="35235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"/>
            <p:cNvSpPr/>
            <p:nvPr/>
          </p:nvSpPr>
          <p:spPr>
            <a:xfrm>
              <a:off x="635875" y="53366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"/>
            <p:cNvSpPr/>
            <p:nvPr/>
          </p:nvSpPr>
          <p:spPr>
            <a:xfrm>
              <a:off x="635875" y="54284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"/>
            <p:cNvSpPr/>
            <p:nvPr/>
          </p:nvSpPr>
          <p:spPr>
            <a:xfrm>
              <a:off x="635875" y="52447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"/>
            <p:cNvSpPr/>
            <p:nvPr/>
          </p:nvSpPr>
          <p:spPr>
            <a:xfrm>
              <a:off x="635875" y="5152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"/>
            <p:cNvSpPr/>
            <p:nvPr/>
          </p:nvSpPr>
          <p:spPr>
            <a:xfrm>
              <a:off x="635875" y="50610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"/>
            <p:cNvSpPr/>
            <p:nvPr/>
          </p:nvSpPr>
          <p:spPr>
            <a:xfrm>
              <a:off x="635875" y="49692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"/>
            <p:cNvSpPr/>
            <p:nvPr/>
          </p:nvSpPr>
          <p:spPr>
            <a:xfrm>
              <a:off x="635875" y="487730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"/>
            <p:cNvSpPr/>
            <p:nvPr/>
          </p:nvSpPr>
          <p:spPr>
            <a:xfrm>
              <a:off x="635875" y="47855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"/>
            <p:cNvSpPr/>
            <p:nvPr/>
          </p:nvSpPr>
          <p:spPr>
            <a:xfrm>
              <a:off x="635875" y="4693575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"/>
            <p:cNvSpPr/>
            <p:nvPr/>
          </p:nvSpPr>
          <p:spPr>
            <a:xfrm>
              <a:off x="635875" y="46018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"/>
            <p:cNvSpPr/>
            <p:nvPr/>
          </p:nvSpPr>
          <p:spPr>
            <a:xfrm>
              <a:off x="635875" y="451010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"/>
            <p:cNvSpPr/>
            <p:nvPr/>
          </p:nvSpPr>
          <p:spPr>
            <a:xfrm>
              <a:off x="635875" y="44181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"/>
            <p:cNvSpPr/>
            <p:nvPr/>
          </p:nvSpPr>
          <p:spPr>
            <a:xfrm>
              <a:off x="635875" y="43263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"/>
            <p:cNvSpPr/>
            <p:nvPr/>
          </p:nvSpPr>
          <p:spPr>
            <a:xfrm>
              <a:off x="635875" y="42344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"/>
            <p:cNvSpPr/>
            <p:nvPr/>
          </p:nvSpPr>
          <p:spPr>
            <a:xfrm>
              <a:off x="635875" y="41426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"/>
            <p:cNvSpPr/>
            <p:nvPr/>
          </p:nvSpPr>
          <p:spPr>
            <a:xfrm>
              <a:off x="635875" y="40507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"/>
            <p:cNvSpPr/>
            <p:nvPr/>
          </p:nvSpPr>
          <p:spPr>
            <a:xfrm>
              <a:off x="635875" y="395895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"/>
            <p:cNvSpPr/>
            <p:nvPr/>
          </p:nvSpPr>
          <p:spPr>
            <a:xfrm>
              <a:off x="635875" y="3867025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"/>
            <p:cNvSpPr/>
            <p:nvPr/>
          </p:nvSpPr>
          <p:spPr>
            <a:xfrm>
              <a:off x="635875" y="37752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"/>
            <p:cNvSpPr/>
            <p:nvPr/>
          </p:nvSpPr>
          <p:spPr>
            <a:xfrm>
              <a:off x="635875" y="36835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"/>
            <p:cNvSpPr/>
            <p:nvPr/>
          </p:nvSpPr>
          <p:spPr>
            <a:xfrm>
              <a:off x="635875" y="35915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"/>
            <p:cNvSpPr/>
            <p:nvPr/>
          </p:nvSpPr>
          <p:spPr>
            <a:xfrm>
              <a:off x="635875" y="34998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"/>
            <p:cNvSpPr/>
            <p:nvPr/>
          </p:nvSpPr>
          <p:spPr>
            <a:xfrm>
              <a:off x="635875" y="34078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"/>
            <p:cNvSpPr/>
            <p:nvPr/>
          </p:nvSpPr>
          <p:spPr>
            <a:xfrm>
              <a:off x="635875" y="33160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"/>
            <p:cNvSpPr/>
            <p:nvPr/>
          </p:nvSpPr>
          <p:spPr>
            <a:xfrm>
              <a:off x="635875" y="32241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"/>
            <p:cNvSpPr/>
            <p:nvPr/>
          </p:nvSpPr>
          <p:spPr>
            <a:xfrm>
              <a:off x="635875" y="31324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"/>
            <p:cNvSpPr/>
            <p:nvPr/>
          </p:nvSpPr>
          <p:spPr>
            <a:xfrm>
              <a:off x="635875" y="304045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"/>
            <p:cNvSpPr/>
            <p:nvPr/>
          </p:nvSpPr>
          <p:spPr>
            <a:xfrm>
              <a:off x="635875" y="29487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"/>
            <p:cNvSpPr/>
            <p:nvPr/>
          </p:nvSpPr>
          <p:spPr>
            <a:xfrm>
              <a:off x="635875" y="285690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"/>
            <p:cNvSpPr/>
            <p:nvPr/>
          </p:nvSpPr>
          <p:spPr>
            <a:xfrm>
              <a:off x="635875" y="2764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"/>
            <p:cNvSpPr/>
            <p:nvPr/>
          </p:nvSpPr>
          <p:spPr>
            <a:xfrm>
              <a:off x="635875" y="26732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"/>
            <p:cNvSpPr/>
            <p:nvPr/>
          </p:nvSpPr>
          <p:spPr>
            <a:xfrm>
              <a:off x="635875" y="25812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"/>
            <p:cNvSpPr/>
            <p:nvPr/>
          </p:nvSpPr>
          <p:spPr>
            <a:xfrm>
              <a:off x="635875" y="24895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"/>
            <p:cNvSpPr/>
            <p:nvPr/>
          </p:nvSpPr>
          <p:spPr>
            <a:xfrm>
              <a:off x="635875" y="2397575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"/>
            <p:cNvSpPr/>
            <p:nvPr/>
          </p:nvSpPr>
          <p:spPr>
            <a:xfrm>
              <a:off x="635875" y="230582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"/>
            <p:cNvSpPr/>
            <p:nvPr/>
          </p:nvSpPr>
          <p:spPr>
            <a:xfrm>
              <a:off x="635875" y="2213850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"/>
            <p:cNvSpPr/>
            <p:nvPr/>
          </p:nvSpPr>
          <p:spPr>
            <a:xfrm>
              <a:off x="635875" y="21221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"/>
            <p:cNvSpPr/>
            <p:nvPr/>
          </p:nvSpPr>
          <p:spPr>
            <a:xfrm>
              <a:off x="635875" y="20303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"/>
            <p:cNvSpPr/>
            <p:nvPr/>
          </p:nvSpPr>
          <p:spPr>
            <a:xfrm>
              <a:off x="635875" y="19384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"/>
            <p:cNvSpPr/>
            <p:nvPr/>
          </p:nvSpPr>
          <p:spPr>
            <a:xfrm>
              <a:off x="635875" y="18466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"/>
            <p:cNvSpPr/>
            <p:nvPr/>
          </p:nvSpPr>
          <p:spPr>
            <a:xfrm>
              <a:off x="635875" y="17546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"/>
            <p:cNvSpPr/>
            <p:nvPr/>
          </p:nvSpPr>
          <p:spPr>
            <a:xfrm>
              <a:off x="635875" y="16629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"/>
            <p:cNvSpPr/>
            <p:nvPr/>
          </p:nvSpPr>
          <p:spPr>
            <a:xfrm>
              <a:off x="635875" y="1571025"/>
              <a:ext cx="2940550" cy="1600"/>
            </a:xfrm>
            <a:custGeom>
              <a:avLst/>
              <a:gdLst/>
              <a:ahLst/>
              <a:cxnLst/>
              <a:rect l="l" t="t" r="r" b="b"/>
              <a:pathLst>
                <a:path w="117622" h="64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"/>
            <p:cNvSpPr/>
            <p:nvPr/>
          </p:nvSpPr>
          <p:spPr>
            <a:xfrm>
              <a:off x="635875" y="14792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"/>
            <p:cNvSpPr/>
            <p:nvPr/>
          </p:nvSpPr>
          <p:spPr>
            <a:xfrm>
              <a:off x="635875" y="13874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"/>
            <p:cNvSpPr/>
            <p:nvPr/>
          </p:nvSpPr>
          <p:spPr>
            <a:xfrm>
              <a:off x="635875" y="12955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"/>
            <p:cNvSpPr/>
            <p:nvPr/>
          </p:nvSpPr>
          <p:spPr>
            <a:xfrm>
              <a:off x="635875" y="12037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"/>
            <p:cNvSpPr/>
            <p:nvPr/>
          </p:nvSpPr>
          <p:spPr>
            <a:xfrm>
              <a:off x="635875" y="11118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"/>
            <p:cNvSpPr/>
            <p:nvPr/>
          </p:nvSpPr>
          <p:spPr>
            <a:xfrm>
              <a:off x="7737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"/>
            <p:cNvSpPr/>
            <p:nvPr/>
          </p:nvSpPr>
          <p:spPr>
            <a:xfrm>
              <a:off x="6819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"/>
            <p:cNvSpPr/>
            <p:nvPr/>
          </p:nvSpPr>
          <p:spPr>
            <a:xfrm>
              <a:off x="8656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"/>
            <p:cNvSpPr/>
            <p:nvPr/>
          </p:nvSpPr>
          <p:spPr>
            <a:xfrm>
              <a:off x="95740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"/>
            <p:cNvSpPr/>
            <p:nvPr/>
          </p:nvSpPr>
          <p:spPr>
            <a:xfrm>
              <a:off x="1049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"/>
            <p:cNvSpPr/>
            <p:nvPr/>
          </p:nvSpPr>
          <p:spPr>
            <a:xfrm>
              <a:off x="11411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"/>
            <p:cNvSpPr/>
            <p:nvPr/>
          </p:nvSpPr>
          <p:spPr>
            <a:xfrm>
              <a:off x="1232875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"/>
            <p:cNvSpPr/>
            <p:nvPr/>
          </p:nvSpPr>
          <p:spPr>
            <a:xfrm>
              <a:off x="13248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"/>
            <p:cNvSpPr/>
            <p:nvPr/>
          </p:nvSpPr>
          <p:spPr>
            <a:xfrm>
              <a:off x="14165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"/>
            <p:cNvSpPr/>
            <p:nvPr/>
          </p:nvSpPr>
          <p:spPr>
            <a:xfrm>
              <a:off x="150855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"/>
            <p:cNvSpPr/>
            <p:nvPr/>
          </p:nvSpPr>
          <p:spPr>
            <a:xfrm>
              <a:off x="16003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"/>
            <p:cNvSpPr/>
            <p:nvPr/>
          </p:nvSpPr>
          <p:spPr>
            <a:xfrm>
              <a:off x="16922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"/>
            <p:cNvSpPr/>
            <p:nvPr/>
          </p:nvSpPr>
          <p:spPr>
            <a:xfrm>
              <a:off x="17840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"/>
            <p:cNvSpPr/>
            <p:nvPr/>
          </p:nvSpPr>
          <p:spPr>
            <a:xfrm>
              <a:off x="1875750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"/>
            <p:cNvSpPr/>
            <p:nvPr/>
          </p:nvSpPr>
          <p:spPr>
            <a:xfrm>
              <a:off x="19677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"/>
            <p:cNvSpPr/>
            <p:nvPr/>
          </p:nvSpPr>
          <p:spPr>
            <a:xfrm>
              <a:off x="2059450" y="1065050"/>
              <a:ext cx="1675" cy="4410900"/>
            </a:xfrm>
            <a:custGeom>
              <a:avLst/>
              <a:gdLst/>
              <a:ahLst/>
              <a:cxnLst/>
              <a:rect l="l" t="t" r="r" b="b"/>
              <a:pathLst>
                <a:path w="67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"/>
            <p:cNvSpPr/>
            <p:nvPr/>
          </p:nvSpPr>
          <p:spPr>
            <a:xfrm>
              <a:off x="21514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"/>
            <p:cNvSpPr/>
            <p:nvPr/>
          </p:nvSpPr>
          <p:spPr>
            <a:xfrm>
              <a:off x="2243175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"/>
            <p:cNvSpPr/>
            <p:nvPr/>
          </p:nvSpPr>
          <p:spPr>
            <a:xfrm>
              <a:off x="23350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"/>
            <p:cNvSpPr/>
            <p:nvPr/>
          </p:nvSpPr>
          <p:spPr>
            <a:xfrm>
              <a:off x="24268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"/>
            <p:cNvSpPr/>
            <p:nvPr/>
          </p:nvSpPr>
          <p:spPr>
            <a:xfrm>
              <a:off x="25188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"/>
            <p:cNvSpPr/>
            <p:nvPr/>
          </p:nvSpPr>
          <p:spPr>
            <a:xfrm>
              <a:off x="26106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"/>
            <p:cNvSpPr/>
            <p:nvPr/>
          </p:nvSpPr>
          <p:spPr>
            <a:xfrm>
              <a:off x="27023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5" y="17643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"/>
            <p:cNvSpPr/>
            <p:nvPr/>
          </p:nvSpPr>
          <p:spPr>
            <a:xfrm>
              <a:off x="279425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"/>
            <p:cNvSpPr/>
            <p:nvPr/>
          </p:nvSpPr>
          <p:spPr>
            <a:xfrm>
              <a:off x="2886050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"/>
            <p:cNvSpPr/>
            <p:nvPr/>
          </p:nvSpPr>
          <p:spPr>
            <a:xfrm>
              <a:off x="297797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"/>
            <p:cNvSpPr/>
            <p:nvPr/>
          </p:nvSpPr>
          <p:spPr>
            <a:xfrm>
              <a:off x="30697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"/>
            <p:cNvSpPr/>
            <p:nvPr/>
          </p:nvSpPr>
          <p:spPr>
            <a:xfrm>
              <a:off x="31616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"/>
            <p:cNvSpPr/>
            <p:nvPr/>
          </p:nvSpPr>
          <p:spPr>
            <a:xfrm>
              <a:off x="325342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"/>
            <p:cNvSpPr/>
            <p:nvPr/>
          </p:nvSpPr>
          <p:spPr>
            <a:xfrm>
              <a:off x="3345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"/>
            <p:cNvSpPr/>
            <p:nvPr/>
          </p:nvSpPr>
          <p:spPr>
            <a:xfrm>
              <a:off x="343712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"/>
            <p:cNvSpPr/>
            <p:nvPr/>
          </p:nvSpPr>
          <p:spPr>
            <a:xfrm>
              <a:off x="35289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04" name="Google Shape;3304;p3"/>
          <p:cNvSpPr txBox="1">
            <a:spLocks noGrp="1"/>
          </p:cNvSpPr>
          <p:nvPr>
            <p:ph type="title"/>
          </p:nvPr>
        </p:nvSpPr>
        <p:spPr>
          <a:xfrm>
            <a:off x="720000" y="2427410"/>
            <a:ext cx="5067600" cy="9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305" name="Google Shape;3305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296588"/>
            <a:ext cx="1256700" cy="9567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5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306" name="Google Shape;3306;p3"/>
          <p:cNvSpPr txBox="1">
            <a:spLocks noGrp="1"/>
          </p:cNvSpPr>
          <p:nvPr>
            <p:ph type="subTitle" idx="1"/>
          </p:nvPr>
        </p:nvSpPr>
        <p:spPr>
          <a:xfrm>
            <a:off x="720000" y="3471913"/>
            <a:ext cx="5067600" cy="3750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307" name="Google Shape;3307;p3"/>
          <p:cNvSpPr/>
          <p:nvPr/>
        </p:nvSpPr>
        <p:spPr>
          <a:xfrm>
            <a:off x="298276" y="242362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10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5" name="Google Shape;10785;p2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6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786" name="Google Shape;10786;p23"/>
          <p:cNvSpPr txBox="1">
            <a:spLocks noGrp="1"/>
          </p:cNvSpPr>
          <p:nvPr>
            <p:ph type="subTitle" idx="1"/>
          </p:nvPr>
        </p:nvSpPr>
        <p:spPr>
          <a:xfrm>
            <a:off x="713225" y="2974260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787" name="Google Shape;10787;p23"/>
          <p:cNvSpPr txBox="1">
            <a:spLocks noGrp="1"/>
          </p:cNvSpPr>
          <p:nvPr>
            <p:ph type="subTitle" idx="2"/>
          </p:nvPr>
        </p:nvSpPr>
        <p:spPr>
          <a:xfrm>
            <a:off x="713225" y="2610250"/>
            <a:ext cx="2366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788" name="Google Shape;10788;p23"/>
          <p:cNvSpPr txBox="1">
            <a:spLocks noGrp="1"/>
          </p:cNvSpPr>
          <p:nvPr>
            <p:ph type="subTitle" idx="3"/>
          </p:nvPr>
        </p:nvSpPr>
        <p:spPr>
          <a:xfrm>
            <a:off x="3388950" y="2974260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789" name="Google Shape;10789;p23"/>
          <p:cNvSpPr txBox="1">
            <a:spLocks noGrp="1"/>
          </p:cNvSpPr>
          <p:nvPr>
            <p:ph type="subTitle" idx="4"/>
          </p:nvPr>
        </p:nvSpPr>
        <p:spPr>
          <a:xfrm>
            <a:off x="3388949" y="2610250"/>
            <a:ext cx="2366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790" name="Google Shape;10790;p23"/>
          <p:cNvSpPr txBox="1">
            <a:spLocks noGrp="1"/>
          </p:cNvSpPr>
          <p:nvPr>
            <p:ph type="subTitle" idx="5"/>
          </p:nvPr>
        </p:nvSpPr>
        <p:spPr>
          <a:xfrm>
            <a:off x="6064674" y="2974260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791" name="Google Shape;10791;p23"/>
          <p:cNvSpPr txBox="1">
            <a:spLocks noGrp="1"/>
          </p:cNvSpPr>
          <p:nvPr>
            <p:ph type="subTitle" idx="6"/>
          </p:nvPr>
        </p:nvSpPr>
        <p:spPr>
          <a:xfrm>
            <a:off x="6064674" y="2610250"/>
            <a:ext cx="2366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792" name="Google Shape;10792;p23"/>
          <p:cNvSpPr/>
          <p:nvPr/>
        </p:nvSpPr>
        <p:spPr>
          <a:xfrm>
            <a:off x="1035750" y="4777950"/>
            <a:ext cx="2895900" cy="118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3" name="Google Shape;10793;p23"/>
          <p:cNvSpPr/>
          <p:nvPr/>
        </p:nvSpPr>
        <p:spPr>
          <a:xfrm>
            <a:off x="2349535" y="4482086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94" name="Google Shape;10794;p23"/>
          <p:cNvGrpSpPr/>
          <p:nvPr/>
        </p:nvGrpSpPr>
        <p:grpSpPr>
          <a:xfrm>
            <a:off x="8890016" y="-99751"/>
            <a:ext cx="347597" cy="4345456"/>
            <a:chOff x="-136402" y="-175976"/>
            <a:chExt cx="347597" cy="4345456"/>
          </a:xfrm>
        </p:grpSpPr>
        <p:sp>
          <p:nvSpPr>
            <p:cNvPr id="10795" name="Google Shape;10795;p23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23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23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23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23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23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23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23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23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23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23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23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23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23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23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23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23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23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23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23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23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23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23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23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23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23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23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2" name="Google Shape;10822;p23"/>
          <p:cNvGrpSpPr/>
          <p:nvPr/>
        </p:nvGrpSpPr>
        <p:grpSpPr>
          <a:xfrm>
            <a:off x="8890016" y="-99751"/>
            <a:ext cx="347597" cy="4345451"/>
            <a:chOff x="-136402" y="-175976"/>
            <a:chExt cx="347597" cy="4345451"/>
          </a:xfrm>
        </p:grpSpPr>
        <p:sp>
          <p:nvSpPr>
            <p:cNvPr id="10823" name="Google Shape;10823;p23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3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3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3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3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3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3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3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3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3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3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3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3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3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3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3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3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3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3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3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3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3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3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23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23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23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49" name="Google Shape;10849;p23"/>
          <p:cNvSpPr/>
          <p:nvPr/>
        </p:nvSpPr>
        <p:spPr>
          <a:xfrm>
            <a:off x="8889968" y="-99800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0" name="Google Shape;10850;p23"/>
          <p:cNvSpPr/>
          <p:nvPr/>
        </p:nvSpPr>
        <p:spPr>
          <a:xfrm>
            <a:off x="251175" y="1456075"/>
            <a:ext cx="586810" cy="586976"/>
          </a:xfrm>
          <a:custGeom>
            <a:avLst/>
            <a:gdLst/>
            <a:ahLst/>
            <a:cxnLst/>
            <a:rect l="l" t="t" r="r" b="b"/>
            <a:pathLst>
              <a:path w="17675" h="17680" extrusionOk="0">
                <a:moveTo>
                  <a:pt x="8861" y="3255"/>
                </a:moveTo>
                <a:cubicBezTo>
                  <a:pt x="9025" y="3255"/>
                  <a:pt x="9189" y="3262"/>
                  <a:pt x="9352" y="3276"/>
                </a:cubicBezTo>
                <a:cubicBezTo>
                  <a:pt x="9359" y="3276"/>
                  <a:pt x="9366" y="3283"/>
                  <a:pt x="9380" y="3283"/>
                </a:cubicBezTo>
                <a:cubicBezTo>
                  <a:pt x="9414" y="3283"/>
                  <a:pt x="9455" y="3290"/>
                  <a:pt x="9497" y="3296"/>
                </a:cubicBezTo>
                <a:cubicBezTo>
                  <a:pt x="9531" y="3296"/>
                  <a:pt x="9566" y="3303"/>
                  <a:pt x="9601" y="3303"/>
                </a:cubicBezTo>
                <a:cubicBezTo>
                  <a:pt x="9608" y="3309"/>
                  <a:pt x="9621" y="3309"/>
                  <a:pt x="9629" y="3309"/>
                </a:cubicBezTo>
                <a:cubicBezTo>
                  <a:pt x="10507" y="3434"/>
                  <a:pt x="11343" y="3774"/>
                  <a:pt x="12061" y="4278"/>
                </a:cubicBezTo>
                <a:lnTo>
                  <a:pt x="12083" y="4298"/>
                </a:lnTo>
                <a:cubicBezTo>
                  <a:pt x="12117" y="4320"/>
                  <a:pt x="12144" y="4340"/>
                  <a:pt x="12179" y="4368"/>
                </a:cubicBezTo>
                <a:cubicBezTo>
                  <a:pt x="12207" y="4388"/>
                  <a:pt x="12234" y="4409"/>
                  <a:pt x="12262" y="4429"/>
                </a:cubicBezTo>
                <a:cubicBezTo>
                  <a:pt x="12268" y="4437"/>
                  <a:pt x="12283" y="4444"/>
                  <a:pt x="12290" y="4444"/>
                </a:cubicBezTo>
                <a:cubicBezTo>
                  <a:pt x="12980" y="4996"/>
                  <a:pt x="13541" y="5701"/>
                  <a:pt x="13914" y="6503"/>
                </a:cubicBezTo>
                <a:cubicBezTo>
                  <a:pt x="13914" y="6511"/>
                  <a:pt x="13920" y="6518"/>
                  <a:pt x="13920" y="6531"/>
                </a:cubicBezTo>
                <a:cubicBezTo>
                  <a:pt x="13942" y="6566"/>
                  <a:pt x="13955" y="6600"/>
                  <a:pt x="13969" y="6635"/>
                </a:cubicBezTo>
                <a:cubicBezTo>
                  <a:pt x="13983" y="6668"/>
                  <a:pt x="13997" y="6703"/>
                  <a:pt x="14010" y="6732"/>
                </a:cubicBezTo>
                <a:cubicBezTo>
                  <a:pt x="14017" y="6745"/>
                  <a:pt x="14017" y="6751"/>
                  <a:pt x="14017" y="6760"/>
                </a:cubicBezTo>
                <a:cubicBezTo>
                  <a:pt x="14348" y="7581"/>
                  <a:pt x="14481" y="8473"/>
                  <a:pt x="14398" y="9357"/>
                </a:cubicBezTo>
                <a:lnTo>
                  <a:pt x="14398" y="9379"/>
                </a:lnTo>
                <a:cubicBezTo>
                  <a:pt x="14390" y="9420"/>
                  <a:pt x="14390" y="9462"/>
                  <a:pt x="14383" y="9497"/>
                </a:cubicBezTo>
                <a:cubicBezTo>
                  <a:pt x="14377" y="9530"/>
                  <a:pt x="14377" y="9571"/>
                  <a:pt x="14370" y="9606"/>
                </a:cubicBezTo>
                <a:cubicBezTo>
                  <a:pt x="14370" y="9613"/>
                  <a:pt x="14370" y="9621"/>
                  <a:pt x="14363" y="9628"/>
                </a:cubicBezTo>
                <a:cubicBezTo>
                  <a:pt x="14239" y="10505"/>
                  <a:pt x="13907" y="11341"/>
                  <a:pt x="13395" y="12068"/>
                </a:cubicBezTo>
                <a:cubicBezTo>
                  <a:pt x="13388" y="12074"/>
                  <a:pt x="13388" y="12081"/>
                  <a:pt x="13381" y="12088"/>
                </a:cubicBezTo>
                <a:cubicBezTo>
                  <a:pt x="13361" y="12116"/>
                  <a:pt x="13340" y="12142"/>
                  <a:pt x="13320" y="12177"/>
                </a:cubicBezTo>
                <a:cubicBezTo>
                  <a:pt x="13292" y="12205"/>
                  <a:pt x="13270" y="12240"/>
                  <a:pt x="13244" y="12267"/>
                </a:cubicBezTo>
                <a:cubicBezTo>
                  <a:pt x="13244" y="12275"/>
                  <a:pt x="13237" y="12282"/>
                  <a:pt x="13229" y="12288"/>
                </a:cubicBezTo>
                <a:cubicBezTo>
                  <a:pt x="12683" y="12987"/>
                  <a:pt x="11978" y="13539"/>
                  <a:pt x="11170" y="13912"/>
                </a:cubicBezTo>
                <a:cubicBezTo>
                  <a:pt x="11164" y="13919"/>
                  <a:pt x="11155" y="13919"/>
                  <a:pt x="11149" y="13926"/>
                </a:cubicBezTo>
                <a:cubicBezTo>
                  <a:pt x="11114" y="13940"/>
                  <a:pt x="11081" y="13954"/>
                  <a:pt x="11046" y="13967"/>
                </a:cubicBezTo>
                <a:cubicBezTo>
                  <a:pt x="11011" y="13982"/>
                  <a:pt x="10976" y="14002"/>
                  <a:pt x="10941" y="14017"/>
                </a:cubicBezTo>
                <a:cubicBezTo>
                  <a:pt x="10935" y="14017"/>
                  <a:pt x="10928" y="14023"/>
                  <a:pt x="10915" y="14023"/>
                </a:cubicBezTo>
                <a:cubicBezTo>
                  <a:pt x="10248" y="14292"/>
                  <a:pt x="9540" y="14425"/>
                  <a:pt x="8824" y="14425"/>
                </a:cubicBezTo>
                <a:cubicBezTo>
                  <a:pt x="8657" y="14425"/>
                  <a:pt x="8490" y="14418"/>
                  <a:pt x="8322" y="14403"/>
                </a:cubicBezTo>
                <a:cubicBezTo>
                  <a:pt x="8316" y="14403"/>
                  <a:pt x="8302" y="14403"/>
                  <a:pt x="8294" y="14397"/>
                </a:cubicBezTo>
                <a:cubicBezTo>
                  <a:pt x="8261" y="14397"/>
                  <a:pt x="8219" y="14390"/>
                  <a:pt x="8184" y="14390"/>
                </a:cubicBezTo>
                <a:cubicBezTo>
                  <a:pt x="8150" y="14382"/>
                  <a:pt x="8108" y="14375"/>
                  <a:pt x="8073" y="14375"/>
                </a:cubicBezTo>
                <a:cubicBezTo>
                  <a:pt x="8067" y="14368"/>
                  <a:pt x="8053" y="14368"/>
                  <a:pt x="8045" y="14368"/>
                </a:cubicBezTo>
                <a:cubicBezTo>
                  <a:pt x="7168" y="14244"/>
                  <a:pt x="6332" y="13912"/>
                  <a:pt x="5613" y="13401"/>
                </a:cubicBezTo>
                <a:cubicBezTo>
                  <a:pt x="5607" y="13395"/>
                  <a:pt x="5592" y="13386"/>
                  <a:pt x="5585" y="13386"/>
                </a:cubicBezTo>
                <a:cubicBezTo>
                  <a:pt x="5557" y="13360"/>
                  <a:pt x="5530" y="13338"/>
                  <a:pt x="5502" y="13318"/>
                </a:cubicBezTo>
                <a:cubicBezTo>
                  <a:pt x="5467" y="13297"/>
                  <a:pt x="5441" y="13270"/>
                  <a:pt x="5406" y="13249"/>
                </a:cubicBezTo>
                <a:cubicBezTo>
                  <a:pt x="5399" y="13242"/>
                  <a:pt x="5391" y="13236"/>
                  <a:pt x="5384" y="13236"/>
                </a:cubicBezTo>
                <a:cubicBezTo>
                  <a:pt x="4694" y="12681"/>
                  <a:pt x="4134" y="11977"/>
                  <a:pt x="3761" y="11175"/>
                </a:cubicBezTo>
                <a:cubicBezTo>
                  <a:pt x="3761" y="11169"/>
                  <a:pt x="3754" y="11162"/>
                  <a:pt x="3754" y="11147"/>
                </a:cubicBezTo>
                <a:cubicBezTo>
                  <a:pt x="3741" y="11121"/>
                  <a:pt x="3726" y="11086"/>
                  <a:pt x="3712" y="11051"/>
                </a:cubicBezTo>
                <a:cubicBezTo>
                  <a:pt x="3691" y="11016"/>
                  <a:pt x="3678" y="10981"/>
                  <a:pt x="3664" y="10940"/>
                </a:cubicBezTo>
                <a:cubicBezTo>
                  <a:pt x="3658" y="10933"/>
                  <a:pt x="3658" y="10927"/>
                  <a:pt x="3649" y="10920"/>
                </a:cubicBezTo>
                <a:cubicBezTo>
                  <a:pt x="3326" y="10097"/>
                  <a:pt x="3193" y="9206"/>
                  <a:pt x="3276" y="8327"/>
                </a:cubicBezTo>
                <a:lnTo>
                  <a:pt x="3276" y="8301"/>
                </a:lnTo>
                <a:cubicBezTo>
                  <a:pt x="3284" y="8259"/>
                  <a:pt x="3284" y="8224"/>
                  <a:pt x="3291" y="8190"/>
                </a:cubicBezTo>
                <a:cubicBezTo>
                  <a:pt x="3291" y="8155"/>
                  <a:pt x="3298" y="8113"/>
                  <a:pt x="3304" y="8078"/>
                </a:cubicBezTo>
                <a:lnTo>
                  <a:pt x="3304" y="8045"/>
                </a:lnTo>
                <a:cubicBezTo>
                  <a:pt x="3435" y="7174"/>
                  <a:pt x="3767" y="6337"/>
                  <a:pt x="4280" y="5612"/>
                </a:cubicBezTo>
                <a:cubicBezTo>
                  <a:pt x="4280" y="5605"/>
                  <a:pt x="4286" y="5599"/>
                  <a:pt x="4293" y="5590"/>
                </a:cubicBezTo>
                <a:cubicBezTo>
                  <a:pt x="4313" y="5557"/>
                  <a:pt x="4341" y="5529"/>
                  <a:pt x="4363" y="5494"/>
                </a:cubicBezTo>
                <a:cubicBezTo>
                  <a:pt x="4383" y="5466"/>
                  <a:pt x="4404" y="5439"/>
                  <a:pt x="4424" y="5411"/>
                </a:cubicBezTo>
                <a:lnTo>
                  <a:pt x="4446" y="5391"/>
                </a:lnTo>
                <a:cubicBezTo>
                  <a:pt x="4991" y="4693"/>
                  <a:pt x="5696" y="4139"/>
                  <a:pt x="6498" y="3766"/>
                </a:cubicBezTo>
                <a:cubicBezTo>
                  <a:pt x="6511" y="3759"/>
                  <a:pt x="6519" y="3759"/>
                  <a:pt x="6526" y="3752"/>
                </a:cubicBezTo>
                <a:cubicBezTo>
                  <a:pt x="6561" y="3739"/>
                  <a:pt x="6594" y="3724"/>
                  <a:pt x="6635" y="3711"/>
                </a:cubicBezTo>
                <a:cubicBezTo>
                  <a:pt x="6663" y="3698"/>
                  <a:pt x="6698" y="3676"/>
                  <a:pt x="6733" y="3663"/>
                </a:cubicBezTo>
                <a:cubicBezTo>
                  <a:pt x="6740" y="3663"/>
                  <a:pt x="6746" y="3656"/>
                  <a:pt x="6760" y="3656"/>
                </a:cubicBezTo>
                <a:cubicBezTo>
                  <a:pt x="7425" y="3391"/>
                  <a:pt x="8140" y="3255"/>
                  <a:pt x="8861" y="3255"/>
                </a:cubicBezTo>
                <a:close/>
                <a:moveTo>
                  <a:pt x="9165" y="0"/>
                </a:moveTo>
                <a:lnTo>
                  <a:pt x="8578" y="2004"/>
                </a:lnTo>
                <a:cubicBezTo>
                  <a:pt x="8412" y="2011"/>
                  <a:pt x="8252" y="2024"/>
                  <a:pt x="8087" y="2039"/>
                </a:cubicBezTo>
                <a:cubicBezTo>
                  <a:pt x="8080" y="2039"/>
                  <a:pt x="8073" y="2039"/>
                  <a:pt x="8060" y="2045"/>
                </a:cubicBezTo>
                <a:cubicBezTo>
                  <a:pt x="8025" y="2045"/>
                  <a:pt x="7990" y="2052"/>
                  <a:pt x="7956" y="2052"/>
                </a:cubicBezTo>
                <a:cubicBezTo>
                  <a:pt x="7949" y="2059"/>
                  <a:pt x="7936" y="2059"/>
                  <a:pt x="7929" y="2059"/>
                </a:cubicBezTo>
                <a:cubicBezTo>
                  <a:pt x="7901" y="2059"/>
                  <a:pt x="7879" y="2065"/>
                  <a:pt x="7853" y="2074"/>
                </a:cubicBezTo>
                <a:cubicBezTo>
                  <a:pt x="7825" y="2074"/>
                  <a:pt x="7796" y="2080"/>
                  <a:pt x="7770" y="2080"/>
                </a:cubicBezTo>
                <a:cubicBezTo>
                  <a:pt x="7728" y="2087"/>
                  <a:pt x="7687" y="2094"/>
                  <a:pt x="7639" y="2100"/>
                </a:cubicBezTo>
                <a:cubicBezTo>
                  <a:pt x="7630" y="2107"/>
                  <a:pt x="7624" y="2107"/>
                  <a:pt x="7617" y="2107"/>
                </a:cubicBezTo>
                <a:cubicBezTo>
                  <a:pt x="7451" y="2135"/>
                  <a:pt x="7292" y="2170"/>
                  <a:pt x="7133" y="2211"/>
                </a:cubicBezTo>
                <a:lnTo>
                  <a:pt x="6000" y="463"/>
                </a:lnTo>
                <a:lnTo>
                  <a:pt x="4708" y="1022"/>
                </a:lnTo>
                <a:lnTo>
                  <a:pt x="5199" y="3047"/>
                </a:lnTo>
                <a:cubicBezTo>
                  <a:pt x="5053" y="3137"/>
                  <a:pt x="4922" y="3227"/>
                  <a:pt x="4784" y="3324"/>
                </a:cubicBezTo>
                <a:lnTo>
                  <a:pt x="4784" y="3331"/>
                </a:lnTo>
                <a:cubicBezTo>
                  <a:pt x="4777" y="3331"/>
                  <a:pt x="4777" y="3338"/>
                  <a:pt x="4769" y="3338"/>
                </a:cubicBezTo>
                <a:cubicBezTo>
                  <a:pt x="4736" y="3366"/>
                  <a:pt x="4694" y="3392"/>
                  <a:pt x="4660" y="3421"/>
                </a:cubicBezTo>
                <a:cubicBezTo>
                  <a:pt x="4638" y="3434"/>
                  <a:pt x="4618" y="3455"/>
                  <a:pt x="4597" y="3469"/>
                </a:cubicBezTo>
                <a:cubicBezTo>
                  <a:pt x="4577" y="3484"/>
                  <a:pt x="4555" y="3504"/>
                  <a:pt x="4535" y="3517"/>
                </a:cubicBezTo>
                <a:lnTo>
                  <a:pt x="4514" y="3538"/>
                </a:lnTo>
                <a:cubicBezTo>
                  <a:pt x="4487" y="3558"/>
                  <a:pt x="4459" y="3580"/>
                  <a:pt x="4431" y="3608"/>
                </a:cubicBezTo>
                <a:cubicBezTo>
                  <a:pt x="4424" y="3608"/>
                  <a:pt x="4417" y="3615"/>
                  <a:pt x="4411" y="3621"/>
                </a:cubicBezTo>
                <a:cubicBezTo>
                  <a:pt x="4286" y="3724"/>
                  <a:pt x="4169" y="3835"/>
                  <a:pt x="4051" y="3953"/>
                </a:cubicBezTo>
                <a:lnTo>
                  <a:pt x="2191" y="3006"/>
                </a:lnTo>
                <a:lnTo>
                  <a:pt x="1349" y="4132"/>
                </a:lnTo>
                <a:lnTo>
                  <a:pt x="2787" y="5647"/>
                </a:lnTo>
                <a:cubicBezTo>
                  <a:pt x="2711" y="5791"/>
                  <a:pt x="2641" y="5937"/>
                  <a:pt x="2571" y="6088"/>
                </a:cubicBezTo>
                <a:cubicBezTo>
                  <a:pt x="2571" y="6096"/>
                  <a:pt x="2565" y="6103"/>
                  <a:pt x="2565" y="6109"/>
                </a:cubicBezTo>
                <a:cubicBezTo>
                  <a:pt x="2545" y="6151"/>
                  <a:pt x="2530" y="6192"/>
                  <a:pt x="2510" y="6234"/>
                </a:cubicBezTo>
                <a:lnTo>
                  <a:pt x="2510" y="6241"/>
                </a:lnTo>
                <a:lnTo>
                  <a:pt x="2503" y="6247"/>
                </a:lnTo>
                <a:cubicBezTo>
                  <a:pt x="2497" y="6269"/>
                  <a:pt x="2488" y="6289"/>
                  <a:pt x="2482" y="6310"/>
                </a:cubicBezTo>
                <a:cubicBezTo>
                  <a:pt x="2468" y="6330"/>
                  <a:pt x="2462" y="6358"/>
                  <a:pt x="2455" y="6378"/>
                </a:cubicBezTo>
                <a:cubicBezTo>
                  <a:pt x="2434" y="6428"/>
                  <a:pt x="2420" y="6469"/>
                  <a:pt x="2405" y="6511"/>
                </a:cubicBezTo>
                <a:cubicBezTo>
                  <a:pt x="2399" y="6518"/>
                  <a:pt x="2399" y="6524"/>
                  <a:pt x="2399" y="6531"/>
                </a:cubicBezTo>
                <a:cubicBezTo>
                  <a:pt x="2344" y="6690"/>
                  <a:pt x="2289" y="6843"/>
                  <a:pt x="2248" y="7000"/>
                </a:cubicBezTo>
                <a:lnTo>
                  <a:pt x="166" y="7111"/>
                </a:lnTo>
                <a:lnTo>
                  <a:pt x="0" y="8508"/>
                </a:lnTo>
                <a:lnTo>
                  <a:pt x="1999" y="9095"/>
                </a:lnTo>
                <a:cubicBezTo>
                  <a:pt x="2006" y="9261"/>
                  <a:pt x="2019" y="9427"/>
                  <a:pt x="2040" y="9593"/>
                </a:cubicBezTo>
                <a:lnTo>
                  <a:pt x="2040" y="9613"/>
                </a:lnTo>
                <a:cubicBezTo>
                  <a:pt x="2047" y="9654"/>
                  <a:pt x="2047" y="9704"/>
                  <a:pt x="2054" y="9745"/>
                </a:cubicBezTo>
                <a:cubicBezTo>
                  <a:pt x="2060" y="9772"/>
                  <a:pt x="2060" y="9800"/>
                  <a:pt x="2067" y="9828"/>
                </a:cubicBezTo>
                <a:cubicBezTo>
                  <a:pt x="2067" y="9855"/>
                  <a:pt x="2074" y="9877"/>
                  <a:pt x="2082" y="9903"/>
                </a:cubicBezTo>
                <a:cubicBezTo>
                  <a:pt x="2089" y="9945"/>
                  <a:pt x="2095" y="9994"/>
                  <a:pt x="2102" y="10036"/>
                </a:cubicBezTo>
                <a:lnTo>
                  <a:pt x="2102" y="10062"/>
                </a:lnTo>
                <a:cubicBezTo>
                  <a:pt x="2108" y="10069"/>
                  <a:pt x="2108" y="10084"/>
                  <a:pt x="2108" y="10097"/>
                </a:cubicBezTo>
                <a:cubicBezTo>
                  <a:pt x="2130" y="10208"/>
                  <a:pt x="2157" y="10318"/>
                  <a:pt x="2178" y="10422"/>
                </a:cubicBezTo>
                <a:cubicBezTo>
                  <a:pt x="2191" y="10464"/>
                  <a:pt x="2198" y="10505"/>
                  <a:pt x="2213" y="10547"/>
                </a:cubicBezTo>
                <a:lnTo>
                  <a:pt x="465" y="11680"/>
                </a:lnTo>
                <a:lnTo>
                  <a:pt x="1017" y="12972"/>
                </a:lnTo>
                <a:lnTo>
                  <a:pt x="3042" y="12482"/>
                </a:lnTo>
                <a:cubicBezTo>
                  <a:pt x="3132" y="12620"/>
                  <a:pt x="3221" y="12758"/>
                  <a:pt x="3326" y="12889"/>
                </a:cubicBezTo>
                <a:cubicBezTo>
                  <a:pt x="3326" y="12897"/>
                  <a:pt x="3333" y="12904"/>
                  <a:pt x="3339" y="12910"/>
                </a:cubicBezTo>
                <a:cubicBezTo>
                  <a:pt x="3367" y="12945"/>
                  <a:pt x="3387" y="12980"/>
                  <a:pt x="3416" y="13013"/>
                </a:cubicBezTo>
                <a:cubicBezTo>
                  <a:pt x="3435" y="13035"/>
                  <a:pt x="3450" y="13055"/>
                  <a:pt x="3464" y="13076"/>
                </a:cubicBezTo>
                <a:cubicBezTo>
                  <a:pt x="3484" y="13096"/>
                  <a:pt x="3498" y="13118"/>
                  <a:pt x="3518" y="13138"/>
                </a:cubicBezTo>
                <a:cubicBezTo>
                  <a:pt x="3547" y="13172"/>
                  <a:pt x="3575" y="13207"/>
                  <a:pt x="3601" y="13242"/>
                </a:cubicBezTo>
                <a:cubicBezTo>
                  <a:pt x="3608" y="13249"/>
                  <a:pt x="3608" y="13255"/>
                  <a:pt x="3616" y="13262"/>
                </a:cubicBezTo>
                <a:cubicBezTo>
                  <a:pt x="3726" y="13386"/>
                  <a:pt x="3837" y="13511"/>
                  <a:pt x="3948" y="13629"/>
                </a:cubicBezTo>
                <a:lnTo>
                  <a:pt x="3001" y="15488"/>
                </a:lnTo>
                <a:lnTo>
                  <a:pt x="4134" y="16324"/>
                </a:lnTo>
                <a:lnTo>
                  <a:pt x="5640" y="14888"/>
                </a:lnTo>
                <a:cubicBezTo>
                  <a:pt x="5786" y="14962"/>
                  <a:pt x="5939" y="15039"/>
                  <a:pt x="6083" y="15102"/>
                </a:cubicBezTo>
                <a:cubicBezTo>
                  <a:pt x="6096" y="15108"/>
                  <a:pt x="6104" y="15108"/>
                  <a:pt x="6111" y="15115"/>
                </a:cubicBezTo>
                <a:cubicBezTo>
                  <a:pt x="6152" y="15128"/>
                  <a:pt x="6194" y="15150"/>
                  <a:pt x="6235" y="15163"/>
                </a:cubicBezTo>
                <a:cubicBezTo>
                  <a:pt x="6255" y="15178"/>
                  <a:pt x="6284" y="15185"/>
                  <a:pt x="6303" y="15198"/>
                </a:cubicBezTo>
                <a:cubicBezTo>
                  <a:pt x="6332" y="15204"/>
                  <a:pt x="6353" y="15211"/>
                  <a:pt x="6380" y="15226"/>
                </a:cubicBezTo>
                <a:cubicBezTo>
                  <a:pt x="6421" y="15239"/>
                  <a:pt x="6463" y="15253"/>
                  <a:pt x="6504" y="15274"/>
                </a:cubicBezTo>
                <a:cubicBezTo>
                  <a:pt x="6511" y="15274"/>
                  <a:pt x="6519" y="15274"/>
                  <a:pt x="6526" y="15281"/>
                </a:cubicBezTo>
                <a:cubicBezTo>
                  <a:pt x="6685" y="15336"/>
                  <a:pt x="6843" y="15385"/>
                  <a:pt x="7002" y="15433"/>
                </a:cubicBezTo>
                <a:lnTo>
                  <a:pt x="7106" y="17513"/>
                </a:lnTo>
                <a:lnTo>
                  <a:pt x="8501" y="17679"/>
                </a:lnTo>
                <a:lnTo>
                  <a:pt x="9097" y="15676"/>
                </a:lnTo>
                <a:cubicBezTo>
                  <a:pt x="9256" y="15667"/>
                  <a:pt x="9422" y="15661"/>
                  <a:pt x="9588" y="15641"/>
                </a:cubicBezTo>
                <a:lnTo>
                  <a:pt x="9608" y="15641"/>
                </a:lnTo>
                <a:cubicBezTo>
                  <a:pt x="9649" y="15634"/>
                  <a:pt x="9684" y="15626"/>
                  <a:pt x="9719" y="15626"/>
                </a:cubicBezTo>
                <a:cubicBezTo>
                  <a:pt x="9725" y="15626"/>
                  <a:pt x="9732" y="15619"/>
                  <a:pt x="9745" y="15619"/>
                </a:cubicBezTo>
                <a:cubicBezTo>
                  <a:pt x="9774" y="15619"/>
                  <a:pt x="9795" y="15613"/>
                  <a:pt x="9822" y="15613"/>
                </a:cubicBezTo>
                <a:cubicBezTo>
                  <a:pt x="9850" y="15606"/>
                  <a:pt x="9878" y="15599"/>
                  <a:pt x="9898" y="15599"/>
                </a:cubicBezTo>
                <a:cubicBezTo>
                  <a:pt x="9946" y="15593"/>
                  <a:pt x="9988" y="15584"/>
                  <a:pt x="10036" y="15578"/>
                </a:cubicBezTo>
                <a:cubicBezTo>
                  <a:pt x="10044" y="15571"/>
                  <a:pt x="10044" y="15571"/>
                  <a:pt x="10051" y="15571"/>
                </a:cubicBezTo>
                <a:lnTo>
                  <a:pt x="10057" y="15571"/>
                </a:lnTo>
                <a:cubicBezTo>
                  <a:pt x="10223" y="15543"/>
                  <a:pt x="10382" y="15510"/>
                  <a:pt x="10542" y="15468"/>
                </a:cubicBezTo>
                <a:lnTo>
                  <a:pt x="11675" y="17217"/>
                </a:lnTo>
                <a:lnTo>
                  <a:pt x="12967" y="16656"/>
                </a:lnTo>
                <a:lnTo>
                  <a:pt x="12476" y="14631"/>
                </a:lnTo>
                <a:cubicBezTo>
                  <a:pt x="12511" y="14611"/>
                  <a:pt x="12545" y="14589"/>
                  <a:pt x="12580" y="14569"/>
                </a:cubicBezTo>
                <a:cubicBezTo>
                  <a:pt x="12676" y="14506"/>
                  <a:pt x="12766" y="14445"/>
                  <a:pt x="12856" y="14375"/>
                </a:cubicBezTo>
                <a:cubicBezTo>
                  <a:pt x="12870" y="14368"/>
                  <a:pt x="12877" y="14362"/>
                  <a:pt x="12884" y="14355"/>
                </a:cubicBezTo>
                <a:cubicBezTo>
                  <a:pt x="12890" y="14355"/>
                  <a:pt x="12890" y="14355"/>
                  <a:pt x="12890" y="14349"/>
                </a:cubicBezTo>
                <a:cubicBezTo>
                  <a:pt x="12897" y="14349"/>
                  <a:pt x="12897" y="14340"/>
                  <a:pt x="12905" y="14340"/>
                </a:cubicBezTo>
                <a:cubicBezTo>
                  <a:pt x="12938" y="14314"/>
                  <a:pt x="12980" y="14286"/>
                  <a:pt x="13015" y="14257"/>
                </a:cubicBezTo>
                <a:cubicBezTo>
                  <a:pt x="13036" y="14244"/>
                  <a:pt x="13056" y="14224"/>
                  <a:pt x="13078" y="14209"/>
                </a:cubicBezTo>
                <a:cubicBezTo>
                  <a:pt x="13098" y="14196"/>
                  <a:pt x="13119" y="14174"/>
                  <a:pt x="13139" y="14161"/>
                </a:cubicBezTo>
                <a:cubicBezTo>
                  <a:pt x="13146" y="14154"/>
                  <a:pt x="13154" y="14148"/>
                  <a:pt x="13161" y="14141"/>
                </a:cubicBezTo>
                <a:cubicBezTo>
                  <a:pt x="13187" y="14120"/>
                  <a:pt x="13215" y="14100"/>
                  <a:pt x="13244" y="14072"/>
                </a:cubicBezTo>
                <a:cubicBezTo>
                  <a:pt x="13250" y="14072"/>
                  <a:pt x="13250" y="14065"/>
                  <a:pt x="13257" y="14058"/>
                </a:cubicBezTo>
                <a:cubicBezTo>
                  <a:pt x="13388" y="13954"/>
                  <a:pt x="13506" y="13843"/>
                  <a:pt x="13624" y="13727"/>
                </a:cubicBezTo>
                <a:lnTo>
                  <a:pt x="15483" y="14672"/>
                </a:lnTo>
                <a:lnTo>
                  <a:pt x="16326" y="13546"/>
                </a:lnTo>
                <a:lnTo>
                  <a:pt x="14888" y="12033"/>
                </a:lnTo>
                <a:cubicBezTo>
                  <a:pt x="14964" y="11887"/>
                  <a:pt x="15033" y="11743"/>
                  <a:pt x="15103" y="11590"/>
                </a:cubicBezTo>
                <a:cubicBezTo>
                  <a:pt x="15103" y="11583"/>
                  <a:pt x="15110" y="11577"/>
                  <a:pt x="15110" y="11570"/>
                </a:cubicBezTo>
                <a:cubicBezTo>
                  <a:pt x="15130" y="11529"/>
                  <a:pt x="15145" y="11487"/>
                  <a:pt x="15165" y="11446"/>
                </a:cubicBezTo>
                <a:cubicBezTo>
                  <a:pt x="15171" y="11418"/>
                  <a:pt x="15186" y="11396"/>
                  <a:pt x="15193" y="11369"/>
                </a:cubicBezTo>
                <a:cubicBezTo>
                  <a:pt x="15199" y="11348"/>
                  <a:pt x="15213" y="11321"/>
                  <a:pt x="15219" y="11300"/>
                </a:cubicBezTo>
                <a:cubicBezTo>
                  <a:pt x="15241" y="11258"/>
                  <a:pt x="15254" y="11210"/>
                  <a:pt x="15269" y="11169"/>
                </a:cubicBezTo>
                <a:cubicBezTo>
                  <a:pt x="15269" y="11162"/>
                  <a:pt x="15276" y="11155"/>
                  <a:pt x="15276" y="11147"/>
                </a:cubicBezTo>
                <a:cubicBezTo>
                  <a:pt x="15330" y="10996"/>
                  <a:pt x="15385" y="10837"/>
                  <a:pt x="15427" y="10678"/>
                </a:cubicBezTo>
                <a:lnTo>
                  <a:pt x="17508" y="10567"/>
                </a:lnTo>
                <a:lnTo>
                  <a:pt x="17674" y="9172"/>
                </a:lnTo>
                <a:lnTo>
                  <a:pt x="15675" y="8584"/>
                </a:lnTo>
                <a:cubicBezTo>
                  <a:pt x="15669" y="8418"/>
                  <a:pt x="15656" y="8253"/>
                  <a:pt x="15634" y="8087"/>
                </a:cubicBezTo>
                <a:lnTo>
                  <a:pt x="15634" y="8065"/>
                </a:lnTo>
                <a:cubicBezTo>
                  <a:pt x="15627" y="8024"/>
                  <a:pt x="15621" y="7976"/>
                  <a:pt x="15621" y="7934"/>
                </a:cubicBezTo>
                <a:cubicBezTo>
                  <a:pt x="15614" y="7906"/>
                  <a:pt x="15607" y="7879"/>
                  <a:pt x="15607" y="7851"/>
                </a:cubicBezTo>
                <a:cubicBezTo>
                  <a:pt x="15601" y="7830"/>
                  <a:pt x="15601" y="7803"/>
                  <a:pt x="15592" y="7775"/>
                </a:cubicBezTo>
                <a:cubicBezTo>
                  <a:pt x="15586" y="7733"/>
                  <a:pt x="15579" y="7685"/>
                  <a:pt x="15573" y="7644"/>
                </a:cubicBezTo>
                <a:cubicBezTo>
                  <a:pt x="15573" y="7637"/>
                  <a:pt x="15573" y="7631"/>
                  <a:pt x="15566" y="7616"/>
                </a:cubicBezTo>
                <a:cubicBezTo>
                  <a:pt x="15538" y="7456"/>
                  <a:pt x="15503" y="7299"/>
                  <a:pt x="15461" y="7140"/>
                </a:cubicBezTo>
                <a:lnTo>
                  <a:pt x="17210" y="5998"/>
                </a:lnTo>
                <a:lnTo>
                  <a:pt x="16657" y="4706"/>
                </a:lnTo>
                <a:lnTo>
                  <a:pt x="14625" y="5197"/>
                </a:lnTo>
                <a:cubicBezTo>
                  <a:pt x="14542" y="5059"/>
                  <a:pt x="14446" y="4920"/>
                  <a:pt x="14348" y="4789"/>
                </a:cubicBezTo>
                <a:cubicBezTo>
                  <a:pt x="14348" y="4782"/>
                  <a:pt x="14342" y="4776"/>
                  <a:pt x="14335" y="4769"/>
                </a:cubicBezTo>
                <a:cubicBezTo>
                  <a:pt x="14307" y="4734"/>
                  <a:pt x="14280" y="4700"/>
                  <a:pt x="14252" y="4665"/>
                </a:cubicBezTo>
                <a:cubicBezTo>
                  <a:pt x="14239" y="4645"/>
                  <a:pt x="14224" y="4623"/>
                  <a:pt x="14204" y="4603"/>
                </a:cubicBezTo>
                <a:cubicBezTo>
                  <a:pt x="14191" y="4582"/>
                  <a:pt x="14176" y="4562"/>
                  <a:pt x="14156" y="4540"/>
                </a:cubicBezTo>
                <a:cubicBezTo>
                  <a:pt x="14128" y="4505"/>
                  <a:pt x="14100" y="4471"/>
                  <a:pt x="14073" y="4437"/>
                </a:cubicBezTo>
                <a:cubicBezTo>
                  <a:pt x="14066" y="4429"/>
                  <a:pt x="14058" y="4423"/>
                  <a:pt x="14058" y="4416"/>
                </a:cubicBezTo>
                <a:cubicBezTo>
                  <a:pt x="13949" y="4291"/>
                  <a:pt x="13838" y="4167"/>
                  <a:pt x="13720" y="4049"/>
                </a:cubicBezTo>
                <a:lnTo>
                  <a:pt x="14674" y="2198"/>
                </a:lnTo>
                <a:lnTo>
                  <a:pt x="13541" y="1354"/>
                </a:lnTo>
                <a:lnTo>
                  <a:pt x="12034" y="2792"/>
                </a:lnTo>
                <a:cubicBezTo>
                  <a:pt x="11888" y="2716"/>
                  <a:pt x="11736" y="2639"/>
                  <a:pt x="11585" y="2578"/>
                </a:cubicBezTo>
                <a:cubicBezTo>
                  <a:pt x="11578" y="2571"/>
                  <a:pt x="11570" y="2571"/>
                  <a:pt x="11563" y="2563"/>
                </a:cubicBezTo>
                <a:cubicBezTo>
                  <a:pt x="11522" y="2550"/>
                  <a:pt x="11480" y="2530"/>
                  <a:pt x="11439" y="2515"/>
                </a:cubicBezTo>
                <a:cubicBezTo>
                  <a:pt x="11419" y="2502"/>
                  <a:pt x="11391" y="2495"/>
                  <a:pt x="11371" y="2480"/>
                </a:cubicBezTo>
                <a:cubicBezTo>
                  <a:pt x="11343" y="2473"/>
                  <a:pt x="11321" y="2467"/>
                  <a:pt x="11295" y="2454"/>
                </a:cubicBezTo>
                <a:cubicBezTo>
                  <a:pt x="11253" y="2439"/>
                  <a:pt x="11212" y="2425"/>
                  <a:pt x="11170" y="2405"/>
                </a:cubicBezTo>
                <a:cubicBezTo>
                  <a:pt x="11164" y="2405"/>
                  <a:pt x="11155" y="2405"/>
                  <a:pt x="11142" y="2397"/>
                </a:cubicBezTo>
                <a:cubicBezTo>
                  <a:pt x="10989" y="2342"/>
                  <a:pt x="10832" y="2294"/>
                  <a:pt x="10673" y="2253"/>
                </a:cubicBezTo>
                <a:lnTo>
                  <a:pt x="10568" y="166"/>
                </a:lnTo>
                <a:lnTo>
                  <a:pt x="916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10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2" name="Google Shape;10852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6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853" name="Google Shape;10853;p24"/>
          <p:cNvSpPr txBox="1">
            <a:spLocks noGrp="1"/>
          </p:cNvSpPr>
          <p:nvPr>
            <p:ph type="subTitle" idx="1"/>
          </p:nvPr>
        </p:nvSpPr>
        <p:spPr>
          <a:xfrm>
            <a:off x="713225" y="3851000"/>
            <a:ext cx="2069100" cy="7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854" name="Google Shape;10854;p24"/>
          <p:cNvSpPr txBox="1">
            <a:spLocks noGrp="1"/>
          </p:cNvSpPr>
          <p:nvPr>
            <p:ph type="subTitle" idx="2"/>
          </p:nvPr>
        </p:nvSpPr>
        <p:spPr>
          <a:xfrm>
            <a:off x="713225" y="3496180"/>
            <a:ext cx="2069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855" name="Google Shape;10855;p24"/>
          <p:cNvSpPr txBox="1">
            <a:spLocks noGrp="1"/>
          </p:cNvSpPr>
          <p:nvPr>
            <p:ph type="subTitle" idx="3"/>
          </p:nvPr>
        </p:nvSpPr>
        <p:spPr>
          <a:xfrm>
            <a:off x="2596046" y="2343934"/>
            <a:ext cx="2069100" cy="7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856" name="Google Shape;10856;p24"/>
          <p:cNvSpPr txBox="1">
            <a:spLocks noGrp="1"/>
          </p:cNvSpPr>
          <p:nvPr>
            <p:ph type="subTitle" idx="4"/>
          </p:nvPr>
        </p:nvSpPr>
        <p:spPr>
          <a:xfrm>
            <a:off x="2596046" y="1979928"/>
            <a:ext cx="2069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857" name="Google Shape;10857;p24"/>
          <p:cNvSpPr txBox="1">
            <a:spLocks noGrp="1"/>
          </p:cNvSpPr>
          <p:nvPr>
            <p:ph type="subTitle" idx="5"/>
          </p:nvPr>
        </p:nvSpPr>
        <p:spPr>
          <a:xfrm>
            <a:off x="4478867" y="3851001"/>
            <a:ext cx="2069100" cy="7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858" name="Google Shape;10858;p24"/>
          <p:cNvSpPr txBox="1">
            <a:spLocks noGrp="1"/>
          </p:cNvSpPr>
          <p:nvPr>
            <p:ph type="subTitle" idx="6"/>
          </p:nvPr>
        </p:nvSpPr>
        <p:spPr>
          <a:xfrm>
            <a:off x="4478866" y="3496180"/>
            <a:ext cx="2069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859" name="Google Shape;10859;p24"/>
          <p:cNvSpPr/>
          <p:nvPr/>
        </p:nvSpPr>
        <p:spPr>
          <a:xfrm rot="5400000">
            <a:off x="-1620682" y="3468093"/>
            <a:ext cx="2895900" cy="118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60" name="Google Shape;10860;p24"/>
          <p:cNvSpPr/>
          <p:nvPr/>
        </p:nvSpPr>
        <p:spPr>
          <a:xfrm rot="5400000">
            <a:off x="208691" y="3911405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61" name="Google Shape;10861;p24"/>
          <p:cNvGrpSpPr/>
          <p:nvPr/>
        </p:nvGrpSpPr>
        <p:grpSpPr>
          <a:xfrm rot="-5400000">
            <a:off x="1425211" y="-1935865"/>
            <a:ext cx="319581" cy="3995212"/>
            <a:chOff x="-136402" y="-175976"/>
            <a:chExt cx="347597" cy="4345456"/>
          </a:xfrm>
        </p:grpSpPr>
        <p:sp>
          <p:nvSpPr>
            <p:cNvPr id="10862" name="Google Shape;10862;p24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24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24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24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24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24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24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24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24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24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24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24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24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24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24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24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24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24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24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24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24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24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24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24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24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24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24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9" name="Google Shape;10889;p24"/>
          <p:cNvGrpSpPr/>
          <p:nvPr/>
        </p:nvGrpSpPr>
        <p:grpSpPr>
          <a:xfrm rot="-5400000">
            <a:off x="1425208" y="-1935863"/>
            <a:ext cx="319581" cy="3995208"/>
            <a:chOff x="-136402" y="-175976"/>
            <a:chExt cx="347597" cy="4345451"/>
          </a:xfrm>
        </p:grpSpPr>
        <p:sp>
          <p:nvSpPr>
            <p:cNvPr id="10890" name="Google Shape;10890;p24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24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24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24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24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24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24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24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24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24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24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24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24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24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24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24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24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24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24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24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24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24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24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24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24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24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16" name="Google Shape;10916;p24"/>
          <p:cNvSpPr/>
          <p:nvPr/>
        </p:nvSpPr>
        <p:spPr>
          <a:xfrm rot="-5400000">
            <a:off x="1425149" y="-1936025"/>
            <a:ext cx="319800" cy="39954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17" name="Google Shape;10917;p24"/>
          <p:cNvSpPr/>
          <p:nvPr/>
        </p:nvSpPr>
        <p:spPr>
          <a:xfrm>
            <a:off x="8207225" y="4482075"/>
            <a:ext cx="586810" cy="586976"/>
          </a:xfrm>
          <a:custGeom>
            <a:avLst/>
            <a:gdLst/>
            <a:ahLst/>
            <a:cxnLst/>
            <a:rect l="l" t="t" r="r" b="b"/>
            <a:pathLst>
              <a:path w="17675" h="17680" extrusionOk="0">
                <a:moveTo>
                  <a:pt x="8861" y="3255"/>
                </a:moveTo>
                <a:cubicBezTo>
                  <a:pt x="9025" y="3255"/>
                  <a:pt x="9189" y="3262"/>
                  <a:pt x="9352" y="3276"/>
                </a:cubicBezTo>
                <a:cubicBezTo>
                  <a:pt x="9359" y="3276"/>
                  <a:pt x="9366" y="3283"/>
                  <a:pt x="9380" y="3283"/>
                </a:cubicBezTo>
                <a:cubicBezTo>
                  <a:pt x="9414" y="3283"/>
                  <a:pt x="9455" y="3290"/>
                  <a:pt x="9497" y="3296"/>
                </a:cubicBezTo>
                <a:cubicBezTo>
                  <a:pt x="9531" y="3296"/>
                  <a:pt x="9566" y="3303"/>
                  <a:pt x="9601" y="3303"/>
                </a:cubicBezTo>
                <a:cubicBezTo>
                  <a:pt x="9608" y="3309"/>
                  <a:pt x="9621" y="3309"/>
                  <a:pt x="9629" y="3309"/>
                </a:cubicBezTo>
                <a:cubicBezTo>
                  <a:pt x="10507" y="3434"/>
                  <a:pt x="11343" y="3774"/>
                  <a:pt x="12061" y="4278"/>
                </a:cubicBezTo>
                <a:lnTo>
                  <a:pt x="12083" y="4298"/>
                </a:lnTo>
                <a:cubicBezTo>
                  <a:pt x="12117" y="4320"/>
                  <a:pt x="12144" y="4340"/>
                  <a:pt x="12179" y="4368"/>
                </a:cubicBezTo>
                <a:cubicBezTo>
                  <a:pt x="12207" y="4388"/>
                  <a:pt x="12234" y="4409"/>
                  <a:pt x="12262" y="4429"/>
                </a:cubicBezTo>
                <a:cubicBezTo>
                  <a:pt x="12268" y="4437"/>
                  <a:pt x="12283" y="4444"/>
                  <a:pt x="12290" y="4444"/>
                </a:cubicBezTo>
                <a:cubicBezTo>
                  <a:pt x="12980" y="4996"/>
                  <a:pt x="13541" y="5701"/>
                  <a:pt x="13914" y="6503"/>
                </a:cubicBezTo>
                <a:cubicBezTo>
                  <a:pt x="13914" y="6511"/>
                  <a:pt x="13920" y="6518"/>
                  <a:pt x="13920" y="6531"/>
                </a:cubicBezTo>
                <a:cubicBezTo>
                  <a:pt x="13942" y="6566"/>
                  <a:pt x="13955" y="6600"/>
                  <a:pt x="13969" y="6635"/>
                </a:cubicBezTo>
                <a:cubicBezTo>
                  <a:pt x="13983" y="6668"/>
                  <a:pt x="13997" y="6703"/>
                  <a:pt x="14010" y="6732"/>
                </a:cubicBezTo>
                <a:cubicBezTo>
                  <a:pt x="14017" y="6745"/>
                  <a:pt x="14017" y="6751"/>
                  <a:pt x="14017" y="6760"/>
                </a:cubicBezTo>
                <a:cubicBezTo>
                  <a:pt x="14348" y="7581"/>
                  <a:pt x="14481" y="8473"/>
                  <a:pt x="14398" y="9357"/>
                </a:cubicBezTo>
                <a:lnTo>
                  <a:pt x="14398" y="9379"/>
                </a:lnTo>
                <a:cubicBezTo>
                  <a:pt x="14390" y="9420"/>
                  <a:pt x="14390" y="9462"/>
                  <a:pt x="14383" y="9497"/>
                </a:cubicBezTo>
                <a:cubicBezTo>
                  <a:pt x="14377" y="9530"/>
                  <a:pt x="14377" y="9571"/>
                  <a:pt x="14370" y="9606"/>
                </a:cubicBezTo>
                <a:cubicBezTo>
                  <a:pt x="14370" y="9613"/>
                  <a:pt x="14370" y="9621"/>
                  <a:pt x="14363" y="9628"/>
                </a:cubicBezTo>
                <a:cubicBezTo>
                  <a:pt x="14239" y="10505"/>
                  <a:pt x="13907" y="11341"/>
                  <a:pt x="13395" y="12068"/>
                </a:cubicBezTo>
                <a:cubicBezTo>
                  <a:pt x="13388" y="12074"/>
                  <a:pt x="13388" y="12081"/>
                  <a:pt x="13381" y="12088"/>
                </a:cubicBezTo>
                <a:cubicBezTo>
                  <a:pt x="13361" y="12116"/>
                  <a:pt x="13340" y="12142"/>
                  <a:pt x="13320" y="12177"/>
                </a:cubicBezTo>
                <a:cubicBezTo>
                  <a:pt x="13292" y="12205"/>
                  <a:pt x="13270" y="12240"/>
                  <a:pt x="13244" y="12267"/>
                </a:cubicBezTo>
                <a:cubicBezTo>
                  <a:pt x="13244" y="12275"/>
                  <a:pt x="13237" y="12282"/>
                  <a:pt x="13229" y="12288"/>
                </a:cubicBezTo>
                <a:cubicBezTo>
                  <a:pt x="12683" y="12987"/>
                  <a:pt x="11978" y="13539"/>
                  <a:pt x="11170" y="13912"/>
                </a:cubicBezTo>
                <a:cubicBezTo>
                  <a:pt x="11164" y="13919"/>
                  <a:pt x="11155" y="13919"/>
                  <a:pt x="11149" y="13926"/>
                </a:cubicBezTo>
                <a:cubicBezTo>
                  <a:pt x="11114" y="13940"/>
                  <a:pt x="11081" y="13954"/>
                  <a:pt x="11046" y="13967"/>
                </a:cubicBezTo>
                <a:cubicBezTo>
                  <a:pt x="11011" y="13982"/>
                  <a:pt x="10976" y="14002"/>
                  <a:pt x="10941" y="14017"/>
                </a:cubicBezTo>
                <a:cubicBezTo>
                  <a:pt x="10935" y="14017"/>
                  <a:pt x="10928" y="14023"/>
                  <a:pt x="10915" y="14023"/>
                </a:cubicBezTo>
                <a:cubicBezTo>
                  <a:pt x="10248" y="14292"/>
                  <a:pt x="9540" y="14425"/>
                  <a:pt x="8824" y="14425"/>
                </a:cubicBezTo>
                <a:cubicBezTo>
                  <a:pt x="8657" y="14425"/>
                  <a:pt x="8490" y="14418"/>
                  <a:pt x="8322" y="14403"/>
                </a:cubicBezTo>
                <a:cubicBezTo>
                  <a:pt x="8316" y="14403"/>
                  <a:pt x="8302" y="14403"/>
                  <a:pt x="8294" y="14397"/>
                </a:cubicBezTo>
                <a:cubicBezTo>
                  <a:pt x="8261" y="14397"/>
                  <a:pt x="8219" y="14390"/>
                  <a:pt x="8184" y="14390"/>
                </a:cubicBezTo>
                <a:cubicBezTo>
                  <a:pt x="8150" y="14382"/>
                  <a:pt x="8108" y="14375"/>
                  <a:pt x="8073" y="14375"/>
                </a:cubicBezTo>
                <a:cubicBezTo>
                  <a:pt x="8067" y="14368"/>
                  <a:pt x="8053" y="14368"/>
                  <a:pt x="8045" y="14368"/>
                </a:cubicBezTo>
                <a:cubicBezTo>
                  <a:pt x="7168" y="14244"/>
                  <a:pt x="6332" y="13912"/>
                  <a:pt x="5613" y="13401"/>
                </a:cubicBezTo>
                <a:cubicBezTo>
                  <a:pt x="5607" y="13395"/>
                  <a:pt x="5592" y="13386"/>
                  <a:pt x="5585" y="13386"/>
                </a:cubicBezTo>
                <a:cubicBezTo>
                  <a:pt x="5557" y="13360"/>
                  <a:pt x="5530" y="13338"/>
                  <a:pt x="5502" y="13318"/>
                </a:cubicBezTo>
                <a:cubicBezTo>
                  <a:pt x="5467" y="13297"/>
                  <a:pt x="5441" y="13270"/>
                  <a:pt x="5406" y="13249"/>
                </a:cubicBezTo>
                <a:cubicBezTo>
                  <a:pt x="5399" y="13242"/>
                  <a:pt x="5391" y="13236"/>
                  <a:pt x="5384" y="13236"/>
                </a:cubicBezTo>
                <a:cubicBezTo>
                  <a:pt x="4694" y="12681"/>
                  <a:pt x="4134" y="11977"/>
                  <a:pt x="3761" y="11175"/>
                </a:cubicBezTo>
                <a:cubicBezTo>
                  <a:pt x="3761" y="11169"/>
                  <a:pt x="3754" y="11162"/>
                  <a:pt x="3754" y="11147"/>
                </a:cubicBezTo>
                <a:cubicBezTo>
                  <a:pt x="3741" y="11121"/>
                  <a:pt x="3726" y="11086"/>
                  <a:pt x="3712" y="11051"/>
                </a:cubicBezTo>
                <a:cubicBezTo>
                  <a:pt x="3691" y="11016"/>
                  <a:pt x="3678" y="10981"/>
                  <a:pt x="3664" y="10940"/>
                </a:cubicBezTo>
                <a:cubicBezTo>
                  <a:pt x="3658" y="10933"/>
                  <a:pt x="3658" y="10927"/>
                  <a:pt x="3649" y="10920"/>
                </a:cubicBezTo>
                <a:cubicBezTo>
                  <a:pt x="3326" y="10097"/>
                  <a:pt x="3193" y="9206"/>
                  <a:pt x="3276" y="8327"/>
                </a:cubicBezTo>
                <a:lnTo>
                  <a:pt x="3276" y="8301"/>
                </a:lnTo>
                <a:cubicBezTo>
                  <a:pt x="3284" y="8259"/>
                  <a:pt x="3284" y="8224"/>
                  <a:pt x="3291" y="8190"/>
                </a:cubicBezTo>
                <a:cubicBezTo>
                  <a:pt x="3291" y="8155"/>
                  <a:pt x="3298" y="8113"/>
                  <a:pt x="3304" y="8078"/>
                </a:cubicBezTo>
                <a:lnTo>
                  <a:pt x="3304" y="8045"/>
                </a:lnTo>
                <a:cubicBezTo>
                  <a:pt x="3435" y="7174"/>
                  <a:pt x="3767" y="6337"/>
                  <a:pt x="4280" y="5612"/>
                </a:cubicBezTo>
                <a:cubicBezTo>
                  <a:pt x="4280" y="5605"/>
                  <a:pt x="4286" y="5599"/>
                  <a:pt x="4293" y="5590"/>
                </a:cubicBezTo>
                <a:cubicBezTo>
                  <a:pt x="4313" y="5557"/>
                  <a:pt x="4341" y="5529"/>
                  <a:pt x="4363" y="5494"/>
                </a:cubicBezTo>
                <a:cubicBezTo>
                  <a:pt x="4383" y="5466"/>
                  <a:pt x="4404" y="5439"/>
                  <a:pt x="4424" y="5411"/>
                </a:cubicBezTo>
                <a:lnTo>
                  <a:pt x="4446" y="5391"/>
                </a:lnTo>
                <a:cubicBezTo>
                  <a:pt x="4991" y="4693"/>
                  <a:pt x="5696" y="4139"/>
                  <a:pt x="6498" y="3766"/>
                </a:cubicBezTo>
                <a:cubicBezTo>
                  <a:pt x="6511" y="3759"/>
                  <a:pt x="6519" y="3759"/>
                  <a:pt x="6526" y="3752"/>
                </a:cubicBezTo>
                <a:cubicBezTo>
                  <a:pt x="6561" y="3739"/>
                  <a:pt x="6594" y="3724"/>
                  <a:pt x="6635" y="3711"/>
                </a:cubicBezTo>
                <a:cubicBezTo>
                  <a:pt x="6663" y="3698"/>
                  <a:pt x="6698" y="3676"/>
                  <a:pt x="6733" y="3663"/>
                </a:cubicBezTo>
                <a:cubicBezTo>
                  <a:pt x="6740" y="3663"/>
                  <a:pt x="6746" y="3656"/>
                  <a:pt x="6760" y="3656"/>
                </a:cubicBezTo>
                <a:cubicBezTo>
                  <a:pt x="7425" y="3391"/>
                  <a:pt x="8140" y="3255"/>
                  <a:pt x="8861" y="3255"/>
                </a:cubicBezTo>
                <a:close/>
                <a:moveTo>
                  <a:pt x="9165" y="0"/>
                </a:moveTo>
                <a:lnTo>
                  <a:pt x="8578" y="2004"/>
                </a:lnTo>
                <a:cubicBezTo>
                  <a:pt x="8412" y="2011"/>
                  <a:pt x="8252" y="2024"/>
                  <a:pt x="8087" y="2039"/>
                </a:cubicBezTo>
                <a:cubicBezTo>
                  <a:pt x="8080" y="2039"/>
                  <a:pt x="8073" y="2039"/>
                  <a:pt x="8060" y="2045"/>
                </a:cubicBezTo>
                <a:cubicBezTo>
                  <a:pt x="8025" y="2045"/>
                  <a:pt x="7990" y="2052"/>
                  <a:pt x="7956" y="2052"/>
                </a:cubicBezTo>
                <a:cubicBezTo>
                  <a:pt x="7949" y="2059"/>
                  <a:pt x="7936" y="2059"/>
                  <a:pt x="7929" y="2059"/>
                </a:cubicBezTo>
                <a:cubicBezTo>
                  <a:pt x="7901" y="2059"/>
                  <a:pt x="7879" y="2065"/>
                  <a:pt x="7853" y="2074"/>
                </a:cubicBezTo>
                <a:cubicBezTo>
                  <a:pt x="7825" y="2074"/>
                  <a:pt x="7796" y="2080"/>
                  <a:pt x="7770" y="2080"/>
                </a:cubicBezTo>
                <a:cubicBezTo>
                  <a:pt x="7728" y="2087"/>
                  <a:pt x="7687" y="2094"/>
                  <a:pt x="7639" y="2100"/>
                </a:cubicBezTo>
                <a:cubicBezTo>
                  <a:pt x="7630" y="2107"/>
                  <a:pt x="7624" y="2107"/>
                  <a:pt x="7617" y="2107"/>
                </a:cubicBezTo>
                <a:cubicBezTo>
                  <a:pt x="7451" y="2135"/>
                  <a:pt x="7292" y="2170"/>
                  <a:pt x="7133" y="2211"/>
                </a:cubicBezTo>
                <a:lnTo>
                  <a:pt x="6000" y="463"/>
                </a:lnTo>
                <a:lnTo>
                  <a:pt x="4708" y="1022"/>
                </a:lnTo>
                <a:lnTo>
                  <a:pt x="5199" y="3047"/>
                </a:lnTo>
                <a:cubicBezTo>
                  <a:pt x="5053" y="3137"/>
                  <a:pt x="4922" y="3227"/>
                  <a:pt x="4784" y="3324"/>
                </a:cubicBezTo>
                <a:lnTo>
                  <a:pt x="4784" y="3331"/>
                </a:lnTo>
                <a:cubicBezTo>
                  <a:pt x="4777" y="3331"/>
                  <a:pt x="4777" y="3338"/>
                  <a:pt x="4769" y="3338"/>
                </a:cubicBezTo>
                <a:cubicBezTo>
                  <a:pt x="4736" y="3366"/>
                  <a:pt x="4694" y="3392"/>
                  <a:pt x="4660" y="3421"/>
                </a:cubicBezTo>
                <a:cubicBezTo>
                  <a:pt x="4638" y="3434"/>
                  <a:pt x="4618" y="3455"/>
                  <a:pt x="4597" y="3469"/>
                </a:cubicBezTo>
                <a:cubicBezTo>
                  <a:pt x="4577" y="3484"/>
                  <a:pt x="4555" y="3504"/>
                  <a:pt x="4535" y="3517"/>
                </a:cubicBezTo>
                <a:lnTo>
                  <a:pt x="4514" y="3538"/>
                </a:lnTo>
                <a:cubicBezTo>
                  <a:pt x="4487" y="3558"/>
                  <a:pt x="4459" y="3580"/>
                  <a:pt x="4431" y="3608"/>
                </a:cubicBezTo>
                <a:cubicBezTo>
                  <a:pt x="4424" y="3608"/>
                  <a:pt x="4417" y="3615"/>
                  <a:pt x="4411" y="3621"/>
                </a:cubicBezTo>
                <a:cubicBezTo>
                  <a:pt x="4286" y="3724"/>
                  <a:pt x="4169" y="3835"/>
                  <a:pt x="4051" y="3953"/>
                </a:cubicBezTo>
                <a:lnTo>
                  <a:pt x="2191" y="3006"/>
                </a:lnTo>
                <a:lnTo>
                  <a:pt x="1349" y="4132"/>
                </a:lnTo>
                <a:lnTo>
                  <a:pt x="2787" y="5647"/>
                </a:lnTo>
                <a:cubicBezTo>
                  <a:pt x="2711" y="5791"/>
                  <a:pt x="2641" y="5937"/>
                  <a:pt x="2571" y="6088"/>
                </a:cubicBezTo>
                <a:cubicBezTo>
                  <a:pt x="2571" y="6096"/>
                  <a:pt x="2565" y="6103"/>
                  <a:pt x="2565" y="6109"/>
                </a:cubicBezTo>
                <a:cubicBezTo>
                  <a:pt x="2545" y="6151"/>
                  <a:pt x="2530" y="6192"/>
                  <a:pt x="2510" y="6234"/>
                </a:cubicBezTo>
                <a:lnTo>
                  <a:pt x="2510" y="6241"/>
                </a:lnTo>
                <a:lnTo>
                  <a:pt x="2503" y="6247"/>
                </a:lnTo>
                <a:cubicBezTo>
                  <a:pt x="2497" y="6269"/>
                  <a:pt x="2488" y="6289"/>
                  <a:pt x="2482" y="6310"/>
                </a:cubicBezTo>
                <a:cubicBezTo>
                  <a:pt x="2468" y="6330"/>
                  <a:pt x="2462" y="6358"/>
                  <a:pt x="2455" y="6378"/>
                </a:cubicBezTo>
                <a:cubicBezTo>
                  <a:pt x="2434" y="6428"/>
                  <a:pt x="2420" y="6469"/>
                  <a:pt x="2405" y="6511"/>
                </a:cubicBezTo>
                <a:cubicBezTo>
                  <a:pt x="2399" y="6518"/>
                  <a:pt x="2399" y="6524"/>
                  <a:pt x="2399" y="6531"/>
                </a:cubicBezTo>
                <a:cubicBezTo>
                  <a:pt x="2344" y="6690"/>
                  <a:pt x="2289" y="6843"/>
                  <a:pt x="2248" y="7000"/>
                </a:cubicBezTo>
                <a:lnTo>
                  <a:pt x="166" y="7111"/>
                </a:lnTo>
                <a:lnTo>
                  <a:pt x="0" y="8508"/>
                </a:lnTo>
                <a:lnTo>
                  <a:pt x="1999" y="9095"/>
                </a:lnTo>
                <a:cubicBezTo>
                  <a:pt x="2006" y="9261"/>
                  <a:pt x="2019" y="9427"/>
                  <a:pt x="2040" y="9593"/>
                </a:cubicBezTo>
                <a:lnTo>
                  <a:pt x="2040" y="9613"/>
                </a:lnTo>
                <a:cubicBezTo>
                  <a:pt x="2047" y="9654"/>
                  <a:pt x="2047" y="9704"/>
                  <a:pt x="2054" y="9745"/>
                </a:cubicBezTo>
                <a:cubicBezTo>
                  <a:pt x="2060" y="9772"/>
                  <a:pt x="2060" y="9800"/>
                  <a:pt x="2067" y="9828"/>
                </a:cubicBezTo>
                <a:cubicBezTo>
                  <a:pt x="2067" y="9855"/>
                  <a:pt x="2074" y="9877"/>
                  <a:pt x="2082" y="9903"/>
                </a:cubicBezTo>
                <a:cubicBezTo>
                  <a:pt x="2089" y="9945"/>
                  <a:pt x="2095" y="9994"/>
                  <a:pt x="2102" y="10036"/>
                </a:cubicBezTo>
                <a:lnTo>
                  <a:pt x="2102" y="10062"/>
                </a:lnTo>
                <a:cubicBezTo>
                  <a:pt x="2108" y="10069"/>
                  <a:pt x="2108" y="10084"/>
                  <a:pt x="2108" y="10097"/>
                </a:cubicBezTo>
                <a:cubicBezTo>
                  <a:pt x="2130" y="10208"/>
                  <a:pt x="2157" y="10318"/>
                  <a:pt x="2178" y="10422"/>
                </a:cubicBezTo>
                <a:cubicBezTo>
                  <a:pt x="2191" y="10464"/>
                  <a:pt x="2198" y="10505"/>
                  <a:pt x="2213" y="10547"/>
                </a:cubicBezTo>
                <a:lnTo>
                  <a:pt x="465" y="11680"/>
                </a:lnTo>
                <a:lnTo>
                  <a:pt x="1017" y="12972"/>
                </a:lnTo>
                <a:lnTo>
                  <a:pt x="3042" y="12482"/>
                </a:lnTo>
                <a:cubicBezTo>
                  <a:pt x="3132" y="12620"/>
                  <a:pt x="3221" y="12758"/>
                  <a:pt x="3326" y="12889"/>
                </a:cubicBezTo>
                <a:cubicBezTo>
                  <a:pt x="3326" y="12897"/>
                  <a:pt x="3333" y="12904"/>
                  <a:pt x="3339" y="12910"/>
                </a:cubicBezTo>
                <a:cubicBezTo>
                  <a:pt x="3367" y="12945"/>
                  <a:pt x="3387" y="12980"/>
                  <a:pt x="3416" y="13013"/>
                </a:cubicBezTo>
                <a:cubicBezTo>
                  <a:pt x="3435" y="13035"/>
                  <a:pt x="3450" y="13055"/>
                  <a:pt x="3464" y="13076"/>
                </a:cubicBezTo>
                <a:cubicBezTo>
                  <a:pt x="3484" y="13096"/>
                  <a:pt x="3498" y="13118"/>
                  <a:pt x="3518" y="13138"/>
                </a:cubicBezTo>
                <a:cubicBezTo>
                  <a:pt x="3547" y="13172"/>
                  <a:pt x="3575" y="13207"/>
                  <a:pt x="3601" y="13242"/>
                </a:cubicBezTo>
                <a:cubicBezTo>
                  <a:pt x="3608" y="13249"/>
                  <a:pt x="3608" y="13255"/>
                  <a:pt x="3616" y="13262"/>
                </a:cubicBezTo>
                <a:cubicBezTo>
                  <a:pt x="3726" y="13386"/>
                  <a:pt x="3837" y="13511"/>
                  <a:pt x="3948" y="13629"/>
                </a:cubicBezTo>
                <a:lnTo>
                  <a:pt x="3001" y="15488"/>
                </a:lnTo>
                <a:lnTo>
                  <a:pt x="4134" y="16324"/>
                </a:lnTo>
                <a:lnTo>
                  <a:pt x="5640" y="14888"/>
                </a:lnTo>
                <a:cubicBezTo>
                  <a:pt x="5786" y="14962"/>
                  <a:pt x="5939" y="15039"/>
                  <a:pt x="6083" y="15102"/>
                </a:cubicBezTo>
                <a:cubicBezTo>
                  <a:pt x="6096" y="15108"/>
                  <a:pt x="6104" y="15108"/>
                  <a:pt x="6111" y="15115"/>
                </a:cubicBezTo>
                <a:cubicBezTo>
                  <a:pt x="6152" y="15128"/>
                  <a:pt x="6194" y="15150"/>
                  <a:pt x="6235" y="15163"/>
                </a:cubicBezTo>
                <a:cubicBezTo>
                  <a:pt x="6255" y="15178"/>
                  <a:pt x="6284" y="15185"/>
                  <a:pt x="6303" y="15198"/>
                </a:cubicBezTo>
                <a:cubicBezTo>
                  <a:pt x="6332" y="15204"/>
                  <a:pt x="6353" y="15211"/>
                  <a:pt x="6380" y="15226"/>
                </a:cubicBezTo>
                <a:cubicBezTo>
                  <a:pt x="6421" y="15239"/>
                  <a:pt x="6463" y="15253"/>
                  <a:pt x="6504" y="15274"/>
                </a:cubicBezTo>
                <a:cubicBezTo>
                  <a:pt x="6511" y="15274"/>
                  <a:pt x="6519" y="15274"/>
                  <a:pt x="6526" y="15281"/>
                </a:cubicBezTo>
                <a:cubicBezTo>
                  <a:pt x="6685" y="15336"/>
                  <a:pt x="6843" y="15385"/>
                  <a:pt x="7002" y="15433"/>
                </a:cubicBezTo>
                <a:lnTo>
                  <a:pt x="7106" y="17513"/>
                </a:lnTo>
                <a:lnTo>
                  <a:pt x="8501" y="17679"/>
                </a:lnTo>
                <a:lnTo>
                  <a:pt x="9097" y="15676"/>
                </a:lnTo>
                <a:cubicBezTo>
                  <a:pt x="9256" y="15667"/>
                  <a:pt x="9422" y="15661"/>
                  <a:pt x="9588" y="15641"/>
                </a:cubicBezTo>
                <a:lnTo>
                  <a:pt x="9608" y="15641"/>
                </a:lnTo>
                <a:cubicBezTo>
                  <a:pt x="9649" y="15634"/>
                  <a:pt x="9684" y="15626"/>
                  <a:pt x="9719" y="15626"/>
                </a:cubicBezTo>
                <a:cubicBezTo>
                  <a:pt x="9725" y="15626"/>
                  <a:pt x="9732" y="15619"/>
                  <a:pt x="9745" y="15619"/>
                </a:cubicBezTo>
                <a:cubicBezTo>
                  <a:pt x="9774" y="15619"/>
                  <a:pt x="9795" y="15613"/>
                  <a:pt x="9822" y="15613"/>
                </a:cubicBezTo>
                <a:cubicBezTo>
                  <a:pt x="9850" y="15606"/>
                  <a:pt x="9878" y="15599"/>
                  <a:pt x="9898" y="15599"/>
                </a:cubicBezTo>
                <a:cubicBezTo>
                  <a:pt x="9946" y="15593"/>
                  <a:pt x="9988" y="15584"/>
                  <a:pt x="10036" y="15578"/>
                </a:cubicBezTo>
                <a:cubicBezTo>
                  <a:pt x="10044" y="15571"/>
                  <a:pt x="10044" y="15571"/>
                  <a:pt x="10051" y="15571"/>
                </a:cubicBezTo>
                <a:lnTo>
                  <a:pt x="10057" y="15571"/>
                </a:lnTo>
                <a:cubicBezTo>
                  <a:pt x="10223" y="15543"/>
                  <a:pt x="10382" y="15510"/>
                  <a:pt x="10542" y="15468"/>
                </a:cubicBezTo>
                <a:lnTo>
                  <a:pt x="11675" y="17217"/>
                </a:lnTo>
                <a:lnTo>
                  <a:pt x="12967" y="16656"/>
                </a:lnTo>
                <a:lnTo>
                  <a:pt x="12476" y="14631"/>
                </a:lnTo>
                <a:cubicBezTo>
                  <a:pt x="12511" y="14611"/>
                  <a:pt x="12545" y="14589"/>
                  <a:pt x="12580" y="14569"/>
                </a:cubicBezTo>
                <a:cubicBezTo>
                  <a:pt x="12676" y="14506"/>
                  <a:pt x="12766" y="14445"/>
                  <a:pt x="12856" y="14375"/>
                </a:cubicBezTo>
                <a:cubicBezTo>
                  <a:pt x="12870" y="14368"/>
                  <a:pt x="12877" y="14362"/>
                  <a:pt x="12884" y="14355"/>
                </a:cubicBezTo>
                <a:cubicBezTo>
                  <a:pt x="12890" y="14355"/>
                  <a:pt x="12890" y="14355"/>
                  <a:pt x="12890" y="14349"/>
                </a:cubicBezTo>
                <a:cubicBezTo>
                  <a:pt x="12897" y="14349"/>
                  <a:pt x="12897" y="14340"/>
                  <a:pt x="12905" y="14340"/>
                </a:cubicBezTo>
                <a:cubicBezTo>
                  <a:pt x="12938" y="14314"/>
                  <a:pt x="12980" y="14286"/>
                  <a:pt x="13015" y="14257"/>
                </a:cubicBezTo>
                <a:cubicBezTo>
                  <a:pt x="13036" y="14244"/>
                  <a:pt x="13056" y="14224"/>
                  <a:pt x="13078" y="14209"/>
                </a:cubicBezTo>
                <a:cubicBezTo>
                  <a:pt x="13098" y="14196"/>
                  <a:pt x="13119" y="14174"/>
                  <a:pt x="13139" y="14161"/>
                </a:cubicBezTo>
                <a:cubicBezTo>
                  <a:pt x="13146" y="14154"/>
                  <a:pt x="13154" y="14148"/>
                  <a:pt x="13161" y="14141"/>
                </a:cubicBezTo>
                <a:cubicBezTo>
                  <a:pt x="13187" y="14120"/>
                  <a:pt x="13215" y="14100"/>
                  <a:pt x="13244" y="14072"/>
                </a:cubicBezTo>
                <a:cubicBezTo>
                  <a:pt x="13250" y="14072"/>
                  <a:pt x="13250" y="14065"/>
                  <a:pt x="13257" y="14058"/>
                </a:cubicBezTo>
                <a:cubicBezTo>
                  <a:pt x="13388" y="13954"/>
                  <a:pt x="13506" y="13843"/>
                  <a:pt x="13624" y="13727"/>
                </a:cubicBezTo>
                <a:lnTo>
                  <a:pt x="15483" y="14672"/>
                </a:lnTo>
                <a:lnTo>
                  <a:pt x="16326" y="13546"/>
                </a:lnTo>
                <a:lnTo>
                  <a:pt x="14888" y="12033"/>
                </a:lnTo>
                <a:cubicBezTo>
                  <a:pt x="14964" y="11887"/>
                  <a:pt x="15033" y="11743"/>
                  <a:pt x="15103" y="11590"/>
                </a:cubicBezTo>
                <a:cubicBezTo>
                  <a:pt x="15103" y="11583"/>
                  <a:pt x="15110" y="11577"/>
                  <a:pt x="15110" y="11570"/>
                </a:cubicBezTo>
                <a:cubicBezTo>
                  <a:pt x="15130" y="11529"/>
                  <a:pt x="15145" y="11487"/>
                  <a:pt x="15165" y="11446"/>
                </a:cubicBezTo>
                <a:cubicBezTo>
                  <a:pt x="15171" y="11418"/>
                  <a:pt x="15186" y="11396"/>
                  <a:pt x="15193" y="11369"/>
                </a:cubicBezTo>
                <a:cubicBezTo>
                  <a:pt x="15199" y="11348"/>
                  <a:pt x="15213" y="11321"/>
                  <a:pt x="15219" y="11300"/>
                </a:cubicBezTo>
                <a:cubicBezTo>
                  <a:pt x="15241" y="11258"/>
                  <a:pt x="15254" y="11210"/>
                  <a:pt x="15269" y="11169"/>
                </a:cubicBezTo>
                <a:cubicBezTo>
                  <a:pt x="15269" y="11162"/>
                  <a:pt x="15276" y="11155"/>
                  <a:pt x="15276" y="11147"/>
                </a:cubicBezTo>
                <a:cubicBezTo>
                  <a:pt x="15330" y="10996"/>
                  <a:pt x="15385" y="10837"/>
                  <a:pt x="15427" y="10678"/>
                </a:cubicBezTo>
                <a:lnTo>
                  <a:pt x="17508" y="10567"/>
                </a:lnTo>
                <a:lnTo>
                  <a:pt x="17674" y="9172"/>
                </a:lnTo>
                <a:lnTo>
                  <a:pt x="15675" y="8584"/>
                </a:lnTo>
                <a:cubicBezTo>
                  <a:pt x="15669" y="8418"/>
                  <a:pt x="15656" y="8253"/>
                  <a:pt x="15634" y="8087"/>
                </a:cubicBezTo>
                <a:lnTo>
                  <a:pt x="15634" y="8065"/>
                </a:lnTo>
                <a:cubicBezTo>
                  <a:pt x="15627" y="8024"/>
                  <a:pt x="15621" y="7976"/>
                  <a:pt x="15621" y="7934"/>
                </a:cubicBezTo>
                <a:cubicBezTo>
                  <a:pt x="15614" y="7906"/>
                  <a:pt x="15607" y="7879"/>
                  <a:pt x="15607" y="7851"/>
                </a:cubicBezTo>
                <a:cubicBezTo>
                  <a:pt x="15601" y="7830"/>
                  <a:pt x="15601" y="7803"/>
                  <a:pt x="15592" y="7775"/>
                </a:cubicBezTo>
                <a:cubicBezTo>
                  <a:pt x="15586" y="7733"/>
                  <a:pt x="15579" y="7685"/>
                  <a:pt x="15573" y="7644"/>
                </a:cubicBezTo>
                <a:cubicBezTo>
                  <a:pt x="15573" y="7637"/>
                  <a:pt x="15573" y="7631"/>
                  <a:pt x="15566" y="7616"/>
                </a:cubicBezTo>
                <a:cubicBezTo>
                  <a:pt x="15538" y="7456"/>
                  <a:pt x="15503" y="7299"/>
                  <a:pt x="15461" y="7140"/>
                </a:cubicBezTo>
                <a:lnTo>
                  <a:pt x="17210" y="5998"/>
                </a:lnTo>
                <a:lnTo>
                  <a:pt x="16657" y="4706"/>
                </a:lnTo>
                <a:lnTo>
                  <a:pt x="14625" y="5197"/>
                </a:lnTo>
                <a:cubicBezTo>
                  <a:pt x="14542" y="5059"/>
                  <a:pt x="14446" y="4920"/>
                  <a:pt x="14348" y="4789"/>
                </a:cubicBezTo>
                <a:cubicBezTo>
                  <a:pt x="14348" y="4782"/>
                  <a:pt x="14342" y="4776"/>
                  <a:pt x="14335" y="4769"/>
                </a:cubicBezTo>
                <a:cubicBezTo>
                  <a:pt x="14307" y="4734"/>
                  <a:pt x="14280" y="4700"/>
                  <a:pt x="14252" y="4665"/>
                </a:cubicBezTo>
                <a:cubicBezTo>
                  <a:pt x="14239" y="4645"/>
                  <a:pt x="14224" y="4623"/>
                  <a:pt x="14204" y="4603"/>
                </a:cubicBezTo>
                <a:cubicBezTo>
                  <a:pt x="14191" y="4582"/>
                  <a:pt x="14176" y="4562"/>
                  <a:pt x="14156" y="4540"/>
                </a:cubicBezTo>
                <a:cubicBezTo>
                  <a:pt x="14128" y="4505"/>
                  <a:pt x="14100" y="4471"/>
                  <a:pt x="14073" y="4437"/>
                </a:cubicBezTo>
                <a:cubicBezTo>
                  <a:pt x="14066" y="4429"/>
                  <a:pt x="14058" y="4423"/>
                  <a:pt x="14058" y="4416"/>
                </a:cubicBezTo>
                <a:cubicBezTo>
                  <a:pt x="13949" y="4291"/>
                  <a:pt x="13838" y="4167"/>
                  <a:pt x="13720" y="4049"/>
                </a:cubicBezTo>
                <a:lnTo>
                  <a:pt x="14674" y="2198"/>
                </a:lnTo>
                <a:lnTo>
                  <a:pt x="13541" y="1354"/>
                </a:lnTo>
                <a:lnTo>
                  <a:pt x="12034" y="2792"/>
                </a:lnTo>
                <a:cubicBezTo>
                  <a:pt x="11888" y="2716"/>
                  <a:pt x="11736" y="2639"/>
                  <a:pt x="11585" y="2578"/>
                </a:cubicBezTo>
                <a:cubicBezTo>
                  <a:pt x="11578" y="2571"/>
                  <a:pt x="11570" y="2571"/>
                  <a:pt x="11563" y="2563"/>
                </a:cubicBezTo>
                <a:cubicBezTo>
                  <a:pt x="11522" y="2550"/>
                  <a:pt x="11480" y="2530"/>
                  <a:pt x="11439" y="2515"/>
                </a:cubicBezTo>
                <a:cubicBezTo>
                  <a:pt x="11419" y="2502"/>
                  <a:pt x="11391" y="2495"/>
                  <a:pt x="11371" y="2480"/>
                </a:cubicBezTo>
                <a:cubicBezTo>
                  <a:pt x="11343" y="2473"/>
                  <a:pt x="11321" y="2467"/>
                  <a:pt x="11295" y="2454"/>
                </a:cubicBezTo>
                <a:cubicBezTo>
                  <a:pt x="11253" y="2439"/>
                  <a:pt x="11212" y="2425"/>
                  <a:pt x="11170" y="2405"/>
                </a:cubicBezTo>
                <a:cubicBezTo>
                  <a:pt x="11164" y="2405"/>
                  <a:pt x="11155" y="2405"/>
                  <a:pt x="11142" y="2397"/>
                </a:cubicBezTo>
                <a:cubicBezTo>
                  <a:pt x="10989" y="2342"/>
                  <a:pt x="10832" y="2294"/>
                  <a:pt x="10673" y="2253"/>
                </a:cubicBezTo>
                <a:lnTo>
                  <a:pt x="10568" y="166"/>
                </a:lnTo>
                <a:lnTo>
                  <a:pt x="916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18" name="Google Shape;10918;p24"/>
          <p:cNvSpPr txBox="1">
            <a:spLocks noGrp="1"/>
          </p:cNvSpPr>
          <p:nvPr>
            <p:ph type="subTitle" idx="7"/>
          </p:nvPr>
        </p:nvSpPr>
        <p:spPr>
          <a:xfrm>
            <a:off x="6361688" y="2343934"/>
            <a:ext cx="2069100" cy="7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19" name="Google Shape;10919;p24"/>
          <p:cNvSpPr txBox="1">
            <a:spLocks noGrp="1"/>
          </p:cNvSpPr>
          <p:nvPr>
            <p:ph type="subTitle" idx="8"/>
          </p:nvPr>
        </p:nvSpPr>
        <p:spPr>
          <a:xfrm>
            <a:off x="6361687" y="1979928"/>
            <a:ext cx="2069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10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1" name="Google Shape;10921;p25"/>
          <p:cNvSpPr txBox="1">
            <a:spLocks noGrp="1"/>
          </p:cNvSpPr>
          <p:nvPr>
            <p:ph type="title"/>
          </p:nvPr>
        </p:nvSpPr>
        <p:spPr>
          <a:xfrm>
            <a:off x="872400" y="436725"/>
            <a:ext cx="7704000" cy="75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22" name="Google Shape;10922;p25"/>
          <p:cNvSpPr txBox="1">
            <a:spLocks noGrp="1"/>
          </p:cNvSpPr>
          <p:nvPr>
            <p:ph type="subTitle" idx="1"/>
          </p:nvPr>
        </p:nvSpPr>
        <p:spPr>
          <a:xfrm>
            <a:off x="713225" y="4079600"/>
            <a:ext cx="1965900" cy="6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23" name="Google Shape;10923;p25"/>
          <p:cNvSpPr txBox="1">
            <a:spLocks noGrp="1"/>
          </p:cNvSpPr>
          <p:nvPr>
            <p:ph type="subTitle" idx="2"/>
          </p:nvPr>
        </p:nvSpPr>
        <p:spPr>
          <a:xfrm>
            <a:off x="713225" y="372478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924" name="Google Shape;10924;p25"/>
          <p:cNvSpPr txBox="1">
            <a:spLocks noGrp="1"/>
          </p:cNvSpPr>
          <p:nvPr>
            <p:ph type="subTitle" idx="3"/>
          </p:nvPr>
        </p:nvSpPr>
        <p:spPr>
          <a:xfrm>
            <a:off x="1863195" y="2191524"/>
            <a:ext cx="196590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25" name="Google Shape;10925;p25"/>
          <p:cNvSpPr txBox="1">
            <a:spLocks noGrp="1"/>
          </p:cNvSpPr>
          <p:nvPr>
            <p:ph type="subTitle" idx="4"/>
          </p:nvPr>
        </p:nvSpPr>
        <p:spPr>
          <a:xfrm>
            <a:off x="1863195" y="183670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926" name="Google Shape;10926;p25"/>
          <p:cNvSpPr txBox="1">
            <a:spLocks noGrp="1"/>
          </p:cNvSpPr>
          <p:nvPr>
            <p:ph type="subTitle" idx="5"/>
          </p:nvPr>
        </p:nvSpPr>
        <p:spPr>
          <a:xfrm>
            <a:off x="5313105" y="4082225"/>
            <a:ext cx="19659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27" name="Google Shape;10927;p25"/>
          <p:cNvSpPr txBox="1">
            <a:spLocks noGrp="1"/>
          </p:cNvSpPr>
          <p:nvPr>
            <p:ph type="subTitle" idx="6"/>
          </p:nvPr>
        </p:nvSpPr>
        <p:spPr>
          <a:xfrm>
            <a:off x="5313105" y="3724772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928" name="Google Shape;10928;p25"/>
          <p:cNvSpPr/>
          <p:nvPr/>
        </p:nvSpPr>
        <p:spPr>
          <a:xfrm rot="5400000">
            <a:off x="-1620682" y="777368"/>
            <a:ext cx="2895900" cy="118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29" name="Google Shape;10929;p25"/>
          <p:cNvSpPr/>
          <p:nvPr/>
        </p:nvSpPr>
        <p:spPr>
          <a:xfrm rot="5400000">
            <a:off x="208691" y="1220680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30" name="Google Shape;10930;p25"/>
          <p:cNvSpPr/>
          <p:nvPr/>
        </p:nvSpPr>
        <p:spPr>
          <a:xfrm>
            <a:off x="8137375" y="4418700"/>
            <a:ext cx="924447" cy="924664"/>
          </a:xfrm>
          <a:custGeom>
            <a:avLst/>
            <a:gdLst/>
            <a:ahLst/>
            <a:cxnLst/>
            <a:rect l="l" t="t" r="r" b="b"/>
            <a:pathLst>
              <a:path w="17675" h="17680" extrusionOk="0">
                <a:moveTo>
                  <a:pt x="8861" y="3255"/>
                </a:moveTo>
                <a:cubicBezTo>
                  <a:pt x="9025" y="3255"/>
                  <a:pt x="9189" y="3262"/>
                  <a:pt x="9352" y="3276"/>
                </a:cubicBezTo>
                <a:cubicBezTo>
                  <a:pt x="9359" y="3276"/>
                  <a:pt x="9366" y="3283"/>
                  <a:pt x="9380" y="3283"/>
                </a:cubicBezTo>
                <a:cubicBezTo>
                  <a:pt x="9414" y="3283"/>
                  <a:pt x="9455" y="3290"/>
                  <a:pt x="9497" y="3296"/>
                </a:cubicBezTo>
                <a:cubicBezTo>
                  <a:pt x="9531" y="3296"/>
                  <a:pt x="9566" y="3303"/>
                  <a:pt x="9601" y="3303"/>
                </a:cubicBezTo>
                <a:cubicBezTo>
                  <a:pt x="9608" y="3309"/>
                  <a:pt x="9621" y="3309"/>
                  <a:pt x="9629" y="3309"/>
                </a:cubicBezTo>
                <a:cubicBezTo>
                  <a:pt x="10507" y="3434"/>
                  <a:pt x="11343" y="3774"/>
                  <a:pt x="12061" y="4278"/>
                </a:cubicBezTo>
                <a:lnTo>
                  <a:pt x="12083" y="4298"/>
                </a:lnTo>
                <a:cubicBezTo>
                  <a:pt x="12117" y="4320"/>
                  <a:pt x="12144" y="4340"/>
                  <a:pt x="12179" y="4368"/>
                </a:cubicBezTo>
                <a:cubicBezTo>
                  <a:pt x="12207" y="4388"/>
                  <a:pt x="12234" y="4409"/>
                  <a:pt x="12262" y="4429"/>
                </a:cubicBezTo>
                <a:cubicBezTo>
                  <a:pt x="12268" y="4437"/>
                  <a:pt x="12283" y="4444"/>
                  <a:pt x="12290" y="4444"/>
                </a:cubicBezTo>
                <a:cubicBezTo>
                  <a:pt x="12980" y="4996"/>
                  <a:pt x="13541" y="5701"/>
                  <a:pt x="13914" y="6503"/>
                </a:cubicBezTo>
                <a:cubicBezTo>
                  <a:pt x="13914" y="6511"/>
                  <a:pt x="13920" y="6518"/>
                  <a:pt x="13920" y="6531"/>
                </a:cubicBezTo>
                <a:cubicBezTo>
                  <a:pt x="13942" y="6566"/>
                  <a:pt x="13955" y="6600"/>
                  <a:pt x="13969" y="6635"/>
                </a:cubicBezTo>
                <a:cubicBezTo>
                  <a:pt x="13983" y="6668"/>
                  <a:pt x="13997" y="6703"/>
                  <a:pt x="14010" y="6732"/>
                </a:cubicBezTo>
                <a:cubicBezTo>
                  <a:pt x="14017" y="6745"/>
                  <a:pt x="14017" y="6751"/>
                  <a:pt x="14017" y="6760"/>
                </a:cubicBezTo>
                <a:cubicBezTo>
                  <a:pt x="14348" y="7581"/>
                  <a:pt x="14481" y="8473"/>
                  <a:pt x="14398" y="9357"/>
                </a:cubicBezTo>
                <a:lnTo>
                  <a:pt x="14398" y="9379"/>
                </a:lnTo>
                <a:cubicBezTo>
                  <a:pt x="14390" y="9420"/>
                  <a:pt x="14390" y="9462"/>
                  <a:pt x="14383" y="9497"/>
                </a:cubicBezTo>
                <a:cubicBezTo>
                  <a:pt x="14377" y="9530"/>
                  <a:pt x="14377" y="9571"/>
                  <a:pt x="14370" y="9606"/>
                </a:cubicBezTo>
                <a:cubicBezTo>
                  <a:pt x="14370" y="9613"/>
                  <a:pt x="14370" y="9621"/>
                  <a:pt x="14363" y="9628"/>
                </a:cubicBezTo>
                <a:cubicBezTo>
                  <a:pt x="14239" y="10505"/>
                  <a:pt x="13907" y="11341"/>
                  <a:pt x="13395" y="12068"/>
                </a:cubicBezTo>
                <a:cubicBezTo>
                  <a:pt x="13388" y="12074"/>
                  <a:pt x="13388" y="12081"/>
                  <a:pt x="13381" y="12088"/>
                </a:cubicBezTo>
                <a:cubicBezTo>
                  <a:pt x="13361" y="12116"/>
                  <a:pt x="13340" y="12142"/>
                  <a:pt x="13320" y="12177"/>
                </a:cubicBezTo>
                <a:cubicBezTo>
                  <a:pt x="13292" y="12205"/>
                  <a:pt x="13270" y="12240"/>
                  <a:pt x="13244" y="12267"/>
                </a:cubicBezTo>
                <a:cubicBezTo>
                  <a:pt x="13244" y="12275"/>
                  <a:pt x="13237" y="12282"/>
                  <a:pt x="13229" y="12288"/>
                </a:cubicBezTo>
                <a:cubicBezTo>
                  <a:pt x="12683" y="12987"/>
                  <a:pt x="11978" y="13539"/>
                  <a:pt x="11170" y="13912"/>
                </a:cubicBezTo>
                <a:cubicBezTo>
                  <a:pt x="11164" y="13919"/>
                  <a:pt x="11155" y="13919"/>
                  <a:pt x="11149" y="13926"/>
                </a:cubicBezTo>
                <a:cubicBezTo>
                  <a:pt x="11114" y="13940"/>
                  <a:pt x="11081" y="13954"/>
                  <a:pt x="11046" y="13967"/>
                </a:cubicBezTo>
                <a:cubicBezTo>
                  <a:pt x="11011" y="13982"/>
                  <a:pt x="10976" y="14002"/>
                  <a:pt x="10941" y="14017"/>
                </a:cubicBezTo>
                <a:cubicBezTo>
                  <a:pt x="10935" y="14017"/>
                  <a:pt x="10928" y="14023"/>
                  <a:pt x="10915" y="14023"/>
                </a:cubicBezTo>
                <a:cubicBezTo>
                  <a:pt x="10248" y="14292"/>
                  <a:pt x="9540" y="14425"/>
                  <a:pt x="8824" y="14425"/>
                </a:cubicBezTo>
                <a:cubicBezTo>
                  <a:pt x="8657" y="14425"/>
                  <a:pt x="8490" y="14418"/>
                  <a:pt x="8322" y="14403"/>
                </a:cubicBezTo>
                <a:cubicBezTo>
                  <a:pt x="8316" y="14403"/>
                  <a:pt x="8302" y="14403"/>
                  <a:pt x="8294" y="14397"/>
                </a:cubicBezTo>
                <a:cubicBezTo>
                  <a:pt x="8261" y="14397"/>
                  <a:pt x="8219" y="14390"/>
                  <a:pt x="8184" y="14390"/>
                </a:cubicBezTo>
                <a:cubicBezTo>
                  <a:pt x="8150" y="14382"/>
                  <a:pt x="8108" y="14375"/>
                  <a:pt x="8073" y="14375"/>
                </a:cubicBezTo>
                <a:cubicBezTo>
                  <a:pt x="8067" y="14368"/>
                  <a:pt x="8053" y="14368"/>
                  <a:pt x="8045" y="14368"/>
                </a:cubicBezTo>
                <a:cubicBezTo>
                  <a:pt x="7168" y="14244"/>
                  <a:pt x="6332" y="13912"/>
                  <a:pt x="5613" y="13401"/>
                </a:cubicBezTo>
                <a:cubicBezTo>
                  <a:pt x="5607" y="13395"/>
                  <a:pt x="5592" y="13386"/>
                  <a:pt x="5585" y="13386"/>
                </a:cubicBezTo>
                <a:cubicBezTo>
                  <a:pt x="5557" y="13360"/>
                  <a:pt x="5530" y="13338"/>
                  <a:pt x="5502" y="13318"/>
                </a:cubicBezTo>
                <a:cubicBezTo>
                  <a:pt x="5467" y="13297"/>
                  <a:pt x="5441" y="13270"/>
                  <a:pt x="5406" y="13249"/>
                </a:cubicBezTo>
                <a:cubicBezTo>
                  <a:pt x="5399" y="13242"/>
                  <a:pt x="5391" y="13236"/>
                  <a:pt x="5384" y="13236"/>
                </a:cubicBezTo>
                <a:cubicBezTo>
                  <a:pt x="4694" y="12681"/>
                  <a:pt x="4134" y="11977"/>
                  <a:pt x="3761" y="11175"/>
                </a:cubicBezTo>
                <a:cubicBezTo>
                  <a:pt x="3761" y="11169"/>
                  <a:pt x="3754" y="11162"/>
                  <a:pt x="3754" y="11147"/>
                </a:cubicBezTo>
                <a:cubicBezTo>
                  <a:pt x="3741" y="11121"/>
                  <a:pt x="3726" y="11086"/>
                  <a:pt x="3712" y="11051"/>
                </a:cubicBezTo>
                <a:cubicBezTo>
                  <a:pt x="3691" y="11016"/>
                  <a:pt x="3678" y="10981"/>
                  <a:pt x="3664" y="10940"/>
                </a:cubicBezTo>
                <a:cubicBezTo>
                  <a:pt x="3658" y="10933"/>
                  <a:pt x="3658" y="10927"/>
                  <a:pt x="3649" y="10920"/>
                </a:cubicBezTo>
                <a:cubicBezTo>
                  <a:pt x="3326" y="10097"/>
                  <a:pt x="3193" y="9206"/>
                  <a:pt x="3276" y="8327"/>
                </a:cubicBezTo>
                <a:lnTo>
                  <a:pt x="3276" y="8301"/>
                </a:lnTo>
                <a:cubicBezTo>
                  <a:pt x="3284" y="8259"/>
                  <a:pt x="3284" y="8224"/>
                  <a:pt x="3291" y="8190"/>
                </a:cubicBezTo>
                <a:cubicBezTo>
                  <a:pt x="3291" y="8155"/>
                  <a:pt x="3298" y="8113"/>
                  <a:pt x="3304" y="8078"/>
                </a:cubicBezTo>
                <a:lnTo>
                  <a:pt x="3304" y="8045"/>
                </a:lnTo>
                <a:cubicBezTo>
                  <a:pt x="3435" y="7174"/>
                  <a:pt x="3767" y="6337"/>
                  <a:pt x="4280" y="5612"/>
                </a:cubicBezTo>
                <a:cubicBezTo>
                  <a:pt x="4280" y="5605"/>
                  <a:pt x="4286" y="5599"/>
                  <a:pt x="4293" y="5590"/>
                </a:cubicBezTo>
                <a:cubicBezTo>
                  <a:pt x="4313" y="5557"/>
                  <a:pt x="4341" y="5529"/>
                  <a:pt x="4363" y="5494"/>
                </a:cubicBezTo>
                <a:cubicBezTo>
                  <a:pt x="4383" y="5466"/>
                  <a:pt x="4404" y="5439"/>
                  <a:pt x="4424" y="5411"/>
                </a:cubicBezTo>
                <a:lnTo>
                  <a:pt x="4446" y="5391"/>
                </a:lnTo>
                <a:cubicBezTo>
                  <a:pt x="4991" y="4693"/>
                  <a:pt x="5696" y="4139"/>
                  <a:pt x="6498" y="3766"/>
                </a:cubicBezTo>
                <a:cubicBezTo>
                  <a:pt x="6511" y="3759"/>
                  <a:pt x="6519" y="3759"/>
                  <a:pt x="6526" y="3752"/>
                </a:cubicBezTo>
                <a:cubicBezTo>
                  <a:pt x="6561" y="3739"/>
                  <a:pt x="6594" y="3724"/>
                  <a:pt x="6635" y="3711"/>
                </a:cubicBezTo>
                <a:cubicBezTo>
                  <a:pt x="6663" y="3698"/>
                  <a:pt x="6698" y="3676"/>
                  <a:pt x="6733" y="3663"/>
                </a:cubicBezTo>
                <a:cubicBezTo>
                  <a:pt x="6740" y="3663"/>
                  <a:pt x="6746" y="3656"/>
                  <a:pt x="6760" y="3656"/>
                </a:cubicBezTo>
                <a:cubicBezTo>
                  <a:pt x="7425" y="3391"/>
                  <a:pt x="8140" y="3255"/>
                  <a:pt x="8861" y="3255"/>
                </a:cubicBezTo>
                <a:close/>
                <a:moveTo>
                  <a:pt x="9165" y="0"/>
                </a:moveTo>
                <a:lnTo>
                  <a:pt x="8578" y="2004"/>
                </a:lnTo>
                <a:cubicBezTo>
                  <a:pt x="8412" y="2011"/>
                  <a:pt x="8252" y="2024"/>
                  <a:pt x="8087" y="2039"/>
                </a:cubicBezTo>
                <a:cubicBezTo>
                  <a:pt x="8080" y="2039"/>
                  <a:pt x="8073" y="2039"/>
                  <a:pt x="8060" y="2045"/>
                </a:cubicBezTo>
                <a:cubicBezTo>
                  <a:pt x="8025" y="2045"/>
                  <a:pt x="7990" y="2052"/>
                  <a:pt x="7956" y="2052"/>
                </a:cubicBezTo>
                <a:cubicBezTo>
                  <a:pt x="7949" y="2059"/>
                  <a:pt x="7936" y="2059"/>
                  <a:pt x="7929" y="2059"/>
                </a:cubicBezTo>
                <a:cubicBezTo>
                  <a:pt x="7901" y="2059"/>
                  <a:pt x="7879" y="2065"/>
                  <a:pt x="7853" y="2074"/>
                </a:cubicBezTo>
                <a:cubicBezTo>
                  <a:pt x="7825" y="2074"/>
                  <a:pt x="7796" y="2080"/>
                  <a:pt x="7770" y="2080"/>
                </a:cubicBezTo>
                <a:cubicBezTo>
                  <a:pt x="7728" y="2087"/>
                  <a:pt x="7687" y="2094"/>
                  <a:pt x="7639" y="2100"/>
                </a:cubicBezTo>
                <a:cubicBezTo>
                  <a:pt x="7630" y="2107"/>
                  <a:pt x="7624" y="2107"/>
                  <a:pt x="7617" y="2107"/>
                </a:cubicBezTo>
                <a:cubicBezTo>
                  <a:pt x="7451" y="2135"/>
                  <a:pt x="7292" y="2170"/>
                  <a:pt x="7133" y="2211"/>
                </a:cubicBezTo>
                <a:lnTo>
                  <a:pt x="6000" y="463"/>
                </a:lnTo>
                <a:lnTo>
                  <a:pt x="4708" y="1022"/>
                </a:lnTo>
                <a:lnTo>
                  <a:pt x="5199" y="3047"/>
                </a:lnTo>
                <a:cubicBezTo>
                  <a:pt x="5053" y="3137"/>
                  <a:pt x="4922" y="3227"/>
                  <a:pt x="4784" y="3324"/>
                </a:cubicBezTo>
                <a:lnTo>
                  <a:pt x="4784" y="3331"/>
                </a:lnTo>
                <a:cubicBezTo>
                  <a:pt x="4777" y="3331"/>
                  <a:pt x="4777" y="3338"/>
                  <a:pt x="4769" y="3338"/>
                </a:cubicBezTo>
                <a:cubicBezTo>
                  <a:pt x="4736" y="3366"/>
                  <a:pt x="4694" y="3392"/>
                  <a:pt x="4660" y="3421"/>
                </a:cubicBezTo>
                <a:cubicBezTo>
                  <a:pt x="4638" y="3434"/>
                  <a:pt x="4618" y="3455"/>
                  <a:pt x="4597" y="3469"/>
                </a:cubicBezTo>
                <a:cubicBezTo>
                  <a:pt x="4577" y="3484"/>
                  <a:pt x="4555" y="3504"/>
                  <a:pt x="4535" y="3517"/>
                </a:cubicBezTo>
                <a:lnTo>
                  <a:pt x="4514" y="3538"/>
                </a:lnTo>
                <a:cubicBezTo>
                  <a:pt x="4487" y="3558"/>
                  <a:pt x="4459" y="3580"/>
                  <a:pt x="4431" y="3608"/>
                </a:cubicBezTo>
                <a:cubicBezTo>
                  <a:pt x="4424" y="3608"/>
                  <a:pt x="4417" y="3615"/>
                  <a:pt x="4411" y="3621"/>
                </a:cubicBezTo>
                <a:cubicBezTo>
                  <a:pt x="4286" y="3724"/>
                  <a:pt x="4169" y="3835"/>
                  <a:pt x="4051" y="3953"/>
                </a:cubicBezTo>
                <a:lnTo>
                  <a:pt x="2191" y="3006"/>
                </a:lnTo>
                <a:lnTo>
                  <a:pt x="1349" y="4132"/>
                </a:lnTo>
                <a:lnTo>
                  <a:pt x="2787" y="5647"/>
                </a:lnTo>
                <a:cubicBezTo>
                  <a:pt x="2711" y="5791"/>
                  <a:pt x="2641" y="5937"/>
                  <a:pt x="2571" y="6088"/>
                </a:cubicBezTo>
                <a:cubicBezTo>
                  <a:pt x="2571" y="6096"/>
                  <a:pt x="2565" y="6103"/>
                  <a:pt x="2565" y="6109"/>
                </a:cubicBezTo>
                <a:cubicBezTo>
                  <a:pt x="2545" y="6151"/>
                  <a:pt x="2530" y="6192"/>
                  <a:pt x="2510" y="6234"/>
                </a:cubicBezTo>
                <a:lnTo>
                  <a:pt x="2510" y="6241"/>
                </a:lnTo>
                <a:lnTo>
                  <a:pt x="2503" y="6247"/>
                </a:lnTo>
                <a:cubicBezTo>
                  <a:pt x="2497" y="6269"/>
                  <a:pt x="2488" y="6289"/>
                  <a:pt x="2482" y="6310"/>
                </a:cubicBezTo>
                <a:cubicBezTo>
                  <a:pt x="2468" y="6330"/>
                  <a:pt x="2462" y="6358"/>
                  <a:pt x="2455" y="6378"/>
                </a:cubicBezTo>
                <a:cubicBezTo>
                  <a:pt x="2434" y="6428"/>
                  <a:pt x="2420" y="6469"/>
                  <a:pt x="2405" y="6511"/>
                </a:cubicBezTo>
                <a:cubicBezTo>
                  <a:pt x="2399" y="6518"/>
                  <a:pt x="2399" y="6524"/>
                  <a:pt x="2399" y="6531"/>
                </a:cubicBezTo>
                <a:cubicBezTo>
                  <a:pt x="2344" y="6690"/>
                  <a:pt x="2289" y="6843"/>
                  <a:pt x="2248" y="7000"/>
                </a:cubicBezTo>
                <a:lnTo>
                  <a:pt x="166" y="7111"/>
                </a:lnTo>
                <a:lnTo>
                  <a:pt x="0" y="8508"/>
                </a:lnTo>
                <a:lnTo>
                  <a:pt x="1999" y="9095"/>
                </a:lnTo>
                <a:cubicBezTo>
                  <a:pt x="2006" y="9261"/>
                  <a:pt x="2019" y="9427"/>
                  <a:pt x="2040" y="9593"/>
                </a:cubicBezTo>
                <a:lnTo>
                  <a:pt x="2040" y="9613"/>
                </a:lnTo>
                <a:cubicBezTo>
                  <a:pt x="2047" y="9654"/>
                  <a:pt x="2047" y="9704"/>
                  <a:pt x="2054" y="9745"/>
                </a:cubicBezTo>
                <a:cubicBezTo>
                  <a:pt x="2060" y="9772"/>
                  <a:pt x="2060" y="9800"/>
                  <a:pt x="2067" y="9828"/>
                </a:cubicBezTo>
                <a:cubicBezTo>
                  <a:pt x="2067" y="9855"/>
                  <a:pt x="2074" y="9877"/>
                  <a:pt x="2082" y="9903"/>
                </a:cubicBezTo>
                <a:cubicBezTo>
                  <a:pt x="2089" y="9945"/>
                  <a:pt x="2095" y="9994"/>
                  <a:pt x="2102" y="10036"/>
                </a:cubicBezTo>
                <a:lnTo>
                  <a:pt x="2102" y="10062"/>
                </a:lnTo>
                <a:cubicBezTo>
                  <a:pt x="2108" y="10069"/>
                  <a:pt x="2108" y="10084"/>
                  <a:pt x="2108" y="10097"/>
                </a:cubicBezTo>
                <a:cubicBezTo>
                  <a:pt x="2130" y="10208"/>
                  <a:pt x="2157" y="10318"/>
                  <a:pt x="2178" y="10422"/>
                </a:cubicBezTo>
                <a:cubicBezTo>
                  <a:pt x="2191" y="10464"/>
                  <a:pt x="2198" y="10505"/>
                  <a:pt x="2213" y="10547"/>
                </a:cubicBezTo>
                <a:lnTo>
                  <a:pt x="465" y="11680"/>
                </a:lnTo>
                <a:lnTo>
                  <a:pt x="1017" y="12972"/>
                </a:lnTo>
                <a:lnTo>
                  <a:pt x="3042" y="12482"/>
                </a:lnTo>
                <a:cubicBezTo>
                  <a:pt x="3132" y="12620"/>
                  <a:pt x="3221" y="12758"/>
                  <a:pt x="3326" y="12889"/>
                </a:cubicBezTo>
                <a:cubicBezTo>
                  <a:pt x="3326" y="12897"/>
                  <a:pt x="3333" y="12904"/>
                  <a:pt x="3339" y="12910"/>
                </a:cubicBezTo>
                <a:cubicBezTo>
                  <a:pt x="3367" y="12945"/>
                  <a:pt x="3387" y="12980"/>
                  <a:pt x="3416" y="13013"/>
                </a:cubicBezTo>
                <a:cubicBezTo>
                  <a:pt x="3435" y="13035"/>
                  <a:pt x="3450" y="13055"/>
                  <a:pt x="3464" y="13076"/>
                </a:cubicBezTo>
                <a:cubicBezTo>
                  <a:pt x="3484" y="13096"/>
                  <a:pt x="3498" y="13118"/>
                  <a:pt x="3518" y="13138"/>
                </a:cubicBezTo>
                <a:cubicBezTo>
                  <a:pt x="3547" y="13172"/>
                  <a:pt x="3575" y="13207"/>
                  <a:pt x="3601" y="13242"/>
                </a:cubicBezTo>
                <a:cubicBezTo>
                  <a:pt x="3608" y="13249"/>
                  <a:pt x="3608" y="13255"/>
                  <a:pt x="3616" y="13262"/>
                </a:cubicBezTo>
                <a:cubicBezTo>
                  <a:pt x="3726" y="13386"/>
                  <a:pt x="3837" y="13511"/>
                  <a:pt x="3948" y="13629"/>
                </a:cubicBezTo>
                <a:lnTo>
                  <a:pt x="3001" y="15488"/>
                </a:lnTo>
                <a:lnTo>
                  <a:pt x="4134" y="16324"/>
                </a:lnTo>
                <a:lnTo>
                  <a:pt x="5640" y="14888"/>
                </a:lnTo>
                <a:cubicBezTo>
                  <a:pt x="5786" y="14962"/>
                  <a:pt x="5939" y="15039"/>
                  <a:pt x="6083" y="15102"/>
                </a:cubicBezTo>
                <a:cubicBezTo>
                  <a:pt x="6096" y="15108"/>
                  <a:pt x="6104" y="15108"/>
                  <a:pt x="6111" y="15115"/>
                </a:cubicBezTo>
                <a:cubicBezTo>
                  <a:pt x="6152" y="15128"/>
                  <a:pt x="6194" y="15150"/>
                  <a:pt x="6235" y="15163"/>
                </a:cubicBezTo>
                <a:cubicBezTo>
                  <a:pt x="6255" y="15178"/>
                  <a:pt x="6284" y="15185"/>
                  <a:pt x="6303" y="15198"/>
                </a:cubicBezTo>
                <a:cubicBezTo>
                  <a:pt x="6332" y="15204"/>
                  <a:pt x="6353" y="15211"/>
                  <a:pt x="6380" y="15226"/>
                </a:cubicBezTo>
                <a:cubicBezTo>
                  <a:pt x="6421" y="15239"/>
                  <a:pt x="6463" y="15253"/>
                  <a:pt x="6504" y="15274"/>
                </a:cubicBezTo>
                <a:cubicBezTo>
                  <a:pt x="6511" y="15274"/>
                  <a:pt x="6519" y="15274"/>
                  <a:pt x="6526" y="15281"/>
                </a:cubicBezTo>
                <a:cubicBezTo>
                  <a:pt x="6685" y="15336"/>
                  <a:pt x="6843" y="15385"/>
                  <a:pt x="7002" y="15433"/>
                </a:cubicBezTo>
                <a:lnTo>
                  <a:pt x="7106" y="17513"/>
                </a:lnTo>
                <a:lnTo>
                  <a:pt x="8501" y="17679"/>
                </a:lnTo>
                <a:lnTo>
                  <a:pt x="9097" y="15676"/>
                </a:lnTo>
                <a:cubicBezTo>
                  <a:pt x="9256" y="15667"/>
                  <a:pt x="9422" y="15661"/>
                  <a:pt x="9588" y="15641"/>
                </a:cubicBezTo>
                <a:lnTo>
                  <a:pt x="9608" y="15641"/>
                </a:lnTo>
                <a:cubicBezTo>
                  <a:pt x="9649" y="15634"/>
                  <a:pt x="9684" y="15626"/>
                  <a:pt x="9719" y="15626"/>
                </a:cubicBezTo>
                <a:cubicBezTo>
                  <a:pt x="9725" y="15626"/>
                  <a:pt x="9732" y="15619"/>
                  <a:pt x="9745" y="15619"/>
                </a:cubicBezTo>
                <a:cubicBezTo>
                  <a:pt x="9774" y="15619"/>
                  <a:pt x="9795" y="15613"/>
                  <a:pt x="9822" y="15613"/>
                </a:cubicBezTo>
                <a:cubicBezTo>
                  <a:pt x="9850" y="15606"/>
                  <a:pt x="9878" y="15599"/>
                  <a:pt x="9898" y="15599"/>
                </a:cubicBezTo>
                <a:cubicBezTo>
                  <a:pt x="9946" y="15593"/>
                  <a:pt x="9988" y="15584"/>
                  <a:pt x="10036" y="15578"/>
                </a:cubicBezTo>
                <a:cubicBezTo>
                  <a:pt x="10044" y="15571"/>
                  <a:pt x="10044" y="15571"/>
                  <a:pt x="10051" y="15571"/>
                </a:cubicBezTo>
                <a:lnTo>
                  <a:pt x="10057" y="15571"/>
                </a:lnTo>
                <a:cubicBezTo>
                  <a:pt x="10223" y="15543"/>
                  <a:pt x="10382" y="15510"/>
                  <a:pt x="10542" y="15468"/>
                </a:cubicBezTo>
                <a:lnTo>
                  <a:pt x="11675" y="17217"/>
                </a:lnTo>
                <a:lnTo>
                  <a:pt x="12967" y="16656"/>
                </a:lnTo>
                <a:lnTo>
                  <a:pt x="12476" y="14631"/>
                </a:lnTo>
                <a:cubicBezTo>
                  <a:pt x="12511" y="14611"/>
                  <a:pt x="12545" y="14589"/>
                  <a:pt x="12580" y="14569"/>
                </a:cubicBezTo>
                <a:cubicBezTo>
                  <a:pt x="12676" y="14506"/>
                  <a:pt x="12766" y="14445"/>
                  <a:pt x="12856" y="14375"/>
                </a:cubicBezTo>
                <a:cubicBezTo>
                  <a:pt x="12870" y="14368"/>
                  <a:pt x="12877" y="14362"/>
                  <a:pt x="12884" y="14355"/>
                </a:cubicBezTo>
                <a:cubicBezTo>
                  <a:pt x="12890" y="14355"/>
                  <a:pt x="12890" y="14355"/>
                  <a:pt x="12890" y="14349"/>
                </a:cubicBezTo>
                <a:cubicBezTo>
                  <a:pt x="12897" y="14349"/>
                  <a:pt x="12897" y="14340"/>
                  <a:pt x="12905" y="14340"/>
                </a:cubicBezTo>
                <a:cubicBezTo>
                  <a:pt x="12938" y="14314"/>
                  <a:pt x="12980" y="14286"/>
                  <a:pt x="13015" y="14257"/>
                </a:cubicBezTo>
                <a:cubicBezTo>
                  <a:pt x="13036" y="14244"/>
                  <a:pt x="13056" y="14224"/>
                  <a:pt x="13078" y="14209"/>
                </a:cubicBezTo>
                <a:cubicBezTo>
                  <a:pt x="13098" y="14196"/>
                  <a:pt x="13119" y="14174"/>
                  <a:pt x="13139" y="14161"/>
                </a:cubicBezTo>
                <a:cubicBezTo>
                  <a:pt x="13146" y="14154"/>
                  <a:pt x="13154" y="14148"/>
                  <a:pt x="13161" y="14141"/>
                </a:cubicBezTo>
                <a:cubicBezTo>
                  <a:pt x="13187" y="14120"/>
                  <a:pt x="13215" y="14100"/>
                  <a:pt x="13244" y="14072"/>
                </a:cubicBezTo>
                <a:cubicBezTo>
                  <a:pt x="13250" y="14072"/>
                  <a:pt x="13250" y="14065"/>
                  <a:pt x="13257" y="14058"/>
                </a:cubicBezTo>
                <a:cubicBezTo>
                  <a:pt x="13388" y="13954"/>
                  <a:pt x="13506" y="13843"/>
                  <a:pt x="13624" y="13727"/>
                </a:cubicBezTo>
                <a:lnTo>
                  <a:pt x="15483" y="14672"/>
                </a:lnTo>
                <a:lnTo>
                  <a:pt x="16326" y="13546"/>
                </a:lnTo>
                <a:lnTo>
                  <a:pt x="14888" y="12033"/>
                </a:lnTo>
                <a:cubicBezTo>
                  <a:pt x="14964" y="11887"/>
                  <a:pt x="15033" y="11743"/>
                  <a:pt x="15103" y="11590"/>
                </a:cubicBezTo>
                <a:cubicBezTo>
                  <a:pt x="15103" y="11583"/>
                  <a:pt x="15110" y="11577"/>
                  <a:pt x="15110" y="11570"/>
                </a:cubicBezTo>
                <a:cubicBezTo>
                  <a:pt x="15130" y="11529"/>
                  <a:pt x="15145" y="11487"/>
                  <a:pt x="15165" y="11446"/>
                </a:cubicBezTo>
                <a:cubicBezTo>
                  <a:pt x="15171" y="11418"/>
                  <a:pt x="15186" y="11396"/>
                  <a:pt x="15193" y="11369"/>
                </a:cubicBezTo>
                <a:cubicBezTo>
                  <a:pt x="15199" y="11348"/>
                  <a:pt x="15213" y="11321"/>
                  <a:pt x="15219" y="11300"/>
                </a:cubicBezTo>
                <a:cubicBezTo>
                  <a:pt x="15241" y="11258"/>
                  <a:pt x="15254" y="11210"/>
                  <a:pt x="15269" y="11169"/>
                </a:cubicBezTo>
                <a:cubicBezTo>
                  <a:pt x="15269" y="11162"/>
                  <a:pt x="15276" y="11155"/>
                  <a:pt x="15276" y="11147"/>
                </a:cubicBezTo>
                <a:cubicBezTo>
                  <a:pt x="15330" y="10996"/>
                  <a:pt x="15385" y="10837"/>
                  <a:pt x="15427" y="10678"/>
                </a:cubicBezTo>
                <a:lnTo>
                  <a:pt x="17508" y="10567"/>
                </a:lnTo>
                <a:lnTo>
                  <a:pt x="17674" y="9172"/>
                </a:lnTo>
                <a:lnTo>
                  <a:pt x="15675" y="8584"/>
                </a:lnTo>
                <a:cubicBezTo>
                  <a:pt x="15669" y="8418"/>
                  <a:pt x="15656" y="8253"/>
                  <a:pt x="15634" y="8087"/>
                </a:cubicBezTo>
                <a:lnTo>
                  <a:pt x="15634" y="8065"/>
                </a:lnTo>
                <a:cubicBezTo>
                  <a:pt x="15627" y="8024"/>
                  <a:pt x="15621" y="7976"/>
                  <a:pt x="15621" y="7934"/>
                </a:cubicBezTo>
                <a:cubicBezTo>
                  <a:pt x="15614" y="7906"/>
                  <a:pt x="15607" y="7879"/>
                  <a:pt x="15607" y="7851"/>
                </a:cubicBezTo>
                <a:cubicBezTo>
                  <a:pt x="15601" y="7830"/>
                  <a:pt x="15601" y="7803"/>
                  <a:pt x="15592" y="7775"/>
                </a:cubicBezTo>
                <a:cubicBezTo>
                  <a:pt x="15586" y="7733"/>
                  <a:pt x="15579" y="7685"/>
                  <a:pt x="15573" y="7644"/>
                </a:cubicBezTo>
                <a:cubicBezTo>
                  <a:pt x="15573" y="7637"/>
                  <a:pt x="15573" y="7631"/>
                  <a:pt x="15566" y="7616"/>
                </a:cubicBezTo>
                <a:cubicBezTo>
                  <a:pt x="15538" y="7456"/>
                  <a:pt x="15503" y="7299"/>
                  <a:pt x="15461" y="7140"/>
                </a:cubicBezTo>
                <a:lnTo>
                  <a:pt x="17210" y="5998"/>
                </a:lnTo>
                <a:lnTo>
                  <a:pt x="16657" y="4706"/>
                </a:lnTo>
                <a:lnTo>
                  <a:pt x="14625" y="5197"/>
                </a:lnTo>
                <a:cubicBezTo>
                  <a:pt x="14542" y="5059"/>
                  <a:pt x="14446" y="4920"/>
                  <a:pt x="14348" y="4789"/>
                </a:cubicBezTo>
                <a:cubicBezTo>
                  <a:pt x="14348" y="4782"/>
                  <a:pt x="14342" y="4776"/>
                  <a:pt x="14335" y="4769"/>
                </a:cubicBezTo>
                <a:cubicBezTo>
                  <a:pt x="14307" y="4734"/>
                  <a:pt x="14280" y="4700"/>
                  <a:pt x="14252" y="4665"/>
                </a:cubicBezTo>
                <a:cubicBezTo>
                  <a:pt x="14239" y="4645"/>
                  <a:pt x="14224" y="4623"/>
                  <a:pt x="14204" y="4603"/>
                </a:cubicBezTo>
                <a:cubicBezTo>
                  <a:pt x="14191" y="4582"/>
                  <a:pt x="14176" y="4562"/>
                  <a:pt x="14156" y="4540"/>
                </a:cubicBezTo>
                <a:cubicBezTo>
                  <a:pt x="14128" y="4505"/>
                  <a:pt x="14100" y="4471"/>
                  <a:pt x="14073" y="4437"/>
                </a:cubicBezTo>
                <a:cubicBezTo>
                  <a:pt x="14066" y="4429"/>
                  <a:pt x="14058" y="4423"/>
                  <a:pt x="14058" y="4416"/>
                </a:cubicBezTo>
                <a:cubicBezTo>
                  <a:pt x="13949" y="4291"/>
                  <a:pt x="13838" y="4167"/>
                  <a:pt x="13720" y="4049"/>
                </a:cubicBezTo>
                <a:lnTo>
                  <a:pt x="14674" y="2198"/>
                </a:lnTo>
                <a:lnTo>
                  <a:pt x="13541" y="1354"/>
                </a:lnTo>
                <a:lnTo>
                  <a:pt x="12034" y="2792"/>
                </a:lnTo>
                <a:cubicBezTo>
                  <a:pt x="11888" y="2716"/>
                  <a:pt x="11736" y="2639"/>
                  <a:pt x="11585" y="2578"/>
                </a:cubicBezTo>
                <a:cubicBezTo>
                  <a:pt x="11578" y="2571"/>
                  <a:pt x="11570" y="2571"/>
                  <a:pt x="11563" y="2563"/>
                </a:cubicBezTo>
                <a:cubicBezTo>
                  <a:pt x="11522" y="2550"/>
                  <a:pt x="11480" y="2530"/>
                  <a:pt x="11439" y="2515"/>
                </a:cubicBezTo>
                <a:cubicBezTo>
                  <a:pt x="11419" y="2502"/>
                  <a:pt x="11391" y="2495"/>
                  <a:pt x="11371" y="2480"/>
                </a:cubicBezTo>
                <a:cubicBezTo>
                  <a:pt x="11343" y="2473"/>
                  <a:pt x="11321" y="2467"/>
                  <a:pt x="11295" y="2454"/>
                </a:cubicBezTo>
                <a:cubicBezTo>
                  <a:pt x="11253" y="2439"/>
                  <a:pt x="11212" y="2425"/>
                  <a:pt x="11170" y="2405"/>
                </a:cubicBezTo>
                <a:cubicBezTo>
                  <a:pt x="11164" y="2405"/>
                  <a:pt x="11155" y="2405"/>
                  <a:pt x="11142" y="2397"/>
                </a:cubicBezTo>
                <a:cubicBezTo>
                  <a:pt x="10989" y="2342"/>
                  <a:pt x="10832" y="2294"/>
                  <a:pt x="10673" y="2253"/>
                </a:cubicBezTo>
                <a:lnTo>
                  <a:pt x="10568" y="166"/>
                </a:lnTo>
                <a:lnTo>
                  <a:pt x="916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31" name="Google Shape;10931;p25"/>
          <p:cNvSpPr txBox="1">
            <a:spLocks noGrp="1"/>
          </p:cNvSpPr>
          <p:nvPr>
            <p:ph type="subTitle" idx="7"/>
          </p:nvPr>
        </p:nvSpPr>
        <p:spPr>
          <a:xfrm>
            <a:off x="4163135" y="2191524"/>
            <a:ext cx="196590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32" name="Google Shape;10932;p25"/>
          <p:cNvSpPr txBox="1">
            <a:spLocks noGrp="1"/>
          </p:cNvSpPr>
          <p:nvPr>
            <p:ph type="subTitle" idx="8"/>
          </p:nvPr>
        </p:nvSpPr>
        <p:spPr>
          <a:xfrm>
            <a:off x="4163135" y="183670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933" name="Google Shape;10933;p25"/>
          <p:cNvSpPr txBox="1">
            <a:spLocks noGrp="1"/>
          </p:cNvSpPr>
          <p:nvPr>
            <p:ph type="subTitle" idx="9"/>
          </p:nvPr>
        </p:nvSpPr>
        <p:spPr>
          <a:xfrm>
            <a:off x="6463075" y="2191524"/>
            <a:ext cx="196770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34" name="Google Shape;10934;p25"/>
          <p:cNvSpPr txBox="1">
            <a:spLocks noGrp="1"/>
          </p:cNvSpPr>
          <p:nvPr>
            <p:ph type="subTitle" idx="13"/>
          </p:nvPr>
        </p:nvSpPr>
        <p:spPr>
          <a:xfrm>
            <a:off x="6463075" y="1836700"/>
            <a:ext cx="19677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935" name="Google Shape;10935;p25"/>
          <p:cNvSpPr txBox="1">
            <a:spLocks noGrp="1"/>
          </p:cNvSpPr>
          <p:nvPr>
            <p:ph type="subTitle" idx="14"/>
          </p:nvPr>
        </p:nvSpPr>
        <p:spPr>
          <a:xfrm>
            <a:off x="3013165" y="4082232"/>
            <a:ext cx="19659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36" name="Google Shape;10936;p25"/>
          <p:cNvSpPr txBox="1">
            <a:spLocks noGrp="1"/>
          </p:cNvSpPr>
          <p:nvPr>
            <p:ph type="subTitle" idx="15"/>
          </p:nvPr>
        </p:nvSpPr>
        <p:spPr>
          <a:xfrm>
            <a:off x="3013165" y="372478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CUSTOM_7_1">
    <p:spTree>
      <p:nvGrpSpPr>
        <p:cNvPr id="1" name="Shape 109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8" name="Google Shape;10938;p26"/>
          <p:cNvSpPr txBox="1">
            <a:spLocks noGrp="1"/>
          </p:cNvSpPr>
          <p:nvPr>
            <p:ph type="title"/>
          </p:nvPr>
        </p:nvSpPr>
        <p:spPr>
          <a:xfrm>
            <a:off x="872400" y="436725"/>
            <a:ext cx="7704000" cy="75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39" name="Google Shape;10939;p26"/>
          <p:cNvSpPr txBox="1">
            <a:spLocks noGrp="1"/>
          </p:cNvSpPr>
          <p:nvPr>
            <p:ph type="subTitle" idx="1"/>
          </p:nvPr>
        </p:nvSpPr>
        <p:spPr>
          <a:xfrm>
            <a:off x="713225" y="3927200"/>
            <a:ext cx="1965900" cy="6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40" name="Google Shape;10940;p26"/>
          <p:cNvSpPr txBox="1">
            <a:spLocks noGrp="1"/>
          </p:cNvSpPr>
          <p:nvPr>
            <p:ph type="subTitle" idx="2"/>
          </p:nvPr>
        </p:nvSpPr>
        <p:spPr>
          <a:xfrm>
            <a:off x="713225" y="357238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941" name="Google Shape;10941;p26"/>
          <p:cNvSpPr txBox="1">
            <a:spLocks noGrp="1"/>
          </p:cNvSpPr>
          <p:nvPr>
            <p:ph type="subTitle" idx="3"/>
          </p:nvPr>
        </p:nvSpPr>
        <p:spPr>
          <a:xfrm>
            <a:off x="2151139" y="2191524"/>
            <a:ext cx="196590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42" name="Google Shape;10942;p26"/>
          <p:cNvSpPr txBox="1">
            <a:spLocks noGrp="1"/>
          </p:cNvSpPr>
          <p:nvPr>
            <p:ph type="subTitle" idx="4"/>
          </p:nvPr>
        </p:nvSpPr>
        <p:spPr>
          <a:xfrm>
            <a:off x="2151139" y="183670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943" name="Google Shape;10943;p26"/>
          <p:cNvSpPr txBox="1">
            <a:spLocks noGrp="1"/>
          </p:cNvSpPr>
          <p:nvPr>
            <p:ph type="subTitle" idx="5"/>
          </p:nvPr>
        </p:nvSpPr>
        <p:spPr>
          <a:xfrm>
            <a:off x="6464880" y="3929825"/>
            <a:ext cx="19659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44" name="Google Shape;10944;p26"/>
          <p:cNvSpPr txBox="1">
            <a:spLocks noGrp="1"/>
          </p:cNvSpPr>
          <p:nvPr>
            <p:ph type="subTitle" idx="6"/>
          </p:nvPr>
        </p:nvSpPr>
        <p:spPr>
          <a:xfrm>
            <a:off x="6464880" y="3572372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945" name="Google Shape;10945;p26"/>
          <p:cNvSpPr/>
          <p:nvPr/>
        </p:nvSpPr>
        <p:spPr>
          <a:xfrm rot="5400000">
            <a:off x="-1749532" y="2509668"/>
            <a:ext cx="2895900" cy="118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46" name="Google Shape;10946;p26"/>
          <p:cNvSpPr/>
          <p:nvPr/>
        </p:nvSpPr>
        <p:spPr>
          <a:xfrm rot="5400000">
            <a:off x="79841" y="2952980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47" name="Google Shape;10947;p26"/>
          <p:cNvSpPr/>
          <p:nvPr/>
        </p:nvSpPr>
        <p:spPr>
          <a:xfrm>
            <a:off x="8576400" y="1890750"/>
            <a:ext cx="924447" cy="924664"/>
          </a:xfrm>
          <a:custGeom>
            <a:avLst/>
            <a:gdLst/>
            <a:ahLst/>
            <a:cxnLst/>
            <a:rect l="l" t="t" r="r" b="b"/>
            <a:pathLst>
              <a:path w="17675" h="17680" extrusionOk="0">
                <a:moveTo>
                  <a:pt x="8861" y="3255"/>
                </a:moveTo>
                <a:cubicBezTo>
                  <a:pt x="9025" y="3255"/>
                  <a:pt x="9189" y="3262"/>
                  <a:pt x="9352" y="3276"/>
                </a:cubicBezTo>
                <a:cubicBezTo>
                  <a:pt x="9359" y="3276"/>
                  <a:pt x="9366" y="3283"/>
                  <a:pt x="9380" y="3283"/>
                </a:cubicBezTo>
                <a:cubicBezTo>
                  <a:pt x="9414" y="3283"/>
                  <a:pt x="9455" y="3290"/>
                  <a:pt x="9497" y="3296"/>
                </a:cubicBezTo>
                <a:cubicBezTo>
                  <a:pt x="9531" y="3296"/>
                  <a:pt x="9566" y="3303"/>
                  <a:pt x="9601" y="3303"/>
                </a:cubicBezTo>
                <a:cubicBezTo>
                  <a:pt x="9608" y="3309"/>
                  <a:pt x="9621" y="3309"/>
                  <a:pt x="9629" y="3309"/>
                </a:cubicBezTo>
                <a:cubicBezTo>
                  <a:pt x="10507" y="3434"/>
                  <a:pt x="11343" y="3774"/>
                  <a:pt x="12061" y="4278"/>
                </a:cubicBezTo>
                <a:lnTo>
                  <a:pt x="12083" y="4298"/>
                </a:lnTo>
                <a:cubicBezTo>
                  <a:pt x="12117" y="4320"/>
                  <a:pt x="12144" y="4340"/>
                  <a:pt x="12179" y="4368"/>
                </a:cubicBezTo>
                <a:cubicBezTo>
                  <a:pt x="12207" y="4388"/>
                  <a:pt x="12234" y="4409"/>
                  <a:pt x="12262" y="4429"/>
                </a:cubicBezTo>
                <a:cubicBezTo>
                  <a:pt x="12268" y="4437"/>
                  <a:pt x="12283" y="4444"/>
                  <a:pt x="12290" y="4444"/>
                </a:cubicBezTo>
                <a:cubicBezTo>
                  <a:pt x="12980" y="4996"/>
                  <a:pt x="13541" y="5701"/>
                  <a:pt x="13914" y="6503"/>
                </a:cubicBezTo>
                <a:cubicBezTo>
                  <a:pt x="13914" y="6511"/>
                  <a:pt x="13920" y="6518"/>
                  <a:pt x="13920" y="6531"/>
                </a:cubicBezTo>
                <a:cubicBezTo>
                  <a:pt x="13942" y="6566"/>
                  <a:pt x="13955" y="6600"/>
                  <a:pt x="13969" y="6635"/>
                </a:cubicBezTo>
                <a:cubicBezTo>
                  <a:pt x="13983" y="6668"/>
                  <a:pt x="13997" y="6703"/>
                  <a:pt x="14010" y="6732"/>
                </a:cubicBezTo>
                <a:cubicBezTo>
                  <a:pt x="14017" y="6745"/>
                  <a:pt x="14017" y="6751"/>
                  <a:pt x="14017" y="6760"/>
                </a:cubicBezTo>
                <a:cubicBezTo>
                  <a:pt x="14348" y="7581"/>
                  <a:pt x="14481" y="8473"/>
                  <a:pt x="14398" y="9357"/>
                </a:cubicBezTo>
                <a:lnTo>
                  <a:pt x="14398" y="9379"/>
                </a:lnTo>
                <a:cubicBezTo>
                  <a:pt x="14390" y="9420"/>
                  <a:pt x="14390" y="9462"/>
                  <a:pt x="14383" y="9497"/>
                </a:cubicBezTo>
                <a:cubicBezTo>
                  <a:pt x="14377" y="9530"/>
                  <a:pt x="14377" y="9571"/>
                  <a:pt x="14370" y="9606"/>
                </a:cubicBezTo>
                <a:cubicBezTo>
                  <a:pt x="14370" y="9613"/>
                  <a:pt x="14370" y="9621"/>
                  <a:pt x="14363" y="9628"/>
                </a:cubicBezTo>
                <a:cubicBezTo>
                  <a:pt x="14239" y="10505"/>
                  <a:pt x="13907" y="11341"/>
                  <a:pt x="13395" y="12068"/>
                </a:cubicBezTo>
                <a:cubicBezTo>
                  <a:pt x="13388" y="12074"/>
                  <a:pt x="13388" y="12081"/>
                  <a:pt x="13381" y="12088"/>
                </a:cubicBezTo>
                <a:cubicBezTo>
                  <a:pt x="13361" y="12116"/>
                  <a:pt x="13340" y="12142"/>
                  <a:pt x="13320" y="12177"/>
                </a:cubicBezTo>
                <a:cubicBezTo>
                  <a:pt x="13292" y="12205"/>
                  <a:pt x="13270" y="12240"/>
                  <a:pt x="13244" y="12267"/>
                </a:cubicBezTo>
                <a:cubicBezTo>
                  <a:pt x="13244" y="12275"/>
                  <a:pt x="13237" y="12282"/>
                  <a:pt x="13229" y="12288"/>
                </a:cubicBezTo>
                <a:cubicBezTo>
                  <a:pt x="12683" y="12987"/>
                  <a:pt x="11978" y="13539"/>
                  <a:pt x="11170" y="13912"/>
                </a:cubicBezTo>
                <a:cubicBezTo>
                  <a:pt x="11164" y="13919"/>
                  <a:pt x="11155" y="13919"/>
                  <a:pt x="11149" y="13926"/>
                </a:cubicBezTo>
                <a:cubicBezTo>
                  <a:pt x="11114" y="13940"/>
                  <a:pt x="11081" y="13954"/>
                  <a:pt x="11046" y="13967"/>
                </a:cubicBezTo>
                <a:cubicBezTo>
                  <a:pt x="11011" y="13982"/>
                  <a:pt x="10976" y="14002"/>
                  <a:pt x="10941" y="14017"/>
                </a:cubicBezTo>
                <a:cubicBezTo>
                  <a:pt x="10935" y="14017"/>
                  <a:pt x="10928" y="14023"/>
                  <a:pt x="10915" y="14023"/>
                </a:cubicBezTo>
                <a:cubicBezTo>
                  <a:pt x="10248" y="14292"/>
                  <a:pt x="9540" y="14425"/>
                  <a:pt x="8824" y="14425"/>
                </a:cubicBezTo>
                <a:cubicBezTo>
                  <a:pt x="8657" y="14425"/>
                  <a:pt x="8490" y="14418"/>
                  <a:pt x="8322" y="14403"/>
                </a:cubicBezTo>
                <a:cubicBezTo>
                  <a:pt x="8316" y="14403"/>
                  <a:pt x="8302" y="14403"/>
                  <a:pt x="8294" y="14397"/>
                </a:cubicBezTo>
                <a:cubicBezTo>
                  <a:pt x="8261" y="14397"/>
                  <a:pt x="8219" y="14390"/>
                  <a:pt x="8184" y="14390"/>
                </a:cubicBezTo>
                <a:cubicBezTo>
                  <a:pt x="8150" y="14382"/>
                  <a:pt x="8108" y="14375"/>
                  <a:pt x="8073" y="14375"/>
                </a:cubicBezTo>
                <a:cubicBezTo>
                  <a:pt x="8067" y="14368"/>
                  <a:pt x="8053" y="14368"/>
                  <a:pt x="8045" y="14368"/>
                </a:cubicBezTo>
                <a:cubicBezTo>
                  <a:pt x="7168" y="14244"/>
                  <a:pt x="6332" y="13912"/>
                  <a:pt x="5613" y="13401"/>
                </a:cubicBezTo>
                <a:cubicBezTo>
                  <a:pt x="5607" y="13395"/>
                  <a:pt x="5592" y="13386"/>
                  <a:pt x="5585" y="13386"/>
                </a:cubicBezTo>
                <a:cubicBezTo>
                  <a:pt x="5557" y="13360"/>
                  <a:pt x="5530" y="13338"/>
                  <a:pt x="5502" y="13318"/>
                </a:cubicBezTo>
                <a:cubicBezTo>
                  <a:pt x="5467" y="13297"/>
                  <a:pt x="5441" y="13270"/>
                  <a:pt x="5406" y="13249"/>
                </a:cubicBezTo>
                <a:cubicBezTo>
                  <a:pt x="5399" y="13242"/>
                  <a:pt x="5391" y="13236"/>
                  <a:pt x="5384" y="13236"/>
                </a:cubicBezTo>
                <a:cubicBezTo>
                  <a:pt x="4694" y="12681"/>
                  <a:pt x="4134" y="11977"/>
                  <a:pt x="3761" y="11175"/>
                </a:cubicBezTo>
                <a:cubicBezTo>
                  <a:pt x="3761" y="11169"/>
                  <a:pt x="3754" y="11162"/>
                  <a:pt x="3754" y="11147"/>
                </a:cubicBezTo>
                <a:cubicBezTo>
                  <a:pt x="3741" y="11121"/>
                  <a:pt x="3726" y="11086"/>
                  <a:pt x="3712" y="11051"/>
                </a:cubicBezTo>
                <a:cubicBezTo>
                  <a:pt x="3691" y="11016"/>
                  <a:pt x="3678" y="10981"/>
                  <a:pt x="3664" y="10940"/>
                </a:cubicBezTo>
                <a:cubicBezTo>
                  <a:pt x="3658" y="10933"/>
                  <a:pt x="3658" y="10927"/>
                  <a:pt x="3649" y="10920"/>
                </a:cubicBezTo>
                <a:cubicBezTo>
                  <a:pt x="3326" y="10097"/>
                  <a:pt x="3193" y="9206"/>
                  <a:pt x="3276" y="8327"/>
                </a:cubicBezTo>
                <a:lnTo>
                  <a:pt x="3276" y="8301"/>
                </a:lnTo>
                <a:cubicBezTo>
                  <a:pt x="3284" y="8259"/>
                  <a:pt x="3284" y="8224"/>
                  <a:pt x="3291" y="8190"/>
                </a:cubicBezTo>
                <a:cubicBezTo>
                  <a:pt x="3291" y="8155"/>
                  <a:pt x="3298" y="8113"/>
                  <a:pt x="3304" y="8078"/>
                </a:cubicBezTo>
                <a:lnTo>
                  <a:pt x="3304" y="8045"/>
                </a:lnTo>
                <a:cubicBezTo>
                  <a:pt x="3435" y="7174"/>
                  <a:pt x="3767" y="6337"/>
                  <a:pt x="4280" y="5612"/>
                </a:cubicBezTo>
                <a:cubicBezTo>
                  <a:pt x="4280" y="5605"/>
                  <a:pt x="4286" y="5599"/>
                  <a:pt x="4293" y="5590"/>
                </a:cubicBezTo>
                <a:cubicBezTo>
                  <a:pt x="4313" y="5557"/>
                  <a:pt x="4341" y="5529"/>
                  <a:pt x="4363" y="5494"/>
                </a:cubicBezTo>
                <a:cubicBezTo>
                  <a:pt x="4383" y="5466"/>
                  <a:pt x="4404" y="5439"/>
                  <a:pt x="4424" y="5411"/>
                </a:cubicBezTo>
                <a:lnTo>
                  <a:pt x="4446" y="5391"/>
                </a:lnTo>
                <a:cubicBezTo>
                  <a:pt x="4991" y="4693"/>
                  <a:pt x="5696" y="4139"/>
                  <a:pt x="6498" y="3766"/>
                </a:cubicBezTo>
                <a:cubicBezTo>
                  <a:pt x="6511" y="3759"/>
                  <a:pt x="6519" y="3759"/>
                  <a:pt x="6526" y="3752"/>
                </a:cubicBezTo>
                <a:cubicBezTo>
                  <a:pt x="6561" y="3739"/>
                  <a:pt x="6594" y="3724"/>
                  <a:pt x="6635" y="3711"/>
                </a:cubicBezTo>
                <a:cubicBezTo>
                  <a:pt x="6663" y="3698"/>
                  <a:pt x="6698" y="3676"/>
                  <a:pt x="6733" y="3663"/>
                </a:cubicBezTo>
                <a:cubicBezTo>
                  <a:pt x="6740" y="3663"/>
                  <a:pt x="6746" y="3656"/>
                  <a:pt x="6760" y="3656"/>
                </a:cubicBezTo>
                <a:cubicBezTo>
                  <a:pt x="7425" y="3391"/>
                  <a:pt x="8140" y="3255"/>
                  <a:pt x="8861" y="3255"/>
                </a:cubicBezTo>
                <a:close/>
                <a:moveTo>
                  <a:pt x="9165" y="0"/>
                </a:moveTo>
                <a:lnTo>
                  <a:pt x="8578" y="2004"/>
                </a:lnTo>
                <a:cubicBezTo>
                  <a:pt x="8412" y="2011"/>
                  <a:pt x="8252" y="2024"/>
                  <a:pt x="8087" y="2039"/>
                </a:cubicBezTo>
                <a:cubicBezTo>
                  <a:pt x="8080" y="2039"/>
                  <a:pt x="8073" y="2039"/>
                  <a:pt x="8060" y="2045"/>
                </a:cubicBezTo>
                <a:cubicBezTo>
                  <a:pt x="8025" y="2045"/>
                  <a:pt x="7990" y="2052"/>
                  <a:pt x="7956" y="2052"/>
                </a:cubicBezTo>
                <a:cubicBezTo>
                  <a:pt x="7949" y="2059"/>
                  <a:pt x="7936" y="2059"/>
                  <a:pt x="7929" y="2059"/>
                </a:cubicBezTo>
                <a:cubicBezTo>
                  <a:pt x="7901" y="2059"/>
                  <a:pt x="7879" y="2065"/>
                  <a:pt x="7853" y="2074"/>
                </a:cubicBezTo>
                <a:cubicBezTo>
                  <a:pt x="7825" y="2074"/>
                  <a:pt x="7796" y="2080"/>
                  <a:pt x="7770" y="2080"/>
                </a:cubicBezTo>
                <a:cubicBezTo>
                  <a:pt x="7728" y="2087"/>
                  <a:pt x="7687" y="2094"/>
                  <a:pt x="7639" y="2100"/>
                </a:cubicBezTo>
                <a:cubicBezTo>
                  <a:pt x="7630" y="2107"/>
                  <a:pt x="7624" y="2107"/>
                  <a:pt x="7617" y="2107"/>
                </a:cubicBezTo>
                <a:cubicBezTo>
                  <a:pt x="7451" y="2135"/>
                  <a:pt x="7292" y="2170"/>
                  <a:pt x="7133" y="2211"/>
                </a:cubicBezTo>
                <a:lnTo>
                  <a:pt x="6000" y="463"/>
                </a:lnTo>
                <a:lnTo>
                  <a:pt x="4708" y="1022"/>
                </a:lnTo>
                <a:lnTo>
                  <a:pt x="5199" y="3047"/>
                </a:lnTo>
                <a:cubicBezTo>
                  <a:pt x="5053" y="3137"/>
                  <a:pt x="4922" y="3227"/>
                  <a:pt x="4784" y="3324"/>
                </a:cubicBezTo>
                <a:lnTo>
                  <a:pt x="4784" y="3331"/>
                </a:lnTo>
                <a:cubicBezTo>
                  <a:pt x="4777" y="3331"/>
                  <a:pt x="4777" y="3338"/>
                  <a:pt x="4769" y="3338"/>
                </a:cubicBezTo>
                <a:cubicBezTo>
                  <a:pt x="4736" y="3366"/>
                  <a:pt x="4694" y="3392"/>
                  <a:pt x="4660" y="3421"/>
                </a:cubicBezTo>
                <a:cubicBezTo>
                  <a:pt x="4638" y="3434"/>
                  <a:pt x="4618" y="3455"/>
                  <a:pt x="4597" y="3469"/>
                </a:cubicBezTo>
                <a:cubicBezTo>
                  <a:pt x="4577" y="3484"/>
                  <a:pt x="4555" y="3504"/>
                  <a:pt x="4535" y="3517"/>
                </a:cubicBezTo>
                <a:lnTo>
                  <a:pt x="4514" y="3538"/>
                </a:lnTo>
                <a:cubicBezTo>
                  <a:pt x="4487" y="3558"/>
                  <a:pt x="4459" y="3580"/>
                  <a:pt x="4431" y="3608"/>
                </a:cubicBezTo>
                <a:cubicBezTo>
                  <a:pt x="4424" y="3608"/>
                  <a:pt x="4417" y="3615"/>
                  <a:pt x="4411" y="3621"/>
                </a:cubicBezTo>
                <a:cubicBezTo>
                  <a:pt x="4286" y="3724"/>
                  <a:pt x="4169" y="3835"/>
                  <a:pt x="4051" y="3953"/>
                </a:cubicBezTo>
                <a:lnTo>
                  <a:pt x="2191" y="3006"/>
                </a:lnTo>
                <a:lnTo>
                  <a:pt x="1349" y="4132"/>
                </a:lnTo>
                <a:lnTo>
                  <a:pt x="2787" y="5647"/>
                </a:lnTo>
                <a:cubicBezTo>
                  <a:pt x="2711" y="5791"/>
                  <a:pt x="2641" y="5937"/>
                  <a:pt x="2571" y="6088"/>
                </a:cubicBezTo>
                <a:cubicBezTo>
                  <a:pt x="2571" y="6096"/>
                  <a:pt x="2565" y="6103"/>
                  <a:pt x="2565" y="6109"/>
                </a:cubicBezTo>
                <a:cubicBezTo>
                  <a:pt x="2545" y="6151"/>
                  <a:pt x="2530" y="6192"/>
                  <a:pt x="2510" y="6234"/>
                </a:cubicBezTo>
                <a:lnTo>
                  <a:pt x="2510" y="6241"/>
                </a:lnTo>
                <a:lnTo>
                  <a:pt x="2503" y="6247"/>
                </a:lnTo>
                <a:cubicBezTo>
                  <a:pt x="2497" y="6269"/>
                  <a:pt x="2488" y="6289"/>
                  <a:pt x="2482" y="6310"/>
                </a:cubicBezTo>
                <a:cubicBezTo>
                  <a:pt x="2468" y="6330"/>
                  <a:pt x="2462" y="6358"/>
                  <a:pt x="2455" y="6378"/>
                </a:cubicBezTo>
                <a:cubicBezTo>
                  <a:pt x="2434" y="6428"/>
                  <a:pt x="2420" y="6469"/>
                  <a:pt x="2405" y="6511"/>
                </a:cubicBezTo>
                <a:cubicBezTo>
                  <a:pt x="2399" y="6518"/>
                  <a:pt x="2399" y="6524"/>
                  <a:pt x="2399" y="6531"/>
                </a:cubicBezTo>
                <a:cubicBezTo>
                  <a:pt x="2344" y="6690"/>
                  <a:pt x="2289" y="6843"/>
                  <a:pt x="2248" y="7000"/>
                </a:cubicBezTo>
                <a:lnTo>
                  <a:pt x="166" y="7111"/>
                </a:lnTo>
                <a:lnTo>
                  <a:pt x="0" y="8508"/>
                </a:lnTo>
                <a:lnTo>
                  <a:pt x="1999" y="9095"/>
                </a:lnTo>
                <a:cubicBezTo>
                  <a:pt x="2006" y="9261"/>
                  <a:pt x="2019" y="9427"/>
                  <a:pt x="2040" y="9593"/>
                </a:cubicBezTo>
                <a:lnTo>
                  <a:pt x="2040" y="9613"/>
                </a:lnTo>
                <a:cubicBezTo>
                  <a:pt x="2047" y="9654"/>
                  <a:pt x="2047" y="9704"/>
                  <a:pt x="2054" y="9745"/>
                </a:cubicBezTo>
                <a:cubicBezTo>
                  <a:pt x="2060" y="9772"/>
                  <a:pt x="2060" y="9800"/>
                  <a:pt x="2067" y="9828"/>
                </a:cubicBezTo>
                <a:cubicBezTo>
                  <a:pt x="2067" y="9855"/>
                  <a:pt x="2074" y="9877"/>
                  <a:pt x="2082" y="9903"/>
                </a:cubicBezTo>
                <a:cubicBezTo>
                  <a:pt x="2089" y="9945"/>
                  <a:pt x="2095" y="9994"/>
                  <a:pt x="2102" y="10036"/>
                </a:cubicBezTo>
                <a:lnTo>
                  <a:pt x="2102" y="10062"/>
                </a:lnTo>
                <a:cubicBezTo>
                  <a:pt x="2108" y="10069"/>
                  <a:pt x="2108" y="10084"/>
                  <a:pt x="2108" y="10097"/>
                </a:cubicBezTo>
                <a:cubicBezTo>
                  <a:pt x="2130" y="10208"/>
                  <a:pt x="2157" y="10318"/>
                  <a:pt x="2178" y="10422"/>
                </a:cubicBezTo>
                <a:cubicBezTo>
                  <a:pt x="2191" y="10464"/>
                  <a:pt x="2198" y="10505"/>
                  <a:pt x="2213" y="10547"/>
                </a:cubicBezTo>
                <a:lnTo>
                  <a:pt x="465" y="11680"/>
                </a:lnTo>
                <a:lnTo>
                  <a:pt x="1017" y="12972"/>
                </a:lnTo>
                <a:lnTo>
                  <a:pt x="3042" y="12482"/>
                </a:lnTo>
                <a:cubicBezTo>
                  <a:pt x="3132" y="12620"/>
                  <a:pt x="3221" y="12758"/>
                  <a:pt x="3326" y="12889"/>
                </a:cubicBezTo>
                <a:cubicBezTo>
                  <a:pt x="3326" y="12897"/>
                  <a:pt x="3333" y="12904"/>
                  <a:pt x="3339" y="12910"/>
                </a:cubicBezTo>
                <a:cubicBezTo>
                  <a:pt x="3367" y="12945"/>
                  <a:pt x="3387" y="12980"/>
                  <a:pt x="3416" y="13013"/>
                </a:cubicBezTo>
                <a:cubicBezTo>
                  <a:pt x="3435" y="13035"/>
                  <a:pt x="3450" y="13055"/>
                  <a:pt x="3464" y="13076"/>
                </a:cubicBezTo>
                <a:cubicBezTo>
                  <a:pt x="3484" y="13096"/>
                  <a:pt x="3498" y="13118"/>
                  <a:pt x="3518" y="13138"/>
                </a:cubicBezTo>
                <a:cubicBezTo>
                  <a:pt x="3547" y="13172"/>
                  <a:pt x="3575" y="13207"/>
                  <a:pt x="3601" y="13242"/>
                </a:cubicBezTo>
                <a:cubicBezTo>
                  <a:pt x="3608" y="13249"/>
                  <a:pt x="3608" y="13255"/>
                  <a:pt x="3616" y="13262"/>
                </a:cubicBezTo>
                <a:cubicBezTo>
                  <a:pt x="3726" y="13386"/>
                  <a:pt x="3837" y="13511"/>
                  <a:pt x="3948" y="13629"/>
                </a:cubicBezTo>
                <a:lnTo>
                  <a:pt x="3001" y="15488"/>
                </a:lnTo>
                <a:lnTo>
                  <a:pt x="4134" y="16324"/>
                </a:lnTo>
                <a:lnTo>
                  <a:pt x="5640" y="14888"/>
                </a:lnTo>
                <a:cubicBezTo>
                  <a:pt x="5786" y="14962"/>
                  <a:pt x="5939" y="15039"/>
                  <a:pt x="6083" y="15102"/>
                </a:cubicBezTo>
                <a:cubicBezTo>
                  <a:pt x="6096" y="15108"/>
                  <a:pt x="6104" y="15108"/>
                  <a:pt x="6111" y="15115"/>
                </a:cubicBezTo>
                <a:cubicBezTo>
                  <a:pt x="6152" y="15128"/>
                  <a:pt x="6194" y="15150"/>
                  <a:pt x="6235" y="15163"/>
                </a:cubicBezTo>
                <a:cubicBezTo>
                  <a:pt x="6255" y="15178"/>
                  <a:pt x="6284" y="15185"/>
                  <a:pt x="6303" y="15198"/>
                </a:cubicBezTo>
                <a:cubicBezTo>
                  <a:pt x="6332" y="15204"/>
                  <a:pt x="6353" y="15211"/>
                  <a:pt x="6380" y="15226"/>
                </a:cubicBezTo>
                <a:cubicBezTo>
                  <a:pt x="6421" y="15239"/>
                  <a:pt x="6463" y="15253"/>
                  <a:pt x="6504" y="15274"/>
                </a:cubicBezTo>
                <a:cubicBezTo>
                  <a:pt x="6511" y="15274"/>
                  <a:pt x="6519" y="15274"/>
                  <a:pt x="6526" y="15281"/>
                </a:cubicBezTo>
                <a:cubicBezTo>
                  <a:pt x="6685" y="15336"/>
                  <a:pt x="6843" y="15385"/>
                  <a:pt x="7002" y="15433"/>
                </a:cubicBezTo>
                <a:lnTo>
                  <a:pt x="7106" y="17513"/>
                </a:lnTo>
                <a:lnTo>
                  <a:pt x="8501" y="17679"/>
                </a:lnTo>
                <a:lnTo>
                  <a:pt x="9097" y="15676"/>
                </a:lnTo>
                <a:cubicBezTo>
                  <a:pt x="9256" y="15667"/>
                  <a:pt x="9422" y="15661"/>
                  <a:pt x="9588" y="15641"/>
                </a:cubicBezTo>
                <a:lnTo>
                  <a:pt x="9608" y="15641"/>
                </a:lnTo>
                <a:cubicBezTo>
                  <a:pt x="9649" y="15634"/>
                  <a:pt x="9684" y="15626"/>
                  <a:pt x="9719" y="15626"/>
                </a:cubicBezTo>
                <a:cubicBezTo>
                  <a:pt x="9725" y="15626"/>
                  <a:pt x="9732" y="15619"/>
                  <a:pt x="9745" y="15619"/>
                </a:cubicBezTo>
                <a:cubicBezTo>
                  <a:pt x="9774" y="15619"/>
                  <a:pt x="9795" y="15613"/>
                  <a:pt x="9822" y="15613"/>
                </a:cubicBezTo>
                <a:cubicBezTo>
                  <a:pt x="9850" y="15606"/>
                  <a:pt x="9878" y="15599"/>
                  <a:pt x="9898" y="15599"/>
                </a:cubicBezTo>
                <a:cubicBezTo>
                  <a:pt x="9946" y="15593"/>
                  <a:pt x="9988" y="15584"/>
                  <a:pt x="10036" y="15578"/>
                </a:cubicBezTo>
                <a:cubicBezTo>
                  <a:pt x="10044" y="15571"/>
                  <a:pt x="10044" y="15571"/>
                  <a:pt x="10051" y="15571"/>
                </a:cubicBezTo>
                <a:lnTo>
                  <a:pt x="10057" y="15571"/>
                </a:lnTo>
                <a:cubicBezTo>
                  <a:pt x="10223" y="15543"/>
                  <a:pt x="10382" y="15510"/>
                  <a:pt x="10542" y="15468"/>
                </a:cubicBezTo>
                <a:lnTo>
                  <a:pt x="11675" y="17217"/>
                </a:lnTo>
                <a:lnTo>
                  <a:pt x="12967" y="16656"/>
                </a:lnTo>
                <a:lnTo>
                  <a:pt x="12476" y="14631"/>
                </a:lnTo>
                <a:cubicBezTo>
                  <a:pt x="12511" y="14611"/>
                  <a:pt x="12545" y="14589"/>
                  <a:pt x="12580" y="14569"/>
                </a:cubicBezTo>
                <a:cubicBezTo>
                  <a:pt x="12676" y="14506"/>
                  <a:pt x="12766" y="14445"/>
                  <a:pt x="12856" y="14375"/>
                </a:cubicBezTo>
                <a:cubicBezTo>
                  <a:pt x="12870" y="14368"/>
                  <a:pt x="12877" y="14362"/>
                  <a:pt x="12884" y="14355"/>
                </a:cubicBezTo>
                <a:cubicBezTo>
                  <a:pt x="12890" y="14355"/>
                  <a:pt x="12890" y="14355"/>
                  <a:pt x="12890" y="14349"/>
                </a:cubicBezTo>
                <a:cubicBezTo>
                  <a:pt x="12897" y="14349"/>
                  <a:pt x="12897" y="14340"/>
                  <a:pt x="12905" y="14340"/>
                </a:cubicBezTo>
                <a:cubicBezTo>
                  <a:pt x="12938" y="14314"/>
                  <a:pt x="12980" y="14286"/>
                  <a:pt x="13015" y="14257"/>
                </a:cubicBezTo>
                <a:cubicBezTo>
                  <a:pt x="13036" y="14244"/>
                  <a:pt x="13056" y="14224"/>
                  <a:pt x="13078" y="14209"/>
                </a:cubicBezTo>
                <a:cubicBezTo>
                  <a:pt x="13098" y="14196"/>
                  <a:pt x="13119" y="14174"/>
                  <a:pt x="13139" y="14161"/>
                </a:cubicBezTo>
                <a:cubicBezTo>
                  <a:pt x="13146" y="14154"/>
                  <a:pt x="13154" y="14148"/>
                  <a:pt x="13161" y="14141"/>
                </a:cubicBezTo>
                <a:cubicBezTo>
                  <a:pt x="13187" y="14120"/>
                  <a:pt x="13215" y="14100"/>
                  <a:pt x="13244" y="14072"/>
                </a:cubicBezTo>
                <a:cubicBezTo>
                  <a:pt x="13250" y="14072"/>
                  <a:pt x="13250" y="14065"/>
                  <a:pt x="13257" y="14058"/>
                </a:cubicBezTo>
                <a:cubicBezTo>
                  <a:pt x="13388" y="13954"/>
                  <a:pt x="13506" y="13843"/>
                  <a:pt x="13624" y="13727"/>
                </a:cubicBezTo>
                <a:lnTo>
                  <a:pt x="15483" y="14672"/>
                </a:lnTo>
                <a:lnTo>
                  <a:pt x="16326" y="13546"/>
                </a:lnTo>
                <a:lnTo>
                  <a:pt x="14888" y="12033"/>
                </a:lnTo>
                <a:cubicBezTo>
                  <a:pt x="14964" y="11887"/>
                  <a:pt x="15033" y="11743"/>
                  <a:pt x="15103" y="11590"/>
                </a:cubicBezTo>
                <a:cubicBezTo>
                  <a:pt x="15103" y="11583"/>
                  <a:pt x="15110" y="11577"/>
                  <a:pt x="15110" y="11570"/>
                </a:cubicBezTo>
                <a:cubicBezTo>
                  <a:pt x="15130" y="11529"/>
                  <a:pt x="15145" y="11487"/>
                  <a:pt x="15165" y="11446"/>
                </a:cubicBezTo>
                <a:cubicBezTo>
                  <a:pt x="15171" y="11418"/>
                  <a:pt x="15186" y="11396"/>
                  <a:pt x="15193" y="11369"/>
                </a:cubicBezTo>
                <a:cubicBezTo>
                  <a:pt x="15199" y="11348"/>
                  <a:pt x="15213" y="11321"/>
                  <a:pt x="15219" y="11300"/>
                </a:cubicBezTo>
                <a:cubicBezTo>
                  <a:pt x="15241" y="11258"/>
                  <a:pt x="15254" y="11210"/>
                  <a:pt x="15269" y="11169"/>
                </a:cubicBezTo>
                <a:cubicBezTo>
                  <a:pt x="15269" y="11162"/>
                  <a:pt x="15276" y="11155"/>
                  <a:pt x="15276" y="11147"/>
                </a:cubicBezTo>
                <a:cubicBezTo>
                  <a:pt x="15330" y="10996"/>
                  <a:pt x="15385" y="10837"/>
                  <a:pt x="15427" y="10678"/>
                </a:cubicBezTo>
                <a:lnTo>
                  <a:pt x="17508" y="10567"/>
                </a:lnTo>
                <a:lnTo>
                  <a:pt x="17674" y="9172"/>
                </a:lnTo>
                <a:lnTo>
                  <a:pt x="15675" y="8584"/>
                </a:lnTo>
                <a:cubicBezTo>
                  <a:pt x="15669" y="8418"/>
                  <a:pt x="15656" y="8253"/>
                  <a:pt x="15634" y="8087"/>
                </a:cubicBezTo>
                <a:lnTo>
                  <a:pt x="15634" y="8065"/>
                </a:lnTo>
                <a:cubicBezTo>
                  <a:pt x="15627" y="8024"/>
                  <a:pt x="15621" y="7976"/>
                  <a:pt x="15621" y="7934"/>
                </a:cubicBezTo>
                <a:cubicBezTo>
                  <a:pt x="15614" y="7906"/>
                  <a:pt x="15607" y="7879"/>
                  <a:pt x="15607" y="7851"/>
                </a:cubicBezTo>
                <a:cubicBezTo>
                  <a:pt x="15601" y="7830"/>
                  <a:pt x="15601" y="7803"/>
                  <a:pt x="15592" y="7775"/>
                </a:cubicBezTo>
                <a:cubicBezTo>
                  <a:pt x="15586" y="7733"/>
                  <a:pt x="15579" y="7685"/>
                  <a:pt x="15573" y="7644"/>
                </a:cubicBezTo>
                <a:cubicBezTo>
                  <a:pt x="15573" y="7637"/>
                  <a:pt x="15573" y="7631"/>
                  <a:pt x="15566" y="7616"/>
                </a:cubicBezTo>
                <a:cubicBezTo>
                  <a:pt x="15538" y="7456"/>
                  <a:pt x="15503" y="7299"/>
                  <a:pt x="15461" y="7140"/>
                </a:cubicBezTo>
                <a:lnTo>
                  <a:pt x="17210" y="5998"/>
                </a:lnTo>
                <a:lnTo>
                  <a:pt x="16657" y="4706"/>
                </a:lnTo>
                <a:lnTo>
                  <a:pt x="14625" y="5197"/>
                </a:lnTo>
                <a:cubicBezTo>
                  <a:pt x="14542" y="5059"/>
                  <a:pt x="14446" y="4920"/>
                  <a:pt x="14348" y="4789"/>
                </a:cubicBezTo>
                <a:cubicBezTo>
                  <a:pt x="14348" y="4782"/>
                  <a:pt x="14342" y="4776"/>
                  <a:pt x="14335" y="4769"/>
                </a:cubicBezTo>
                <a:cubicBezTo>
                  <a:pt x="14307" y="4734"/>
                  <a:pt x="14280" y="4700"/>
                  <a:pt x="14252" y="4665"/>
                </a:cubicBezTo>
                <a:cubicBezTo>
                  <a:pt x="14239" y="4645"/>
                  <a:pt x="14224" y="4623"/>
                  <a:pt x="14204" y="4603"/>
                </a:cubicBezTo>
                <a:cubicBezTo>
                  <a:pt x="14191" y="4582"/>
                  <a:pt x="14176" y="4562"/>
                  <a:pt x="14156" y="4540"/>
                </a:cubicBezTo>
                <a:cubicBezTo>
                  <a:pt x="14128" y="4505"/>
                  <a:pt x="14100" y="4471"/>
                  <a:pt x="14073" y="4437"/>
                </a:cubicBezTo>
                <a:cubicBezTo>
                  <a:pt x="14066" y="4429"/>
                  <a:pt x="14058" y="4423"/>
                  <a:pt x="14058" y="4416"/>
                </a:cubicBezTo>
                <a:cubicBezTo>
                  <a:pt x="13949" y="4291"/>
                  <a:pt x="13838" y="4167"/>
                  <a:pt x="13720" y="4049"/>
                </a:cubicBezTo>
                <a:lnTo>
                  <a:pt x="14674" y="2198"/>
                </a:lnTo>
                <a:lnTo>
                  <a:pt x="13541" y="1354"/>
                </a:lnTo>
                <a:lnTo>
                  <a:pt x="12034" y="2792"/>
                </a:lnTo>
                <a:cubicBezTo>
                  <a:pt x="11888" y="2716"/>
                  <a:pt x="11736" y="2639"/>
                  <a:pt x="11585" y="2578"/>
                </a:cubicBezTo>
                <a:cubicBezTo>
                  <a:pt x="11578" y="2571"/>
                  <a:pt x="11570" y="2571"/>
                  <a:pt x="11563" y="2563"/>
                </a:cubicBezTo>
                <a:cubicBezTo>
                  <a:pt x="11522" y="2550"/>
                  <a:pt x="11480" y="2530"/>
                  <a:pt x="11439" y="2515"/>
                </a:cubicBezTo>
                <a:cubicBezTo>
                  <a:pt x="11419" y="2502"/>
                  <a:pt x="11391" y="2495"/>
                  <a:pt x="11371" y="2480"/>
                </a:cubicBezTo>
                <a:cubicBezTo>
                  <a:pt x="11343" y="2473"/>
                  <a:pt x="11321" y="2467"/>
                  <a:pt x="11295" y="2454"/>
                </a:cubicBezTo>
                <a:cubicBezTo>
                  <a:pt x="11253" y="2439"/>
                  <a:pt x="11212" y="2425"/>
                  <a:pt x="11170" y="2405"/>
                </a:cubicBezTo>
                <a:cubicBezTo>
                  <a:pt x="11164" y="2405"/>
                  <a:pt x="11155" y="2405"/>
                  <a:pt x="11142" y="2397"/>
                </a:cubicBezTo>
                <a:cubicBezTo>
                  <a:pt x="10989" y="2342"/>
                  <a:pt x="10832" y="2294"/>
                  <a:pt x="10673" y="2253"/>
                </a:cubicBezTo>
                <a:lnTo>
                  <a:pt x="10568" y="166"/>
                </a:lnTo>
                <a:lnTo>
                  <a:pt x="916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48" name="Google Shape;10948;p26"/>
          <p:cNvSpPr txBox="1">
            <a:spLocks noGrp="1"/>
          </p:cNvSpPr>
          <p:nvPr>
            <p:ph type="subTitle" idx="7"/>
          </p:nvPr>
        </p:nvSpPr>
        <p:spPr>
          <a:xfrm>
            <a:off x="5026966" y="2191524"/>
            <a:ext cx="196590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49" name="Google Shape;10949;p26"/>
          <p:cNvSpPr txBox="1">
            <a:spLocks noGrp="1"/>
          </p:cNvSpPr>
          <p:nvPr>
            <p:ph type="subTitle" idx="8"/>
          </p:nvPr>
        </p:nvSpPr>
        <p:spPr>
          <a:xfrm>
            <a:off x="5026966" y="183670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0950" name="Google Shape;10950;p26"/>
          <p:cNvSpPr txBox="1">
            <a:spLocks noGrp="1"/>
          </p:cNvSpPr>
          <p:nvPr>
            <p:ph type="subTitle" idx="9"/>
          </p:nvPr>
        </p:nvSpPr>
        <p:spPr>
          <a:xfrm>
            <a:off x="3589053" y="3929832"/>
            <a:ext cx="19659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0951" name="Google Shape;10951;p26"/>
          <p:cNvSpPr txBox="1">
            <a:spLocks noGrp="1"/>
          </p:cNvSpPr>
          <p:nvPr>
            <p:ph type="subTitle" idx="13"/>
          </p:nvPr>
        </p:nvSpPr>
        <p:spPr>
          <a:xfrm>
            <a:off x="3589053" y="357238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8">
    <p:spTree>
      <p:nvGrpSpPr>
        <p:cNvPr id="1" name="Shape 10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3" name="Google Shape;10953;p27"/>
          <p:cNvSpPr txBox="1">
            <a:spLocks noGrp="1"/>
          </p:cNvSpPr>
          <p:nvPr>
            <p:ph type="title" hasCustomPrompt="1"/>
          </p:nvPr>
        </p:nvSpPr>
        <p:spPr>
          <a:xfrm>
            <a:off x="2223600" y="539500"/>
            <a:ext cx="46968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7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954" name="Google Shape;10954;p27"/>
          <p:cNvSpPr txBox="1">
            <a:spLocks noGrp="1"/>
          </p:cNvSpPr>
          <p:nvPr>
            <p:ph type="subTitle" idx="1"/>
          </p:nvPr>
        </p:nvSpPr>
        <p:spPr>
          <a:xfrm>
            <a:off x="2223600" y="1283125"/>
            <a:ext cx="4696800" cy="3657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955" name="Google Shape;10955;p27"/>
          <p:cNvSpPr txBox="1">
            <a:spLocks noGrp="1"/>
          </p:cNvSpPr>
          <p:nvPr>
            <p:ph type="title" idx="2" hasCustomPrompt="1"/>
          </p:nvPr>
        </p:nvSpPr>
        <p:spPr>
          <a:xfrm>
            <a:off x="2223600" y="2017683"/>
            <a:ext cx="46968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7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956" name="Google Shape;10956;p27"/>
          <p:cNvSpPr txBox="1">
            <a:spLocks noGrp="1"/>
          </p:cNvSpPr>
          <p:nvPr>
            <p:ph type="subTitle" idx="3"/>
          </p:nvPr>
        </p:nvSpPr>
        <p:spPr>
          <a:xfrm>
            <a:off x="2223600" y="2758914"/>
            <a:ext cx="4696800" cy="3657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0957" name="Google Shape;10957;p27"/>
          <p:cNvSpPr txBox="1">
            <a:spLocks noGrp="1"/>
          </p:cNvSpPr>
          <p:nvPr>
            <p:ph type="title" idx="4" hasCustomPrompt="1"/>
          </p:nvPr>
        </p:nvSpPr>
        <p:spPr>
          <a:xfrm>
            <a:off x="2223600" y="3495867"/>
            <a:ext cx="46968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47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958" name="Google Shape;10958;p27"/>
          <p:cNvSpPr txBox="1">
            <a:spLocks noGrp="1"/>
          </p:cNvSpPr>
          <p:nvPr>
            <p:ph type="subTitle" idx="5"/>
          </p:nvPr>
        </p:nvSpPr>
        <p:spPr>
          <a:xfrm>
            <a:off x="2223600" y="4234703"/>
            <a:ext cx="4696800" cy="3693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grpSp>
        <p:nvGrpSpPr>
          <p:cNvPr id="10959" name="Google Shape;10959;p27"/>
          <p:cNvGrpSpPr/>
          <p:nvPr/>
        </p:nvGrpSpPr>
        <p:grpSpPr>
          <a:xfrm rot="5400000">
            <a:off x="1416205" y="-2099758"/>
            <a:ext cx="6311597" cy="9467556"/>
            <a:chOff x="635875" y="1065050"/>
            <a:chExt cx="2940550" cy="4410900"/>
          </a:xfrm>
        </p:grpSpPr>
        <p:sp>
          <p:nvSpPr>
            <p:cNvPr id="10960" name="Google Shape;10960;p27"/>
            <p:cNvSpPr/>
            <p:nvPr/>
          </p:nvSpPr>
          <p:spPr>
            <a:xfrm>
              <a:off x="6764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27"/>
            <p:cNvSpPr/>
            <p:nvPr/>
          </p:nvSpPr>
          <p:spPr>
            <a:xfrm>
              <a:off x="76832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27"/>
            <p:cNvSpPr/>
            <p:nvPr/>
          </p:nvSpPr>
          <p:spPr>
            <a:xfrm>
              <a:off x="860125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27"/>
            <p:cNvSpPr/>
            <p:nvPr/>
          </p:nvSpPr>
          <p:spPr>
            <a:xfrm>
              <a:off x="9518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27"/>
            <p:cNvSpPr/>
            <p:nvPr/>
          </p:nvSpPr>
          <p:spPr>
            <a:xfrm>
              <a:off x="104382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27"/>
            <p:cNvSpPr/>
            <p:nvPr/>
          </p:nvSpPr>
          <p:spPr>
            <a:xfrm>
              <a:off x="11355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27"/>
            <p:cNvSpPr/>
            <p:nvPr/>
          </p:nvSpPr>
          <p:spPr>
            <a:xfrm>
              <a:off x="1227500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27"/>
            <p:cNvSpPr/>
            <p:nvPr/>
          </p:nvSpPr>
          <p:spPr>
            <a:xfrm>
              <a:off x="131927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27"/>
            <p:cNvSpPr/>
            <p:nvPr/>
          </p:nvSpPr>
          <p:spPr>
            <a:xfrm>
              <a:off x="1411200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27"/>
            <p:cNvSpPr/>
            <p:nvPr/>
          </p:nvSpPr>
          <p:spPr>
            <a:xfrm>
              <a:off x="150300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27"/>
            <p:cNvSpPr/>
            <p:nvPr/>
          </p:nvSpPr>
          <p:spPr>
            <a:xfrm>
              <a:off x="15947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27"/>
            <p:cNvSpPr/>
            <p:nvPr/>
          </p:nvSpPr>
          <p:spPr>
            <a:xfrm>
              <a:off x="16866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27"/>
            <p:cNvSpPr/>
            <p:nvPr/>
          </p:nvSpPr>
          <p:spPr>
            <a:xfrm>
              <a:off x="17784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27"/>
            <p:cNvSpPr/>
            <p:nvPr/>
          </p:nvSpPr>
          <p:spPr>
            <a:xfrm>
              <a:off x="187037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27"/>
            <p:cNvSpPr/>
            <p:nvPr/>
          </p:nvSpPr>
          <p:spPr>
            <a:xfrm>
              <a:off x="19621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27"/>
            <p:cNvSpPr/>
            <p:nvPr/>
          </p:nvSpPr>
          <p:spPr>
            <a:xfrm>
              <a:off x="2054075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27"/>
            <p:cNvSpPr/>
            <p:nvPr/>
          </p:nvSpPr>
          <p:spPr>
            <a:xfrm>
              <a:off x="21458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27"/>
            <p:cNvSpPr/>
            <p:nvPr/>
          </p:nvSpPr>
          <p:spPr>
            <a:xfrm>
              <a:off x="2237800" y="11059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27"/>
            <p:cNvSpPr/>
            <p:nvPr/>
          </p:nvSpPr>
          <p:spPr>
            <a:xfrm>
              <a:off x="23295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27"/>
            <p:cNvSpPr/>
            <p:nvPr/>
          </p:nvSpPr>
          <p:spPr>
            <a:xfrm>
              <a:off x="242132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27"/>
            <p:cNvSpPr/>
            <p:nvPr/>
          </p:nvSpPr>
          <p:spPr>
            <a:xfrm>
              <a:off x="25132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27"/>
            <p:cNvSpPr/>
            <p:nvPr/>
          </p:nvSpPr>
          <p:spPr>
            <a:xfrm>
              <a:off x="260500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27"/>
            <p:cNvSpPr/>
            <p:nvPr/>
          </p:nvSpPr>
          <p:spPr>
            <a:xfrm>
              <a:off x="26969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27"/>
            <p:cNvSpPr/>
            <p:nvPr/>
          </p:nvSpPr>
          <p:spPr>
            <a:xfrm>
              <a:off x="27887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27"/>
            <p:cNvSpPr/>
            <p:nvPr/>
          </p:nvSpPr>
          <p:spPr>
            <a:xfrm>
              <a:off x="28806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27"/>
            <p:cNvSpPr/>
            <p:nvPr/>
          </p:nvSpPr>
          <p:spPr>
            <a:xfrm>
              <a:off x="297242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27"/>
            <p:cNvSpPr/>
            <p:nvPr/>
          </p:nvSpPr>
          <p:spPr>
            <a:xfrm>
              <a:off x="30643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27"/>
            <p:cNvSpPr/>
            <p:nvPr/>
          </p:nvSpPr>
          <p:spPr>
            <a:xfrm>
              <a:off x="31561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27"/>
            <p:cNvSpPr/>
            <p:nvPr/>
          </p:nvSpPr>
          <p:spPr>
            <a:xfrm>
              <a:off x="32478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27"/>
            <p:cNvSpPr/>
            <p:nvPr/>
          </p:nvSpPr>
          <p:spPr>
            <a:xfrm>
              <a:off x="333985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27"/>
            <p:cNvSpPr/>
            <p:nvPr/>
          </p:nvSpPr>
          <p:spPr>
            <a:xfrm>
              <a:off x="343157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27"/>
            <p:cNvSpPr/>
            <p:nvPr/>
          </p:nvSpPr>
          <p:spPr>
            <a:xfrm>
              <a:off x="35235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27"/>
            <p:cNvSpPr/>
            <p:nvPr/>
          </p:nvSpPr>
          <p:spPr>
            <a:xfrm>
              <a:off x="6764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27"/>
            <p:cNvSpPr/>
            <p:nvPr/>
          </p:nvSpPr>
          <p:spPr>
            <a:xfrm>
              <a:off x="76832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27"/>
            <p:cNvSpPr/>
            <p:nvPr/>
          </p:nvSpPr>
          <p:spPr>
            <a:xfrm>
              <a:off x="860125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27"/>
            <p:cNvSpPr/>
            <p:nvPr/>
          </p:nvSpPr>
          <p:spPr>
            <a:xfrm>
              <a:off x="9518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27"/>
            <p:cNvSpPr/>
            <p:nvPr/>
          </p:nvSpPr>
          <p:spPr>
            <a:xfrm>
              <a:off x="104382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27"/>
            <p:cNvSpPr/>
            <p:nvPr/>
          </p:nvSpPr>
          <p:spPr>
            <a:xfrm>
              <a:off x="11355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27"/>
            <p:cNvSpPr/>
            <p:nvPr/>
          </p:nvSpPr>
          <p:spPr>
            <a:xfrm>
              <a:off x="1227500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27"/>
            <p:cNvSpPr/>
            <p:nvPr/>
          </p:nvSpPr>
          <p:spPr>
            <a:xfrm>
              <a:off x="131927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27"/>
            <p:cNvSpPr/>
            <p:nvPr/>
          </p:nvSpPr>
          <p:spPr>
            <a:xfrm>
              <a:off x="1411200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27"/>
            <p:cNvSpPr/>
            <p:nvPr/>
          </p:nvSpPr>
          <p:spPr>
            <a:xfrm>
              <a:off x="150300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27"/>
            <p:cNvSpPr/>
            <p:nvPr/>
          </p:nvSpPr>
          <p:spPr>
            <a:xfrm>
              <a:off x="15947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27"/>
            <p:cNvSpPr/>
            <p:nvPr/>
          </p:nvSpPr>
          <p:spPr>
            <a:xfrm>
              <a:off x="16866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27"/>
            <p:cNvSpPr/>
            <p:nvPr/>
          </p:nvSpPr>
          <p:spPr>
            <a:xfrm>
              <a:off x="17784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27"/>
            <p:cNvSpPr/>
            <p:nvPr/>
          </p:nvSpPr>
          <p:spPr>
            <a:xfrm>
              <a:off x="187037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27"/>
            <p:cNvSpPr/>
            <p:nvPr/>
          </p:nvSpPr>
          <p:spPr>
            <a:xfrm>
              <a:off x="19621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27"/>
            <p:cNvSpPr/>
            <p:nvPr/>
          </p:nvSpPr>
          <p:spPr>
            <a:xfrm>
              <a:off x="2054075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27"/>
            <p:cNvSpPr/>
            <p:nvPr/>
          </p:nvSpPr>
          <p:spPr>
            <a:xfrm>
              <a:off x="21458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27"/>
            <p:cNvSpPr/>
            <p:nvPr/>
          </p:nvSpPr>
          <p:spPr>
            <a:xfrm>
              <a:off x="2237800" y="11978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27"/>
            <p:cNvSpPr/>
            <p:nvPr/>
          </p:nvSpPr>
          <p:spPr>
            <a:xfrm>
              <a:off x="23295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27"/>
            <p:cNvSpPr/>
            <p:nvPr/>
          </p:nvSpPr>
          <p:spPr>
            <a:xfrm>
              <a:off x="242132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27"/>
            <p:cNvSpPr/>
            <p:nvPr/>
          </p:nvSpPr>
          <p:spPr>
            <a:xfrm>
              <a:off x="25132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27"/>
            <p:cNvSpPr/>
            <p:nvPr/>
          </p:nvSpPr>
          <p:spPr>
            <a:xfrm>
              <a:off x="260500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27"/>
            <p:cNvSpPr/>
            <p:nvPr/>
          </p:nvSpPr>
          <p:spPr>
            <a:xfrm>
              <a:off x="26969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27"/>
            <p:cNvSpPr/>
            <p:nvPr/>
          </p:nvSpPr>
          <p:spPr>
            <a:xfrm>
              <a:off x="27887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27"/>
            <p:cNvSpPr/>
            <p:nvPr/>
          </p:nvSpPr>
          <p:spPr>
            <a:xfrm>
              <a:off x="28806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27"/>
            <p:cNvSpPr/>
            <p:nvPr/>
          </p:nvSpPr>
          <p:spPr>
            <a:xfrm>
              <a:off x="297242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27"/>
            <p:cNvSpPr/>
            <p:nvPr/>
          </p:nvSpPr>
          <p:spPr>
            <a:xfrm>
              <a:off x="30643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27"/>
            <p:cNvSpPr/>
            <p:nvPr/>
          </p:nvSpPr>
          <p:spPr>
            <a:xfrm>
              <a:off x="31561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27"/>
            <p:cNvSpPr/>
            <p:nvPr/>
          </p:nvSpPr>
          <p:spPr>
            <a:xfrm>
              <a:off x="32478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27"/>
            <p:cNvSpPr/>
            <p:nvPr/>
          </p:nvSpPr>
          <p:spPr>
            <a:xfrm>
              <a:off x="333985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27"/>
            <p:cNvSpPr/>
            <p:nvPr/>
          </p:nvSpPr>
          <p:spPr>
            <a:xfrm>
              <a:off x="343157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27"/>
            <p:cNvSpPr/>
            <p:nvPr/>
          </p:nvSpPr>
          <p:spPr>
            <a:xfrm>
              <a:off x="35235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27"/>
            <p:cNvSpPr/>
            <p:nvPr/>
          </p:nvSpPr>
          <p:spPr>
            <a:xfrm>
              <a:off x="6764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27"/>
            <p:cNvSpPr/>
            <p:nvPr/>
          </p:nvSpPr>
          <p:spPr>
            <a:xfrm>
              <a:off x="76832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27"/>
            <p:cNvSpPr/>
            <p:nvPr/>
          </p:nvSpPr>
          <p:spPr>
            <a:xfrm>
              <a:off x="860125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27"/>
            <p:cNvSpPr/>
            <p:nvPr/>
          </p:nvSpPr>
          <p:spPr>
            <a:xfrm>
              <a:off x="9518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27"/>
            <p:cNvSpPr/>
            <p:nvPr/>
          </p:nvSpPr>
          <p:spPr>
            <a:xfrm>
              <a:off x="104382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27"/>
            <p:cNvSpPr/>
            <p:nvPr/>
          </p:nvSpPr>
          <p:spPr>
            <a:xfrm>
              <a:off x="11355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27"/>
            <p:cNvSpPr/>
            <p:nvPr/>
          </p:nvSpPr>
          <p:spPr>
            <a:xfrm>
              <a:off x="1227500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27"/>
            <p:cNvSpPr/>
            <p:nvPr/>
          </p:nvSpPr>
          <p:spPr>
            <a:xfrm>
              <a:off x="131927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27"/>
            <p:cNvSpPr/>
            <p:nvPr/>
          </p:nvSpPr>
          <p:spPr>
            <a:xfrm>
              <a:off x="1411200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27"/>
            <p:cNvSpPr/>
            <p:nvPr/>
          </p:nvSpPr>
          <p:spPr>
            <a:xfrm>
              <a:off x="150300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27"/>
            <p:cNvSpPr/>
            <p:nvPr/>
          </p:nvSpPr>
          <p:spPr>
            <a:xfrm>
              <a:off x="15947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27"/>
            <p:cNvSpPr/>
            <p:nvPr/>
          </p:nvSpPr>
          <p:spPr>
            <a:xfrm>
              <a:off x="16866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27"/>
            <p:cNvSpPr/>
            <p:nvPr/>
          </p:nvSpPr>
          <p:spPr>
            <a:xfrm>
              <a:off x="17784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27"/>
            <p:cNvSpPr/>
            <p:nvPr/>
          </p:nvSpPr>
          <p:spPr>
            <a:xfrm>
              <a:off x="187037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27"/>
            <p:cNvSpPr/>
            <p:nvPr/>
          </p:nvSpPr>
          <p:spPr>
            <a:xfrm>
              <a:off x="19621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27"/>
            <p:cNvSpPr/>
            <p:nvPr/>
          </p:nvSpPr>
          <p:spPr>
            <a:xfrm>
              <a:off x="2054075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27"/>
            <p:cNvSpPr/>
            <p:nvPr/>
          </p:nvSpPr>
          <p:spPr>
            <a:xfrm>
              <a:off x="21458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27"/>
            <p:cNvSpPr/>
            <p:nvPr/>
          </p:nvSpPr>
          <p:spPr>
            <a:xfrm>
              <a:off x="2237800" y="12896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27"/>
            <p:cNvSpPr/>
            <p:nvPr/>
          </p:nvSpPr>
          <p:spPr>
            <a:xfrm>
              <a:off x="23295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27"/>
            <p:cNvSpPr/>
            <p:nvPr/>
          </p:nvSpPr>
          <p:spPr>
            <a:xfrm>
              <a:off x="242132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27"/>
            <p:cNvSpPr/>
            <p:nvPr/>
          </p:nvSpPr>
          <p:spPr>
            <a:xfrm>
              <a:off x="25132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27"/>
            <p:cNvSpPr/>
            <p:nvPr/>
          </p:nvSpPr>
          <p:spPr>
            <a:xfrm>
              <a:off x="260500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27"/>
            <p:cNvSpPr/>
            <p:nvPr/>
          </p:nvSpPr>
          <p:spPr>
            <a:xfrm>
              <a:off x="26969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27"/>
            <p:cNvSpPr/>
            <p:nvPr/>
          </p:nvSpPr>
          <p:spPr>
            <a:xfrm>
              <a:off x="27887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27"/>
            <p:cNvSpPr/>
            <p:nvPr/>
          </p:nvSpPr>
          <p:spPr>
            <a:xfrm>
              <a:off x="28806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27"/>
            <p:cNvSpPr/>
            <p:nvPr/>
          </p:nvSpPr>
          <p:spPr>
            <a:xfrm>
              <a:off x="297242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27"/>
            <p:cNvSpPr/>
            <p:nvPr/>
          </p:nvSpPr>
          <p:spPr>
            <a:xfrm>
              <a:off x="30643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27"/>
            <p:cNvSpPr/>
            <p:nvPr/>
          </p:nvSpPr>
          <p:spPr>
            <a:xfrm>
              <a:off x="31561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27"/>
            <p:cNvSpPr/>
            <p:nvPr/>
          </p:nvSpPr>
          <p:spPr>
            <a:xfrm>
              <a:off x="32478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27"/>
            <p:cNvSpPr/>
            <p:nvPr/>
          </p:nvSpPr>
          <p:spPr>
            <a:xfrm>
              <a:off x="333985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27"/>
            <p:cNvSpPr/>
            <p:nvPr/>
          </p:nvSpPr>
          <p:spPr>
            <a:xfrm>
              <a:off x="343157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27"/>
            <p:cNvSpPr/>
            <p:nvPr/>
          </p:nvSpPr>
          <p:spPr>
            <a:xfrm>
              <a:off x="35235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27"/>
            <p:cNvSpPr/>
            <p:nvPr/>
          </p:nvSpPr>
          <p:spPr>
            <a:xfrm>
              <a:off x="6764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27"/>
            <p:cNvSpPr/>
            <p:nvPr/>
          </p:nvSpPr>
          <p:spPr>
            <a:xfrm>
              <a:off x="76832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27"/>
            <p:cNvSpPr/>
            <p:nvPr/>
          </p:nvSpPr>
          <p:spPr>
            <a:xfrm>
              <a:off x="860125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27"/>
            <p:cNvSpPr/>
            <p:nvPr/>
          </p:nvSpPr>
          <p:spPr>
            <a:xfrm>
              <a:off x="9518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27"/>
            <p:cNvSpPr/>
            <p:nvPr/>
          </p:nvSpPr>
          <p:spPr>
            <a:xfrm>
              <a:off x="104382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27"/>
            <p:cNvSpPr/>
            <p:nvPr/>
          </p:nvSpPr>
          <p:spPr>
            <a:xfrm>
              <a:off x="11355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27"/>
            <p:cNvSpPr/>
            <p:nvPr/>
          </p:nvSpPr>
          <p:spPr>
            <a:xfrm>
              <a:off x="1227500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1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27"/>
            <p:cNvSpPr/>
            <p:nvPr/>
          </p:nvSpPr>
          <p:spPr>
            <a:xfrm>
              <a:off x="131927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27"/>
            <p:cNvSpPr/>
            <p:nvPr/>
          </p:nvSpPr>
          <p:spPr>
            <a:xfrm>
              <a:off x="1411200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27"/>
            <p:cNvSpPr/>
            <p:nvPr/>
          </p:nvSpPr>
          <p:spPr>
            <a:xfrm>
              <a:off x="150300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0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27"/>
            <p:cNvSpPr/>
            <p:nvPr/>
          </p:nvSpPr>
          <p:spPr>
            <a:xfrm>
              <a:off x="15947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94" y="503"/>
                    <a:pt x="503" y="394"/>
                    <a:pt x="503" y="251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27"/>
            <p:cNvSpPr/>
            <p:nvPr/>
          </p:nvSpPr>
          <p:spPr>
            <a:xfrm>
              <a:off x="16866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27"/>
            <p:cNvSpPr/>
            <p:nvPr/>
          </p:nvSpPr>
          <p:spPr>
            <a:xfrm>
              <a:off x="17784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27"/>
            <p:cNvSpPr/>
            <p:nvPr/>
          </p:nvSpPr>
          <p:spPr>
            <a:xfrm>
              <a:off x="187037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27"/>
            <p:cNvSpPr/>
            <p:nvPr/>
          </p:nvSpPr>
          <p:spPr>
            <a:xfrm>
              <a:off x="19621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88" y="503"/>
                    <a:pt x="502" y="394"/>
                    <a:pt x="502" y="251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27"/>
            <p:cNvSpPr/>
            <p:nvPr/>
          </p:nvSpPr>
          <p:spPr>
            <a:xfrm>
              <a:off x="2054075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52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27"/>
            <p:cNvSpPr/>
            <p:nvPr/>
          </p:nvSpPr>
          <p:spPr>
            <a:xfrm>
              <a:off x="21458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27"/>
            <p:cNvSpPr/>
            <p:nvPr/>
          </p:nvSpPr>
          <p:spPr>
            <a:xfrm>
              <a:off x="2237800" y="138137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4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27"/>
            <p:cNvSpPr/>
            <p:nvPr/>
          </p:nvSpPr>
          <p:spPr>
            <a:xfrm>
              <a:off x="23295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2" y="394"/>
                    <a:pt x="502" y="251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27"/>
            <p:cNvSpPr/>
            <p:nvPr/>
          </p:nvSpPr>
          <p:spPr>
            <a:xfrm>
              <a:off x="242132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95" y="503"/>
                    <a:pt x="501" y="394"/>
                    <a:pt x="501" y="251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27"/>
            <p:cNvSpPr/>
            <p:nvPr/>
          </p:nvSpPr>
          <p:spPr>
            <a:xfrm>
              <a:off x="25132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27"/>
            <p:cNvSpPr/>
            <p:nvPr/>
          </p:nvSpPr>
          <p:spPr>
            <a:xfrm>
              <a:off x="260500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27"/>
            <p:cNvSpPr/>
            <p:nvPr/>
          </p:nvSpPr>
          <p:spPr>
            <a:xfrm>
              <a:off x="26969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1"/>
                  </a:cubicBezTo>
                  <a:cubicBezTo>
                    <a:pt x="1" y="394"/>
                    <a:pt x="108" y="503"/>
                    <a:pt x="252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27"/>
            <p:cNvSpPr/>
            <p:nvPr/>
          </p:nvSpPr>
          <p:spPr>
            <a:xfrm>
              <a:off x="27887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27"/>
            <p:cNvSpPr/>
            <p:nvPr/>
          </p:nvSpPr>
          <p:spPr>
            <a:xfrm>
              <a:off x="28806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3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27"/>
            <p:cNvSpPr/>
            <p:nvPr/>
          </p:nvSpPr>
          <p:spPr>
            <a:xfrm>
              <a:off x="297242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27"/>
            <p:cNvSpPr/>
            <p:nvPr/>
          </p:nvSpPr>
          <p:spPr>
            <a:xfrm>
              <a:off x="30643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1"/>
                  </a:cubicBezTo>
                  <a:cubicBezTo>
                    <a:pt x="1" y="394"/>
                    <a:pt x="107" y="503"/>
                    <a:pt x="243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27"/>
            <p:cNvSpPr/>
            <p:nvPr/>
          </p:nvSpPr>
          <p:spPr>
            <a:xfrm>
              <a:off x="31561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27"/>
            <p:cNvSpPr/>
            <p:nvPr/>
          </p:nvSpPr>
          <p:spPr>
            <a:xfrm>
              <a:off x="32478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27"/>
            <p:cNvSpPr/>
            <p:nvPr/>
          </p:nvSpPr>
          <p:spPr>
            <a:xfrm>
              <a:off x="333985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27"/>
            <p:cNvSpPr/>
            <p:nvPr/>
          </p:nvSpPr>
          <p:spPr>
            <a:xfrm>
              <a:off x="343157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27"/>
            <p:cNvSpPr/>
            <p:nvPr/>
          </p:nvSpPr>
          <p:spPr>
            <a:xfrm>
              <a:off x="35235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27"/>
            <p:cNvSpPr/>
            <p:nvPr/>
          </p:nvSpPr>
          <p:spPr>
            <a:xfrm>
              <a:off x="6764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27"/>
            <p:cNvSpPr/>
            <p:nvPr/>
          </p:nvSpPr>
          <p:spPr>
            <a:xfrm>
              <a:off x="76832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27"/>
            <p:cNvSpPr/>
            <p:nvPr/>
          </p:nvSpPr>
          <p:spPr>
            <a:xfrm>
              <a:off x="860125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27"/>
            <p:cNvSpPr/>
            <p:nvPr/>
          </p:nvSpPr>
          <p:spPr>
            <a:xfrm>
              <a:off x="9518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27"/>
            <p:cNvSpPr/>
            <p:nvPr/>
          </p:nvSpPr>
          <p:spPr>
            <a:xfrm>
              <a:off x="104382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27"/>
            <p:cNvSpPr/>
            <p:nvPr/>
          </p:nvSpPr>
          <p:spPr>
            <a:xfrm>
              <a:off x="11355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27"/>
            <p:cNvSpPr/>
            <p:nvPr/>
          </p:nvSpPr>
          <p:spPr>
            <a:xfrm>
              <a:off x="1227500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27"/>
            <p:cNvSpPr/>
            <p:nvPr/>
          </p:nvSpPr>
          <p:spPr>
            <a:xfrm>
              <a:off x="131927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27"/>
            <p:cNvSpPr/>
            <p:nvPr/>
          </p:nvSpPr>
          <p:spPr>
            <a:xfrm>
              <a:off x="1411200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27"/>
            <p:cNvSpPr/>
            <p:nvPr/>
          </p:nvSpPr>
          <p:spPr>
            <a:xfrm>
              <a:off x="150300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27"/>
            <p:cNvSpPr/>
            <p:nvPr/>
          </p:nvSpPr>
          <p:spPr>
            <a:xfrm>
              <a:off x="15947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27"/>
            <p:cNvSpPr/>
            <p:nvPr/>
          </p:nvSpPr>
          <p:spPr>
            <a:xfrm>
              <a:off x="16866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27"/>
            <p:cNvSpPr/>
            <p:nvPr/>
          </p:nvSpPr>
          <p:spPr>
            <a:xfrm>
              <a:off x="17784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27"/>
            <p:cNvSpPr/>
            <p:nvPr/>
          </p:nvSpPr>
          <p:spPr>
            <a:xfrm>
              <a:off x="187037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27"/>
            <p:cNvSpPr/>
            <p:nvPr/>
          </p:nvSpPr>
          <p:spPr>
            <a:xfrm>
              <a:off x="19621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27"/>
            <p:cNvSpPr/>
            <p:nvPr/>
          </p:nvSpPr>
          <p:spPr>
            <a:xfrm>
              <a:off x="2054075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27"/>
            <p:cNvSpPr/>
            <p:nvPr/>
          </p:nvSpPr>
          <p:spPr>
            <a:xfrm>
              <a:off x="21458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27"/>
            <p:cNvSpPr/>
            <p:nvPr/>
          </p:nvSpPr>
          <p:spPr>
            <a:xfrm>
              <a:off x="2237800" y="14733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27"/>
            <p:cNvSpPr/>
            <p:nvPr/>
          </p:nvSpPr>
          <p:spPr>
            <a:xfrm>
              <a:off x="23295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27"/>
            <p:cNvSpPr/>
            <p:nvPr/>
          </p:nvSpPr>
          <p:spPr>
            <a:xfrm>
              <a:off x="242132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27"/>
            <p:cNvSpPr/>
            <p:nvPr/>
          </p:nvSpPr>
          <p:spPr>
            <a:xfrm>
              <a:off x="25132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27"/>
            <p:cNvSpPr/>
            <p:nvPr/>
          </p:nvSpPr>
          <p:spPr>
            <a:xfrm>
              <a:off x="260500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27"/>
            <p:cNvSpPr/>
            <p:nvPr/>
          </p:nvSpPr>
          <p:spPr>
            <a:xfrm>
              <a:off x="26969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07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27"/>
            <p:cNvSpPr/>
            <p:nvPr/>
          </p:nvSpPr>
          <p:spPr>
            <a:xfrm>
              <a:off x="27887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27"/>
            <p:cNvSpPr/>
            <p:nvPr/>
          </p:nvSpPr>
          <p:spPr>
            <a:xfrm>
              <a:off x="28806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27"/>
            <p:cNvSpPr/>
            <p:nvPr/>
          </p:nvSpPr>
          <p:spPr>
            <a:xfrm>
              <a:off x="297242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27"/>
            <p:cNvSpPr/>
            <p:nvPr/>
          </p:nvSpPr>
          <p:spPr>
            <a:xfrm>
              <a:off x="30643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07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27"/>
            <p:cNvSpPr/>
            <p:nvPr/>
          </p:nvSpPr>
          <p:spPr>
            <a:xfrm>
              <a:off x="31561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27"/>
            <p:cNvSpPr/>
            <p:nvPr/>
          </p:nvSpPr>
          <p:spPr>
            <a:xfrm>
              <a:off x="32478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27"/>
            <p:cNvSpPr/>
            <p:nvPr/>
          </p:nvSpPr>
          <p:spPr>
            <a:xfrm>
              <a:off x="333985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27"/>
            <p:cNvSpPr/>
            <p:nvPr/>
          </p:nvSpPr>
          <p:spPr>
            <a:xfrm>
              <a:off x="343157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27"/>
            <p:cNvSpPr/>
            <p:nvPr/>
          </p:nvSpPr>
          <p:spPr>
            <a:xfrm>
              <a:off x="35235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27"/>
            <p:cNvSpPr/>
            <p:nvPr/>
          </p:nvSpPr>
          <p:spPr>
            <a:xfrm>
              <a:off x="6764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27"/>
            <p:cNvSpPr/>
            <p:nvPr/>
          </p:nvSpPr>
          <p:spPr>
            <a:xfrm>
              <a:off x="76832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27"/>
            <p:cNvSpPr/>
            <p:nvPr/>
          </p:nvSpPr>
          <p:spPr>
            <a:xfrm>
              <a:off x="860125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27"/>
            <p:cNvSpPr/>
            <p:nvPr/>
          </p:nvSpPr>
          <p:spPr>
            <a:xfrm>
              <a:off x="9518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27"/>
            <p:cNvSpPr/>
            <p:nvPr/>
          </p:nvSpPr>
          <p:spPr>
            <a:xfrm>
              <a:off x="104382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27"/>
            <p:cNvSpPr/>
            <p:nvPr/>
          </p:nvSpPr>
          <p:spPr>
            <a:xfrm>
              <a:off x="11355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27"/>
            <p:cNvSpPr/>
            <p:nvPr/>
          </p:nvSpPr>
          <p:spPr>
            <a:xfrm>
              <a:off x="1227500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27"/>
            <p:cNvSpPr/>
            <p:nvPr/>
          </p:nvSpPr>
          <p:spPr>
            <a:xfrm>
              <a:off x="131927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27"/>
            <p:cNvSpPr/>
            <p:nvPr/>
          </p:nvSpPr>
          <p:spPr>
            <a:xfrm>
              <a:off x="1411200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27"/>
            <p:cNvSpPr/>
            <p:nvPr/>
          </p:nvSpPr>
          <p:spPr>
            <a:xfrm>
              <a:off x="150300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27"/>
            <p:cNvSpPr/>
            <p:nvPr/>
          </p:nvSpPr>
          <p:spPr>
            <a:xfrm>
              <a:off x="15947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27"/>
            <p:cNvSpPr/>
            <p:nvPr/>
          </p:nvSpPr>
          <p:spPr>
            <a:xfrm>
              <a:off x="16866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27"/>
            <p:cNvSpPr/>
            <p:nvPr/>
          </p:nvSpPr>
          <p:spPr>
            <a:xfrm>
              <a:off x="17784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27"/>
            <p:cNvSpPr/>
            <p:nvPr/>
          </p:nvSpPr>
          <p:spPr>
            <a:xfrm>
              <a:off x="187037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27"/>
            <p:cNvSpPr/>
            <p:nvPr/>
          </p:nvSpPr>
          <p:spPr>
            <a:xfrm>
              <a:off x="19621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27"/>
            <p:cNvSpPr/>
            <p:nvPr/>
          </p:nvSpPr>
          <p:spPr>
            <a:xfrm>
              <a:off x="2054075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27"/>
            <p:cNvSpPr/>
            <p:nvPr/>
          </p:nvSpPr>
          <p:spPr>
            <a:xfrm>
              <a:off x="21458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27"/>
            <p:cNvSpPr/>
            <p:nvPr/>
          </p:nvSpPr>
          <p:spPr>
            <a:xfrm>
              <a:off x="2237800" y="15650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27"/>
            <p:cNvSpPr/>
            <p:nvPr/>
          </p:nvSpPr>
          <p:spPr>
            <a:xfrm>
              <a:off x="23295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27"/>
            <p:cNvSpPr/>
            <p:nvPr/>
          </p:nvSpPr>
          <p:spPr>
            <a:xfrm>
              <a:off x="242132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27"/>
            <p:cNvSpPr/>
            <p:nvPr/>
          </p:nvSpPr>
          <p:spPr>
            <a:xfrm>
              <a:off x="25132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27"/>
            <p:cNvSpPr/>
            <p:nvPr/>
          </p:nvSpPr>
          <p:spPr>
            <a:xfrm>
              <a:off x="260500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27"/>
            <p:cNvSpPr/>
            <p:nvPr/>
          </p:nvSpPr>
          <p:spPr>
            <a:xfrm>
              <a:off x="26969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27"/>
            <p:cNvSpPr/>
            <p:nvPr/>
          </p:nvSpPr>
          <p:spPr>
            <a:xfrm>
              <a:off x="27887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27"/>
            <p:cNvSpPr/>
            <p:nvPr/>
          </p:nvSpPr>
          <p:spPr>
            <a:xfrm>
              <a:off x="28806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27"/>
            <p:cNvSpPr/>
            <p:nvPr/>
          </p:nvSpPr>
          <p:spPr>
            <a:xfrm>
              <a:off x="297242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27"/>
            <p:cNvSpPr/>
            <p:nvPr/>
          </p:nvSpPr>
          <p:spPr>
            <a:xfrm>
              <a:off x="30643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27"/>
            <p:cNvSpPr/>
            <p:nvPr/>
          </p:nvSpPr>
          <p:spPr>
            <a:xfrm>
              <a:off x="31561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27"/>
            <p:cNvSpPr/>
            <p:nvPr/>
          </p:nvSpPr>
          <p:spPr>
            <a:xfrm>
              <a:off x="32478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27"/>
            <p:cNvSpPr/>
            <p:nvPr/>
          </p:nvSpPr>
          <p:spPr>
            <a:xfrm>
              <a:off x="333985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27"/>
            <p:cNvSpPr/>
            <p:nvPr/>
          </p:nvSpPr>
          <p:spPr>
            <a:xfrm>
              <a:off x="343157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27"/>
            <p:cNvSpPr/>
            <p:nvPr/>
          </p:nvSpPr>
          <p:spPr>
            <a:xfrm>
              <a:off x="35235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27"/>
            <p:cNvSpPr/>
            <p:nvPr/>
          </p:nvSpPr>
          <p:spPr>
            <a:xfrm>
              <a:off x="6764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27"/>
            <p:cNvSpPr/>
            <p:nvPr/>
          </p:nvSpPr>
          <p:spPr>
            <a:xfrm>
              <a:off x="76832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27"/>
            <p:cNvSpPr/>
            <p:nvPr/>
          </p:nvSpPr>
          <p:spPr>
            <a:xfrm>
              <a:off x="860125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27"/>
            <p:cNvSpPr/>
            <p:nvPr/>
          </p:nvSpPr>
          <p:spPr>
            <a:xfrm>
              <a:off x="9518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27"/>
            <p:cNvSpPr/>
            <p:nvPr/>
          </p:nvSpPr>
          <p:spPr>
            <a:xfrm>
              <a:off x="104382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27"/>
            <p:cNvSpPr/>
            <p:nvPr/>
          </p:nvSpPr>
          <p:spPr>
            <a:xfrm>
              <a:off x="11355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27"/>
            <p:cNvSpPr/>
            <p:nvPr/>
          </p:nvSpPr>
          <p:spPr>
            <a:xfrm>
              <a:off x="1227500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27"/>
            <p:cNvSpPr/>
            <p:nvPr/>
          </p:nvSpPr>
          <p:spPr>
            <a:xfrm>
              <a:off x="131927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27"/>
            <p:cNvSpPr/>
            <p:nvPr/>
          </p:nvSpPr>
          <p:spPr>
            <a:xfrm>
              <a:off x="1411200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27"/>
            <p:cNvSpPr/>
            <p:nvPr/>
          </p:nvSpPr>
          <p:spPr>
            <a:xfrm>
              <a:off x="150300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27"/>
            <p:cNvSpPr/>
            <p:nvPr/>
          </p:nvSpPr>
          <p:spPr>
            <a:xfrm>
              <a:off x="15947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0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27"/>
            <p:cNvSpPr/>
            <p:nvPr/>
          </p:nvSpPr>
          <p:spPr>
            <a:xfrm>
              <a:off x="16866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27"/>
            <p:cNvSpPr/>
            <p:nvPr/>
          </p:nvSpPr>
          <p:spPr>
            <a:xfrm>
              <a:off x="17784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27"/>
            <p:cNvSpPr/>
            <p:nvPr/>
          </p:nvSpPr>
          <p:spPr>
            <a:xfrm>
              <a:off x="187037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27"/>
            <p:cNvSpPr/>
            <p:nvPr/>
          </p:nvSpPr>
          <p:spPr>
            <a:xfrm>
              <a:off x="19621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0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27"/>
            <p:cNvSpPr/>
            <p:nvPr/>
          </p:nvSpPr>
          <p:spPr>
            <a:xfrm>
              <a:off x="2054075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27"/>
            <p:cNvSpPr/>
            <p:nvPr/>
          </p:nvSpPr>
          <p:spPr>
            <a:xfrm>
              <a:off x="21458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27"/>
            <p:cNvSpPr/>
            <p:nvPr/>
          </p:nvSpPr>
          <p:spPr>
            <a:xfrm>
              <a:off x="2237800" y="165705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27"/>
            <p:cNvSpPr/>
            <p:nvPr/>
          </p:nvSpPr>
          <p:spPr>
            <a:xfrm>
              <a:off x="23295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0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27"/>
            <p:cNvSpPr/>
            <p:nvPr/>
          </p:nvSpPr>
          <p:spPr>
            <a:xfrm>
              <a:off x="242132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0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27"/>
            <p:cNvSpPr/>
            <p:nvPr/>
          </p:nvSpPr>
          <p:spPr>
            <a:xfrm>
              <a:off x="25132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27"/>
            <p:cNvSpPr/>
            <p:nvPr/>
          </p:nvSpPr>
          <p:spPr>
            <a:xfrm>
              <a:off x="260500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27"/>
            <p:cNvSpPr/>
            <p:nvPr/>
          </p:nvSpPr>
          <p:spPr>
            <a:xfrm>
              <a:off x="26969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50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27"/>
            <p:cNvSpPr/>
            <p:nvPr/>
          </p:nvSpPr>
          <p:spPr>
            <a:xfrm>
              <a:off x="27887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27"/>
            <p:cNvSpPr/>
            <p:nvPr/>
          </p:nvSpPr>
          <p:spPr>
            <a:xfrm>
              <a:off x="28806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27"/>
            <p:cNvSpPr/>
            <p:nvPr/>
          </p:nvSpPr>
          <p:spPr>
            <a:xfrm>
              <a:off x="297242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27"/>
            <p:cNvSpPr/>
            <p:nvPr/>
          </p:nvSpPr>
          <p:spPr>
            <a:xfrm>
              <a:off x="30643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50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27"/>
            <p:cNvSpPr/>
            <p:nvPr/>
          </p:nvSpPr>
          <p:spPr>
            <a:xfrm>
              <a:off x="31561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27"/>
            <p:cNvSpPr/>
            <p:nvPr/>
          </p:nvSpPr>
          <p:spPr>
            <a:xfrm>
              <a:off x="32478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27"/>
            <p:cNvSpPr/>
            <p:nvPr/>
          </p:nvSpPr>
          <p:spPr>
            <a:xfrm>
              <a:off x="333985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27"/>
            <p:cNvSpPr/>
            <p:nvPr/>
          </p:nvSpPr>
          <p:spPr>
            <a:xfrm>
              <a:off x="343157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27"/>
            <p:cNvSpPr/>
            <p:nvPr/>
          </p:nvSpPr>
          <p:spPr>
            <a:xfrm>
              <a:off x="35235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27"/>
            <p:cNvSpPr/>
            <p:nvPr/>
          </p:nvSpPr>
          <p:spPr>
            <a:xfrm>
              <a:off x="6764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27"/>
            <p:cNvSpPr/>
            <p:nvPr/>
          </p:nvSpPr>
          <p:spPr>
            <a:xfrm>
              <a:off x="76832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27"/>
            <p:cNvSpPr/>
            <p:nvPr/>
          </p:nvSpPr>
          <p:spPr>
            <a:xfrm>
              <a:off x="860125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27"/>
            <p:cNvSpPr/>
            <p:nvPr/>
          </p:nvSpPr>
          <p:spPr>
            <a:xfrm>
              <a:off x="9518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27"/>
            <p:cNvSpPr/>
            <p:nvPr/>
          </p:nvSpPr>
          <p:spPr>
            <a:xfrm>
              <a:off x="104382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27"/>
            <p:cNvSpPr/>
            <p:nvPr/>
          </p:nvSpPr>
          <p:spPr>
            <a:xfrm>
              <a:off x="11355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27"/>
            <p:cNvSpPr/>
            <p:nvPr/>
          </p:nvSpPr>
          <p:spPr>
            <a:xfrm>
              <a:off x="1227500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27"/>
            <p:cNvSpPr/>
            <p:nvPr/>
          </p:nvSpPr>
          <p:spPr>
            <a:xfrm>
              <a:off x="131927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27"/>
            <p:cNvSpPr/>
            <p:nvPr/>
          </p:nvSpPr>
          <p:spPr>
            <a:xfrm>
              <a:off x="1411200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27"/>
            <p:cNvSpPr/>
            <p:nvPr/>
          </p:nvSpPr>
          <p:spPr>
            <a:xfrm>
              <a:off x="150300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27"/>
            <p:cNvSpPr/>
            <p:nvPr/>
          </p:nvSpPr>
          <p:spPr>
            <a:xfrm>
              <a:off x="15947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27"/>
            <p:cNvSpPr/>
            <p:nvPr/>
          </p:nvSpPr>
          <p:spPr>
            <a:xfrm>
              <a:off x="16866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27"/>
            <p:cNvSpPr/>
            <p:nvPr/>
          </p:nvSpPr>
          <p:spPr>
            <a:xfrm>
              <a:off x="17784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27"/>
            <p:cNvSpPr/>
            <p:nvPr/>
          </p:nvSpPr>
          <p:spPr>
            <a:xfrm>
              <a:off x="187037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27"/>
            <p:cNvSpPr/>
            <p:nvPr/>
          </p:nvSpPr>
          <p:spPr>
            <a:xfrm>
              <a:off x="19621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27"/>
            <p:cNvSpPr/>
            <p:nvPr/>
          </p:nvSpPr>
          <p:spPr>
            <a:xfrm>
              <a:off x="2054075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27"/>
            <p:cNvSpPr/>
            <p:nvPr/>
          </p:nvSpPr>
          <p:spPr>
            <a:xfrm>
              <a:off x="21458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27"/>
            <p:cNvSpPr/>
            <p:nvPr/>
          </p:nvSpPr>
          <p:spPr>
            <a:xfrm>
              <a:off x="2237800" y="17488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27"/>
            <p:cNvSpPr/>
            <p:nvPr/>
          </p:nvSpPr>
          <p:spPr>
            <a:xfrm>
              <a:off x="23295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27"/>
            <p:cNvSpPr/>
            <p:nvPr/>
          </p:nvSpPr>
          <p:spPr>
            <a:xfrm>
              <a:off x="242132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27"/>
            <p:cNvSpPr/>
            <p:nvPr/>
          </p:nvSpPr>
          <p:spPr>
            <a:xfrm>
              <a:off x="25132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27"/>
            <p:cNvSpPr/>
            <p:nvPr/>
          </p:nvSpPr>
          <p:spPr>
            <a:xfrm>
              <a:off x="260500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27"/>
            <p:cNvSpPr/>
            <p:nvPr/>
          </p:nvSpPr>
          <p:spPr>
            <a:xfrm>
              <a:off x="26969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27"/>
            <p:cNvSpPr/>
            <p:nvPr/>
          </p:nvSpPr>
          <p:spPr>
            <a:xfrm>
              <a:off x="27887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27"/>
            <p:cNvSpPr/>
            <p:nvPr/>
          </p:nvSpPr>
          <p:spPr>
            <a:xfrm>
              <a:off x="28806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27"/>
            <p:cNvSpPr/>
            <p:nvPr/>
          </p:nvSpPr>
          <p:spPr>
            <a:xfrm>
              <a:off x="297242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27"/>
            <p:cNvSpPr/>
            <p:nvPr/>
          </p:nvSpPr>
          <p:spPr>
            <a:xfrm>
              <a:off x="30643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27"/>
            <p:cNvSpPr/>
            <p:nvPr/>
          </p:nvSpPr>
          <p:spPr>
            <a:xfrm>
              <a:off x="31561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27"/>
            <p:cNvSpPr/>
            <p:nvPr/>
          </p:nvSpPr>
          <p:spPr>
            <a:xfrm>
              <a:off x="32478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27"/>
            <p:cNvSpPr/>
            <p:nvPr/>
          </p:nvSpPr>
          <p:spPr>
            <a:xfrm>
              <a:off x="333985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27"/>
            <p:cNvSpPr/>
            <p:nvPr/>
          </p:nvSpPr>
          <p:spPr>
            <a:xfrm>
              <a:off x="343157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27"/>
            <p:cNvSpPr/>
            <p:nvPr/>
          </p:nvSpPr>
          <p:spPr>
            <a:xfrm>
              <a:off x="35235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27"/>
            <p:cNvSpPr/>
            <p:nvPr/>
          </p:nvSpPr>
          <p:spPr>
            <a:xfrm>
              <a:off x="6764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27"/>
            <p:cNvSpPr/>
            <p:nvPr/>
          </p:nvSpPr>
          <p:spPr>
            <a:xfrm>
              <a:off x="76832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27"/>
            <p:cNvSpPr/>
            <p:nvPr/>
          </p:nvSpPr>
          <p:spPr>
            <a:xfrm>
              <a:off x="860125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27"/>
            <p:cNvSpPr/>
            <p:nvPr/>
          </p:nvSpPr>
          <p:spPr>
            <a:xfrm>
              <a:off x="9518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27"/>
            <p:cNvSpPr/>
            <p:nvPr/>
          </p:nvSpPr>
          <p:spPr>
            <a:xfrm>
              <a:off x="104382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27"/>
            <p:cNvSpPr/>
            <p:nvPr/>
          </p:nvSpPr>
          <p:spPr>
            <a:xfrm>
              <a:off x="11355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27"/>
            <p:cNvSpPr/>
            <p:nvPr/>
          </p:nvSpPr>
          <p:spPr>
            <a:xfrm>
              <a:off x="1227500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27"/>
            <p:cNvSpPr/>
            <p:nvPr/>
          </p:nvSpPr>
          <p:spPr>
            <a:xfrm>
              <a:off x="131927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27"/>
            <p:cNvSpPr/>
            <p:nvPr/>
          </p:nvSpPr>
          <p:spPr>
            <a:xfrm>
              <a:off x="1411200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27"/>
            <p:cNvSpPr/>
            <p:nvPr/>
          </p:nvSpPr>
          <p:spPr>
            <a:xfrm>
              <a:off x="150300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27"/>
            <p:cNvSpPr/>
            <p:nvPr/>
          </p:nvSpPr>
          <p:spPr>
            <a:xfrm>
              <a:off x="15947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27"/>
            <p:cNvSpPr/>
            <p:nvPr/>
          </p:nvSpPr>
          <p:spPr>
            <a:xfrm>
              <a:off x="16866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27"/>
            <p:cNvSpPr/>
            <p:nvPr/>
          </p:nvSpPr>
          <p:spPr>
            <a:xfrm>
              <a:off x="17784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27"/>
            <p:cNvSpPr/>
            <p:nvPr/>
          </p:nvSpPr>
          <p:spPr>
            <a:xfrm>
              <a:off x="187037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27"/>
            <p:cNvSpPr/>
            <p:nvPr/>
          </p:nvSpPr>
          <p:spPr>
            <a:xfrm>
              <a:off x="19621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27"/>
            <p:cNvSpPr/>
            <p:nvPr/>
          </p:nvSpPr>
          <p:spPr>
            <a:xfrm>
              <a:off x="2054075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27"/>
            <p:cNvSpPr/>
            <p:nvPr/>
          </p:nvSpPr>
          <p:spPr>
            <a:xfrm>
              <a:off x="21458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27"/>
            <p:cNvSpPr/>
            <p:nvPr/>
          </p:nvSpPr>
          <p:spPr>
            <a:xfrm>
              <a:off x="2237800" y="18407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27"/>
            <p:cNvSpPr/>
            <p:nvPr/>
          </p:nvSpPr>
          <p:spPr>
            <a:xfrm>
              <a:off x="23295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27"/>
            <p:cNvSpPr/>
            <p:nvPr/>
          </p:nvSpPr>
          <p:spPr>
            <a:xfrm>
              <a:off x="242132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27"/>
            <p:cNvSpPr/>
            <p:nvPr/>
          </p:nvSpPr>
          <p:spPr>
            <a:xfrm>
              <a:off x="25132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27"/>
            <p:cNvSpPr/>
            <p:nvPr/>
          </p:nvSpPr>
          <p:spPr>
            <a:xfrm>
              <a:off x="260500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27"/>
            <p:cNvSpPr/>
            <p:nvPr/>
          </p:nvSpPr>
          <p:spPr>
            <a:xfrm>
              <a:off x="26969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27"/>
            <p:cNvSpPr/>
            <p:nvPr/>
          </p:nvSpPr>
          <p:spPr>
            <a:xfrm>
              <a:off x="27887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27"/>
            <p:cNvSpPr/>
            <p:nvPr/>
          </p:nvSpPr>
          <p:spPr>
            <a:xfrm>
              <a:off x="28806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27"/>
            <p:cNvSpPr/>
            <p:nvPr/>
          </p:nvSpPr>
          <p:spPr>
            <a:xfrm>
              <a:off x="297242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27"/>
            <p:cNvSpPr/>
            <p:nvPr/>
          </p:nvSpPr>
          <p:spPr>
            <a:xfrm>
              <a:off x="30643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27"/>
            <p:cNvSpPr/>
            <p:nvPr/>
          </p:nvSpPr>
          <p:spPr>
            <a:xfrm>
              <a:off x="31561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27"/>
            <p:cNvSpPr/>
            <p:nvPr/>
          </p:nvSpPr>
          <p:spPr>
            <a:xfrm>
              <a:off x="32478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27"/>
            <p:cNvSpPr/>
            <p:nvPr/>
          </p:nvSpPr>
          <p:spPr>
            <a:xfrm>
              <a:off x="333985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27"/>
            <p:cNvSpPr/>
            <p:nvPr/>
          </p:nvSpPr>
          <p:spPr>
            <a:xfrm>
              <a:off x="343157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27"/>
            <p:cNvSpPr/>
            <p:nvPr/>
          </p:nvSpPr>
          <p:spPr>
            <a:xfrm>
              <a:off x="35235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27"/>
            <p:cNvSpPr/>
            <p:nvPr/>
          </p:nvSpPr>
          <p:spPr>
            <a:xfrm>
              <a:off x="6764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27"/>
            <p:cNvSpPr/>
            <p:nvPr/>
          </p:nvSpPr>
          <p:spPr>
            <a:xfrm>
              <a:off x="76832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27"/>
            <p:cNvSpPr/>
            <p:nvPr/>
          </p:nvSpPr>
          <p:spPr>
            <a:xfrm>
              <a:off x="860125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27"/>
            <p:cNvSpPr/>
            <p:nvPr/>
          </p:nvSpPr>
          <p:spPr>
            <a:xfrm>
              <a:off x="9518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27"/>
            <p:cNvSpPr/>
            <p:nvPr/>
          </p:nvSpPr>
          <p:spPr>
            <a:xfrm>
              <a:off x="104382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27"/>
            <p:cNvSpPr/>
            <p:nvPr/>
          </p:nvSpPr>
          <p:spPr>
            <a:xfrm>
              <a:off x="11355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27"/>
            <p:cNvSpPr/>
            <p:nvPr/>
          </p:nvSpPr>
          <p:spPr>
            <a:xfrm>
              <a:off x="1227500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27"/>
            <p:cNvSpPr/>
            <p:nvPr/>
          </p:nvSpPr>
          <p:spPr>
            <a:xfrm>
              <a:off x="131927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27"/>
            <p:cNvSpPr/>
            <p:nvPr/>
          </p:nvSpPr>
          <p:spPr>
            <a:xfrm>
              <a:off x="1411200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27"/>
            <p:cNvSpPr/>
            <p:nvPr/>
          </p:nvSpPr>
          <p:spPr>
            <a:xfrm>
              <a:off x="150300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27"/>
            <p:cNvSpPr/>
            <p:nvPr/>
          </p:nvSpPr>
          <p:spPr>
            <a:xfrm>
              <a:off x="15947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27"/>
            <p:cNvSpPr/>
            <p:nvPr/>
          </p:nvSpPr>
          <p:spPr>
            <a:xfrm>
              <a:off x="16866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27"/>
            <p:cNvSpPr/>
            <p:nvPr/>
          </p:nvSpPr>
          <p:spPr>
            <a:xfrm>
              <a:off x="17784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27"/>
            <p:cNvSpPr/>
            <p:nvPr/>
          </p:nvSpPr>
          <p:spPr>
            <a:xfrm>
              <a:off x="187037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27"/>
            <p:cNvSpPr/>
            <p:nvPr/>
          </p:nvSpPr>
          <p:spPr>
            <a:xfrm>
              <a:off x="19621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27"/>
            <p:cNvSpPr/>
            <p:nvPr/>
          </p:nvSpPr>
          <p:spPr>
            <a:xfrm>
              <a:off x="2054075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27"/>
            <p:cNvSpPr/>
            <p:nvPr/>
          </p:nvSpPr>
          <p:spPr>
            <a:xfrm>
              <a:off x="21458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27"/>
            <p:cNvSpPr/>
            <p:nvPr/>
          </p:nvSpPr>
          <p:spPr>
            <a:xfrm>
              <a:off x="2237800" y="19325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27"/>
            <p:cNvSpPr/>
            <p:nvPr/>
          </p:nvSpPr>
          <p:spPr>
            <a:xfrm>
              <a:off x="23295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27"/>
            <p:cNvSpPr/>
            <p:nvPr/>
          </p:nvSpPr>
          <p:spPr>
            <a:xfrm>
              <a:off x="242132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27"/>
            <p:cNvSpPr/>
            <p:nvPr/>
          </p:nvSpPr>
          <p:spPr>
            <a:xfrm>
              <a:off x="25132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27"/>
            <p:cNvSpPr/>
            <p:nvPr/>
          </p:nvSpPr>
          <p:spPr>
            <a:xfrm>
              <a:off x="260500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27"/>
            <p:cNvSpPr/>
            <p:nvPr/>
          </p:nvSpPr>
          <p:spPr>
            <a:xfrm>
              <a:off x="26969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27"/>
            <p:cNvSpPr/>
            <p:nvPr/>
          </p:nvSpPr>
          <p:spPr>
            <a:xfrm>
              <a:off x="27887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27"/>
            <p:cNvSpPr/>
            <p:nvPr/>
          </p:nvSpPr>
          <p:spPr>
            <a:xfrm>
              <a:off x="28806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27"/>
            <p:cNvSpPr/>
            <p:nvPr/>
          </p:nvSpPr>
          <p:spPr>
            <a:xfrm>
              <a:off x="297242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27"/>
            <p:cNvSpPr/>
            <p:nvPr/>
          </p:nvSpPr>
          <p:spPr>
            <a:xfrm>
              <a:off x="30643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27"/>
            <p:cNvSpPr/>
            <p:nvPr/>
          </p:nvSpPr>
          <p:spPr>
            <a:xfrm>
              <a:off x="31561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27"/>
            <p:cNvSpPr/>
            <p:nvPr/>
          </p:nvSpPr>
          <p:spPr>
            <a:xfrm>
              <a:off x="32478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27"/>
            <p:cNvSpPr/>
            <p:nvPr/>
          </p:nvSpPr>
          <p:spPr>
            <a:xfrm>
              <a:off x="333985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27"/>
            <p:cNvSpPr/>
            <p:nvPr/>
          </p:nvSpPr>
          <p:spPr>
            <a:xfrm>
              <a:off x="343157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27"/>
            <p:cNvSpPr/>
            <p:nvPr/>
          </p:nvSpPr>
          <p:spPr>
            <a:xfrm>
              <a:off x="35235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27"/>
            <p:cNvSpPr/>
            <p:nvPr/>
          </p:nvSpPr>
          <p:spPr>
            <a:xfrm>
              <a:off x="6764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27"/>
            <p:cNvSpPr/>
            <p:nvPr/>
          </p:nvSpPr>
          <p:spPr>
            <a:xfrm>
              <a:off x="76832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27"/>
            <p:cNvSpPr/>
            <p:nvPr/>
          </p:nvSpPr>
          <p:spPr>
            <a:xfrm>
              <a:off x="860125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27"/>
            <p:cNvSpPr/>
            <p:nvPr/>
          </p:nvSpPr>
          <p:spPr>
            <a:xfrm>
              <a:off x="9518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27"/>
            <p:cNvSpPr/>
            <p:nvPr/>
          </p:nvSpPr>
          <p:spPr>
            <a:xfrm>
              <a:off x="104382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27"/>
            <p:cNvSpPr/>
            <p:nvPr/>
          </p:nvSpPr>
          <p:spPr>
            <a:xfrm>
              <a:off x="11355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27"/>
            <p:cNvSpPr/>
            <p:nvPr/>
          </p:nvSpPr>
          <p:spPr>
            <a:xfrm>
              <a:off x="1227500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27"/>
            <p:cNvSpPr/>
            <p:nvPr/>
          </p:nvSpPr>
          <p:spPr>
            <a:xfrm>
              <a:off x="131927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27"/>
            <p:cNvSpPr/>
            <p:nvPr/>
          </p:nvSpPr>
          <p:spPr>
            <a:xfrm>
              <a:off x="1411200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27"/>
            <p:cNvSpPr/>
            <p:nvPr/>
          </p:nvSpPr>
          <p:spPr>
            <a:xfrm>
              <a:off x="150300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27"/>
            <p:cNvSpPr/>
            <p:nvPr/>
          </p:nvSpPr>
          <p:spPr>
            <a:xfrm>
              <a:off x="15947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27"/>
            <p:cNvSpPr/>
            <p:nvPr/>
          </p:nvSpPr>
          <p:spPr>
            <a:xfrm>
              <a:off x="16866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27"/>
            <p:cNvSpPr/>
            <p:nvPr/>
          </p:nvSpPr>
          <p:spPr>
            <a:xfrm>
              <a:off x="17784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27"/>
            <p:cNvSpPr/>
            <p:nvPr/>
          </p:nvSpPr>
          <p:spPr>
            <a:xfrm>
              <a:off x="187037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27"/>
            <p:cNvSpPr/>
            <p:nvPr/>
          </p:nvSpPr>
          <p:spPr>
            <a:xfrm>
              <a:off x="19621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27"/>
            <p:cNvSpPr/>
            <p:nvPr/>
          </p:nvSpPr>
          <p:spPr>
            <a:xfrm>
              <a:off x="2054075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27"/>
            <p:cNvSpPr/>
            <p:nvPr/>
          </p:nvSpPr>
          <p:spPr>
            <a:xfrm>
              <a:off x="21458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27"/>
            <p:cNvSpPr/>
            <p:nvPr/>
          </p:nvSpPr>
          <p:spPr>
            <a:xfrm>
              <a:off x="2237800" y="20244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27"/>
            <p:cNvSpPr/>
            <p:nvPr/>
          </p:nvSpPr>
          <p:spPr>
            <a:xfrm>
              <a:off x="23295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27"/>
            <p:cNvSpPr/>
            <p:nvPr/>
          </p:nvSpPr>
          <p:spPr>
            <a:xfrm>
              <a:off x="242132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27"/>
            <p:cNvSpPr/>
            <p:nvPr/>
          </p:nvSpPr>
          <p:spPr>
            <a:xfrm>
              <a:off x="25132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27"/>
            <p:cNvSpPr/>
            <p:nvPr/>
          </p:nvSpPr>
          <p:spPr>
            <a:xfrm>
              <a:off x="260500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27"/>
            <p:cNvSpPr/>
            <p:nvPr/>
          </p:nvSpPr>
          <p:spPr>
            <a:xfrm>
              <a:off x="26969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27"/>
            <p:cNvSpPr/>
            <p:nvPr/>
          </p:nvSpPr>
          <p:spPr>
            <a:xfrm>
              <a:off x="27887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27"/>
            <p:cNvSpPr/>
            <p:nvPr/>
          </p:nvSpPr>
          <p:spPr>
            <a:xfrm>
              <a:off x="28806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27"/>
            <p:cNvSpPr/>
            <p:nvPr/>
          </p:nvSpPr>
          <p:spPr>
            <a:xfrm>
              <a:off x="297242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27"/>
            <p:cNvSpPr/>
            <p:nvPr/>
          </p:nvSpPr>
          <p:spPr>
            <a:xfrm>
              <a:off x="30643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27"/>
            <p:cNvSpPr/>
            <p:nvPr/>
          </p:nvSpPr>
          <p:spPr>
            <a:xfrm>
              <a:off x="31561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27"/>
            <p:cNvSpPr/>
            <p:nvPr/>
          </p:nvSpPr>
          <p:spPr>
            <a:xfrm>
              <a:off x="32478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27"/>
            <p:cNvSpPr/>
            <p:nvPr/>
          </p:nvSpPr>
          <p:spPr>
            <a:xfrm>
              <a:off x="333985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27"/>
            <p:cNvSpPr/>
            <p:nvPr/>
          </p:nvSpPr>
          <p:spPr>
            <a:xfrm>
              <a:off x="343157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27"/>
            <p:cNvSpPr/>
            <p:nvPr/>
          </p:nvSpPr>
          <p:spPr>
            <a:xfrm>
              <a:off x="35235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27"/>
            <p:cNvSpPr/>
            <p:nvPr/>
          </p:nvSpPr>
          <p:spPr>
            <a:xfrm>
              <a:off x="6764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27"/>
            <p:cNvSpPr/>
            <p:nvPr/>
          </p:nvSpPr>
          <p:spPr>
            <a:xfrm>
              <a:off x="76832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27"/>
            <p:cNvSpPr/>
            <p:nvPr/>
          </p:nvSpPr>
          <p:spPr>
            <a:xfrm>
              <a:off x="860125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27"/>
            <p:cNvSpPr/>
            <p:nvPr/>
          </p:nvSpPr>
          <p:spPr>
            <a:xfrm>
              <a:off x="9518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27"/>
            <p:cNvSpPr/>
            <p:nvPr/>
          </p:nvSpPr>
          <p:spPr>
            <a:xfrm>
              <a:off x="104382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27"/>
            <p:cNvSpPr/>
            <p:nvPr/>
          </p:nvSpPr>
          <p:spPr>
            <a:xfrm>
              <a:off x="11355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27"/>
            <p:cNvSpPr/>
            <p:nvPr/>
          </p:nvSpPr>
          <p:spPr>
            <a:xfrm>
              <a:off x="1227500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27"/>
            <p:cNvSpPr/>
            <p:nvPr/>
          </p:nvSpPr>
          <p:spPr>
            <a:xfrm>
              <a:off x="131927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27"/>
            <p:cNvSpPr/>
            <p:nvPr/>
          </p:nvSpPr>
          <p:spPr>
            <a:xfrm>
              <a:off x="1411200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27"/>
            <p:cNvSpPr/>
            <p:nvPr/>
          </p:nvSpPr>
          <p:spPr>
            <a:xfrm>
              <a:off x="150300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27"/>
            <p:cNvSpPr/>
            <p:nvPr/>
          </p:nvSpPr>
          <p:spPr>
            <a:xfrm>
              <a:off x="15947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27"/>
            <p:cNvSpPr/>
            <p:nvPr/>
          </p:nvSpPr>
          <p:spPr>
            <a:xfrm>
              <a:off x="16866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27"/>
            <p:cNvSpPr/>
            <p:nvPr/>
          </p:nvSpPr>
          <p:spPr>
            <a:xfrm>
              <a:off x="17784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27"/>
            <p:cNvSpPr/>
            <p:nvPr/>
          </p:nvSpPr>
          <p:spPr>
            <a:xfrm>
              <a:off x="187037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27"/>
            <p:cNvSpPr/>
            <p:nvPr/>
          </p:nvSpPr>
          <p:spPr>
            <a:xfrm>
              <a:off x="19621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27"/>
            <p:cNvSpPr/>
            <p:nvPr/>
          </p:nvSpPr>
          <p:spPr>
            <a:xfrm>
              <a:off x="2054075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27"/>
            <p:cNvSpPr/>
            <p:nvPr/>
          </p:nvSpPr>
          <p:spPr>
            <a:xfrm>
              <a:off x="21458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27"/>
            <p:cNvSpPr/>
            <p:nvPr/>
          </p:nvSpPr>
          <p:spPr>
            <a:xfrm>
              <a:off x="2237800" y="21162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27"/>
            <p:cNvSpPr/>
            <p:nvPr/>
          </p:nvSpPr>
          <p:spPr>
            <a:xfrm>
              <a:off x="23295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27"/>
            <p:cNvSpPr/>
            <p:nvPr/>
          </p:nvSpPr>
          <p:spPr>
            <a:xfrm>
              <a:off x="242132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27"/>
            <p:cNvSpPr/>
            <p:nvPr/>
          </p:nvSpPr>
          <p:spPr>
            <a:xfrm>
              <a:off x="25132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27"/>
            <p:cNvSpPr/>
            <p:nvPr/>
          </p:nvSpPr>
          <p:spPr>
            <a:xfrm>
              <a:off x="260500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27"/>
            <p:cNvSpPr/>
            <p:nvPr/>
          </p:nvSpPr>
          <p:spPr>
            <a:xfrm>
              <a:off x="26969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27"/>
            <p:cNvSpPr/>
            <p:nvPr/>
          </p:nvSpPr>
          <p:spPr>
            <a:xfrm>
              <a:off x="27887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27"/>
            <p:cNvSpPr/>
            <p:nvPr/>
          </p:nvSpPr>
          <p:spPr>
            <a:xfrm>
              <a:off x="28806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27"/>
            <p:cNvSpPr/>
            <p:nvPr/>
          </p:nvSpPr>
          <p:spPr>
            <a:xfrm>
              <a:off x="297242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27"/>
            <p:cNvSpPr/>
            <p:nvPr/>
          </p:nvSpPr>
          <p:spPr>
            <a:xfrm>
              <a:off x="30643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27"/>
            <p:cNvSpPr/>
            <p:nvPr/>
          </p:nvSpPr>
          <p:spPr>
            <a:xfrm>
              <a:off x="31561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27"/>
            <p:cNvSpPr/>
            <p:nvPr/>
          </p:nvSpPr>
          <p:spPr>
            <a:xfrm>
              <a:off x="32478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27"/>
            <p:cNvSpPr/>
            <p:nvPr/>
          </p:nvSpPr>
          <p:spPr>
            <a:xfrm>
              <a:off x="333985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27"/>
            <p:cNvSpPr/>
            <p:nvPr/>
          </p:nvSpPr>
          <p:spPr>
            <a:xfrm>
              <a:off x="343157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27"/>
            <p:cNvSpPr/>
            <p:nvPr/>
          </p:nvSpPr>
          <p:spPr>
            <a:xfrm>
              <a:off x="35235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27"/>
            <p:cNvSpPr/>
            <p:nvPr/>
          </p:nvSpPr>
          <p:spPr>
            <a:xfrm>
              <a:off x="6764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27"/>
            <p:cNvSpPr/>
            <p:nvPr/>
          </p:nvSpPr>
          <p:spPr>
            <a:xfrm>
              <a:off x="76832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27"/>
            <p:cNvSpPr/>
            <p:nvPr/>
          </p:nvSpPr>
          <p:spPr>
            <a:xfrm>
              <a:off x="860125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27"/>
            <p:cNvSpPr/>
            <p:nvPr/>
          </p:nvSpPr>
          <p:spPr>
            <a:xfrm>
              <a:off x="9518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27"/>
            <p:cNvSpPr/>
            <p:nvPr/>
          </p:nvSpPr>
          <p:spPr>
            <a:xfrm>
              <a:off x="104382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27"/>
            <p:cNvSpPr/>
            <p:nvPr/>
          </p:nvSpPr>
          <p:spPr>
            <a:xfrm>
              <a:off x="11355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27"/>
            <p:cNvSpPr/>
            <p:nvPr/>
          </p:nvSpPr>
          <p:spPr>
            <a:xfrm>
              <a:off x="1227500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27"/>
            <p:cNvSpPr/>
            <p:nvPr/>
          </p:nvSpPr>
          <p:spPr>
            <a:xfrm>
              <a:off x="131927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27"/>
            <p:cNvSpPr/>
            <p:nvPr/>
          </p:nvSpPr>
          <p:spPr>
            <a:xfrm>
              <a:off x="1411200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27"/>
            <p:cNvSpPr/>
            <p:nvPr/>
          </p:nvSpPr>
          <p:spPr>
            <a:xfrm>
              <a:off x="150300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27"/>
            <p:cNvSpPr/>
            <p:nvPr/>
          </p:nvSpPr>
          <p:spPr>
            <a:xfrm>
              <a:off x="15947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27"/>
            <p:cNvSpPr/>
            <p:nvPr/>
          </p:nvSpPr>
          <p:spPr>
            <a:xfrm>
              <a:off x="16866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27"/>
            <p:cNvSpPr/>
            <p:nvPr/>
          </p:nvSpPr>
          <p:spPr>
            <a:xfrm>
              <a:off x="17784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27"/>
            <p:cNvSpPr/>
            <p:nvPr/>
          </p:nvSpPr>
          <p:spPr>
            <a:xfrm>
              <a:off x="187037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27"/>
            <p:cNvSpPr/>
            <p:nvPr/>
          </p:nvSpPr>
          <p:spPr>
            <a:xfrm>
              <a:off x="19621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27"/>
            <p:cNvSpPr/>
            <p:nvPr/>
          </p:nvSpPr>
          <p:spPr>
            <a:xfrm>
              <a:off x="2054075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27"/>
            <p:cNvSpPr/>
            <p:nvPr/>
          </p:nvSpPr>
          <p:spPr>
            <a:xfrm>
              <a:off x="21458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27"/>
            <p:cNvSpPr/>
            <p:nvPr/>
          </p:nvSpPr>
          <p:spPr>
            <a:xfrm>
              <a:off x="2237800" y="22079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27"/>
            <p:cNvSpPr/>
            <p:nvPr/>
          </p:nvSpPr>
          <p:spPr>
            <a:xfrm>
              <a:off x="23295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27"/>
            <p:cNvSpPr/>
            <p:nvPr/>
          </p:nvSpPr>
          <p:spPr>
            <a:xfrm>
              <a:off x="242132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27"/>
            <p:cNvSpPr/>
            <p:nvPr/>
          </p:nvSpPr>
          <p:spPr>
            <a:xfrm>
              <a:off x="25132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27"/>
            <p:cNvSpPr/>
            <p:nvPr/>
          </p:nvSpPr>
          <p:spPr>
            <a:xfrm>
              <a:off x="260500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27"/>
            <p:cNvSpPr/>
            <p:nvPr/>
          </p:nvSpPr>
          <p:spPr>
            <a:xfrm>
              <a:off x="26969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27"/>
            <p:cNvSpPr/>
            <p:nvPr/>
          </p:nvSpPr>
          <p:spPr>
            <a:xfrm>
              <a:off x="27887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27"/>
            <p:cNvSpPr/>
            <p:nvPr/>
          </p:nvSpPr>
          <p:spPr>
            <a:xfrm>
              <a:off x="28806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27"/>
            <p:cNvSpPr/>
            <p:nvPr/>
          </p:nvSpPr>
          <p:spPr>
            <a:xfrm>
              <a:off x="297242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27"/>
            <p:cNvSpPr/>
            <p:nvPr/>
          </p:nvSpPr>
          <p:spPr>
            <a:xfrm>
              <a:off x="30643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27"/>
            <p:cNvSpPr/>
            <p:nvPr/>
          </p:nvSpPr>
          <p:spPr>
            <a:xfrm>
              <a:off x="31561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27"/>
            <p:cNvSpPr/>
            <p:nvPr/>
          </p:nvSpPr>
          <p:spPr>
            <a:xfrm>
              <a:off x="32478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27"/>
            <p:cNvSpPr/>
            <p:nvPr/>
          </p:nvSpPr>
          <p:spPr>
            <a:xfrm>
              <a:off x="333985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27"/>
            <p:cNvSpPr/>
            <p:nvPr/>
          </p:nvSpPr>
          <p:spPr>
            <a:xfrm>
              <a:off x="343157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27"/>
            <p:cNvSpPr/>
            <p:nvPr/>
          </p:nvSpPr>
          <p:spPr>
            <a:xfrm>
              <a:off x="35235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27"/>
            <p:cNvSpPr/>
            <p:nvPr/>
          </p:nvSpPr>
          <p:spPr>
            <a:xfrm>
              <a:off x="6764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27"/>
            <p:cNvSpPr/>
            <p:nvPr/>
          </p:nvSpPr>
          <p:spPr>
            <a:xfrm>
              <a:off x="76832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27"/>
            <p:cNvSpPr/>
            <p:nvPr/>
          </p:nvSpPr>
          <p:spPr>
            <a:xfrm>
              <a:off x="860125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27"/>
            <p:cNvSpPr/>
            <p:nvPr/>
          </p:nvSpPr>
          <p:spPr>
            <a:xfrm>
              <a:off x="9518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27"/>
            <p:cNvSpPr/>
            <p:nvPr/>
          </p:nvSpPr>
          <p:spPr>
            <a:xfrm>
              <a:off x="104382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27"/>
            <p:cNvSpPr/>
            <p:nvPr/>
          </p:nvSpPr>
          <p:spPr>
            <a:xfrm>
              <a:off x="11355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27"/>
            <p:cNvSpPr/>
            <p:nvPr/>
          </p:nvSpPr>
          <p:spPr>
            <a:xfrm>
              <a:off x="1227500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27"/>
            <p:cNvSpPr/>
            <p:nvPr/>
          </p:nvSpPr>
          <p:spPr>
            <a:xfrm>
              <a:off x="131927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27"/>
            <p:cNvSpPr/>
            <p:nvPr/>
          </p:nvSpPr>
          <p:spPr>
            <a:xfrm>
              <a:off x="1411200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27"/>
            <p:cNvSpPr/>
            <p:nvPr/>
          </p:nvSpPr>
          <p:spPr>
            <a:xfrm>
              <a:off x="150300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27"/>
            <p:cNvSpPr/>
            <p:nvPr/>
          </p:nvSpPr>
          <p:spPr>
            <a:xfrm>
              <a:off x="15947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27"/>
            <p:cNvSpPr/>
            <p:nvPr/>
          </p:nvSpPr>
          <p:spPr>
            <a:xfrm>
              <a:off x="16866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27"/>
            <p:cNvSpPr/>
            <p:nvPr/>
          </p:nvSpPr>
          <p:spPr>
            <a:xfrm>
              <a:off x="17784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27"/>
            <p:cNvSpPr/>
            <p:nvPr/>
          </p:nvSpPr>
          <p:spPr>
            <a:xfrm>
              <a:off x="187037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27"/>
            <p:cNvSpPr/>
            <p:nvPr/>
          </p:nvSpPr>
          <p:spPr>
            <a:xfrm>
              <a:off x="19621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27"/>
            <p:cNvSpPr/>
            <p:nvPr/>
          </p:nvSpPr>
          <p:spPr>
            <a:xfrm>
              <a:off x="2054075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27"/>
            <p:cNvSpPr/>
            <p:nvPr/>
          </p:nvSpPr>
          <p:spPr>
            <a:xfrm>
              <a:off x="21458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27"/>
            <p:cNvSpPr/>
            <p:nvPr/>
          </p:nvSpPr>
          <p:spPr>
            <a:xfrm>
              <a:off x="2237800" y="22998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27"/>
            <p:cNvSpPr/>
            <p:nvPr/>
          </p:nvSpPr>
          <p:spPr>
            <a:xfrm>
              <a:off x="23295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27"/>
            <p:cNvSpPr/>
            <p:nvPr/>
          </p:nvSpPr>
          <p:spPr>
            <a:xfrm>
              <a:off x="242132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27"/>
            <p:cNvSpPr/>
            <p:nvPr/>
          </p:nvSpPr>
          <p:spPr>
            <a:xfrm>
              <a:off x="25132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27"/>
            <p:cNvSpPr/>
            <p:nvPr/>
          </p:nvSpPr>
          <p:spPr>
            <a:xfrm>
              <a:off x="260500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27"/>
            <p:cNvSpPr/>
            <p:nvPr/>
          </p:nvSpPr>
          <p:spPr>
            <a:xfrm>
              <a:off x="26969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09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27"/>
            <p:cNvSpPr/>
            <p:nvPr/>
          </p:nvSpPr>
          <p:spPr>
            <a:xfrm>
              <a:off x="27887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27"/>
            <p:cNvSpPr/>
            <p:nvPr/>
          </p:nvSpPr>
          <p:spPr>
            <a:xfrm>
              <a:off x="28806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27"/>
            <p:cNvSpPr/>
            <p:nvPr/>
          </p:nvSpPr>
          <p:spPr>
            <a:xfrm>
              <a:off x="297242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27"/>
            <p:cNvSpPr/>
            <p:nvPr/>
          </p:nvSpPr>
          <p:spPr>
            <a:xfrm>
              <a:off x="30643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09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27"/>
            <p:cNvSpPr/>
            <p:nvPr/>
          </p:nvSpPr>
          <p:spPr>
            <a:xfrm>
              <a:off x="31561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27"/>
            <p:cNvSpPr/>
            <p:nvPr/>
          </p:nvSpPr>
          <p:spPr>
            <a:xfrm>
              <a:off x="32478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27"/>
            <p:cNvSpPr/>
            <p:nvPr/>
          </p:nvSpPr>
          <p:spPr>
            <a:xfrm>
              <a:off x="333985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27"/>
            <p:cNvSpPr/>
            <p:nvPr/>
          </p:nvSpPr>
          <p:spPr>
            <a:xfrm>
              <a:off x="343157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27"/>
            <p:cNvSpPr/>
            <p:nvPr/>
          </p:nvSpPr>
          <p:spPr>
            <a:xfrm>
              <a:off x="35235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27"/>
            <p:cNvSpPr/>
            <p:nvPr/>
          </p:nvSpPr>
          <p:spPr>
            <a:xfrm>
              <a:off x="6764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27"/>
            <p:cNvSpPr/>
            <p:nvPr/>
          </p:nvSpPr>
          <p:spPr>
            <a:xfrm>
              <a:off x="76832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27"/>
            <p:cNvSpPr/>
            <p:nvPr/>
          </p:nvSpPr>
          <p:spPr>
            <a:xfrm>
              <a:off x="860125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27"/>
            <p:cNvSpPr/>
            <p:nvPr/>
          </p:nvSpPr>
          <p:spPr>
            <a:xfrm>
              <a:off x="9518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27"/>
            <p:cNvSpPr/>
            <p:nvPr/>
          </p:nvSpPr>
          <p:spPr>
            <a:xfrm>
              <a:off x="104382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27"/>
            <p:cNvSpPr/>
            <p:nvPr/>
          </p:nvSpPr>
          <p:spPr>
            <a:xfrm>
              <a:off x="11355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27"/>
            <p:cNvSpPr/>
            <p:nvPr/>
          </p:nvSpPr>
          <p:spPr>
            <a:xfrm>
              <a:off x="1227500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27"/>
            <p:cNvSpPr/>
            <p:nvPr/>
          </p:nvSpPr>
          <p:spPr>
            <a:xfrm>
              <a:off x="131927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27"/>
            <p:cNvSpPr/>
            <p:nvPr/>
          </p:nvSpPr>
          <p:spPr>
            <a:xfrm>
              <a:off x="1411200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27"/>
            <p:cNvSpPr/>
            <p:nvPr/>
          </p:nvSpPr>
          <p:spPr>
            <a:xfrm>
              <a:off x="150300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27"/>
            <p:cNvSpPr/>
            <p:nvPr/>
          </p:nvSpPr>
          <p:spPr>
            <a:xfrm>
              <a:off x="15947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27"/>
            <p:cNvSpPr/>
            <p:nvPr/>
          </p:nvSpPr>
          <p:spPr>
            <a:xfrm>
              <a:off x="16866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27"/>
            <p:cNvSpPr/>
            <p:nvPr/>
          </p:nvSpPr>
          <p:spPr>
            <a:xfrm>
              <a:off x="17784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27"/>
            <p:cNvSpPr/>
            <p:nvPr/>
          </p:nvSpPr>
          <p:spPr>
            <a:xfrm>
              <a:off x="187037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27"/>
            <p:cNvSpPr/>
            <p:nvPr/>
          </p:nvSpPr>
          <p:spPr>
            <a:xfrm>
              <a:off x="19621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27"/>
            <p:cNvSpPr/>
            <p:nvPr/>
          </p:nvSpPr>
          <p:spPr>
            <a:xfrm>
              <a:off x="2054075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27"/>
            <p:cNvSpPr/>
            <p:nvPr/>
          </p:nvSpPr>
          <p:spPr>
            <a:xfrm>
              <a:off x="21458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27"/>
            <p:cNvSpPr/>
            <p:nvPr/>
          </p:nvSpPr>
          <p:spPr>
            <a:xfrm>
              <a:off x="2237800" y="23916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27"/>
            <p:cNvSpPr/>
            <p:nvPr/>
          </p:nvSpPr>
          <p:spPr>
            <a:xfrm>
              <a:off x="23295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27"/>
            <p:cNvSpPr/>
            <p:nvPr/>
          </p:nvSpPr>
          <p:spPr>
            <a:xfrm>
              <a:off x="242132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27"/>
            <p:cNvSpPr/>
            <p:nvPr/>
          </p:nvSpPr>
          <p:spPr>
            <a:xfrm>
              <a:off x="25132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27"/>
            <p:cNvSpPr/>
            <p:nvPr/>
          </p:nvSpPr>
          <p:spPr>
            <a:xfrm>
              <a:off x="260500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27"/>
            <p:cNvSpPr/>
            <p:nvPr/>
          </p:nvSpPr>
          <p:spPr>
            <a:xfrm>
              <a:off x="26969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27"/>
            <p:cNvSpPr/>
            <p:nvPr/>
          </p:nvSpPr>
          <p:spPr>
            <a:xfrm>
              <a:off x="27887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27"/>
            <p:cNvSpPr/>
            <p:nvPr/>
          </p:nvSpPr>
          <p:spPr>
            <a:xfrm>
              <a:off x="28806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27"/>
            <p:cNvSpPr/>
            <p:nvPr/>
          </p:nvSpPr>
          <p:spPr>
            <a:xfrm>
              <a:off x="297242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27"/>
            <p:cNvSpPr/>
            <p:nvPr/>
          </p:nvSpPr>
          <p:spPr>
            <a:xfrm>
              <a:off x="30643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27"/>
            <p:cNvSpPr/>
            <p:nvPr/>
          </p:nvSpPr>
          <p:spPr>
            <a:xfrm>
              <a:off x="31561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27"/>
            <p:cNvSpPr/>
            <p:nvPr/>
          </p:nvSpPr>
          <p:spPr>
            <a:xfrm>
              <a:off x="32478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27"/>
            <p:cNvSpPr/>
            <p:nvPr/>
          </p:nvSpPr>
          <p:spPr>
            <a:xfrm>
              <a:off x="333985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27"/>
            <p:cNvSpPr/>
            <p:nvPr/>
          </p:nvSpPr>
          <p:spPr>
            <a:xfrm>
              <a:off x="343157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27"/>
            <p:cNvSpPr/>
            <p:nvPr/>
          </p:nvSpPr>
          <p:spPr>
            <a:xfrm>
              <a:off x="35235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27"/>
            <p:cNvSpPr/>
            <p:nvPr/>
          </p:nvSpPr>
          <p:spPr>
            <a:xfrm>
              <a:off x="6764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27"/>
            <p:cNvSpPr/>
            <p:nvPr/>
          </p:nvSpPr>
          <p:spPr>
            <a:xfrm>
              <a:off x="76832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27"/>
            <p:cNvSpPr/>
            <p:nvPr/>
          </p:nvSpPr>
          <p:spPr>
            <a:xfrm>
              <a:off x="860125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27"/>
            <p:cNvSpPr/>
            <p:nvPr/>
          </p:nvSpPr>
          <p:spPr>
            <a:xfrm>
              <a:off x="9518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27"/>
            <p:cNvSpPr/>
            <p:nvPr/>
          </p:nvSpPr>
          <p:spPr>
            <a:xfrm>
              <a:off x="104382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27"/>
            <p:cNvSpPr/>
            <p:nvPr/>
          </p:nvSpPr>
          <p:spPr>
            <a:xfrm>
              <a:off x="11355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27"/>
            <p:cNvSpPr/>
            <p:nvPr/>
          </p:nvSpPr>
          <p:spPr>
            <a:xfrm>
              <a:off x="1227500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27"/>
            <p:cNvSpPr/>
            <p:nvPr/>
          </p:nvSpPr>
          <p:spPr>
            <a:xfrm>
              <a:off x="131927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27"/>
            <p:cNvSpPr/>
            <p:nvPr/>
          </p:nvSpPr>
          <p:spPr>
            <a:xfrm>
              <a:off x="1411200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27"/>
            <p:cNvSpPr/>
            <p:nvPr/>
          </p:nvSpPr>
          <p:spPr>
            <a:xfrm>
              <a:off x="150300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27"/>
            <p:cNvSpPr/>
            <p:nvPr/>
          </p:nvSpPr>
          <p:spPr>
            <a:xfrm>
              <a:off x="15947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27"/>
            <p:cNvSpPr/>
            <p:nvPr/>
          </p:nvSpPr>
          <p:spPr>
            <a:xfrm>
              <a:off x="16866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27"/>
            <p:cNvSpPr/>
            <p:nvPr/>
          </p:nvSpPr>
          <p:spPr>
            <a:xfrm>
              <a:off x="17784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27"/>
            <p:cNvSpPr/>
            <p:nvPr/>
          </p:nvSpPr>
          <p:spPr>
            <a:xfrm>
              <a:off x="187037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27"/>
            <p:cNvSpPr/>
            <p:nvPr/>
          </p:nvSpPr>
          <p:spPr>
            <a:xfrm>
              <a:off x="19621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27"/>
            <p:cNvSpPr/>
            <p:nvPr/>
          </p:nvSpPr>
          <p:spPr>
            <a:xfrm>
              <a:off x="2054075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27"/>
            <p:cNvSpPr/>
            <p:nvPr/>
          </p:nvSpPr>
          <p:spPr>
            <a:xfrm>
              <a:off x="21458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27"/>
            <p:cNvSpPr/>
            <p:nvPr/>
          </p:nvSpPr>
          <p:spPr>
            <a:xfrm>
              <a:off x="2237800" y="248360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27"/>
            <p:cNvSpPr/>
            <p:nvPr/>
          </p:nvSpPr>
          <p:spPr>
            <a:xfrm>
              <a:off x="23295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27"/>
            <p:cNvSpPr/>
            <p:nvPr/>
          </p:nvSpPr>
          <p:spPr>
            <a:xfrm>
              <a:off x="242132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27"/>
            <p:cNvSpPr/>
            <p:nvPr/>
          </p:nvSpPr>
          <p:spPr>
            <a:xfrm>
              <a:off x="25132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27"/>
            <p:cNvSpPr/>
            <p:nvPr/>
          </p:nvSpPr>
          <p:spPr>
            <a:xfrm>
              <a:off x="260500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27"/>
            <p:cNvSpPr/>
            <p:nvPr/>
          </p:nvSpPr>
          <p:spPr>
            <a:xfrm>
              <a:off x="26969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27"/>
            <p:cNvSpPr/>
            <p:nvPr/>
          </p:nvSpPr>
          <p:spPr>
            <a:xfrm>
              <a:off x="27887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27"/>
            <p:cNvSpPr/>
            <p:nvPr/>
          </p:nvSpPr>
          <p:spPr>
            <a:xfrm>
              <a:off x="28806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27"/>
            <p:cNvSpPr/>
            <p:nvPr/>
          </p:nvSpPr>
          <p:spPr>
            <a:xfrm>
              <a:off x="297242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27"/>
            <p:cNvSpPr/>
            <p:nvPr/>
          </p:nvSpPr>
          <p:spPr>
            <a:xfrm>
              <a:off x="30643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27"/>
            <p:cNvSpPr/>
            <p:nvPr/>
          </p:nvSpPr>
          <p:spPr>
            <a:xfrm>
              <a:off x="31561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27"/>
            <p:cNvSpPr/>
            <p:nvPr/>
          </p:nvSpPr>
          <p:spPr>
            <a:xfrm>
              <a:off x="32478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27"/>
            <p:cNvSpPr/>
            <p:nvPr/>
          </p:nvSpPr>
          <p:spPr>
            <a:xfrm>
              <a:off x="333985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27"/>
            <p:cNvSpPr/>
            <p:nvPr/>
          </p:nvSpPr>
          <p:spPr>
            <a:xfrm>
              <a:off x="343157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27"/>
            <p:cNvSpPr/>
            <p:nvPr/>
          </p:nvSpPr>
          <p:spPr>
            <a:xfrm>
              <a:off x="35235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27"/>
            <p:cNvSpPr/>
            <p:nvPr/>
          </p:nvSpPr>
          <p:spPr>
            <a:xfrm>
              <a:off x="6764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27"/>
            <p:cNvSpPr/>
            <p:nvPr/>
          </p:nvSpPr>
          <p:spPr>
            <a:xfrm>
              <a:off x="76832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27"/>
            <p:cNvSpPr/>
            <p:nvPr/>
          </p:nvSpPr>
          <p:spPr>
            <a:xfrm>
              <a:off x="860125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27"/>
            <p:cNvSpPr/>
            <p:nvPr/>
          </p:nvSpPr>
          <p:spPr>
            <a:xfrm>
              <a:off x="9518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27"/>
            <p:cNvSpPr/>
            <p:nvPr/>
          </p:nvSpPr>
          <p:spPr>
            <a:xfrm>
              <a:off x="104382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27"/>
            <p:cNvSpPr/>
            <p:nvPr/>
          </p:nvSpPr>
          <p:spPr>
            <a:xfrm>
              <a:off x="11355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27"/>
            <p:cNvSpPr/>
            <p:nvPr/>
          </p:nvSpPr>
          <p:spPr>
            <a:xfrm>
              <a:off x="1227500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27"/>
            <p:cNvSpPr/>
            <p:nvPr/>
          </p:nvSpPr>
          <p:spPr>
            <a:xfrm>
              <a:off x="131927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27"/>
            <p:cNvSpPr/>
            <p:nvPr/>
          </p:nvSpPr>
          <p:spPr>
            <a:xfrm>
              <a:off x="1411200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27"/>
            <p:cNvSpPr/>
            <p:nvPr/>
          </p:nvSpPr>
          <p:spPr>
            <a:xfrm>
              <a:off x="150300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27"/>
            <p:cNvSpPr/>
            <p:nvPr/>
          </p:nvSpPr>
          <p:spPr>
            <a:xfrm>
              <a:off x="15947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27"/>
            <p:cNvSpPr/>
            <p:nvPr/>
          </p:nvSpPr>
          <p:spPr>
            <a:xfrm>
              <a:off x="16866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27"/>
            <p:cNvSpPr/>
            <p:nvPr/>
          </p:nvSpPr>
          <p:spPr>
            <a:xfrm>
              <a:off x="17784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27"/>
            <p:cNvSpPr/>
            <p:nvPr/>
          </p:nvSpPr>
          <p:spPr>
            <a:xfrm>
              <a:off x="187037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27"/>
            <p:cNvSpPr/>
            <p:nvPr/>
          </p:nvSpPr>
          <p:spPr>
            <a:xfrm>
              <a:off x="19621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27"/>
            <p:cNvSpPr/>
            <p:nvPr/>
          </p:nvSpPr>
          <p:spPr>
            <a:xfrm>
              <a:off x="2054075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27"/>
            <p:cNvSpPr/>
            <p:nvPr/>
          </p:nvSpPr>
          <p:spPr>
            <a:xfrm>
              <a:off x="21458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27"/>
            <p:cNvSpPr/>
            <p:nvPr/>
          </p:nvSpPr>
          <p:spPr>
            <a:xfrm>
              <a:off x="2237800" y="25753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27"/>
            <p:cNvSpPr/>
            <p:nvPr/>
          </p:nvSpPr>
          <p:spPr>
            <a:xfrm>
              <a:off x="23295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27"/>
            <p:cNvSpPr/>
            <p:nvPr/>
          </p:nvSpPr>
          <p:spPr>
            <a:xfrm>
              <a:off x="242132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27"/>
            <p:cNvSpPr/>
            <p:nvPr/>
          </p:nvSpPr>
          <p:spPr>
            <a:xfrm>
              <a:off x="25132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27"/>
            <p:cNvSpPr/>
            <p:nvPr/>
          </p:nvSpPr>
          <p:spPr>
            <a:xfrm>
              <a:off x="260500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27"/>
            <p:cNvSpPr/>
            <p:nvPr/>
          </p:nvSpPr>
          <p:spPr>
            <a:xfrm>
              <a:off x="26969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27"/>
            <p:cNvSpPr/>
            <p:nvPr/>
          </p:nvSpPr>
          <p:spPr>
            <a:xfrm>
              <a:off x="27887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27"/>
            <p:cNvSpPr/>
            <p:nvPr/>
          </p:nvSpPr>
          <p:spPr>
            <a:xfrm>
              <a:off x="28806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27"/>
            <p:cNvSpPr/>
            <p:nvPr/>
          </p:nvSpPr>
          <p:spPr>
            <a:xfrm>
              <a:off x="297242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27"/>
            <p:cNvSpPr/>
            <p:nvPr/>
          </p:nvSpPr>
          <p:spPr>
            <a:xfrm>
              <a:off x="30643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27"/>
            <p:cNvSpPr/>
            <p:nvPr/>
          </p:nvSpPr>
          <p:spPr>
            <a:xfrm>
              <a:off x="31561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27"/>
            <p:cNvSpPr/>
            <p:nvPr/>
          </p:nvSpPr>
          <p:spPr>
            <a:xfrm>
              <a:off x="32478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27"/>
            <p:cNvSpPr/>
            <p:nvPr/>
          </p:nvSpPr>
          <p:spPr>
            <a:xfrm>
              <a:off x="333985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27"/>
            <p:cNvSpPr/>
            <p:nvPr/>
          </p:nvSpPr>
          <p:spPr>
            <a:xfrm>
              <a:off x="343157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27"/>
            <p:cNvSpPr/>
            <p:nvPr/>
          </p:nvSpPr>
          <p:spPr>
            <a:xfrm>
              <a:off x="35235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27"/>
            <p:cNvSpPr/>
            <p:nvPr/>
          </p:nvSpPr>
          <p:spPr>
            <a:xfrm>
              <a:off x="6764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27"/>
            <p:cNvSpPr/>
            <p:nvPr/>
          </p:nvSpPr>
          <p:spPr>
            <a:xfrm>
              <a:off x="76832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27"/>
            <p:cNvSpPr/>
            <p:nvPr/>
          </p:nvSpPr>
          <p:spPr>
            <a:xfrm>
              <a:off x="860125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27"/>
            <p:cNvSpPr/>
            <p:nvPr/>
          </p:nvSpPr>
          <p:spPr>
            <a:xfrm>
              <a:off x="9518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27"/>
            <p:cNvSpPr/>
            <p:nvPr/>
          </p:nvSpPr>
          <p:spPr>
            <a:xfrm>
              <a:off x="104382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27"/>
            <p:cNvSpPr/>
            <p:nvPr/>
          </p:nvSpPr>
          <p:spPr>
            <a:xfrm>
              <a:off x="11355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27"/>
            <p:cNvSpPr/>
            <p:nvPr/>
          </p:nvSpPr>
          <p:spPr>
            <a:xfrm>
              <a:off x="1227500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27"/>
            <p:cNvSpPr/>
            <p:nvPr/>
          </p:nvSpPr>
          <p:spPr>
            <a:xfrm>
              <a:off x="131927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27"/>
            <p:cNvSpPr/>
            <p:nvPr/>
          </p:nvSpPr>
          <p:spPr>
            <a:xfrm>
              <a:off x="1411200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27"/>
            <p:cNvSpPr/>
            <p:nvPr/>
          </p:nvSpPr>
          <p:spPr>
            <a:xfrm>
              <a:off x="150300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27"/>
            <p:cNvSpPr/>
            <p:nvPr/>
          </p:nvSpPr>
          <p:spPr>
            <a:xfrm>
              <a:off x="15947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27"/>
            <p:cNvSpPr/>
            <p:nvPr/>
          </p:nvSpPr>
          <p:spPr>
            <a:xfrm>
              <a:off x="16866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27"/>
            <p:cNvSpPr/>
            <p:nvPr/>
          </p:nvSpPr>
          <p:spPr>
            <a:xfrm>
              <a:off x="17784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27"/>
            <p:cNvSpPr/>
            <p:nvPr/>
          </p:nvSpPr>
          <p:spPr>
            <a:xfrm>
              <a:off x="187037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27"/>
            <p:cNvSpPr/>
            <p:nvPr/>
          </p:nvSpPr>
          <p:spPr>
            <a:xfrm>
              <a:off x="19621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27"/>
            <p:cNvSpPr/>
            <p:nvPr/>
          </p:nvSpPr>
          <p:spPr>
            <a:xfrm>
              <a:off x="2054075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27"/>
            <p:cNvSpPr/>
            <p:nvPr/>
          </p:nvSpPr>
          <p:spPr>
            <a:xfrm>
              <a:off x="21458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27"/>
            <p:cNvSpPr/>
            <p:nvPr/>
          </p:nvSpPr>
          <p:spPr>
            <a:xfrm>
              <a:off x="2237800" y="26673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27"/>
            <p:cNvSpPr/>
            <p:nvPr/>
          </p:nvSpPr>
          <p:spPr>
            <a:xfrm>
              <a:off x="23295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27"/>
            <p:cNvSpPr/>
            <p:nvPr/>
          </p:nvSpPr>
          <p:spPr>
            <a:xfrm>
              <a:off x="242132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27"/>
            <p:cNvSpPr/>
            <p:nvPr/>
          </p:nvSpPr>
          <p:spPr>
            <a:xfrm>
              <a:off x="25132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27"/>
            <p:cNvSpPr/>
            <p:nvPr/>
          </p:nvSpPr>
          <p:spPr>
            <a:xfrm>
              <a:off x="260500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27"/>
            <p:cNvSpPr/>
            <p:nvPr/>
          </p:nvSpPr>
          <p:spPr>
            <a:xfrm>
              <a:off x="26969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27"/>
            <p:cNvSpPr/>
            <p:nvPr/>
          </p:nvSpPr>
          <p:spPr>
            <a:xfrm>
              <a:off x="27887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27"/>
            <p:cNvSpPr/>
            <p:nvPr/>
          </p:nvSpPr>
          <p:spPr>
            <a:xfrm>
              <a:off x="28806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27"/>
            <p:cNvSpPr/>
            <p:nvPr/>
          </p:nvSpPr>
          <p:spPr>
            <a:xfrm>
              <a:off x="297242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27"/>
            <p:cNvSpPr/>
            <p:nvPr/>
          </p:nvSpPr>
          <p:spPr>
            <a:xfrm>
              <a:off x="30643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27"/>
            <p:cNvSpPr/>
            <p:nvPr/>
          </p:nvSpPr>
          <p:spPr>
            <a:xfrm>
              <a:off x="31561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27"/>
            <p:cNvSpPr/>
            <p:nvPr/>
          </p:nvSpPr>
          <p:spPr>
            <a:xfrm>
              <a:off x="32478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27"/>
            <p:cNvSpPr/>
            <p:nvPr/>
          </p:nvSpPr>
          <p:spPr>
            <a:xfrm>
              <a:off x="333985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27"/>
            <p:cNvSpPr/>
            <p:nvPr/>
          </p:nvSpPr>
          <p:spPr>
            <a:xfrm>
              <a:off x="343157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27"/>
            <p:cNvSpPr/>
            <p:nvPr/>
          </p:nvSpPr>
          <p:spPr>
            <a:xfrm>
              <a:off x="35235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27"/>
            <p:cNvSpPr/>
            <p:nvPr/>
          </p:nvSpPr>
          <p:spPr>
            <a:xfrm>
              <a:off x="6764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27"/>
            <p:cNvSpPr/>
            <p:nvPr/>
          </p:nvSpPr>
          <p:spPr>
            <a:xfrm>
              <a:off x="76832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27"/>
            <p:cNvSpPr/>
            <p:nvPr/>
          </p:nvSpPr>
          <p:spPr>
            <a:xfrm>
              <a:off x="860125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27"/>
            <p:cNvSpPr/>
            <p:nvPr/>
          </p:nvSpPr>
          <p:spPr>
            <a:xfrm>
              <a:off x="9518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27"/>
            <p:cNvSpPr/>
            <p:nvPr/>
          </p:nvSpPr>
          <p:spPr>
            <a:xfrm>
              <a:off x="104382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27"/>
            <p:cNvSpPr/>
            <p:nvPr/>
          </p:nvSpPr>
          <p:spPr>
            <a:xfrm>
              <a:off x="11355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27"/>
            <p:cNvSpPr/>
            <p:nvPr/>
          </p:nvSpPr>
          <p:spPr>
            <a:xfrm>
              <a:off x="1227500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27"/>
            <p:cNvSpPr/>
            <p:nvPr/>
          </p:nvSpPr>
          <p:spPr>
            <a:xfrm>
              <a:off x="131927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27"/>
            <p:cNvSpPr/>
            <p:nvPr/>
          </p:nvSpPr>
          <p:spPr>
            <a:xfrm>
              <a:off x="1411200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27"/>
            <p:cNvSpPr/>
            <p:nvPr/>
          </p:nvSpPr>
          <p:spPr>
            <a:xfrm>
              <a:off x="150300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27"/>
            <p:cNvSpPr/>
            <p:nvPr/>
          </p:nvSpPr>
          <p:spPr>
            <a:xfrm>
              <a:off x="15947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27"/>
            <p:cNvSpPr/>
            <p:nvPr/>
          </p:nvSpPr>
          <p:spPr>
            <a:xfrm>
              <a:off x="16866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27"/>
            <p:cNvSpPr/>
            <p:nvPr/>
          </p:nvSpPr>
          <p:spPr>
            <a:xfrm>
              <a:off x="17784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27"/>
            <p:cNvSpPr/>
            <p:nvPr/>
          </p:nvSpPr>
          <p:spPr>
            <a:xfrm>
              <a:off x="187037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27"/>
            <p:cNvSpPr/>
            <p:nvPr/>
          </p:nvSpPr>
          <p:spPr>
            <a:xfrm>
              <a:off x="19621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27"/>
            <p:cNvSpPr/>
            <p:nvPr/>
          </p:nvSpPr>
          <p:spPr>
            <a:xfrm>
              <a:off x="2054075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27"/>
            <p:cNvSpPr/>
            <p:nvPr/>
          </p:nvSpPr>
          <p:spPr>
            <a:xfrm>
              <a:off x="21458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27"/>
            <p:cNvSpPr/>
            <p:nvPr/>
          </p:nvSpPr>
          <p:spPr>
            <a:xfrm>
              <a:off x="2237800" y="27590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27"/>
            <p:cNvSpPr/>
            <p:nvPr/>
          </p:nvSpPr>
          <p:spPr>
            <a:xfrm>
              <a:off x="23295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27"/>
            <p:cNvSpPr/>
            <p:nvPr/>
          </p:nvSpPr>
          <p:spPr>
            <a:xfrm>
              <a:off x="242132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27"/>
            <p:cNvSpPr/>
            <p:nvPr/>
          </p:nvSpPr>
          <p:spPr>
            <a:xfrm>
              <a:off x="25132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27"/>
            <p:cNvSpPr/>
            <p:nvPr/>
          </p:nvSpPr>
          <p:spPr>
            <a:xfrm>
              <a:off x="260500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27"/>
            <p:cNvSpPr/>
            <p:nvPr/>
          </p:nvSpPr>
          <p:spPr>
            <a:xfrm>
              <a:off x="26969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27"/>
            <p:cNvSpPr/>
            <p:nvPr/>
          </p:nvSpPr>
          <p:spPr>
            <a:xfrm>
              <a:off x="27887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27"/>
            <p:cNvSpPr/>
            <p:nvPr/>
          </p:nvSpPr>
          <p:spPr>
            <a:xfrm>
              <a:off x="28806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27"/>
            <p:cNvSpPr/>
            <p:nvPr/>
          </p:nvSpPr>
          <p:spPr>
            <a:xfrm>
              <a:off x="297242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27"/>
            <p:cNvSpPr/>
            <p:nvPr/>
          </p:nvSpPr>
          <p:spPr>
            <a:xfrm>
              <a:off x="30643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27"/>
            <p:cNvSpPr/>
            <p:nvPr/>
          </p:nvSpPr>
          <p:spPr>
            <a:xfrm>
              <a:off x="31561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27"/>
            <p:cNvSpPr/>
            <p:nvPr/>
          </p:nvSpPr>
          <p:spPr>
            <a:xfrm>
              <a:off x="32478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27"/>
            <p:cNvSpPr/>
            <p:nvPr/>
          </p:nvSpPr>
          <p:spPr>
            <a:xfrm>
              <a:off x="333985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27"/>
            <p:cNvSpPr/>
            <p:nvPr/>
          </p:nvSpPr>
          <p:spPr>
            <a:xfrm>
              <a:off x="343157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27"/>
            <p:cNvSpPr/>
            <p:nvPr/>
          </p:nvSpPr>
          <p:spPr>
            <a:xfrm>
              <a:off x="35235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27"/>
            <p:cNvSpPr/>
            <p:nvPr/>
          </p:nvSpPr>
          <p:spPr>
            <a:xfrm>
              <a:off x="6764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27"/>
            <p:cNvSpPr/>
            <p:nvPr/>
          </p:nvSpPr>
          <p:spPr>
            <a:xfrm>
              <a:off x="76832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27"/>
            <p:cNvSpPr/>
            <p:nvPr/>
          </p:nvSpPr>
          <p:spPr>
            <a:xfrm>
              <a:off x="860125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27"/>
            <p:cNvSpPr/>
            <p:nvPr/>
          </p:nvSpPr>
          <p:spPr>
            <a:xfrm>
              <a:off x="9518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27"/>
            <p:cNvSpPr/>
            <p:nvPr/>
          </p:nvSpPr>
          <p:spPr>
            <a:xfrm>
              <a:off x="104382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27"/>
            <p:cNvSpPr/>
            <p:nvPr/>
          </p:nvSpPr>
          <p:spPr>
            <a:xfrm>
              <a:off x="11355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27"/>
            <p:cNvSpPr/>
            <p:nvPr/>
          </p:nvSpPr>
          <p:spPr>
            <a:xfrm>
              <a:off x="1227500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27"/>
            <p:cNvSpPr/>
            <p:nvPr/>
          </p:nvSpPr>
          <p:spPr>
            <a:xfrm>
              <a:off x="131927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27"/>
            <p:cNvSpPr/>
            <p:nvPr/>
          </p:nvSpPr>
          <p:spPr>
            <a:xfrm>
              <a:off x="1411200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27"/>
            <p:cNvSpPr/>
            <p:nvPr/>
          </p:nvSpPr>
          <p:spPr>
            <a:xfrm>
              <a:off x="150300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27"/>
            <p:cNvSpPr/>
            <p:nvPr/>
          </p:nvSpPr>
          <p:spPr>
            <a:xfrm>
              <a:off x="15947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4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27"/>
            <p:cNvSpPr/>
            <p:nvPr/>
          </p:nvSpPr>
          <p:spPr>
            <a:xfrm>
              <a:off x="16866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27"/>
            <p:cNvSpPr/>
            <p:nvPr/>
          </p:nvSpPr>
          <p:spPr>
            <a:xfrm>
              <a:off x="17784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27"/>
            <p:cNvSpPr/>
            <p:nvPr/>
          </p:nvSpPr>
          <p:spPr>
            <a:xfrm>
              <a:off x="187037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27"/>
            <p:cNvSpPr/>
            <p:nvPr/>
          </p:nvSpPr>
          <p:spPr>
            <a:xfrm>
              <a:off x="19621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4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27"/>
            <p:cNvSpPr/>
            <p:nvPr/>
          </p:nvSpPr>
          <p:spPr>
            <a:xfrm>
              <a:off x="2054075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27"/>
            <p:cNvSpPr/>
            <p:nvPr/>
          </p:nvSpPr>
          <p:spPr>
            <a:xfrm>
              <a:off x="21458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27"/>
            <p:cNvSpPr/>
            <p:nvPr/>
          </p:nvSpPr>
          <p:spPr>
            <a:xfrm>
              <a:off x="2237800" y="285102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27"/>
            <p:cNvSpPr/>
            <p:nvPr/>
          </p:nvSpPr>
          <p:spPr>
            <a:xfrm>
              <a:off x="23295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4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27"/>
            <p:cNvSpPr/>
            <p:nvPr/>
          </p:nvSpPr>
          <p:spPr>
            <a:xfrm>
              <a:off x="242132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4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27"/>
            <p:cNvSpPr/>
            <p:nvPr/>
          </p:nvSpPr>
          <p:spPr>
            <a:xfrm>
              <a:off x="25132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27"/>
            <p:cNvSpPr/>
            <p:nvPr/>
          </p:nvSpPr>
          <p:spPr>
            <a:xfrm>
              <a:off x="260500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27"/>
            <p:cNvSpPr/>
            <p:nvPr/>
          </p:nvSpPr>
          <p:spPr>
            <a:xfrm>
              <a:off x="26969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44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27"/>
            <p:cNvSpPr/>
            <p:nvPr/>
          </p:nvSpPr>
          <p:spPr>
            <a:xfrm>
              <a:off x="27887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27"/>
            <p:cNvSpPr/>
            <p:nvPr/>
          </p:nvSpPr>
          <p:spPr>
            <a:xfrm>
              <a:off x="28806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27"/>
            <p:cNvSpPr/>
            <p:nvPr/>
          </p:nvSpPr>
          <p:spPr>
            <a:xfrm>
              <a:off x="297242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27"/>
            <p:cNvSpPr/>
            <p:nvPr/>
          </p:nvSpPr>
          <p:spPr>
            <a:xfrm>
              <a:off x="30643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44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27"/>
            <p:cNvSpPr/>
            <p:nvPr/>
          </p:nvSpPr>
          <p:spPr>
            <a:xfrm>
              <a:off x="31561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27"/>
            <p:cNvSpPr/>
            <p:nvPr/>
          </p:nvSpPr>
          <p:spPr>
            <a:xfrm>
              <a:off x="32478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27"/>
            <p:cNvSpPr/>
            <p:nvPr/>
          </p:nvSpPr>
          <p:spPr>
            <a:xfrm>
              <a:off x="333985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27"/>
            <p:cNvSpPr/>
            <p:nvPr/>
          </p:nvSpPr>
          <p:spPr>
            <a:xfrm>
              <a:off x="343157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27"/>
            <p:cNvSpPr/>
            <p:nvPr/>
          </p:nvSpPr>
          <p:spPr>
            <a:xfrm>
              <a:off x="35235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27"/>
            <p:cNvSpPr/>
            <p:nvPr/>
          </p:nvSpPr>
          <p:spPr>
            <a:xfrm>
              <a:off x="6764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27"/>
            <p:cNvSpPr/>
            <p:nvPr/>
          </p:nvSpPr>
          <p:spPr>
            <a:xfrm>
              <a:off x="76832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27"/>
            <p:cNvSpPr/>
            <p:nvPr/>
          </p:nvSpPr>
          <p:spPr>
            <a:xfrm>
              <a:off x="860125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27"/>
            <p:cNvSpPr/>
            <p:nvPr/>
          </p:nvSpPr>
          <p:spPr>
            <a:xfrm>
              <a:off x="9518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27"/>
            <p:cNvSpPr/>
            <p:nvPr/>
          </p:nvSpPr>
          <p:spPr>
            <a:xfrm>
              <a:off x="104382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27"/>
            <p:cNvSpPr/>
            <p:nvPr/>
          </p:nvSpPr>
          <p:spPr>
            <a:xfrm>
              <a:off x="11355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27"/>
            <p:cNvSpPr/>
            <p:nvPr/>
          </p:nvSpPr>
          <p:spPr>
            <a:xfrm>
              <a:off x="1227500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27"/>
            <p:cNvSpPr/>
            <p:nvPr/>
          </p:nvSpPr>
          <p:spPr>
            <a:xfrm>
              <a:off x="131927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27"/>
            <p:cNvSpPr/>
            <p:nvPr/>
          </p:nvSpPr>
          <p:spPr>
            <a:xfrm>
              <a:off x="1411200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27"/>
            <p:cNvSpPr/>
            <p:nvPr/>
          </p:nvSpPr>
          <p:spPr>
            <a:xfrm>
              <a:off x="150300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27"/>
            <p:cNvSpPr/>
            <p:nvPr/>
          </p:nvSpPr>
          <p:spPr>
            <a:xfrm>
              <a:off x="15947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27"/>
            <p:cNvSpPr/>
            <p:nvPr/>
          </p:nvSpPr>
          <p:spPr>
            <a:xfrm>
              <a:off x="16866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27"/>
            <p:cNvSpPr/>
            <p:nvPr/>
          </p:nvSpPr>
          <p:spPr>
            <a:xfrm>
              <a:off x="17784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27"/>
            <p:cNvSpPr/>
            <p:nvPr/>
          </p:nvSpPr>
          <p:spPr>
            <a:xfrm>
              <a:off x="187037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27"/>
            <p:cNvSpPr/>
            <p:nvPr/>
          </p:nvSpPr>
          <p:spPr>
            <a:xfrm>
              <a:off x="19621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27"/>
            <p:cNvSpPr/>
            <p:nvPr/>
          </p:nvSpPr>
          <p:spPr>
            <a:xfrm>
              <a:off x="2054075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27"/>
            <p:cNvSpPr/>
            <p:nvPr/>
          </p:nvSpPr>
          <p:spPr>
            <a:xfrm>
              <a:off x="21458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27"/>
            <p:cNvSpPr/>
            <p:nvPr/>
          </p:nvSpPr>
          <p:spPr>
            <a:xfrm>
              <a:off x="2237800" y="29427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27"/>
            <p:cNvSpPr/>
            <p:nvPr/>
          </p:nvSpPr>
          <p:spPr>
            <a:xfrm>
              <a:off x="23295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27"/>
            <p:cNvSpPr/>
            <p:nvPr/>
          </p:nvSpPr>
          <p:spPr>
            <a:xfrm>
              <a:off x="242132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27"/>
            <p:cNvSpPr/>
            <p:nvPr/>
          </p:nvSpPr>
          <p:spPr>
            <a:xfrm>
              <a:off x="25132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27"/>
            <p:cNvSpPr/>
            <p:nvPr/>
          </p:nvSpPr>
          <p:spPr>
            <a:xfrm>
              <a:off x="260500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27"/>
            <p:cNvSpPr/>
            <p:nvPr/>
          </p:nvSpPr>
          <p:spPr>
            <a:xfrm>
              <a:off x="26969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27"/>
            <p:cNvSpPr/>
            <p:nvPr/>
          </p:nvSpPr>
          <p:spPr>
            <a:xfrm>
              <a:off x="27887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27"/>
            <p:cNvSpPr/>
            <p:nvPr/>
          </p:nvSpPr>
          <p:spPr>
            <a:xfrm>
              <a:off x="28806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27"/>
            <p:cNvSpPr/>
            <p:nvPr/>
          </p:nvSpPr>
          <p:spPr>
            <a:xfrm>
              <a:off x="297242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27"/>
            <p:cNvSpPr/>
            <p:nvPr/>
          </p:nvSpPr>
          <p:spPr>
            <a:xfrm>
              <a:off x="30643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27"/>
            <p:cNvSpPr/>
            <p:nvPr/>
          </p:nvSpPr>
          <p:spPr>
            <a:xfrm>
              <a:off x="31561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27"/>
            <p:cNvSpPr/>
            <p:nvPr/>
          </p:nvSpPr>
          <p:spPr>
            <a:xfrm>
              <a:off x="32478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27"/>
            <p:cNvSpPr/>
            <p:nvPr/>
          </p:nvSpPr>
          <p:spPr>
            <a:xfrm>
              <a:off x="333985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27"/>
            <p:cNvSpPr/>
            <p:nvPr/>
          </p:nvSpPr>
          <p:spPr>
            <a:xfrm>
              <a:off x="343157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27"/>
            <p:cNvSpPr/>
            <p:nvPr/>
          </p:nvSpPr>
          <p:spPr>
            <a:xfrm>
              <a:off x="35235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27"/>
            <p:cNvSpPr/>
            <p:nvPr/>
          </p:nvSpPr>
          <p:spPr>
            <a:xfrm>
              <a:off x="6764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27"/>
            <p:cNvSpPr/>
            <p:nvPr/>
          </p:nvSpPr>
          <p:spPr>
            <a:xfrm>
              <a:off x="76832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27"/>
            <p:cNvSpPr/>
            <p:nvPr/>
          </p:nvSpPr>
          <p:spPr>
            <a:xfrm>
              <a:off x="860125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27"/>
            <p:cNvSpPr/>
            <p:nvPr/>
          </p:nvSpPr>
          <p:spPr>
            <a:xfrm>
              <a:off x="9518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27"/>
            <p:cNvSpPr/>
            <p:nvPr/>
          </p:nvSpPr>
          <p:spPr>
            <a:xfrm>
              <a:off x="104382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27"/>
            <p:cNvSpPr/>
            <p:nvPr/>
          </p:nvSpPr>
          <p:spPr>
            <a:xfrm>
              <a:off x="11355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27"/>
            <p:cNvSpPr/>
            <p:nvPr/>
          </p:nvSpPr>
          <p:spPr>
            <a:xfrm>
              <a:off x="1227500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27"/>
            <p:cNvSpPr/>
            <p:nvPr/>
          </p:nvSpPr>
          <p:spPr>
            <a:xfrm>
              <a:off x="131927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27"/>
            <p:cNvSpPr/>
            <p:nvPr/>
          </p:nvSpPr>
          <p:spPr>
            <a:xfrm>
              <a:off x="1411200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27"/>
            <p:cNvSpPr/>
            <p:nvPr/>
          </p:nvSpPr>
          <p:spPr>
            <a:xfrm>
              <a:off x="150300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27"/>
            <p:cNvSpPr/>
            <p:nvPr/>
          </p:nvSpPr>
          <p:spPr>
            <a:xfrm>
              <a:off x="15947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27"/>
            <p:cNvSpPr/>
            <p:nvPr/>
          </p:nvSpPr>
          <p:spPr>
            <a:xfrm>
              <a:off x="16866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27"/>
            <p:cNvSpPr/>
            <p:nvPr/>
          </p:nvSpPr>
          <p:spPr>
            <a:xfrm>
              <a:off x="17784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27"/>
            <p:cNvSpPr/>
            <p:nvPr/>
          </p:nvSpPr>
          <p:spPr>
            <a:xfrm>
              <a:off x="187037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27"/>
            <p:cNvSpPr/>
            <p:nvPr/>
          </p:nvSpPr>
          <p:spPr>
            <a:xfrm>
              <a:off x="19621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27"/>
            <p:cNvSpPr/>
            <p:nvPr/>
          </p:nvSpPr>
          <p:spPr>
            <a:xfrm>
              <a:off x="2054075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27"/>
            <p:cNvSpPr/>
            <p:nvPr/>
          </p:nvSpPr>
          <p:spPr>
            <a:xfrm>
              <a:off x="21458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27"/>
            <p:cNvSpPr/>
            <p:nvPr/>
          </p:nvSpPr>
          <p:spPr>
            <a:xfrm>
              <a:off x="2237800" y="303455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27"/>
            <p:cNvSpPr/>
            <p:nvPr/>
          </p:nvSpPr>
          <p:spPr>
            <a:xfrm>
              <a:off x="23295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27"/>
            <p:cNvSpPr/>
            <p:nvPr/>
          </p:nvSpPr>
          <p:spPr>
            <a:xfrm>
              <a:off x="242132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27"/>
            <p:cNvSpPr/>
            <p:nvPr/>
          </p:nvSpPr>
          <p:spPr>
            <a:xfrm>
              <a:off x="25132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27"/>
            <p:cNvSpPr/>
            <p:nvPr/>
          </p:nvSpPr>
          <p:spPr>
            <a:xfrm>
              <a:off x="260500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27"/>
            <p:cNvSpPr/>
            <p:nvPr/>
          </p:nvSpPr>
          <p:spPr>
            <a:xfrm>
              <a:off x="26969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27"/>
            <p:cNvSpPr/>
            <p:nvPr/>
          </p:nvSpPr>
          <p:spPr>
            <a:xfrm>
              <a:off x="27887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27"/>
            <p:cNvSpPr/>
            <p:nvPr/>
          </p:nvSpPr>
          <p:spPr>
            <a:xfrm>
              <a:off x="28806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27"/>
            <p:cNvSpPr/>
            <p:nvPr/>
          </p:nvSpPr>
          <p:spPr>
            <a:xfrm>
              <a:off x="297242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27"/>
            <p:cNvSpPr/>
            <p:nvPr/>
          </p:nvSpPr>
          <p:spPr>
            <a:xfrm>
              <a:off x="30643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27"/>
            <p:cNvSpPr/>
            <p:nvPr/>
          </p:nvSpPr>
          <p:spPr>
            <a:xfrm>
              <a:off x="31561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27"/>
            <p:cNvSpPr/>
            <p:nvPr/>
          </p:nvSpPr>
          <p:spPr>
            <a:xfrm>
              <a:off x="32478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27"/>
            <p:cNvSpPr/>
            <p:nvPr/>
          </p:nvSpPr>
          <p:spPr>
            <a:xfrm>
              <a:off x="333985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27"/>
            <p:cNvSpPr/>
            <p:nvPr/>
          </p:nvSpPr>
          <p:spPr>
            <a:xfrm>
              <a:off x="343157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27"/>
            <p:cNvSpPr/>
            <p:nvPr/>
          </p:nvSpPr>
          <p:spPr>
            <a:xfrm>
              <a:off x="35235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27"/>
            <p:cNvSpPr/>
            <p:nvPr/>
          </p:nvSpPr>
          <p:spPr>
            <a:xfrm>
              <a:off x="6764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27"/>
            <p:cNvSpPr/>
            <p:nvPr/>
          </p:nvSpPr>
          <p:spPr>
            <a:xfrm>
              <a:off x="76832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27"/>
            <p:cNvSpPr/>
            <p:nvPr/>
          </p:nvSpPr>
          <p:spPr>
            <a:xfrm>
              <a:off x="860125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27"/>
            <p:cNvSpPr/>
            <p:nvPr/>
          </p:nvSpPr>
          <p:spPr>
            <a:xfrm>
              <a:off x="9518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27"/>
            <p:cNvSpPr/>
            <p:nvPr/>
          </p:nvSpPr>
          <p:spPr>
            <a:xfrm>
              <a:off x="104382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27"/>
            <p:cNvSpPr/>
            <p:nvPr/>
          </p:nvSpPr>
          <p:spPr>
            <a:xfrm>
              <a:off x="11355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27"/>
            <p:cNvSpPr/>
            <p:nvPr/>
          </p:nvSpPr>
          <p:spPr>
            <a:xfrm>
              <a:off x="1227500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27"/>
            <p:cNvSpPr/>
            <p:nvPr/>
          </p:nvSpPr>
          <p:spPr>
            <a:xfrm>
              <a:off x="131927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27"/>
            <p:cNvSpPr/>
            <p:nvPr/>
          </p:nvSpPr>
          <p:spPr>
            <a:xfrm>
              <a:off x="1411200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27"/>
            <p:cNvSpPr/>
            <p:nvPr/>
          </p:nvSpPr>
          <p:spPr>
            <a:xfrm>
              <a:off x="150300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27"/>
            <p:cNvSpPr/>
            <p:nvPr/>
          </p:nvSpPr>
          <p:spPr>
            <a:xfrm>
              <a:off x="15947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52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27"/>
            <p:cNvSpPr/>
            <p:nvPr/>
          </p:nvSpPr>
          <p:spPr>
            <a:xfrm>
              <a:off x="16866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27"/>
            <p:cNvSpPr/>
            <p:nvPr/>
          </p:nvSpPr>
          <p:spPr>
            <a:xfrm>
              <a:off x="17784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27"/>
            <p:cNvSpPr/>
            <p:nvPr/>
          </p:nvSpPr>
          <p:spPr>
            <a:xfrm>
              <a:off x="187037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27"/>
            <p:cNvSpPr/>
            <p:nvPr/>
          </p:nvSpPr>
          <p:spPr>
            <a:xfrm>
              <a:off x="19621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52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27"/>
            <p:cNvSpPr/>
            <p:nvPr/>
          </p:nvSpPr>
          <p:spPr>
            <a:xfrm>
              <a:off x="2054075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27"/>
            <p:cNvSpPr/>
            <p:nvPr/>
          </p:nvSpPr>
          <p:spPr>
            <a:xfrm>
              <a:off x="21458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27"/>
            <p:cNvSpPr/>
            <p:nvPr/>
          </p:nvSpPr>
          <p:spPr>
            <a:xfrm>
              <a:off x="2237800" y="312647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27"/>
            <p:cNvSpPr/>
            <p:nvPr/>
          </p:nvSpPr>
          <p:spPr>
            <a:xfrm>
              <a:off x="23295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52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27"/>
            <p:cNvSpPr/>
            <p:nvPr/>
          </p:nvSpPr>
          <p:spPr>
            <a:xfrm>
              <a:off x="242132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52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27"/>
            <p:cNvSpPr/>
            <p:nvPr/>
          </p:nvSpPr>
          <p:spPr>
            <a:xfrm>
              <a:off x="25132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27"/>
            <p:cNvSpPr/>
            <p:nvPr/>
          </p:nvSpPr>
          <p:spPr>
            <a:xfrm>
              <a:off x="260500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27"/>
            <p:cNvSpPr/>
            <p:nvPr/>
          </p:nvSpPr>
          <p:spPr>
            <a:xfrm>
              <a:off x="26969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2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27"/>
            <p:cNvSpPr/>
            <p:nvPr/>
          </p:nvSpPr>
          <p:spPr>
            <a:xfrm>
              <a:off x="27887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27"/>
            <p:cNvSpPr/>
            <p:nvPr/>
          </p:nvSpPr>
          <p:spPr>
            <a:xfrm>
              <a:off x="28806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27"/>
            <p:cNvSpPr/>
            <p:nvPr/>
          </p:nvSpPr>
          <p:spPr>
            <a:xfrm>
              <a:off x="297242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27"/>
            <p:cNvSpPr/>
            <p:nvPr/>
          </p:nvSpPr>
          <p:spPr>
            <a:xfrm>
              <a:off x="30643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2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27"/>
            <p:cNvSpPr/>
            <p:nvPr/>
          </p:nvSpPr>
          <p:spPr>
            <a:xfrm>
              <a:off x="31561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27"/>
            <p:cNvSpPr/>
            <p:nvPr/>
          </p:nvSpPr>
          <p:spPr>
            <a:xfrm>
              <a:off x="32478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27"/>
            <p:cNvSpPr/>
            <p:nvPr/>
          </p:nvSpPr>
          <p:spPr>
            <a:xfrm>
              <a:off x="333985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27"/>
            <p:cNvSpPr/>
            <p:nvPr/>
          </p:nvSpPr>
          <p:spPr>
            <a:xfrm>
              <a:off x="343157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27"/>
            <p:cNvSpPr/>
            <p:nvPr/>
          </p:nvSpPr>
          <p:spPr>
            <a:xfrm>
              <a:off x="35235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27"/>
            <p:cNvSpPr/>
            <p:nvPr/>
          </p:nvSpPr>
          <p:spPr>
            <a:xfrm>
              <a:off x="6764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27"/>
            <p:cNvSpPr/>
            <p:nvPr/>
          </p:nvSpPr>
          <p:spPr>
            <a:xfrm>
              <a:off x="76832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27"/>
            <p:cNvSpPr/>
            <p:nvPr/>
          </p:nvSpPr>
          <p:spPr>
            <a:xfrm>
              <a:off x="860125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27"/>
            <p:cNvSpPr/>
            <p:nvPr/>
          </p:nvSpPr>
          <p:spPr>
            <a:xfrm>
              <a:off x="9518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27"/>
            <p:cNvSpPr/>
            <p:nvPr/>
          </p:nvSpPr>
          <p:spPr>
            <a:xfrm>
              <a:off x="104382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27"/>
            <p:cNvSpPr/>
            <p:nvPr/>
          </p:nvSpPr>
          <p:spPr>
            <a:xfrm>
              <a:off x="11355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27"/>
            <p:cNvSpPr/>
            <p:nvPr/>
          </p:nvSpPr>
          <p:spPr>
            <a:xfrm>
              <a:off x="1227500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27"/>
            <p:cNvSpPr/>
            <p:nvPr/>
          </p:nvSpPr>
          <p:spPr>
            <a:xfrm>
              <a:off x="131927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27"/>
            <p:cNvSpPr/>
            <p:nvPr/>
          </p:nvSpPr>
          <p:spPr>
            <a:xfrm>
              <a:off x="1411200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27"/>
            <p:cNvSpPr/>
            <p:nvPr/>
          </p:nvSpPr>
          <p:spPr>
            <a:xfrm>
              <a:off x="150300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27"/>
            <p:cNvSpPr/>
            <p:nvPr/>
          </p:nvSpPr>
          <p:spPr>
            <a:xfrm>
              <a:off x="15947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27"/>
            <p:cNvSpPr/>
            <p:nvPr/>
          </p:nvSpPr>
          <p:spPr>
            <a:xfrm>
              <a:off x="16866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27"/>
            <p:cNvSpPr/>
            <p:nvPr/>
          </p:nvSpPr>
          <p:spPr>
            <a:xfrm>
              <a:off x="17784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27"/>
            <p:cNvSpPr/>
            <p:nvPr/>
          </p:nvSpPr>
          <p:spPr>
            <a:xfrm>
              <a:off x="187037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27"/>
            <p:cNvSpPr/>
            <p:nvPr/>
          </p:nvSpPr>
          <p:spPr>
            <a:xfrm>
              <a:off x="19621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27"/>
            <p:cNvSpPr/>
            <p:nvPr/>
          </p:nvSpPr>
          <p:spPr>
            <a:xfrm>
              <a:off x="2054075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27"/>
            <p:cNvSpPr/>
            <p:nvPr/>
          </p:nvSpPr>
          <p:spPr>
            <a:xfrm>
              <a:off x="21458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27"/>
            <p:cNvSpPr/>
            <p:nvPr/>
          </p:nvSpPr>
          <p:spPr>
            <a:xfrm>
              <a:off x="2237800" y="32182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27"/>
            <p:cNvSpPr/>
            <p:nvPr/>
          </p:nvSpPr>
          <p:spPr>
            <a:xfrm>
              <a:off x="23295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27"/>
            <p:cNvSpPr/>
            <p:nvPr/>
          </p:nvSpPr>
          <p:spPr>
            <a:xfrm>
              <a:off x="242132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27"/>
            <p:cNvSpPr/>
            <p:nvPr/>
          </p:nvSpPr>
          <p:spPr>
            <a:xfrm>
              <a:off x="25132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27"/>
            <p:cNvSpPr/>
            <p:nvPr/>
          </p:nvSpPr>
          <p:spPr>
            <a:xfrm>
              <a:off x="260500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27"/>
            <p:cNvSpPr/>
            <p:nvPr/>
          </p:nvSpPr>
          <p:spPr>
            <a:xfrm>
              <a:off x="26969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27"/>
            <p:cNvSpPr/>
            <p:nvPr/>
          </p:nvSpPr>
          <p:spPr>
            <a:xfrm>
              <a:off x="27887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27"/>
            <p:cNvSpPr/>
            <p:nvPr/>
          </p:nvSpPr>
          <p:spPr>
            <a:xfrm>
              <a:off x="28806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27"/>
            <p:cNvSpPr/>
            <p:nvPr/>
          </p:nvSpPr>
          <p:spPr>
            <a:xfrm>
              <a:off x="297242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27"/>
            <p:cNvSpPr/>
            <p:nvPr/>
          </p:nvSpPr>
          <p:spPr>
            <a:xfrm>
              <a:off x="30643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27"/>
            <p:cNvSpPr/>
            <p:nvPr/>
          </p:nvSpPr>
          <p:spPr>
            <a:xfrm>
              <a:off x="31561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27"/>
            <p:cNvSpPr/>
            <p:nvPr/>
          </p:nvSpPr>
          <p:spPr>
            <a:xfrm>
              <a:off x="32478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27"/>
            <p:cNvSpPr/>
            <p:nvPr/>
          </p:nvSpPr>
          <p:spPr>
            <a:xfrm>
              <a:off x="333985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27"/>
            <p:cNvSpPr/>
            <p:nvPr/>
          </p:nvSpPr>
          <p:spPr>
            <a:xfrm>
              <a:off x="343157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27"/>
            <p:cNvSpPr/>
            <p:nvPr/>
          </p:nvSpPr>
          <p:spPr>
            <a:xfrm>
              <a:off x="35235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27"/>
            <p:cNvSpPr/>
            <p:nvPr/>
          </p:nvSpPr>
          <p:spPr>
            <a:xfrm>
              <a:off x="6764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27"/>
            <p:cNvSpPr/>
            <p:nvPr/>
          </p:nvSpPr>
          <p:spPr>
            <a:xfrm>
              <a:off x="76832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27"/>
            <p:cNvSpPr/>
            <p:nvPr/>
          </p:nvSpPr>
          <p:spPr>
            <a:xfrm>
              <a:off x="860125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27"/>
            <p:cNvSpPr/>
            <p:nvPr/>
          </p:nvSpPr>
          <p:spPr>
            <a:xfrm>
              <a:off x="9518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27"/>
            <p:cNvSpPr/>
            <p:nvPr/>
          </p:nvSpPr>
          <p:spPr>
            <a:xfrm>
              <a:off x="104382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27"/>
            <p:cNvSpPr/>
            <p:nvPr/>
          </p:nvSpPr>
          <p:spPr>
            <a:xfrm>
              <a:off x="11355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27"/>
            <p:cNvSpPr/>
            <p:nvPr/>
          </p:nvSpPr>
          <p:spPr>
            <a:xfrm>
              <a:off x="1227500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27"/>
            <p:cNvSpPr/>
            <p:nvPr/>
          </p:nvSpPr>
          <p:spPr>
            <a:xfrm>
              <a:off x="131927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27"/>
            <p:cNvSpPr/>
            <p:nvPr/>
          </p:nvSpPr>
          <p:spPr>
            <a:xfrm>
              <a:off x="1411200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27"/>
            <p:cNvSpPr/>
            <p:nvPr/>
          </p:nvSpPr>
          <p:spPr>
            <a:xfrm>
              <a:off x="150300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27"/>
            <p:cNvSpPr/>
            <p:nvPr/>
          </p:nvSpPr>
          <p:spPr>
            <a:xfrm>
              <a:off x="15947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52"/>
                  </a:cubicBezTo>
                  <a:cubicBezTo>
                    <a:pt x="503" y="108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27"/>
            <p:cNvSpPr/>
            <p:nvPr/>
          </p:nvSpPr>
          <p:spPr>
            <a:xfrm>
              <a:off x="16866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27"/>
            <p:cNvSpPr/>
            <p:nvPr/>
          </p:nvSpPr>
          <p:spPr>
            <a:xfrm>
              <a:off x="17784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27"/>
            <p:cNvSpPr/>
            <p:nvPr/>
          </p:nvSpPr>
          <p:spPr>
            <a:xfrm>
              <a:off x="187037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27"/>
            <p:cNvSpPr/>
            <p:nvPr/>
          </p:nvSpPr>
          <p:spPr>
            <a:xfrm>
              <a:off x="19621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52"/>
                  </a:cubicBezTo>
                  <a:cubicBezTo>
                    <a:pt x="502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27"/>
            <p:cNvSpPr/>
            <p:nvPr/>
          </p:nvSpPr>
          <p:spPr>
            <a:xfrm>
              <a:off x="2054075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27"/>
            <p:cNvSpPr/>
            <p:nvPr/>
          </p:nvSpPr>
          <p:spPr>
            <a:xfrm>
              <a:off x="21458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27"/>
            <p:cNvSpPr/>
            <p:nvPr/>
          </p:nvSpPr>
          <p:spPr>
            <a:xfrm>
              <a:off x="2237800" y="33101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27"/>
            <p:cNvSpPr/>
            <p:nvPr/>
          </p:nvSpPr>
          <p:spPr>
            <a:xfrm>
              <a:off x="23295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52"/>
                  </a:cubicBezTo>
                  <a:cubicBezTo>
                    <a:pt x="502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27"/>
            <p:cNvSpPr/>
            <p:nvPr/>
          </p:nvSpPr>
          <p:spPr>
            <a:xfrm>
              <a:off x="242132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52"/>
                  </a:cubicBezTo>
                  <a:cubicBezTo>
                    <a:pt x="501" y="108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27"/>
            <p:cNvSpPr/>
            <p:nvPr/>
          </p:nvSpPr>
          <p:spPr>
            <a:xfrm>
              <a:off x="25132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27"/>
            <p:cNvSpPr/>
            <p:nvPr/>
          </p:nvSpPr>
          <p:spPr>
            <a:xfrm>
              <a:off x="260500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27"/>
            <p:cNvSpPr/>
            <p:nvPr/>
          </p:nvSpPr>
          <p:spPr>
            <a:xfrm>
              <a:off x="26969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8"/>
                    <a:pt x="1" y="252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27"/>
            <p:cNvSpPr/>
            <p:nvPr/>
          </p:nvSpPr>
          <p:spPr>
            <a:xfrm>
              <a:off x="27887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27"/>
            <p:cNvSpPr/>
            <p:nvPr/>
          </p:nvSpPr>
          <p:spPr>
            <a:xfrm>
              <a:off x="28806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27"/>
            <p:cNvSpPr/>
            <p:nvPr/>
          </p:nvSpPr>
          <p:spPr>
            <a:xfrm>
              <a:off x="297242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27"/>
            <p:cNvSpPr/>
            <p:nvPr/>
          </p:nvSpPr>
          <p:spPr>
            <a:xfrm>
              <a:off x="30643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8"/>
                    <a:pt x="1" y="252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27"/>
            <p:cNvSpPr/>
            <p:nvPr/>
          </p:nvSpPr>
          <p:spPr>
            <a:xfrm>
              <a:off x="31561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27"/>
            <p:cNvSpPr/>
            <p:nvPr/>
          </p:nvSpPr>
          <p:spPr>
            <a:xfrm>
              <a:off x="32478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27"/>
            <p:cNvSpPr/>
            <p:nvPr/>
          </p:nvSpPr>
          <p:spPr>
            <a:xfrm>
              <a:off x="333985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27"/>
            <p:cNvSpPr/>
            <p:nvPr/>
          </p:nvSpPr>
          <p:spPr>
            <a:xfrm>
              <a:off x="343157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27"/>
            <p:cNvSpPr/>
            <p:nvPr/>
          </p:nvSpPr>
          <p:spPr>
            <a:xfrm>
              <a:off x="35235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27"/>
            <p:cNvSpPr/>
            <p:nvPr/>
          </p:nvSpPr>
          <p:spPr>
            <a:xfrm>
              <a:off x="6764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27"/>
            <p:cNvSpPr/>
            <p:nvPr/>
          </p:nvSpPr>
          <p:spPr>
            <a:xfrm>
              <a:off x="76832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27"/>
            <p:cNvSpPr/>
            <p:nvPr/>
          </p:nvSpPr>
          <p:spPr>
            <a:xfrm>
              <a:off x="860125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27"/>
            <p:cNvSpPr/>
            <p:nvPr/>
          </p:nvSpPr>
          <p:spPr>
            <a:xfrm>
              <a:off x="9518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27"/>
            <p:cNvSpPr/>
            <p:nvPr/>
          </p:nvSpPr>
          <p:spPr>
            <a:xfrm>
              <a:off x="104382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27"/>
            <p:cNvSpPr/>
            <p:nvPr/>
          </p:nvSpPr>
          <p:spPr>
            <a:xfrm>
              <a:off x="11355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27"/>
            <p:cNvSpPr/>
            <p:nvPr/>
          </p:nvSpPr>
          <p:spPr>
            <a:xfrm>
              <a:off x="1227500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27"/>
            <p:cNvSpPr/>
            <p:nvPr/>
          </p:nvSpPr>
          <p:spPr>
            <a:xfrm>
              <a:off x="131927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27"/>
            <p:cNvSpPr/>
            <p:nvPr/>
          </p:nvSpPr>
          <p:spPr>
            <a:xfrm>
              <a:off x="1411200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27"/>
            <p:cNvSpPr/>
            <p:nvPr/>
          </p:nvSpPr>
          <p:spPr>
            <a:xfrm>
              <a:off x="150300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27"/>
            <p:cNvSpPr/>
            <p:nvPr/>
          </p:nvSpPr>
          <p:spPr>
            <a:xfrm>
              <a:off x="15947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27"/>
            <p:cNvSpPr/>
            <p:nvPr/>
          </p:nvSpPr>
          <p:spPr>
            <a:xfrm>
              <a:off x="16866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27"/>
            <p:cNvSpPr/>
            <p:nvPr/>
          </p:nvSpPr>
          <p:spPr>
            <a:xfrm>
              <a:off x="17784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27"/>
            <p:cNvSpPr/>
            <p:nvPr/>
          </p:nvSpPr>
          <p:spPr>
            <a:xfrm>
              <a:off x="187037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27"/>
            <p:cNvSpPr/>
            <p:nvPr/>
          </p:nvSpPr>
          <p:spPr>
            <a:xfrm>
              <a:off x="19621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27"/>
            <p:cNvSpPr/>
            <p:nvPr/>
          </p:nvSpPr>
          <p:spPr>
            <a:xfrm>
              <a:off x="2054075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27"/>
            <p:cNvSpPr/>
            <p:nvPr/>
          </p:nvSpPr>
          <p:spPr>
            <a:xfrm>
              <a:off x="21458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27"/>
            <p:cNvSpPr/>
            <p:nvPr/>
          </p:nvSpPr>
          <p:spPr>
            <a:xfrm>
              <a:off x="2237800" y="340192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27"/>
            <p:cNvSpPr/>
            <p:nvPr/>
          </p:nvSpPr>
          <p:spPr>
            <a:xfrm>
              <a:off x="23295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27"/>
            <p:cNvSpPr/>
            <p:nvPr/>
          </p:nvSpPr>
          <p:spPr>
            <a:xfrm>
              <a:off x="242132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27"/>
            <p:cNvSpPr/>
            <p:nvPr/>
          </p:nvSpPr>
          <p:spPr>
            <a:xfrm>
              <a:off x="25132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27"/>
            <p:cNvSpPr/>
            <p:nvPr/>
          </p:nvSpPr>
          <p:spPr>
            <a:xfrm>
              <a:off x="260500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27"/>
            <p:cNvSpPr/>
            <p:nvPr/>
          </p:nvSpPr>
          <p:spPr>
            <a:xfrm>
              <a:off x="26969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27"/>
            <p:cNvSpPr/>
            <p:nvPr/>
          </p:nvSpPr>
          <p:spPr>
            <a:xfrm>
              <a:off x="27887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27"/>
            <p:cNvSpPr/>
            <p:nvPr/>
          </p:nvSpPr>
          <p:spPr>
            <a:xfrm>
              <a:off x="28806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27"/>
            <p:cNvSpPr/>
            <p:nvPr/>
          </p:nvSpPr>
          <p:spPr>
            <a:xfrm>
              <a:off x="297242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27"/>
            <p:cNvSpPr/>
            <p:nvPr/>
          </p:nvSpPr>
          <p:spPr>
            <a:xfrm>
              <a:off x="30643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27"/>
            <p:cNvSpPr/>
            <p:nvPr/>
          </p:nvSpPr>
          <p:spPr>
            <a:xfrm>
              <a:off x="31561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27"/>
            <p:cNvSpPr/>
            <p:nvPr/>
          </p:nvSpPr>
          <p:spPr>
            <a:xfrm>
              <a:off x="32478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27"/>
            <p:cNvSpPr/>
            <p:nvPr/>
          </p:nvSpPr>
          <p:spPr>
            <a:xfrm>
              <a:off x="333985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27"/>
            <p:cNvSpPr/>
            <p:nvPr/>
          </p:nvSpPr>
          <p:spPr>
            <a:xfrm>
              <a:off x="343157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27"/>
            <p:cNvSpPr/>
            <p:nvPr/>
          </p:nvSpPr>
          <p:spPr>
            <a:xfrm>
              <a:off x="35235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27"/>
            <p:cNvSpPr/>
            <p:nvPr/>
          </p:nvSpPr>
          <p:spPr>
            <a:xfrm>
              <a:off x="6764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27"/>
            <p:cNvSpPr/>
            <p:nvPr/>
          </p:nvSpPr>
          <p:spPr>
            <a:xfrm>
              <a:off x="76832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27"/>
            <p:cNvSpPr/>
            <p:nvPr/>
          </p:nvSpPr>
          <p:spPr>
            <a:xfrm>
              <a:off x="860125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27"/>
            <p:cNvSpPr/>
            <p:nvPr/>
          </p:nvSpPr>
          <p:spPr>
            <a:xfrm>
              <a:off x="9518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27"/>
            <p:cNvSpPr/>
            <p:nvPr/>
          </p:nvSpPr>
          <p:spPr>
            <a:xfrm>
              <a:off x="104382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27"/>
            <p:cNvSpPr/>
            <p:nvPr/>
          </p:nvSpPr>
          <p:spPr>
            <a:xfrm>
              <a:off x="11355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27"/>
            <p:cNvSpPr/>
            <p:nvPr/>
          </p:nvSpPr>
          <p:spPr>
            <a:xfrm>
              <a:off x="1227500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27"/>
            <p:cNvSpPr/>
            <p:nvPr/>
          </p:nvSpPr>
          <p:spPr>
            <a:xfrm>
              <a:off x="131927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27"/>
            <p:cNvSpPr/>
            <p:nvPr/>
          </p:nvSpPr>
          <p:spPr>
            <a:xfrm>
              <a:off x="1411200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27"/>
            <p:cNvSpPr/>
            <p:nvPr/>
          </p:nvSpPr>
          <p:spPr>
            <a:xfrm>
              <a:off x="150300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27"/>
            <p:cNvSpPr/>
            <p:nvPr/>
          </p:nvSpPr>
          <p:spPr>
            <a:xfrm>
              <a:off x="15947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27"/>
            <p:cNvSpPr/>
            <p:nvPr/>
          </p:nvSpPr>
          <p:spPr>
            <a:xfrm>
              <a:off x="16866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27"/>
            <p:cNvSpPr/>
            <p:nvPr/>
          </p:nvSpPr>
          <p:spPr>
            <a:xfrm>
              <a:off x="17784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27"/>
            <p:cNvSpPr/>
            <p:nvPr/>
          </p:nvSpPr>
          <p:spPr>
            <a:xfrm>
              <a:off x="187037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27"/>
            <p:cNvSpPr/>
            <p:nvPr/>
          </p:nvSpPr>
          <p:spPr>
            <a:xfrm>
              <a:off x="19621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27"/>
            <p:cNvSpPr/>
            <p:nvPr/>
          </p:nvSpPr>
          <p:spPr>
            <a:xfrm>
              <a:off x="2054075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27"/>
            <p:cNvSpPr/>
            <p:nvPr/>
          </p:nvSpPr>
          <p:spPr>
            <a:xfrm>
              <a:off x="21458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27"/>
            <p:cNvSpPr/>
            <p:nvPr/>
          </p:nvSpPr>
          <p:spPr>
            <a:xfrm>
              <a:off x="2237800" y="34939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27"/>
            <p:cNvSpPr/>
            <p:nvPr/>
          </p:nvSpPr>
          <p:spPr>
            <a:xfrm>
              <a:off x="23295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27"/>
            <p:cNvSpPr/>
            <p:nvPr/>
          </p:nvSpPr>
          <p:spPr>
            <a:xfrm>
              <a:off x="242132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27"/>
            <p:cNvSpPr/>
            <p:nvPr/>
          </p:nvSpPr>
          <p:spPr>
            <a:xfrm>
              <a:off x="25132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27"/>
            <p:cNvSpPr/>
            <p:nvPr/>
          </p:nvSpPr>
          <p:spPr>
            <a:xfrm>
              <a:off x="260500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27"/>
            <p:cNvSpPr/>
            <p:nvPr/>
          </p:nvSpPr>
          <p:spPr>
            <a:xfrm>
              <a:off x="26969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27"/>
            <p:cNvSpPr/>
            <p:nvPr/>
          </p:nvSpPr>
          <p:spPr>
            <a:xfrm>
              <a:off x="27887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27"/>
            <p:cNvSpPr/>
            <p:nvPr/>
          </p:nvSpPr>
          <p:spPr>
            <a:xfrm>
              <a:off x="28806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27"/>
            <p:cNvSpPr/>
            <p:nvPr/>
          </p:nvSpPr>
          <p:spPr>
            <a:xfrm>
              <a:off x="297242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27"/>
            <p:cNvSpPr/>
            <p:nvPr/>
          </p:nvSpPr>
          <p:spPr>
            <a:xfrm>
              <a:off x="30643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27"/>
            <p:cNvSpPr/>
            <p:nvPr/>
          </p:nvSpPr>
          <p:spPr>
            <a:xfrm>
              <a:off x="31561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27"/>
            <p:cNvSpPr/>
            <p:nvPr/>
          </p:nvSpPr>
          <p:spPr>
            <a:xfrm>
              <a:off x="32478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27"/>
            <p:cNvSpPr/>
            <p:nvPr/>
          </p:nvSpPr>
          <p:spPr>
            <a:xfrm>
              <a:off x="333985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27"/>
            <p:cNvSpPr/>
            <p:nvPr/>
          </p:nvSpPr>
          <p:spPr>
            <a:xfrm>
              <a:off x="343157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27"/>
            <p:cNvSpPr/>
            <p:nvPr/>
          </p:nvSpPr>
          <p:spPr>
            <a:xfrm>
              <a:off x="35235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27"/>
            <p:cNvSpPr/>
            <p:nvPr/>
          </p:nvSpPr>
          <p:spPr>
            <a:xfrm>
              <a:off x="6764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27"/>
            <p:cNvSpPr/>
            <p:nvPr/>
          </p:nvSpPr>
          <p:spPr>
            <a:xfrm>
              <a:off x="76832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27"/>
            <p:cNvSpPr/>
            <p:nvPr/>
          </p:nvSpPr>
          <p:spPr>
            <a:xfrm>
              <a:off x="860125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27"/>
            <p:cNvSpPr/>
            <p:nvPr/>
          </p:nvSpPr>
          <p:spPr>
            <a:xfrm>
              <a:off x="9518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27"/>
            <p:cNvSpPr/>
            <p:nvPr/>
          </p:nvSpPr>
          <p:spPr>
            <a:xfrm>
              <a:off x="104382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27"/>
            <p:cNvSpPr/>
            <p:nvPr/>
          </p:nvSpPr>
          <p:spPr>
            <a:xfrm>
              <a:off x="11355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27"/>
            <p:cNvSpPr/>
            <p:nvPr/>
          </p:nvSpPr>
          <p:spPr>
            <a:xfrm>
              <a:off x="1227500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27"/>
            <p:cNvSpPr/>
            <p:nvPr/>
          </p:nvSpPr>
          <p:spPr>
            <a:xfrm>
              <a:off x="131927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27"/>
            <p:cNvSpPr/>
            <p:nvPr/>
          </p:nvSpPr>
          <p:spPr>
            <a:xfrm>
              <a:off x="1411200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27"/>
            <p:cNvSpPr/>
            <p:nvPr/>
          </p:nvSpPr>
          <p:spPr>
            <a:xfrm>
              <a:off x="150300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27"/>
            <p:cNvSpPr/>
            <p:nvPr/>
          </p:nvSpPr>
          <p:spPr>
            <a:xfrm>
              <a:off x="15947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27"/>
            <p:cNvSpPr/>
            <p:nvPr/>
          </p:nvSpPr>
          <p:spPr>
            <a:xfrm>
              <a:off x="16866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27"/>
            <p:cNvSpPr/>
            <p:nvPr/>
          </p:nvSpPr>
          <p:spPr>
            <a:xfrm>
              <a:off x="17784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27"/>
            <p:cNvSpPr/>
            <p:nvPr/>
          </p:nvSpPr>
          <p:spPr>
            <a:xfrm>
              <a:off x="187037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27"/>
            <p:cNvSpPr/>
            <p:nvPr/>
          </p:nvSpPr>
          <p:spPr>
            <a:xfrm>
              <a:off x="19621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27"/>
            <p:cNvSpPr/>
            <p:nvPr/>
          </p:nvSpPr>
          <p:spPr>
            <a:xfrm>
              <a:off x="2054075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27"/>
            <p:cNvSpPr/>
            <p:nvPr/>
          </p:nvSpPr>
          <p:spPr>
            <a:xfrm>
              <a:off x="21458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27"/>
            <p:cNvSpPr/>
            <p:nvPr/>
          </p:nvSpPr>
          <p:spPr>
            <a:xfrm>
              <a:off x="2237800" y="35856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27"/>
            <p:cNvSpPr/>
            <p:nvPr/>
          </p:nvSpPr>
          <p:spPr>
            <a:xfrm>
              <a:off x="23295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27"/>
            <p:cNvSpPr/>
            <p:nvPr/>
          </p:nvSpPr>
          <p:spPr>
            <a:xfrm>
              <a:off x="242132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27"/>
            <p:cNvSpPr/>
            <p:nvPr/>
          </p:nvSpPr>
          <p:spPr>
            <a:xfrm>
              <a:off x="25132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27"/>
            <p:cNvSpPr/>
            <p:nvPr/>
          </p:nvSpPr>
          <p:spPr>
            <a:xfrm>
              <a:off x="260500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27"/>
            <p:cNvSpPr/>
            <p:nvPr/>
          </p:nvSpPr>
          <p:spPr>
            <a:xfrm>
              <a:off x="26969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27"/>
            <p:cNvSpPr/>
            <p:nvPr/>
          </p:nvSpPr>
          <p:spPr>
            <a:xfrm>
              <a:off x="27887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27"/>
            <p:cNvSpPr/>
            <p:nvPr/>
          </p:nvSpPr>
          <p:spPr>
            <a:xfrm>
              <a:off x="28806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27"/>
            <p:cNvSpPr/>
            <p:nvPr/>
          </p:nvSpPr>
          <p:spPr>
            <a:xfrm>
              <a:off x="297242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27"/>
            <p:cNvSpPr/>
            <p:nvPr/>
          </p:nvSpPr>
          <p:spPr>
            <a:xfrm>
              <a:off x="30643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27"/>
            <p:cNvSpPr/>
            <p:nvPr/>
          </p:nvSpPr>
          <p:spPr>
            <a:xfrm>
              <a:off x="31561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27"/>
            <p:cNvSpPr/>
            <p:nvPr/>
          </p:nvSpPr>
          <p:spPr>
            <a:xfrm>
              <a:off x="32478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27"/>
            <p:cNvSpPr/>
            <p:nvPr/>
          </p:nvSpPr>
          <p:spPr>
            <a:xfrm>
              <a:off x="333985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27"/>
            <p:cNvSpPr/>
            <p:nvPr/>
          </p:nvSpPr>
          <p:spPr>
            <a:xfrm>
              <a:off x="343157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27"/>
            <p:cNvSpPr/>
            <p:nvPr/>
          </p:nvSpPr>
          <p:spPr>
            <a:xfrm>
              <a:off x="35235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27"/>
            <p:cNvSpPr/>
            <p:nvPr/>
          </p:nvSpPr>
          <p:spPr>
            <a:xfrm>
              <a:off x="6764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27"/>
            <p:cNvSpPr/>
            <p:nvPr/>
          </p:nvSpPr>
          <p:spPr>
            <a:xfrm>
              <a:off x="76832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27"/>
            <p:cNvSpPr/>
            <p:nvPr/>
          </p:nvSpPr>
          <p:spPr>
            <a:xfrm>
              <a:off x="860125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27"/>
            <p:cNvSpPr/>
            <p:nvPr/>
          </p:nvSpPr>
          <p:spPr>
            <a:xfrm>
              <a:off x="9518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27"/>
            <p:cNvSpPr/>
            <p:nvPr/>
          </p:nvSpPr>
          <p:spPr>
            <a:xfrm>
              <a:off x="104382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27"/>
            <p:cNvSpPr/>
            <p:nvPr/>
          </p:nvSpPr>
          <p:spPr>
            <a:xfrm>
              <a:off x="11355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27"/>
            <p:cNvSpPr/>
            <p:nvPr/>
          </p:nvSpPr>
          <p:spPr>
            <a:xfrm>
              <a:off x="1227500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27"/>
            <p:cNvSpPr/>
            <p:nvPr/>
          </p:nvSpPr>
          <p:spPr>
            <a:xfrm>
              <a:off x="131927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27"/>
            <p:cNvSpPr/>
            <p:nvPr/>
          </p:nvSpPr>
          <p:spPr>
            <a:xfrm>
              <a:off x="1411200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27"/>
            <p:cNvSpPr/>
            <p:nvPr/>
          </p:nvSpPr>
          <p:spPr>
            <a:xfrm>
              <a:off x="150300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27"/>
            <p:cNvSpPr/>
            <p:nvPr/>
          </p:nvSpPr>
          <p:spPr>
            <a:xfrm>
              <a:off x="15947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43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27"/>
            <p:cNvSpPr/>
            <p:nvPr/>
          </p:nvSpPr>
          <p:spPr>
            <a:xfrm>
              <a:off x="16866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27"/>
            <p:cNvSpPr/>
            <p:nvPr/>
          </p:nvSpPr>
          <p:spPr>
            <a:xfrm>
              <a:off x="17784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27"/>
            <p:cNvSpPr/>
            <p:nvPr/>
          </p:nvSpPr>
          <p:spPr>
            <a:xfrm>
              <a:off x="187037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27"/>
            <p:cNvSpPr/>
            <p:nvPr/>
          </p:nvSpPr>
          <p:spPr>
            <a:xfrm>
              <a:off x="19621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43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27"/>
            <p:cNvSpPr/>
            <p:nvPr/>
          </p:nvSpPr>
          <p:spPr>
            <a:xfrm>
              <a:off x="2054075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27"/>
            <p:cNvSpPr/>
            <p:nvPr/>
          </p:nvSpPr>
          <p:spPr>
            <a:xfrm>
              <a:off x="21458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27"/>
            <p:cNvSpPr/>
            <p:nvPr/>
          </p:nvSpPr>
          <p:spPr>
            <a:xfrm>
              <a:off x="2237800" y="36776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27"/>
            <p:cNvSpPr/>
            <p:nvPr/>
          </p:nvSpPr>
          <p:spPr>
            <a:xfrm>
              <a:off x="23295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43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27"/>
            <p:cNvSpPr/>
            <p:nvPr/>
          </p:nvSpPr>
          <p:spPr>
            <a:xfrm>
              <a:off x="242132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43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27"/>
            <p:cNvSpPr/>
            <p:nvPr/>
          </p:nvSpPr>
          <p:spPr>
            <a:xfrm>
              <a:off x="25132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27"/>
            <p:cNvSpPr/>
            <p:nvPr/>
          </p:nvSpPr>
          <p:spPr>
            <a:xfrm>
              <a:off x="260500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27"/>
            <p:cNvSpPr/>
            <p:nvPr/>
          </p:nvSpPr>
          <p:spPr>
            <a:xfrm>
              <a:off x="26969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43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27"/>
            <p:cNvSpPr/>
            <p:nvPr/>
          </p:nvSpPr>
          <p:spPr>
            <a:xfrm>
              <a:off x="27887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27"/>
            <p:cNvSpPr/>
            <p:nvPr/>
          </p:nvSpPr>
          <p:spPr>
            <a:xfrm>
              <a:off x="28806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27"/>
            <p:cNvSpPr/>
            <p:nvPr/>
          </p:nvSpPr>
          <p:spPr>
            <a:xfrm>
              <a:off x="297242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27"/>
            <p:cNvSpPr/>
            <p:nvPr/>
          </p:nvSpPr>
          <p:spPr>
            <a:xfrm>
              <a:off x="30643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43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27"/>
            <p:cNvSpPr/>
            <p:nvPr/>
          </p:nvSpPr>
          <p:spPr>
            <a:xfrm>
              <a:off x="31561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27"/>
            <p:cNvSpPr/>
            <p:nvPr/>
          </p:nvSpPr>
          <p:spPr>
            <a:xfrm>
              <a:off x="32478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27"/>
            <p:cNvSpPr/>
            <p:nvPr/>
          </p:nvSpPr>
          <p:spPr>
            <a:xfrm>
              <a:off x="333985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27"/>
            <p:cNvSpPr/>
            <p:nvPr/>
          </p:nvSpPr>
          <p:spPr>
            <a:xfrm>
              <a:off x="343157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27"/>
            <p:cNvSpPr/>
            <p:nvPr/>
          </p:nvSpPr>
          <p:spPr>
            <a:xfrm>
              <a:off x="35235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27"/>
            <p:cNvSpPr/>
            <p:nvPr/>
          </p:nvSpPr>
          <p:spPr>
            <a:xfrm>
              <a:off x="6764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27"/>
            <p:cNvSpPr/>
            <p:nvPr/>
          </p:nvSpPr>
          <p:spPr>
            <a:xfrm>
              <a:off x="76832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27"/>
            <p:cNvSpPr/>
            <p:nvPr/>
          </p:nvSpPr>
          <p:spPr>
            <a:xfrm>
              <a:off x="860125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27"/>
            <p:cNvSpPr/>
            <p:nvPr/>
          </p:nvSpPr>
          <p:spPr>
            <a:xfrm>
              <a:off x="9518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27"/>
            <p:cNvSpPr/>
            <p:nvPr/>
          </p:nvSpPr>
          <p:spPr>
            <a:xfrm>
              <a:off x="104382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27"/>
            <p:cNvSpPr/>
            <p:nvPr/>
          </p:nvSpPr>
          <p:spPr>
            <a:xfrm>
              <a:off x="11355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27"/>
            <p:cNvSpPr/>
            <p:nvPr/>
          </p:nvSpPr>
          <p:spPr>
            <a:xfrm>
              <a:off x="1227500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27"/>
            <p:cNvSpPr/>
            <p:nvPr/>
          </p:nvSpPr>
          <p:spPr>
            <a:xfrm>
              <a:off x="131927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27"/>
            <p:cNvSpPr/>
            <p:nvPr/>
          </p:nvSpPr>
          <p:spPr>
            <a:xfrm>
              <a:off x="1411200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27"/>
            <p:cNvSpPr/>
            <p:nvPr/>
          </p:nvSpPr>
          <p:spPr>
            <a:xfrm>
              <a:off x="150300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27"/>
            <p:cNvSpPr/>
            <p:nvPr/>
          </p:nvSpPr>
          <p:spPr>
            <a:xfrm>
              <a:off x="15947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27"/>
            <p:cNvSpPr/>
            <p:nvPr/>
          </p:nvSpPr>
          <p:spPr>
            <a:xfrm>
              <a:off x="16866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27"/>
            <p:cNvSpPr/>
            <p:nvPr/>
          </p:nvSpPr>
          <p:spPr>
            <a:xfrm>
              <a:off x="17784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27"/>
            <p:cNvSpPr/>
            <p:nvPr/>
          </p:nvSpPr>
          <p:spPr>
            <a:xfrm>
              <a:off x="187037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27"/>
            <p:cNvSpPr/>
            <p:nvPr/>
          </p:nvSpPr>
          <p:spPr>
            <a:xfrm>
              <a:off x="19621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27"/>
            <p:cNvSpPr/>
            <p:nvPr/>
          </p:nvSpPr>
          <p:spPr>
            <a:xfrm>
              <a:off x="2054075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27"/>
            <p:cNvSpPr/>
            <p:nvPr/>
          </p:nvSpPr>
          <p:spPr>
            <a:xfrm>
              <a:off x="21458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27"/>
            <p:cNvSpPr/>
            <p:nvPr/>
          </p:nvSpPr>
          <p:spPr>
            <a:xfrm>
              <a:off x="2237800" y="37693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27"/>
            <p:cNvSpPr/>
            <p:nvPr/>
          </p:nvSpPr>
          <p:spPr>
            <a:xfrm>
              <a:off x="23295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27"/>
            <p:cNvSpPr/>
            <p:nvPr/>
          </p:nvSpPr>
          <p:spPr>
            <a:xfrm>
              <a:off x="242132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27"/>
            <p:cNvSpPr/>
            <p:nvPr/>
          </p:nvSpPr>
          <p:spPr>
            <a:xfrm>
              <a:off x="25132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27"/>
            <p:cNvSpPr/>
            <p:nvPr/>
          </p:nvSpPr>
          <p:spPr>
            <a:xfrm>
              <a:off x="260500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27"/>
            <p:cNvSpPr/>
            <p:nvPr/>
          </p:nvSpPr>
          <p:spPr>
            <a:xfrm>
              <a:off x="26969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27"/>
            <p:cNvSpPr/>
            <p:nvPr/>
          </p:nvSpPr>
          <p:spPr>
            <a:xfrm>
              <a:off x="27887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27"/>
            <p:cNvSpPr/>
            <p:nvPr/>
          </p:nvSpPr>
          <p:spPr>
            <a:xfrm>
              <a:off x="28806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27"/>
            <p:cNvSpPr/>
            <p:nvPr/>
          </p:nvSpPr>
          <p:spPr>
            <a:xfrm>
              <a:off x="297242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27"/>
            <p:cNvSpPr/>
            <p:nvPr/>
          </p:nvSpPr>
          <p:spPr>
            <a:xfrm>
              <a:off x="30643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27"/>
            <p:cNvSpPr/>
            <p:nvPr/>
          </p:nvSpPr>
          <p:spPr>
            <a:xfrm>
              <a:off x="31561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27"/>
            <p:cNvSpPr/>
            <p:nvPr/>
          </p:nvSpPr>
          <p:spPr>
            <a:xfrm>
              <a:off x="32478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27"/>
            <p:cNvSpPr/>
            <p:nvPr/>
          </p:nvSpPr>
          <p:spPr>
            <a:xfrm>
              <a:off x="333985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27"/>
            <p:cNvSpPr/>
            <p:nvPr/>
          </p:nvSpPr>
          <p:spPr>
            <a:xfrm>
              <a:off x="343157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27"/>
            <p:cNvSpPr/>
            <p:nvPr/>
          </p:nvSpPr>
          <p:spPr>
            <a:xfrm>
              <a:off x="35235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27"/>
            <p:cNvSpPr/>
            <p:nvPr/>
          </p:nvSpPr>
          <p:spPr>
            <a:xfrm>
              <a:off x="6764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27"/>
            <p:cNvSpPr/>
            <p:nvPr/>
          </p:nvSpPr>
          <p:spPr>
            <a:xfrm>
              <a:off x="76832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27"/>
            <p:cNvSpPr/>
            <p:nvPr/>
          </p:nvSpPr>
          <p:spPr>
            <a:xfrm>
              <a:off x="860125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27"/>
            <p:cNvSpPr/>
            <p:nvPr/>
          </p:nvSpPr>
          <p:spPr>
            <a:xfrm>
              <a:off x="9518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27"/>
            <p:cNvSpPr/>
            <p:nvPr/>
          </p:nvSpPr>
          <p:spPr>
            <a:xfrm>
              <a:off x="104382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27"/>
            <p:cNvSpPr/>
            <p:nvPr/>
          </p:nvSpPr>
          <p:spPr>
            <a:xfrm>
              <a:off x="11355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27"/>
            <p:cNvSpPr/>
            <p:nvPr/>
          </p:nvSpPr>
          <p:spPr>
            <a:xfrm>
              <a:off x="1227500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27"/>
            <p:cNvSpPr/>
            <p:nvPr/>
          </p:nvSpPr>
          <p:spPr>
            <a:xfrm>
              <a:off x="131927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27"/>
            <p:cNvSpPr/>
            <p:nvPr/>
          </p:nvSpPr>
          <p:spPr>
            <a:xfrm>
              <a:off x="1411200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27"/>
            <p:cNvSpPr/>
            <p:nvPr/>
          </p:nvSpPr>
          <p:spPr>
            <a:xfrm>
              <a:off x="150300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27"/>
            <p:cNvSpPr/>
            <p:nvPr/>
          </p:nvSpPr>
          <p:spPr>
            <a:xfrm>
              <a:off x="15947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27"/>
            <p:cNvSpPr/>
            <p:nvPr/>
          </p:nvSpPr>
          <p:spPr>
            <a:xfrm>
              <a:off x="16866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27"/>
            <p:cNvSpPr/>
            <p:nvPr/>
          </p:nvSpPr>
          <p:spPr>
            <a:xfrm>
              <a:off x="17784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27"/>
            <p:cNvSpPr/>
            <p:nvPr/>
          </p:nvSpPr>
          <p:spPr>
            <a:xfrm>
              <a:off x="187037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27"/>
            <p:cNvSpPr/>
            <p:nvPr/>
          </p:nvSpPr>
          <p:spPr>
            <a:xfrm>
              <a:off x="19621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27"/>
            <p:cNvSpPr/>
            <p:nvPr/>
          </p:nvSpPr>
          <p:spPr>
            <a:xfrm>
              <a:off x="2054075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27"/>
            <p:cNvSpPr/>
            <p:nvPr/>
          </p:nvSpPr>
          <p:spPr>
            <a:xfrm>
              <a:off x="21458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27"/>
            <p:cNvSpPr/>
            <p:nvPr/>
          </p:nvSpPr>
          <p:spPr>
            <a:xfrm>
              <a:off x="2237800" y="38611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27"/>
            <p:cNvSpPr/>
            <p:nvPr/>
          </p:nvSpPr>
          <p:spPr>
            <a:xfrm>
              <a:off x="23295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27"/>
            <p:cNvSpPr/>
            <p:nvPr/>
          </p:nvSpPr>
          <p:spPr>
            <a:xfrm>
              <a:off x="242132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27"/>
            <p:cNvSpPr/>
            <p:nvPr/>
          </p:nvSpPr>
          <p:spPr>
            <a:xfrm>
              <a:off x="25132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27"/>
            <p:cNvSpPr/>
            <p:nvPr/>
          </p:nvSpPr>
          <p:spPr>
            <a:xfrm>
              <a:off x="260500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27"/>
            <p:cNvSpPr/>
            <p:nvPr/>
          </p:nvSpPr>
          <p:spPr>
            <a:xfrm>
              <a:off x="26969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27"/>
            <p:cNvSpPr/>
            <p:nvPr/>
          </p:nvSpPr>
          <p:spPr>
            <a:xfrm>
              <a:off x="27887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27"/>
            <p:cNvSpPr/>
            <p:nvPr/>
          </p:nvSpPr>
          <p:spPr>
            <a:xfrm>
              <a:off x="28806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27"/>
            <p:cNvSpPr/>
            <p:nvPr/>
          </p:nvSpPr>
          <p:spPr>
            <a:xfrm>
              <a:off x="297242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27"/>
            <p:cNvSpPr/>
            <p:nvPr/>
          </p:nvSpPr>
          <p:spPr>
            <a:xfrm>
              <a:off x="30643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27"/>
            <p:cNvSpPr/>
            <p:nvPr/>
          </p:nvSpPr>
          <p:spPr>
            <a:xfrm>
              <a:off x="31561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27"/>
            <p:cNvSpPr/>
            <p:nvPr/>
          </p:nvSpPr>
          <p:spPr>
            <a:xfrm>
              <a:off x="32478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27"/>
            <p:cNvSpPr/>
            <p:nvPr/>
          </p:nvSpPr>
          <p:spPr>
            <a:xfrm>
              <a:off x="333985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27"/>
            <p:cNvSpPr/>
            <p:nvPr/>
          </p:nvSpPr>
          <p:spPr>
            <a:xfrm>
              <a:off x="343157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27"/>
            <p:cNvSpPr/>
            <p:nvPr/>
          </p:nvSpPr>
          <p:spPr>
            <a:xfrm>
              <a:off x="35235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27"/>
            <p:cNvSpPr/>
            <p:nvPr/>
          </p:nvSpPr>
          <p:spPr>
            <a:xfrm>
              <a:off x="6764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27"/>
            <p:cNvSpPr/>
            <p:nvPr/>
          </p:nvSpPr>
          <p:spPr>
            <a:xfrm>
              <a:off x="76832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27"/>
            <p:cNvSpPr/>
            <p:nvPr/>
          </p:nvSpPr>
          <p:spPr>
            <a:xfrm>
              <a:off x="860125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27"/>
            <p:cNvSpPr/>
            <p:nvPr/>
          </p:nvSpPr>
          <p:spPr>
            <a:xfrm>
              <a:off x="9518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27"/>
            <p:cNvSpPr/>
            <p:nvPr/>
          </p:nvSpPr>
          <p:spPr>
            <a:xfrm>
              <a:off x="104382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27"/>
            <p:cNvSpPr/>
            <p:nvPr/>
          </p:nvSpPr>
          <p:spPr>
            <a:xfrm>
              <a:off x="11355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27"/>
            <p:cNvSpPr/>
            <p:nvPr/>
          </p:nvSpPr>
          <p:spPr>
            <a:xfrm>
              <a:off x="1227500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27"/>
            <p:cNvSpPr/>
            <p:nvPr/>
          </p:nvSpPr>
          <p:spPr>
            <a:xfrm>
              <a:off x="131927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27"/>
            <p:cNvSpPr/>
            <p:nvPr/>
          </p:nvSpPr>
          <p:spPr>
            <a:xfrm>
              <a:off x="1411200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27"/>
            <p:cNvSpPr/>
            <p:nvPr/>
          </p:nvSpPr>
          <p:spPr>
            <a:xfrm>
              <a:off x="150300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27"/>
            <p:cNvSpPr/>
            <p:nvPr/>
          </p:nvSpPr>
          <p:spPr>
            <a:xfrm>
              <a:off x="15947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1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27"/>
            <p:cNvSpPr/>
            <p:nvPr/>
          </p:nvSpPr>
          <p:spPr>
            <a:xfrm>
              <a:off x="16866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27"/>
            <p:cNvSpPr/>
            <p:nvPr/>
          </p:nvSpPr>
          <p:spPr>
            <a:xfrm>
              <a:off x="17784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27"/>
            <p:cNvSpPr/>
            <p:nvPr/>
          </p:nvSpPr>
          <p:spPr>
            <a:xfrm>
              <a:off x="187037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27"/>
            <p:cNvSpPr/>
            <p:nvPr/>
          </p:nvSpPr>
          <p:spPr>
            <a:xfrm>
              <a:off x="19621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1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27"/>
            <p:cNvSpPr/>
            <p:nvPr/>
          </p:nvSpPr>
          <p:spPr>
            <a:xfrm>
              <a:off x="2054075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27"/>
            <p:cNvSpPr/>
            <p:nvPr/>
          </p:nvSpPr>
          <p:spPr>
            <a:xfrm>
              <a:off x="21458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27"/>
            <p:cNvSpPr/>
            <p:nvPr/>
          </p:nvSpPr>
          <p:spPr>
            <a:xfrm>
              <a:off x="2237800" y="395307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27"/>
            <p:cNvSpPr/>
            <p:nvPr/>
          </p:nvSpPr>
          <p:spPr>
            <a:xfrm>
              <a:off x="23295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1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27"/>
            <p:cNvSpPr/>
            <p:nvPr/>
          </p:nvSpPr>
          <p:spPr>
            <a:xfrm>
              <a:off x="242132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1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27"/>
            <p:cNvSpPr/>
            <p:nvPr/>
          </p:nvSpPr>
          <p:spPr>
            <a:xfrm>
              <a:off x="25132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27"/>
            <p:cNvSpPr/>
            <p:nvPr/>
          </p:nvSpPr>
          <p:spPr>
            <a:xfrm>
              <a:off x="260500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27"/>
            <p:cNvSpPr/>
            <p:nvPr/>
          </p:nvSpPr>
          <p:spPr>
            <a:xfrm>
              <a:off x="26969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51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27"/>
            <p:cNvSpPr/>
            <p:nvPr/>
          </p:nvSpPr>
          <p:spPr>
            <a:xfrm>
              <a:off x="27887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27"/>
            <p:cNvSpPr/>
            <p:nvPr/>
          </p:nvSpPr>
          <p:spPr>
            <a:xfrm>
              <a:off x="28806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27"/>
            <p:cNvSpPr/>
            <p:nvPr/>
          </p:nvSpPr>
          <p:spPr>
            <a:xfrm>
              <a:off x="297242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27"/>
            <p:cNvSpPr/>
            <p:nvPr/>
          </p:nvSpPr>
          <p:spPr>
            <a:xfrm>
              <a:off x="30643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51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27"/>
            <p:cNvSpPr/>
            <p:nvPr/>
          </p:nvSpPr>
          <p:spPr>
            <a:xfrm>
              <a:off x="31561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27"/>
            <p:cNvSpPr/>
            <p:nvPr/>
          </p:nvSpPr>
          <p:spPr>
            <a:xfrm>
              <a:off x="32478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27"/>
            <p:cNvSpPr/>
            <p:nvPr/>
          </p:nvSpPr>
          <p:spPr>
            <a:xfrm>
              <a:off x="333985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27"/>
            <p:cNvSpPr/>
            <p:nvPr/>
          </p:nvSpPr>
          <p:spPr>
            <a:xfrm>
              <a:off x="343157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27"/>
            <p:cNvSpPr/>
            <p:nvPr/>
          </p:nvSpPr>
          <p:spPr>
            <a:xfrm>
              <a:off x="35235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27"/>
            <p:cNvSpPr/>
            <p:nvPr/>
          </p:nvSpPr>
          <p:spPr>
            <a:xfrm>
              <a:off x="6764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27"/>
            <p:cNvSpPr/>
            <p:nvPr/>
          </p:nvSpPr>
          <p:spPr>
            <a:xfrm>
              <a:off x="76832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27"/>
            <p:cNvSpPr/>
            <p:nvPr/>
          </p:nvSpPr>
          <p:spPr>
            <a:xfrm>
              <a:off x="860125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27"/>
            <p:cNvSpPr/>
            <p:nvPr/>
          </p:nvSpPr>
          <p:spPr>
            <a:xfrm>
              <a:off x="9518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27"/>
            <p:cNvSpPr/>
            <p:nvPr/>
          </p:nvSpPr>
          <p:spPr>
            <a:xfrm>
              <a:off x="104382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27"/>
            <p:cNvSpPr/>
            <p:nvPr/>
          </p:nvSpPr>
          <p:spPr>
            <a:xfrm>
              <a:off x="11355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27"/>
            <p:cNvSpPr/>
            <p:nvPr/>
          </p:nvSpPr>
          <p:spPr>
            <a:xfrm>
              <a:off x="1227500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27"/>
            <p:cNvSpPr/>
            <p:nvPr/>
          </p:nvSpPr>
          <p:spPr>
            <a:xfrm>
              <a:off x="131927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27"/>
            <p:cNvSpPr/>
            <p:nvPr/>
          </p:nvSpPr>
          <p:spPr>
            <a:xfrm>
              <a:off x="1411200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27"/>
            <p:cNvSpPr/>
            <p:nvPr/>
          </p:nvSpPr>
          <p:spPr>
            <a:xfrm>
              <a:off x="150300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27"/>
            <p:cNvSpPr/>
            <p:nvPr/>
          </p:nvSpPr>
          <p:spPr>
            <a:xfrm>
              <a:off x="15947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27"/>
            <p:cNvSpPr/>
            <p:nvPr/>
          </p:nvSpPr>
          <p:spPr>
            <a:xfrm>
              <a:off x="16866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27"/>
            <p:cNvSpPr/>
            <p:nvPr/>
          </p:nvSpPr>
          <p:spPr>
            <a:xfrm>
              <a:off x="17784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27"/>
            <p:cNvSpPr/>
            <p:nvPr/>
          </p:nvSpPr>
          <p:spPr>
            <a:xfrm>
              <a:off x="187037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27"/>
            <p:cNvSpPr/>
            <p:nvPr/>
          </p:nvSpPr>
          <p:spPr>
            <a:xfrm>
              <a:off x="19621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27"/>
            <p:cNvSpPr/>
            <p:nvPr/>
          </p:nvSpPr>
          <p:spPr>
            <a:xfrm>
              <a:off x="2054075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27"/>
            <p:cNvSpPr/>
            <p:nvPr/>
          </p:nvSpPr>
          <p:spPr>
            <a:xfrm>
              <a:off x="21458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27"/>
            <p:cNvSpPr/>
            <p:nvPr/>
          </p:nvSpPr>
          <p:spPr>
            <a:xfrm>
              <a:off x="2237800" y="40448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27"/>
            <p:cNvSpPr/>
            <p:nvPr/>
          </p:nvSpPr>
          <p:spPr>
            <a:xfrm>
              <a:off x="23295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27"/>
            <p:cNvSpPr/>
            <p:nvPr/>
          </p:nvSpPr>
          <p:spPr>
            <a:xfrm>
              <a:off x="242132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27"/>
            <p:cNvSpPr/>
            <p:nvPr/>
          </p:nvSpPr>
          <p:spPr>
            <a:xfrm>
              <a:off x="25132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27"/>
            <p:cNvSpPr/>
            <p:nvPr/>
          </p:nvSpPr>
          <p:spPr>
            <a:xfrm>
              <a:off x="260500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27"/>
            <p:cNvSpPr/>
            <p:nvPr/>
          </p:nvSpPr>
          <p:spPr>
            <a:xfrm>
              <a:off x="26969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27"/>
            <p:cNvSpPr/>
            <p:nvPr/>
          </p:nvSpPr>
          <p:spPr>
            <a:xfrm>
              <a:off x="27887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27"/>
            <p:cNvSpPr/>
            <p:nvPr/>
          </p:nvSpPr>
          <p:spPr>
            <a:xfrm>
              <a:off x="28806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27"/>
            <p:cNvSpPr/>
            <p:nvPr/>
          </p:nvSpPr>
          <p:spPr>
            <a:xfrm>
              <a:off x="297242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27"/>
            <p:cNvSpPr/>
            <p:nvPr/>
          </p:nvSpPr>
          <p:spPr>
            <a:xfrm>
              <a:off x="30643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27"/>
            <p:cNvSpPr/>
            <p:nvPr/>
          </p:nvSpPr>
          <p:spPr>
            <a:xfrm>
              <a:off x="31561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27"/>
            <p:cNvSpPr/>
            <p:nvPr/>
          </p:nvSpPr>
          <p:spPr>
            <a:xfrm>
              <a:off x="32478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27"/>
            <p:cNvSpPr/>
            <p:nvPr/>
          </p:nvSpPr>
          <p:spPr>
            <a:xfrm>
              <a:off x="333985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27"/>
            <p:cNvSpPr/>
            <p:nvPr/>
          </p:nvSpPr>
          <p:spPr>
            <a:xfrm>
              <a:off x="343157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27"/>
            <p:cNvSpPr/>
            <p:nvPr/>
          </p:nvSpPr>
          <p:spPr>
            <a:xfrm>
              <a:off x="35235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27"/>
            <p:cNvSpPr/>
            <p:nvPr/>
          </p:nvSpPr>
          <p:spPr>
            <a:xfrm>
              <a:off x="6764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27"/>
            <p:cNvSpPr/>
            <p:nvPr/>
          </p:nvSpPr>
          <p:spPr>
            <a:xfrm>
              <a:off x="76832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27"/>
            <p:cNvSpPr/>
            <p:nvPr/>
          </p:nvSpPr>
          <p:spPr>
            <a:xfrm>
              <a:off x="860125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27"/>
            <p:cNvSpPr/>
            <p:nvPr/>
          </p:nvSpPr>
          <p:spPr>
            <a:xfrm>
              <a:off x="9518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27"/>
            <p:cNvSpPr/>
            <p:nvPr/>
          </p:nvSpPr>
          <p:spPr>
            <a:xfrm>
              <a:off x="104382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27"/>
            <p:cNvSpPr/>
            <p:nvPr/>
          </p:nvSpPr>
          <p:spPr>
            <a:xfrm>
              <a:off x="11355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27"/>
            <p:cNvSpPr/>
            <p:nvPr/>
          </p:nvSpPr>
          <p:spPr>
            <a:xfrm>
              <a:off x="1227500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27"/>
            <p:cNvSpPr/>
            <p:nvPr/>
          </p:nvSpPr>
          <p:spPr>
            <a:xfrm>
              <a:off x="131927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27"/>
            <p:cNvSpPr/>
            <p:nvPr/>
          </p:nvSpPr>
          <p:spPr>
            <a:xfrm>
              <a:off x="1411200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27"/>
            <p:cNvSpPr/>
            <p:nvPr/>
          </p:nvSpPr>
          <p:spPr>
            <a:xfrm>
              <a:off x="150300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27"/>
            <p:cNvSpPr/>
            <p:nvPr/>
          </p:nvSpPr>
          <p:spPr>
            <a:xfrm>
              <a:off x="15947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50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27"/>
            <p:cNvSpPr/>
            <p:nvPr/>
          </p:nvSpPr>
          <p:spPr>
            <a:xfrm>
              <a:off x="16866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27"/>
            <p:cNvSpPr/>
            <p:nvPr/>
          </p:nvSpPr>
          <p:spPr>
            <a:xfrm>
              <a:off x="17784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27"/>
            <p:cNvSpPr/>
            <p:nvPr/>
          </p:nvSpPr>
          <p:spPr>
            <a:xfrm>
              <a:off x="187037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27"/>
            <p:cNvSpPr/>
            <p:nvPr/>
          </p:nvSpPr>
          <p:spPr>
            <a:xfrm>
              <a:off x="19621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50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27"/>
            <p:cNvSpPr/>
            <p:nvPr/>
          </p:nvSpPr>
          <p:spPr>
            <a:xfrm>
              <a:off x="2054075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27"/>
            <p:cNvSpPr/>
            <p:nvPr/>
          </p:nvSpPr>
          <p:spPr>
            <a:xfrm>
              <a:off x="21458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27"/>
            <p:cNvSpPr/>
            <p:nvPr/>
          </p:nvSpPr>
          <p:spPr>
            <a:xfrm>
              <a:off x="2237800" y="41367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27"/>
            <p:cNvSpPr/>
            <p:nvPr/>
          </p:nvSpPr>
          <p:spPr>
            <a:xfrm>
              <a:off x="23295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50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27"/>
            <p:cNvSpPr/>
            <p:nvPr/>
          </p:nvSpPr>
          <p:spPr>
            <a:xfrm>
              <a:off x="242132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50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27"/>
            <p:cNvSpPr/>
            <p:nvPr/>
          </p:nvSpPr>
          <p:spPr>
            <a:xfrm>
              <a:off x="25132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27"/>
            <p:cNvSpPr/>
            <p:nvPr/>
          </p:nvSpPr>
          <p:spPr>
            <a:xfrm>
              <a:off x="260500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27"/>
            <p:cNvSpPr/>
            <p:nvPr/>
          </p:nvSpPr>
          <p:spPr>
            <a:xfrm>
              <a:off x="26969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50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27"/>
            <p:cNvSpPr/>
            <p:nvPr/>
          </p:nvSpPr>
          <p:spPr>
            <a:xfrm>
              <a:off x="27887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27"/>
            <p:cNvSpPr/>
            <p:nvPr/>
          </p:nvSpPr>
          <p:spPr>
            <a:xfrm>
              <a:off x="28806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27"/>
            <p:cNvSpPr/>
            <p:nvPr/>
          </p:nvSpPr>
          <p:spPr>
            <a:xfrm>
              <a:off x="297242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27"/>
            <p:cNvSpPr/>
            <p:nvPr/>
          </p:nvSpPr>
          <p:spPr>
            <a:xfrm>
              <a:off x="30643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50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27"/>
            <p:cNvSpPr/>
            <p:nvPr/>
          </p:nvSpPr>
          <p:spPr>
            <a:xfrm>
              <a:off x="31561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27"/>
            <p:cNvSpPr/>
            <p:nvPr/>
          </p:nvSpPr>
          <p:spPr>
            <a:xfrm>
              <a:off x="32478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27"/>
            <p:cNvSpPr/>
            <p:nvPr/>
          </p:nvSpPr>
          <p:spPr>
            <a:xfrm>
              <a:off x="333985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27"/>
            <p:cNvSpPr/>
            <p:nvPr/>
          </p:nvSpPr>
          <p:spPr>
            <a:xfrm>
              <a:off x="343157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27"/>
            <p:cNvSpPr/>
            <p:nvPr/>
          </p:nvSpPr>
          <p:spPr>
            <a:xfrm>
              <a:off x="35235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27"/>
            <p:cNvSpPr/>
            <p:nvPr/>
          </p:nvSpPr>
          <p:spPr>
            <a:xfrm>
              <a:off x="6764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27"/>
            <p:cNvSpPr/>
            <p:nvPr/>
          </p:nvSpPr>
          <p:spPr>
            <a:xfrm>
              <a:off x="76832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27"/>
            <p:cNvSpPr/>
            <p:nvPr/>
          </p:nvSpPr>
          <p:spPr>
            <a:xfrm>
              <a:off x="860125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27"/>
            <p:cNvSpPr/>
            <p:nvPr/>
          </p:nvSpPr>
          <p:spPr>
            <a:xfrm>
              <a:off x="9518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27"/>
            <p:cNvSpPr/>
            <p:nvPr/>
          </p:nvSpPr>
          <p:spPr>
            <a:xfrm>
              <a:off x="104382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27"/>
            <p:cNvSpPr/>
            <p:nvPr/>
          </p:nvSpPr>
          <p:spPr>
            <a:xfrm>
              <a:off x="11355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27"/>
            <p:cNvSpPr/>
            <p:nvPr/>
          </p:nvSpPr>
          <p:spPr>
            <a:xfrm>
              <a:off x="1227500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27"/>
            <p:cNvSpPr/>
            <p:nvPr/>
          </p:nvSpPr>
          <p:spPr>
            <a:xfrm>
              <a:off x="131927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27"/>
            <p:cNvSpPr/>
            <p:nvPr/>
          </p:nvSpPr>
          <p:spPr>
            <a:xfrm>
              <a:off x="1411200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27"/>
            <p:cNvSpPr/>
            <p:nvPr/>
          </p:nvSpPr>
          <p:spPr>
            <a:xfrm>
              <a:off x="150300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27"/>
            <p:cNvSpPr/>
            <p:nvPr/>
          </p:nvSpPr>
          <p:spPr>
            <a:xfrm>
              <a:off x="15947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27"/>
            <p:cNvSpPr/>
            <p:nvPr/>
          </p:nvSpPr>
          <p:spPr>
            <a:xfrm>
              <a:off x="16866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27"/>
            <p:cNvSpPr/>
            <p:nvPr/>
          </p:nvSpPr>
          <p:spPr>
            <a:xfrm>
              <a:off x="17784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27"/>
            <p:cNvSpPr/>
            <p:nvPr/>
          </p:nvSpPr>
          <p:spPr>
            <a:xfrm>
              <a:off x="187037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27"/>
            <p:cNvSpPr/>
            <p:nvPr/>
          </p:nvSpPr>
          <p:spPr>
            <a:xfrm>
              <a:off x="19621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27"/>
            <p:cNvSpPr/>
            <p:nvPr/>
          </p:nvSpPr>
          <p:spPr>
            <a:xfrm>
              <a:off x="2054075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27"/>
            <p:cNvSpPr/>
            <p:nvPr/>
          </p:nvSpPr>
          <p:spPr>
            <a:xfrm>
              <a:off x="21458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27"/>
            <p:cNvSpPr/>
            <p:nvPr/>
          </p:nvSpPr>
          <p:spPr>
            <a:xfrm>
              <a:off x="2237800" y="42285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27"/>
            <p:cNvSpPr/>
            <p:nvPr/>
          </p:nvSpPr>
          <p:spPr>
            <a:xfrm>
              <a:off x="23295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27"/>
            <p:cNvSpPr/>
            <p:nvPr/>
          </p:nvSpPr>
          <p:spPr>
            <a:xfrm>
              <a:off x="242132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27"/>
            <p:cNvSpPr/>
            <p:nvPr/>
          </p:nvSpPr>
          <p:spPr>
            <a:xfrm>
              <a:off x="25132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27"/>
            <p:cNvSpPr/>
            <p:nvPr/>
          </p:nvSpPr>
          <p:spPr>
            <a:xfrm>
              <a:off x="260500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27"/>
            <p:cNvSpPr/>
            <p:nvPr/>
          </p:nvSpPr>
          <p:spPr>
            <a:xfrm>
              <a:off x="26969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27"/>
            <p:cNvSpPr/>
            <p:nvPr/>
          </p:nvSpPr>
          <p:spPr>
            <a:xfrm>
              <a:off x="27887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27"/>
            <p:cNvSpPr/>
            <p:nvPr/>
          </p:nvSpPr>
          <p:spPr>
            <a:xfrm>
              <a:off x="28806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27"/>
            <p:cNvSpPr/>
            <p:nvPr/>
          </p:nvSpPr>
          <p:spPr>
            <a:xfrm>
              <a:off x="297242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27"/>
            <p:cNvSpPr/>
            <p:nvPr/>
          </p:nvSpPr>
          <p:spPr>
            <a:xfrm>
              <a:off x="30643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27"/>
            <p:cNvSpPr/>
            <p:nvPr/>
          </p:nvSpPr>
          <p:spPr>
            <a:xfrm>
              <a:off x="31561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27"/>
            <p:cNvSpPr/>
            <p:nvPr/>
          </p:nvSpPr>
          <p:spPr>
            <a:xfrm>
              <a:off x="32478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27"/>
            <p:cNvSpPr/>
            <p:nvPr/>
          </p:nvSpPr>
          <p:spPr>
            <a:xfrm>
              <a:off x="333985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27"/>
            <p:cNvSpPr/>
            <p:nvPr/>
          </p:nvSpPr>
          <p:spPr>
            <a:xfrm>
              <a:off x="343157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27"/>
            <p:cNvSpPr/>
            <p:nvPr/>
          </p:nvSpPr>
          <p:spPr>
            <a:xfrm>
              <a:off x="35235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27"/>
            <p:cNvSpPr/>
            <p:nvPr/>
          </p:nvSpPr>
          <p:spPr>
            <a:xfrm>
              <a:off x="6764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27"/>
            <p:cNvSpPr/>
            <p:nvPr/>
          </p:nvSpPr>
          <p:spPr>
            <a:xfrm>
              <a:off x="76832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27"/>
            <p:cNvSpPr/>
            <p:nvPr/>
          </p:nvSpPr>
          <p:spPr>
            <a:xfrm>
              <a:off x="860125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27"/>
            <p:cNvSpPr/>
            <p:nvPr/>
          </p:nvSpPr>
          <p:spPr>
            <a:xfrm>
              <a:off x="9518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27"/>
            <p:cNvSpPr/>
            <p:nvPr/>
          </p:nvSpPr>
          <p:spPr>
            <a:xfrm>
              <a:off x="104382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27"/>
            <p:cNvSpPr/>
            <p:nvPr/>
          </p:nvSpPr>
          <p:spPr>
            <a:xfrm>
              <a:off x="11355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27"/>
            <p:cNvSpPr/>
            <p:nvPr/>
          </p:nvSpPr>
          <p:spPr>
            <a:xfrm>
              <a:off x="1227500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27"/>
            <p:cNvSpPr/>
            <p:nvPr/>
          </p:nvSpPr>
          <p:spPr>
            <a:xfrm>
              <a:off x="131927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27"/>
            <p:cNvSpPr/>
            <p:nvPr/>
          </p:nvSpPr>
          <p:spPr>
            <a:xfrm>
              <a:off x="1411200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27"/>
            <p:cNvSpPr/>
            <p:nvPr/>
          </p:nvSpPr>
          <p:spPr>
            <a:xfrm>
              <a:off x="150300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27"/>
            <p:cNvSpPr/>
            <p:nvPr/>
          </p:nvSpPr>
          <p:spPr>
            <a:xfrm>
              <a:off x="15947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27"/>
            <p:cNvSpPr/>
            <p:nvPr/>
          </p:nvSpPr>
          <p:spPr>
            <a:xfrm>
              <a:off x="16866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27"/>
            <p:cNvSpPr/>
            <p:nvPr/>
          </p:nvSpPr>
          <p:spPr>
            <a:xfrm>
              <a:off x="17784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27"/>
            <p:cNvSpPr/>
            <p:nvPr/>
          </p:nvSpPr>
          <p:spPr>
            <a:xfrm>
              <a:off x="187037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27"/>
            <p:cNvSpPr/>
            <p:nvPr/>
          </p:nvSpPr>
          <p:spPr>
            <a:xfrm>
              <a:off x="19621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27"/>
            <p:cNvSpPr/>
            <p:nvPr/>
          </p:nvSpPr>
          <p:spPr>
            <a:xfrm>
              <a:off x="2054075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27"/>
            <p:cNvSpPr/>
            <p:nvPr/>
          </p:nvSpPr>
          <p:spPr>
            <a:xfrm>
              <a:off x="21458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27"/>
            <p:cNvSpPr/>
            <p:nvPr/>
          </p:nvSpPr>
          <p:spPr>
            <a:xfrm>
              <a:off x="2237800" y="432045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27"/>
            <p:cNvSpPr/>
            <p:nvPr/>
          </p:nvSpPr>
          <p:spPr>
            <a:xfrm>
              <a:off x="23295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27"/>
            <p:cNvSpPr/>
            <p:nvPr/>
          </p:nvSpPr>
          <p:spPr>
            <a:xfrm>
              <a:off x="242132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27"/>
            <p:cNvSpPr/>
            <p:nvPr/>
          </p:nvSpPr>
          <p:spPr>
            <a:xfrm>
              <a:off x="25132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27"/>
            <p:cNvSpPr/>
            <p:nvPr/>
          </p:nvSpPr>
          <p:spPr>
            <a:xfrm>
              <a:off x="260500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27"/>
            <p:cNvSpPr/>
            <p:nvPr/>
          </p:nvSpPr>
          <p:spPr>
            <a:xfrm>
              <a:off x="26969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27"/>
            <p:cNvSpPr/>
            <p:nvPr/>
          </p:nvSpPr>
          <p:spPr>
            <a:xfrm>
              <a:off x="27887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27"/>
            <p:cNvSpPr/>
            <p:nvPr/>
          </p:nvSpPr>
          <p:spPr>
            <a:xfrm>
              <a:off x="28806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27"/>
            <p:cNvSpPr/>
            <p:nvPr/>
          </p:nvSpPr>
          <p:spPr>
            <a:xfrm>
              <a:off x="297242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27"/>
            <p:cNvSpPr/>
            <p:nvPr/>
          </p:nvSpPr>
          <p:spPr>
            <a:xfrm>
              <a:off x="30643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27"/>
            <p:cNvSpPr/>
            <p:nvPr/>
          </p:nvSpPr>
          <p:spPr>
            <a:xfrm>
              <a:off x="31561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27"/>
            <p:cNvSpPr/>
            <p:nvPr/>
          </p:nvSpPr>
          <p:spPr>
            <a:xfrm>
              <a:off x="32478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27"/>
            <p:cNvSpPr/>
            <p:nvPr/>
          </p:nvSpPr>
          <p:spPr>
            <a:xfrm>
              <a:off x="333985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27"/>
            <p:cNvSpPr/>
            <p:nvPr/>
          </p:nvSpPr>
          <p:spPr>
            <a:xfrm>
              <a:off x="343157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27"/>
            <p:cNvSpPr/>
            <p:nvPr/>
          </p:nvSpPr>
          <p:spPr>
            <a:xfrm>
              <a:off x="35235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27"/>
            <p:cNvSpPr/>
            <p:nvPr/>
          </p:nvSpPr>
          <p:spPr>
            <a:xfrm>
              <a:off x="6764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27"/>
            <p:cNvSpPr/>
            <p:nvPr/>
          </p:nvSpPr>
          <p:spPr>
            <a:xfrm>
              <a:off x="76832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27"/>
            <p:cNvSpPr/>
            <p:nvPr/>
          </p:nvSpPr>
          <p:spPr>
            <a:xfrm>
              <a:off x="860125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27"/>
            <p:cNvSpPr/>
            <p:nvPr/>
          </p:nvSpPr>
          <p:spPr>
            <a:xfrm>
              <a:off x="9518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27"/>
            <p:cNvSpPr/>
            <p:nvPr/>
          </p:nvSpPr>
          <p:spPr>
            <a:xfrm>
              <a:off x="104382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27"/>
            <p:cNvSpPr/>
            <p:nvPr/>
          </p:nvSpPr>
          <p:spPr>
            <a:xfrm>
              <a:off x="11355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27"/>
            <p:cNvSpPr/>
            <p:nvPr/>
          </p:nvSpPr>
          <p:spPr>
            <a:xfrm>
              <a:off x="1227500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27"/>
            <p:cNvSpPr/>
            <p:nvPr/>
          </p:nvSpPr>
          <p:spPr>
            <a:xfrm>
              <a:off x="131927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27"/>
            <p:cNvSpPr/>
            <p:nvPr/>
          </p:nvSpPr>
          <p:spPr>
            <a:xfrm>
              <a:off x="1411200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27"/>
            <p:cNvSpPr/>
            <p:nvPr/>
          </p:nvSpPr>
          <p:spPr>
            <a:xfrm>
              <a:off x="150300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27"/>
            <p:cNvSpPr/>
            <p:nvPr/>
          </p:nvSpPr>
          <p:spPr>
            <a:xfrm>
              <a:off x="15947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27"/>
            <p:cNvSpPr/>
            <p:nvPr/>
          </p:nvSpPr>
          <p:spPr>
            <a:xfrm>
              <a:off x="16866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27"/>
            <p:cNvSpPr/>
            <p:nvPr/>
          </p:nvSpPr>
          <p:spPr>
            <a:xfrm>
              <a:off x="17784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27"/>
            <p:cNvSpPr/>
            <p:nvPr/>
          </p:nvSpPr>
          <p:spPr>
            <a:xfrm>
              <a:off x="187037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27"/>
            <p:cNvSpPr/>
            <p:nvPr/>
          </p:nvSpPr>
          <p:spPr>
            <a:xfrm>
              <a:off x="19621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27"/>
            <p:cNvSpPr/>
            <p:nvPr/>
          </p:nvSpPr>
          <p:spPr>
            <a:xfrm>
              <a:off x="2054075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27"/>
            <p:cNvSpPr/>
            <p:nvPr/>
          </p:nvSpPr>
          <p:spPr>
            <a:xfrm>
              <a:off x="21458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27"/>
            <p:cNvSpPr/>
            <p:nvPr/>
          </p:nvSpPr>
          <p:spPr>
            <a:xfrm>
              <a:off x="2237800" y="44122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27"/>
            <p:cNvSpPr/>
            <p:nvPr/>
          </p:nvSpPr>
          <p:spPr>
            <a:xfrm>
              <a:off x="23295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27"/>
            <p:cNvSpPr/>
            <p:nvPr/>
          </p:nvSpPr>
          <p:spPr>
            <a:xfrm>
              <a:off x="242132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27"/>
            <p:cNvSpPr/>
            <p:nvPr/>
          </p:nvSpPr>
          <p:spPr>
            <a:xfrm>
              <a:off x="25132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27"/>
            <p:cNvSpPr/>
            <p:nvPr/>
          </p:nvSpPr>
          <p:spPr>
            <a:xfrm>
              <a:off x="260500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27"/>
            <p:cNvSpPr/>
            <p:nvPr/>
          </p:nvSpPr>
          <p:spPr>
            <a:xfrm>
              <a:off x="26969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27"/>
            <p:cNvSpPr/>
            <p:nvPr/>
          </p:nvSpPr>
          <p:spPr>
            <a:xfrm>
              <a:off x="27887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27"/>
            <p:cNvSpPr/>
            <p:nvPr/>
          </p:nvSpPr>
          <p:spPr>
            <a:xfrm>
              <a:off x="28806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27"/>
            <p:cNvSpPr/>
            <p:nvPr/>
          </p:nvSpPr>
          <p:spPr>
            <a:xfrm>
              <a:off x="297242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27"/>
            <p:cNvSpPr/>
            <p:nvPr/>
          </p:nvSpPr>
          <p:spPr>
            <a:xfrm>
              <a:off x="30643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27"/>
            <p:cNvSpPr/>
            <p:nvPr/>
          </p:nvSpPr>
          <p:spPr>
            <a:xfrm>
              <a:off x="31561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27"/>
            <p:cNvSpPr/>
            <p:nvPr/>
          </p:nvSpPr>
          <p:spPr>
            <a:xfrm>
              <a:off x="32478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27"/>
            <p:cNvSpPr/>
            <p:nvPr/>
          </p:nvSpPr>
          <p:spPr>
            <a:xfrm>
              <a:off x="333985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27"/>
            <p:cNvSpPr/>
            <p:nvPr/>
          </p:nvSpPr>
          <p:spPr>
            <a:xfrm>
              <a:off x="343157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27"/>
            <p:cNvSpPr/>
            <p:nvPr/>
          </p:nvSpPr>
          <p:spPr>
            <a:xfrm>
              <a:off x="35235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27"/>
            <p:cNvSpPr/>
            <p:nvPr/>
          </p:nvSpPr>
          <p:spPr>
            <a:xfrm>
              <a:off x="6764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27"/>
            <p:cNvSpPr/>
            <p:nvPr/>
          </p:nvSpPr>
          <p:spPr>
            <a:xfrm>
              <a:off x="76832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27"/>
            <p:cNvSpPr/>
            <p:nvPr/>
          </p:nvSpPr>
          <p:spPr>
            <a:xfrm>
              <a:off x="860125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27"/>
            <p:cNvSpPr/>
            <p:nvPr/>
          </p:nvSpPr>
          <p:spPr>
            <a:xfrm>
              <a:off x="9518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27"/>
            <p:cNvSpPr/>
            <p:nvPr/>
          </p:nvSpPr>
          <p:spPr>
            <a:xfrm>
              <a:off x="104382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27"/>
            <p:cNvSpPr/>
            <p:nvPr/>
          </p:nvSpPr>
          <p:spPr>
            <a:xfrm>
              <a:off x="11355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27"/>
            <p:cNvSpPr/>
            <p:nvPr/>
          </p:nvSpPr>
          <p:spPr>
            <a:xfrm>
              <a:off x="1227500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1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27"/>
            <p:cNvSpPr/>
            <p:nvPr/>
          </p:nvSpPr>
          <p:spPr>
            <a:xfrm>
              <a:off x="131927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27"/>
            <p:cNvSpPr/>
            <p:nvPr/>
          </p:nvSpPr>
          <p:spPr>
            <a:xfrm>
              <a:off x="1411200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27"/>
            <p:cNvSpPr/>
            <p:nvPr/>
          </p:nvSpPr>
          <p:spPr>
            <a:xfrm>
              <a:off x="150300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0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27"/>
            <p:cNvSpPr/>
            <p:nvPr/>
          </p:nvSpPr>
          <p:spPr>
            <a:xfrm>
              <a:off x="15947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94" y="503"/>
                    <a:pt x="503" y="395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27"/>
            <p:cNvSpPr/>
            <p:nvPr/>
          </p:nvSpPr>
          <p:spPr>
            <a:xfrm>
              <a:off x="16866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27"/>
            <p:cNvSpPr/>
            <p:nvPr/>
          </p:nvSpPr>
          <p:spPr>
            <a:xfrm>
              <a:off x="17784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27"/>
            <p:cNvSpPr/>
            <p:nvPr/>
          </p:nvSpPr>
          <p:spPr>
            <a:xfrm>
              <a:off x="187037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27"/>
            <p:cNvSpPr/>
            <p:nvPr/>
          </p:nvSpPr>
          <p:spPr>
            <a:xfrm>
              <a:off x="19621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88" y="503"/>
                    <a:pt x="502" y="395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27"/>
            <p:cNvSpPr/>
            <p:nvPr/>
          </p:nvSpPr>
          <p:spPr>
            <a:xfrm>
              <a:off x="2054075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52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27"/>
            <p:cNvSpPr/>
            <p:nvPr/>
          </p:nvSpPr>
          <p:spPr>
            <a:xfrm>
              <a:off x="21458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27"/>
            <p:cNvSpPr/>
            <p:nvPr/>
          </p:nvSpPr>
          <p:spPr>
            <a:xfrm>
              <a:off x="2237800" y="45039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4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27"/>
            <p:cNvSpPr/>
            <p:nvPr/>
          </p:nvSpPr>
          <p:spPr>
            <a:xfrm>
              <a:off x="23295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2" y="395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27"/>
            <p:cNvSpPr/>
            <p:nvPr/>
          </p:nvSpPr>
          <p:spPr>
            <a:xfrm>
              <a:off x="242132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95" y="503"/>
                    <a:pt x="501" y="395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27"/>
            <p:cNvSpPr/>
            <p:nvPr/>
          </p:nvSpPr>
          <p:spPr>
            <a:xfrm>
              <a:off x="25132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27"/>
            <p:cNvSpPr/>
            <p:nvPr/>
          </p:nvSpPr>
          <p:spPr>
            <a:xfrm>
              <a:off x="260500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27"/>
            <p:cNvSpPr/>
            <p:nvPr/>
          </p:nvSpPr>
          <p:spPr>
            <a:xfrm>
              <a:off x="26969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95"/>
                    <a:pt x="108" y="503"/>
                    <a:pt x="252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27"/>
            <p:cNvSpPr/>
            <p:nvPr/>
          </p:nvSpPr>
          <p:spPr>
            <a:xfrm>
              <a:off x="27887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27"/>
            <p:cNvSpPr/>
            <p:nvPr/>
          </p:nvSpPr>
          <p:spPr>
            <a:xfrm>
              <a:off x="28806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3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27"/>
            <p:cNvSpPr/>
            <p:nvPr/>
          </p:nvSpPr>
          <p:spPr>
            <a:xfrm>
              <a:off x="297242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27"/>
            <p:cNvSpPr/>
            <p:nvPr/>
          </p:nvSpPr>
          <p:spPr>
            <a:xfrm>
              <a:off x="30643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95"/>
                    <a:pt x="107" y="503"/>
                    <a:pt x="243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27"/>
            <p:cNvSpPr/>
            <p:nvPr/>
          </p:nvSpPr>
          <p:spPr>
            <a:xfrm>
              <a:off x="31561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27"/>
            <p:cNvSpPr/>
            <p:nvPr/>
          </p:nvSpPr>
          <p:spPr>
            <a:xfrm>
              <a:off x="32478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27"/>
            <p:cNvSpPr/>
            <p:nvPr/>
          </p:nvSpPr>
          <p:spPr>
            <a:xfrm>
              <a:off x="333985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27"/>
            <p:cNvSpPr/>
            <p:nvPr/>
          </p:nvSpPr>
          <p:spPr>
            <a:xfrm>
              <a:off x="343157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27"/>
            <p:cNvSpPr/>
            <p:nvPr/>
          </p:nvSpPr>
          <p:spPr>
            <a:xfrm>
              <a:off x="35235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27"/>
            <p:cNvSpPr/>
            <p:nvPr/>
          </p:nvSpPr>
          <p:spPr>
            <a:xfrm>
              <a:off x="6764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27"/>
            <p:cNvSpPr/>
            <p:nvPr/>
          </p:nvSpPr>
          <p:spPr>
            <a:xfrm>
              <a:off x="76832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27"/>
            <p:cNvSpPr/>
            <p:nvPr/>
          </p:nvSpPr>
          <p:spPr>
            <a:xfrm>
              <a:off x="860125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27"/>
            <p:cNvSpPr/>
            <p:nvPr/>
          </p:nvSpPr>
          <p:spPr>
            <a:xfrm>
              <a:off x="9518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27"/>
            <p:cNvSpPr/>
            <p:nvPr/>
          </p:nvSpPr>
          <p:spPr>
            <a:xfrm>
              <a:off x="104382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27"/>
            <p:cNvSpPr/>
            <p:nvPr/>
          </p:nvSpPr>
          <p:spPr>
            <a:xfrm>
              <a:off x="11355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27"/>
            <p:cNvSpPr/>
            <p:nvPr/>
          </p:nvSpPr>
          <p:spPr>
            <a:xfrm>
              <a:off x="1227500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27"/>
            <p:cNvSpPr/>
            <p:nvPr/>
          </p:nvSpPr>
          <p:spPr>
            <a:xfrm>
              <a:off x="131927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27"/>
            <p:cNvSpPr/>
            <p:nvPr/>
          </p:nvSpPr>
          <p:spPr>
            <a:xfrm>
              <a:off x="1411200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27"/>
            <p:cNvSpPr/>
            <p:nvPr/>
          </p:nvSpPr>
          <p:spPr>
            <a:xfrm>
              <a:off x="150300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27"/>
            <p:cNvSpPr/>
            <p:nvPr/>
          </p:nvSpPr>
          <p:spPr>
            <a:xfrm>
              <a:off x="15947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27"/>
            <p:cNvSpPr/>
            <p:nvPr/>
          </p:nvSpPr>
          <p:spPr>
            <a:xfrm>
              <a:off x="16866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27"/>
            <p:cNvSpPr/>
            <p:nvPr/>
          </p:nvSpPr>
          <p:spPr>
            <a:xfrm>
              <a:off x="17784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27"/>
            <p:cNvSpPr/>
            <p:nvPr/>
          </p:nvSpPr>
          <p:spPr>
            <a:xfrm>
              <a:off x="187037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27"/>
            <p:cNvSpPr/>
            <p:nvPr/>
          </p:nvSpPr>
          <p:spPr>
            <a:xfrm>
              <a:off x="19621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27"/>
            <p:cNvSpPr/>
            <p:nvPr/>
          </p:nvSpPr>
          <p:spPr>
            <a:xfrm>
              <a:off x="2054075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27"/>
            <p:cNvSpPr/>
            <p:nvPr/>
          </p:nvSpPr>
          <p:spPr>
            <a:xfrm>
              <a:off x="21458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27"/>
            <p:cNvSpPr/>
            <p:nvPr/>
          </p:nvSpPr>
          <p:spPr>
            <a:xfrm>
              <a:off x="2237800" y="4595950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27"/>
            <p:cNvSpPr/>
            <p:nvPr/>
          </p:nvSpPr>
          <p:spPr>
            <a:xfrm>
              <a:off x="23295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27"/>
            <p:cNvSpPr/>
            <p:nvPr/>
          </p:nvSpPr>
          <p:spPr>
            <a:xfrm>
              <a:off x="242132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27"/>
            <p:cNvSpPr/>
            <p:nvPr/>
          </p:nvSpPr>
          <p:spPr>
            <a:xfrm>
              <a:off x="25132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27"/>
            <p:cNvSpPr/>
            <p:nvPr/>
          </p:nvSpPr>
          <p:spPr>
            <a:xfrm>
              <a:off x="260500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27"/>
            <p:cNvSpPr/>
            <p:nvPr/>
          </p:nvSpPr>
          <p:spPr>
            <a:xfrm>
              <a:off x="26969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27"/>
            <p:cNvSpPr/>
            <p:nvPr/>
          </p:nvSpPr>
          <p:spPr>
            <a:xfrm>
              <a:off x="27887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27"/>
            <p:cNvSpPr/>
            <p:nvPr/>
          </p:nvSpPr>
          <p:spPr>
            <a:xfrm>
              <a:off x="28806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27"/>
            <p:cNvSpPr/>
            <p:nvPr/>
          </p:nvSpPr>
          <p:spPr>
            <a:xfrm>
              <a:off x="297242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27"/>
            <p:cNvSpPr/>
            <p:nvPr/>
          </p:nvSpPr>
          <p:spPr>
            <a:xfrm>
              <a:off x="30643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27"/>
            <p:cNvSpPr/>
            <p:nvPr/>
          </p:nvSpPr>
          <p:spPr>
            <a:xfrm>
              <a:off x="31561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27"/>
            <p:cNvSpPr/>
            <p:nvPr/>
          </p:nvSpPr>
          <p:spPr>
            <a:xfrm>
              <a:off x="32478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27"/>
            <p:cNvSpPr/>
            <p:nvPr/>
          </p:nvSpPr>
          <p:spPr>
            <a:xfrm>
              <a:off x="333985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27"/>
            <p:cNvSpPr/>
            <p:nvPr/>
          </p:nvSpPr>
          <p:spPr>
            <a:xfrm>
              <a:off x="343157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27"/>
            <p:cNvSpPr/>
            <p:nvPr/>
          </p:nvSpPr>
          <p:spPr>
            <a:xfrm>
              <a:off x="35235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27"/>
            <p:cNvSpPr/>
            <p:nvPr/>
          </p:nvSpPr>
          <p:spPr>
            <a:xfrm>
              <a:off x="6764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27"/>
            <p:cNvSpPr/>
            <p:nvPr/>
          </p:nvSpPr>
          <p:spPr>
            <a:xfrm>
              <a:off x="76832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27"/>
            <p:cNvSpPr/>
            <p:nvPr/>
          </p:nvSpPr>
          <p:spPr>
            <a:xfrm>
              <a:off x="860125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27"/>
            <p:cNvSpPr/>
            <p:nvPr/>
          </p:nvSpPr>
          <p:spPr>
            <a:xfrm>
              <a:off x="9518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27"/>
            <p:cNvSpPr/>
            <p:nvPr/>
          </p:nvSpPr>
          <p:spPr>
            <a:xfrm>
              <a:off x="104382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27"/>
            <p:cNvSpPr/>
            <p:nvPr/>
          </p:nvSpPr>
          <p:spPr>
            <a:xfrm>
              <a:off x="11355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27"/>
            <p:cNvSpPr/>
            <p:nvPr/>
          </p:nvSpPr>
          <p:spPr>
            <a:xfrm>
              <a:off x="1227500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27"/>
            <p:cNvSpPr/>
            <p:nvPr/>
          </p:nvSpPr>
          <p:spPr>
            <a:xfrm>
              <a:off x="131927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27"/>
            <p:cNvSpPr/>
            <p:nvPr/>
          </p:nvSpPr>
          <p:spPr>
            <a:xfrm>
              <a:off x="1411200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27"/>
            <p:cNvSpPr/>
            <p:nvPr/>
          </p:nvSpPr>
          <p:spPr>
            <a:xfrm>
              <a:off x="150300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27"/>
            <p:cNvSpPr/>
            <p:nvPr/>
          </p:nvSpPr>
          <p:spPr>
            <a:xfrm>
              <a:off x="15947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27"/>
            <p:cNvSpPr/>
            <p:nvPr/>
          </p:nvSpPr>
          <p:spPr>
            <a:xfrm>
              <a:off x="16866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27"/>
            <p:cNvSpPr/>
            <p:nvPr/>
          </p:nvSpPr>
          <p:spPr>
            <a:xfrm>
              <a:off x="17784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27"/>
            <p:cNvSpPr/>
            <p:nvPr/>
          </p:nvSpPr>
          <p:spPr>
            <a:xfrm>
              <a:off x="187037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27"/>
            <p:cNvSpPr/>
            <p:nvPr/>
          </p:nvSpPr>
          <p:spPr>
            <a:xfrm>
              <a:off x="19621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27"/>
            <p:cNvSpPr/>
            <p:nvPr/>
          </p:nvSpPr>
          <p:spPr>
            <a:xfrm>
              <a:off x="2054075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27"/>
            <p:cNvSpPr/>
            <p:nvPr/>
          </p:nvSpPr>
          <p:spPr>
            <a:xfrm>
              <a:off x="21458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27"/>
            <p:cNvSpPr/>
            <p:nvPr/>
          </p:nvSpPr>
          <p:spPr>
            <a:xfrm>
              <a:off x="2237800" y="46877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27"/>
            <p:cNvSpPr/>
            <p:nvPr/>
          </p:nvSpPr>
          <p:spPr>
            <a:xfrm>
              <a:off x="23295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27"/>
            <p:cNvSpPr/>
            <p:nvPr/>
          </p:nvSpPr>
          <p:spPr>
            <a:xfrm>
              <a:off x="242132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27"/>
            <p:cNvSpPr/>
            <p:nvPr/>
          </p:nvSpPr>
          <p:spPr>
            <a:xfrm>
              <a:off x="25132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27"/>
            <p:cNvSpPr/>
            <p:nvPr/>
          </p:nvSpPr>
          <p:spPr>
            <a:xfrm>
              <a:off x="260500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27"/>
            <p:cNvSpPr/>
            <p:nvPr/>
          </p:nvSpPr>
          <p:spPr>
            <a:xfrm>
              <a:off x="26969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27"/>
            <p:cNvSpPr/>
            <p:nvPr/>
          </p:nvSpPr>
          <p:spPr>
            <a:xfrm>
              <a:off x="27887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27"/>
            <p:cNvSpPr/>
            <p:nvPr/>
          </p:nvSpPr>
          <p:spPr>
            <a:xfrm>
              <a:off x="28806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27"/>
            <p:cNvSpPr/>
            <p:nvPr/>
          </p:nvSpPr>
          <p:spPr>
            <a:xfrm>
              <a:off x="297242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27"/>
            <p:cNvSpPr/>
            <p:nvPr/>
          </p:nvSpPr>
          <p:spPr>
            <a:xfrm>
              <a:off x="30643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27"/>
            <p:cNvSpPr/>
            <p:nvPr/>
          </p:nvSpPr>
          <p:spPr>
            <a:xfrm>
              <a:off x="31561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27"/>
            <p:cNvSpPr/>
            <p:nvPr/>
          </p:nvSpPr>
          <p:spPr>
            <a:xfrm>
              <a:off x="32478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27"/>
            <p:cNvSpPr/>
            <p:nvPr/>
          </p:nvSpPr>
          <p:spPr>
            <a:xfrm>
              <a:off x="333985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27"/>
            <p:cNvSpPr/>
            <p:nvPr/>
          </p:nvSpPr>
          <p:spPr>
            <a:xfrm>
              <a:off x="343157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27"/>
            <p:cNvSpPr/>
            <p:nvPr/>
          </p:nvSpPr>
          <p:spPr>
            <a:xfrm>
              <a:off x="35235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27"/>
            <p:cNvSpPr/>
            <p:nvPr/>
          </p:nvSpPr>
          <p:spPr>
            <a:xfrm>
              <a:off x="6764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27"/>
            <p:cNvSpPr/>
            <p:nvPr/>
          </p:nvSpPr>
          <p:spPr>
            <a:xfrm>
              <a:off x="76832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27"/>
            <p:cNvSpPr/>
            <p:nvPr/>
          </p:nvSpPr>
          <p:spPr>
            <a:xfrm>
              <a:off x="860125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27"/>
            <p:cNvSpPr/>
            <p:nvPr/>
          </p:nvSpPr>
          <p:spPr>
            <a:xfrm>
              <a:off x="9518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27"/>
            <p:cNvSpPr/>
            <p:nvPr/>
          </p:nvSpPr>
          <p:spPr>
            <a:xfrm>
              <a:off x="104382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27"/>
            <p:cNvSpPr/>
            <p:nvPr/>
          </p:nvSpPr>
          <p:spPr>
            <a:xfrm>
              <a:off x="11355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27"/>
            <p:cNvSpPr/>
            <p:nvPr/>
          </p:nvSpPr>
          <p:spPr>
            <a:xfrm>
              <a:off x="1227500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27"/>
            <p:cNvSpPr/>
            <p:nvPr/>
          </p:nvSpPr>
          <p:spPr>
            <a:xfrm>
              <a:off x="131927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27"/>
            <p:cNvSpPr/>
            <p:nvPr/>
          </p:nvSpPr>
          <p:spPr>
            <a:xfrm>
              <a:off x="1411200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27"/>
            <p:cNvSpPr/>
            <p:nvPr/>
          </p:nvSpPr>
          <p:spPr>
            <a:xfrm>
              <a:off x="150300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27"/>
            <p:cNvSpPr/>
            <p:nvPr/>
          </p:nvSpPr>
          <p:spPr>
            <a:xfrm>
              <a:off x="15947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8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27"/>
            <p:cNvSpPr/>
            <p:nvPr/>
          </p:nvSpPr>
          <p:spPr>
            <a:xfrm>
              <a:off x="16866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27"/>
            <p:cNvSpPr/>
            <p:nvPr/>
          </p:nvSpPr>
          <p:spPr>
            <a:xfrm>
              <a:off x="17784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27"/>
            <p:cNvSpPr/>
            <p:nvPr/>
          </p:nvSpPr>
          <p:spPr>
            <a:xfrm>
              <a:off x="187037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27"/>
            <p:cNvSpPr/>
            <p:nvPr/>
          </p:nvSpPr>
          <p:spPr>
            <a:xfrm>
              <a:off x="19621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27"/>
            <p:cNvSpPr/>
            <p:nvPr/>
          </p:nvSpPr>
          <p:spPr>
            <a:xfrm>
              <a:off x="2054075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27"/>
            <p:cNvSpPr/>
            <p:nvPr/>
          </p:nvSpPr>
          <p:spPr>
            <a:xfrm>
              <a:off x="21458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27"/>
            <p:cNvSpPr/>
            <p:nvPr/>
          </p:nvSpPr>
          <p:spPr>
            <a:xfrm>
              <a:off x="2237800" y="47796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27"/>
            <p:cNvSpPr/>
            <p:nvPr/>
          </p:nvSpPr>
          <p:spPr>
            <a:xfrm>
              <a:off x="23295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27"/>
            <p:cNvSpPr/>
            <p:nvPr/>
          </p:nvSpPr>
          <p:spPr>
            <a:xfrm>
              <a:off x="242132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8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27"/>
            <p:cNvSpPr/>
            <p:nvPr/>
          </p:nvSpPr>
          <p:spPr>
            <a:xfrm>
              <a:off x="25132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27"/>
            <p:cNvSpPr/>
            <p:nvPr/>
          </p:nvSpPr>
          <p:spPr>
            <a:xfrm>
              <a:off x="260500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27"/>
            <p:cNvSpPr/>
            <p:nvPr/>
          </p:nvSpPr>
          <p:spPr>
            <a:xfrm>
              <a:off x="26969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8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27"/>
            <p:cNvSpPr/>
            <p:nvPr/>
          </p:nvSpPr>
          <p:spPr>
            <a:xfrm>
              <a:off x="27887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27"/>
            <p:cNvSpPr/>
            <p:nvPr/>
          </p:nvSpPr>
          <p:spPr>
            <a:xfrm>
              <a:off x="28806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27"/>
            <p:cNvSpPr/>
            <p:nvPr/>
          </p:nvSpPr>
          <p:spPr>
            <a:xfrm>
              <a:off x="297242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27"/>
            <p:cNvSpPr/>
            <p:nvPr/>
          </p:nvSpPr>
          <p:spPr>
            <a:xfrm>
              <a:off x="30643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8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27"/>
            <p:cNvSpPr/>
            <p:nvPr/>
          </p:nvSpPr>
          <p:spPr>
            <a:xfrm>
              <a:off x="31561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27"/>
            <p:cNvSpPr/>
            <p:nvPr/>
          </p:nvSpPr>
          <p:spPr>
            <a:xfrm>
              <a:off x="32478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27"/>
            <p:cNvSpPr/>
            <p:nvPr/>
          </p:nvSpPr>
          <p:spPr>
            <a:xfrm>
              <a:off x="333985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27"/>
            <p:cNvSpPr/>
            <p:nvPr/>
          </p:nvSpPr>
          <p:spPr>
            <a:xfrm>
              <a:off x="343157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27"/>
            <p:cNvSpPr/>
            <p:nvPr/>
          </p:nvSpPr>
          <p:spPr>
            <a:xfrm>
              <a:off x="35235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27"/>
            <p:cNvSpPr/>
            <p:nvPr/>
          </p:nvSpPr>
          <p:spPr>
            <a:xfrm>
              <a:off x="6764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27"/>
            <p:cNvSpPr/>
            <p:nvPr/>
          </p:nvSpPr>
          <p:spPr>
            <a:xfrm>
              <a:off x="76832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27"/>
            <p:cNvSpPr/>
            <p:nvPr/>
          </p:nvSpPr>
          <p:spPr>
            <a:xfrm>
              <a:off x="860125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27"/>
            <p:cNvSpPr/>
            <p:nvPr/>
          </p:nvSpPr>
          <p:spPr>
            <a:xfrm>
              <a:off x="9518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27"/>
            <p:cNvSpPr/>
            <p:nvPr/>
          </p:nvSpPr>
          <p:spPr>
            <a:xfrm>
              <a:off x="104382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27"/>
            <p:cNvSpPr/>
            <p:nvPr/>
          </p:nvSpPr>
          <p:spPr>
            <a:xfrm>
              <a:off x="11355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27"/>
            <p:cNvSpPr/>
            <p:nvPr/>
          </p:nvSpPr>
          <p:spPr>
            <a:xfrm>
              <a:off x="1227500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27"/>
            <p:cNvSpPr/>
            <p:nvPr/>
          </p:nvSpPr>
          <p:spPr>
            <a:xfrm>
              <a:off x="131927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27"/>
            <p:cNvSpPr/>
            <p:nvPr/>
          </p:nvSpPr>
          <p:spPr>
            <a:xfrm>
              <a:off x="1411200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27"/>
            <p:cNvSpPr/>
            <p:nvPr/>
          </p:nvSpPr>
          <p:spPr>
            <a:xfrm>
              <a:off x="150300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27"/>
            <p:cNvSpPr/>
            <p:nvPr/>
          </p:nvSpPr>
          <p:spPr>
            <a:xfrm>
              <a:off x="15947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27"/>
            <p:cNvSpPr/>
            <p:nvPr/>
          </p:nvSpPr>
          <p:spPr>
            <a:xfrm>
              <a:off x="16866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27"/>
            <p:cNvSpPr/>
            <p:nvPr/>
          </p:nvSpPr>
          <p:spPr>
            <a:xfrm>
              <a:off x="17784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27"/>
            <p:cNvSpPr/>
            <p:nvPr/>
          </p:nvSpPr>
          <p:spPr>
            <a:xfrm>
              <a:off x="187037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27"/>
            <p:cNvSpPr/>
            <p:nvPr/>
          </p:nvSpPr>
          <p:spPr>
            <a:xfrm>
              <a:off x="19621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27"/>
            <p:cNvSpPr/>
            <p:nvPr/>
          </p:nvSpPr>
          <p:spPr>
            <a:xfrm>
              <a:off x="2054075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27"/>
            <p:cNvSpPr/>
            <p:nvPr/>
          </p:nvSpPr>
          <p:spPr>
            <a:xfrm>
              <a:off x="21458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27"/>
            <p:cNvSpPr/>
            <p:nvPr/>
          </p:nvSpPr>
          <p:spPr>
            <a:xfrm>
              <a:off x="2237800" y="48714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27"/>
            <p:cNvSpPr/>
            <p:nvPr/>
          </p:nvSpPr>
          <p:spPr>
            <a:xfrm>
              <a:off x="23295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27"/>
            <p:cNvSpPr/>
            <p:nvPr/>
          </p:nvSpPr>
          <p:spPr>
            <a:xfrm>
              <a:off x="242132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27"/>
            <p:cNvSpPr/>
            <p:nvPr/>
          </p:nvSpPr>
          <p:spPr>
            <a:xfrm>
              <a:off x="25132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27"/>
            <p:cNvSpPr/>
            <p:nvPr/>
          </p:nvSpPr>
          <p:spPr>
            <a:xfrm>
              <a:off x="260500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27"/>
            <p:cNvSpPr/>
            <p:nvPr/>
          </p:nvSpPr>
          <p:spPr>
            <a:xfrm>
              <a:off x="26969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27"/>
            <p:cNvSpPr/>
            <p:nvPr/>
          </p:nvSpPr>
          <p:spPr>
            <a:xfrm>
              <a:off x="27887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27"/>
            <p:cNvSpPr/>
            <p:nvPr/>
          </p:nvSpPr>
          <p:spPr>
            <a:xfrm>
              <a:off x="28806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27"/>
            <p:cNvSpPr/>
            <p:nvPr/>
          </p:nvSpPr>
          <p:spPr>
            <a:xfrm>
              <a:off x="297242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27"/>
            <p:cNvSpPr/>
            <p:nvPr/>
          </p:nvSpPr>
          <p:spPr>
            <a:xfrm>
              <a:off x="30643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27"/>
            <p:cNvSpPr/>
            <p:nvPr/>
          </p:nvSpPr>
          <p:spPr>
            <a:xfrm>
              <a:off x="31561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27"/>
            <p:cNvSpPr/>
            <p:nvPr/>
          </p:nvSpPr>
          <p:spPr>
            <a:xfrm>
              <a:off x="32478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27"/>
            <p:cNvSpPr/>
            <p:nvPr/>
          </p:nvSpPr>
          <p:spPr>
            <a:xfrm>
              <a:off x="333985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27"/>
            <p:cNvSpPr/>
            <p:nvPr/>
          </p:nvSpPr>
          <p:spPr>
            <a:xfrm>
              <a:off x="343157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27"/>
            <p:cNvSpPr/>
            <p:nvPr/>
          </p:nvSpPr>
          <p:spPr>
            <a:xfrm>
              <a:off x="35235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27"/>
            <p:cNvSpPr/>
            <p:nvPr/>
          </p:nvSpPr>
          <p:spPr>
            <a:xfrm>
              <a:off x="6764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27"/>
            <p:cNvSpPr/>
            <p:nvPr/>
          </p:nvSpPr>
          <p:spPr>
            <a:xfrm>
              <a:off x="76832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27"/>
            <p:cNvSpPr/>
            <p:nvPr/>
          </p:nvSpPr>
          <p:spPr>
            <a:xfrm>
              <a:off x="860125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27"/>
            <p:cNvSpPr/>
            <p:nvPr/>
          </p:nvSpPr>
          <p:spPr>
            <a:xfrm>
              <a:off x="9518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27"/>
            <p:cNvSpPr/>
            <p:nvPr/>
          </p:nvSpPr>
          <p:spPr>
            <a:xfrm>
              <a:off x="104382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27"/>
            <p:cNvSpPr/>
            <p:nvPr/>
          </p:nvSpPr>
          <p:spPr>
            <a:xfrm>
              <a:off x="11355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27"/>
            <p:cNvSpPr/>
            <p:nvPr/>
          </p:nvSpPr>
          <p:spPr>
            <a:xfrm>
              <a:off x="1227500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27"/>
            <p:cNvSpPr/>
            <p:nvPr/>
          </p:nvSpPr>
          <p:spPr>
            <a:xfrm>
              <a:off x="131927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27"/>
            <p:cNvSpPr/>
            <p:nvPr/>
          </p:nvSpPr>
          <p:spPr>
            <a:xfrm>
              <a:off x="1411200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27"/>
            <p:cNvSpPr/>
            <p:nvPr/>
          </p:nvSpPr>
          <p:spPr>
            <a:xfrm>
              <a:off x="150300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27"/>
            <p:cNvSpPr/>
            <p:nvPr/>
          </p:nvSpPr>
          <p:spPr>
            <a:xfrm>
              <a:off x="15947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27"/>
            <p:cNvSpPr/>
            <p:nvPr/>
          </p:nvSpPr>
          <p:spPr>
            <a:xfrm>
              <a:off x="16866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27"/>
            <p:cNvSpPr/>
            <p:nvPr/>
          </p:nvSpPr>
          <p:spPr>
            <a:xfrm>
              <a:off x="17784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27"/>
            <p:cNvSpPr/>
            <p:nvPr/>
          </p:nvSpPr>
          <p:spPr>
            <a:xfrm>
              <a:off x="187037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27"/>
            <p:cNvSpPr/>
            <p:nvPr/>
          </p:nvSpPr>
          <p:spPr>
            <a:xfrm>
              <a:off x="19621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27"/>
            <p:cNvSpPr/>
            <p:nvPr/>
          </p:nvSpPr>
          <p:spPr>
            <a:xfrm>
              <a:off x="2054075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27"/>
            <p:cNvSpPr/>
            <p:nvPr/>
          </p:nvSpPr>
          <p:spPr>
            <a:xfrm>
              <a:off x="21458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27"/>
            <p:cNvSpPr/>
            <p:nvPr/>
          </p:nvSpPr>
          <p:spPr>
            <a:xfrm>
              <a:off x="2237800" y="49633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27"/>
            <p:cNvSpPr/>
            <p:nvPr/>
          </p:nvSpPr>
          <p:spPr>
            <a:xfrm>
              <a:off x="23295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27"/>
            <p:cNvSpPr/>
            <p:nvPr/>
          </p:nvSpPr>
          <p:spPr>
            <a:xfrm>
              <a:off x="242132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27"/>
            <p:cNvSpPr/>
            <p:nvPr/>
          </p:nvSpPr>
          <p:spPr>
            <a:xfrm>
              <a:off x="25132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27"/>
            <p:cNvSpPr/>
            <p:nvPr/>
          </p:nvSpPr>
          <p:spPr>
            <a:xfrm>
              <a:off x="260500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27"/>
            <p:cNvSpPr/>
            <p:nvPr/>
          </p:nvSpPr>
          <p:spPr>
            <a:xfrm>
              <a:off x="26969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27"/>
            <p:cNvSpPr/>
            <p:nvPr/>
          </p:nvSpPr>
          <p:spPr>
            <a:xfrm>
              <a:off x="27887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27"/>
            <p:cNvSpPr/>
            <p:nvPr/>
          </p:nvSpPr>
          <p:spPr>
            <a:xfrm>
              <a:off x="28806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27"/>
            <p:cNvSpPr/>
            <p:nvPr/>
          </p:nvSpPr>
          <p:spPr>
            <a:xfrm>
              <a:off x="297242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27"/>
            <p:cNvSpPr/>
            <p:nvPr/>
          </p:nvSpPr>
          <p:spPr>
            <a:xfrm>
              <a:off x="30643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27"/>
            <p:cNvSpPr/>
            <p:nvPr/>
          </p:nvSpPr>
          <p:spPr>
            <a:xfrm>
              <a:off x="31561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27"/>
            <p:cNvSpPr/>
            <p:nvPr/>
          </p:nvSpPr>
          <p:spPr>
            <a:xfrm>
              <a:off x="32478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27"/>
            <p:cNvSpPr/>
            <p:nvPr/>
          </p:nvSpPr>
          <p:spPr>
            <a:xfrm>
              <a:off x="333985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27"/>
            <p:cNvSpPr/>
            <p:nvPr/>
          </p:nvSpPr>
          <p:spPr>
            <a:xfrm>
              <a:off x="343157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27"/>
            <p:cNvSpPr/>
            <p:nvPr/>
          </p:nvSpPr>
          <p:spPr>
            <a:xfrm>
              <a:off x="35235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27"/>
            <p:cNvSpPr/>
            <p:nvPr/>
          </p:nvSpPr>
          <p:spPr>
            <a:xfrm>
              <a:off x="6764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27"/>
            <p:cNvSpPr/>
            <p:nvPr/>
          </p:nvSpPr>
          <p:spPr>
            <a:xfrm>
              <a:off x="76832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27"/>
            <p:cNvSpPr/>
            <p:nvPr/>
          </p:nvSpPr>
          <p:spPr>
            <a:xfrm>
              <a:off x="860125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27"/>
            <p:cNvSpPr/>
            <p:nvPr/>
          </p:nvSpPr>
          <p:spPr>
            <a:xfrm>
              <a:off x="9518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27"/>
            <p:cNvSpPr/>
            <p:nvPr/>
          </p:nvSpPr>
          <p:spPr>
            <a:xfrm>
              <a:off x="104382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27"/>
            <p:cNvSpPr/>
            <p:nvPr/>
          </p:nvSpPr>
          <p:spPr>
            <a:xfrm>
              <a:off x="11355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27"/>
            <p:cNvSpPr/>
            <p:nvPr/>
          </p:nvSpPr>
          <p:spPr>
            <a:xfrm>
              <a:off x="1227500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27"/>
            <p:cNvSpPr/>
            <p:nvPr/>
          </p:nvSpPr>
          <p:spPr>
            <a:xfrm>
              <a:off x="131927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27"/>
            <p:cNvSpPr/>
            <p:nvPr/>
          </p:nvSpPr>
          <p:spPr>
            <a:xfrm>
              <a:off x="1411200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27"/>
            <p:cNvSpPr/>
            <p:nvPr/>
          </p:nvSpPr>
          <p:spPr>
            <a:xfrm>
              <a:off x="150300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27"/>
            <p:cNvSpPr/>
            <p:nvPr/>
          </p:nvSpPr>
          <p:spPr>
            <a:xfrm>
              <a:off x="15947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27"/>
            <p:cNvSpPr/>
            <p:nvPr/>
          </p:nvSpPr>
          <p:spPr>
            <a:xfrm>
              <a:off x="16866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27"/>
            <p:cNvSpPr/>
            <p:nvPr/>
          </p:nvSpPr>
          <p:spPr>
            <a:xfrm>
              <a:off x="17784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27"/>
            <p:cNvSpPr/>
            <p:nvPr/>
          </p:nvSpPr>
          <p:spPr>
            <a:xfrm>
              <a:off x="187037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27"/>
            <p:cNvSpPr/>
            <p:nvPr/>
          </p:nvSpPr>
          <p:spPr>
            <a:xfrm>
              <a:off x="19621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27"/>
            <p:cNvSpPr/>
            <p:nvPr/>
          </p:nvSpPr>
          <p:spPr>
            <a:xfrm>
              <a:off x="2054075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27"/>
            <p:cNvSpPr/>
            <p:nvPr/>
          </p:nvSpPr>
          <p:spPr>
            <a:xfrm>
              <a:off x="21458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27"/>
            <p:cNvSpPr/>
            <p:nvPr/>
          </p:nvSpPr>
          <p:spPr>
            <a:xfrm>
              <a:off x="2237800" y="50551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27"/>
            <p:cNvSpPr/>
            <p:nvPr/>
          </p:nvSpPr>
          <p:spPr>
            <a:xfrm>
              <a:off x="23295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27"/>
            <p:cNvSpPr/>
            <p:nvPr/>
          </p:nvSpPr>
          <p:spPr>
            <a:xfrm>
              <a:off x="242132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27"/>
            <p:cNvSpPr/>
            <p:nvPr/>
          </p:nvSpPr>
          <p:spPr>
            <a:xfrm>
              <a:off x="25132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27"/>
            <p:cNvSpPr/>
            <p:nvPr/>
          </p:nvSpPr>
          <p:spPr>
            <a:xfrm>
              <a:off x="260500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27"/>
            <p:cNvSpPr/>
            <p:nvPr/>
          </p:nvSpPr>
          <p:spPr>
            <a:xfrm>
              <a:off x="26969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27"/>
            <p:cNvSpPr/>
            <p:nvPr/>
          </p:nvSpPr>
          <p:spPr>
            <a:xfrm>
              <a:off x="27887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27"/>
            <p:cNvSpPr/>
            <p:nvPr/>
          </p:nvSpPr>
          <p:spPr>
            <a:xfrm>
              <a:off x="28806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27"/>
            <p:cNvSpPr/>
            <p:nvPr/>
          </p:nvSpPr>
          <p:spPr>
            <a:xfrm>
              <a:off x="297242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27"/>
            <p:cNvSpPr/>
            <p:nvPr/>
          </p:nvSpPr>
          <p:spPr>
            <a:xfrm>
              <a:off x="30643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27"/>
            <p:cNvSpPr/>
            <p:nvPr/>
          </p:nvSpPr>
          <p:spPr>
            <a:xfrm>
              <a:off x="31561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27"/>
            <p:cNvSpPr/>
            <p:nvPr/>
          </p:nvSpPr>
          <p:spPr>
            <a:xfrm>
              <a:off x="32478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27"/>
            <p:cNvSpPr/>
            <p:nvPr/>
          </p:nvSpPr>
          <p:spPr>
            <a:xfrm>
              <a:off x="333985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27"/>
            <p:cNvSpPr/>
            <p:nvPr/>
          </p:nvSpPr>
          <p:spPr>
            <a:xfrm>
              <a:off x="343157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27"/>
            <p:cNvSpPr/>
            <p:nvPr/>
          </p:nvSpPr>
          <p:spPr>
            <a:xfrm>
              <a:off x="35235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27"/>
            <p:cNvSpPr/>
            <p:nvPr/>
          </p:nvSpPr>
          <p:spPr>
            <a:xfrm>
              <a:off x="6764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27"/>
            <p:cNvSpPr/>
            <p:nvPr/>
          </p:nvSpPr>
          <p:spPr>
            <a:xfrm>
              <a:off x="76832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27"/>
            <p:cNvSpPr/>
            <p:nvPr/>
          </p:nvSpPr>
          <p:spPr>
            <a:xfrm>
              <a:off x="860125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27"/>
            <p:cNvSpPr/>
            <p:nvPr/>
          </p:nvSpPr>
          <p:spPr>
            <a:xfrm>
              <a:off x="9518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27"/>
            <p:cNvSpPr/>
            <p:nvPr/>
          </p:nvSpPr>
          <p:spPr>
            <a:xfrm>
              <a:off x="104382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27"/>
            <p:cNvSpPr/>
            <p:nvPr/>
          </p:nvSpPr>
          <p:spPr>
            <a:xfrm>
              <a:off x="11355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27"/>
            <p:cNvSpPr/>
            <p:nvPr/>
          </p:nvSpPr>
          <p:spPr>
            <a:xfrm>
              <a:off x="1227500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27"/>
            <p:cNvSpPr/>
            <p:nvPr/>
          </p:nvSpPr>
          <p:spPr>
            <a:xfrm>
              <a:off x="131927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27"/>
            <p:cNvSpPr/>
            <p:nvPr/>
          </p:nvSpPr>
          <p:spPr>
            <a:xfrm>
              <a:off x="1411200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27"/>
            <p:cNvSpPr/>
            <p:nvPr/>
          </p:nvSpPr>
          <p:spPr>
            <a:xfrm>
              <a:off x="150300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27"/>
            <p:cNvSpPr/>
            <p:nvPr/>
          </p:nvSpPr>
          <p:spPr>
            <a:xfrm>
              <a:off x="15947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27"/>
            <p:cNvSpPr/>
            <p:nvPr/>
          </p:nvSpPr>
          <p:spPr>
            <a:xfrm>
              <a:off x="16866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27"/>
            <p:cNvSpPr/>
            <p:nvPr/>
          </p:nvSpPr>
          <p:spPr>
            <a:xfrm>
              <a:off x="17784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27"/>
            <p:cNvSpPr/>
            <p:nvPr/>
          </p:nvSpPr>
          <p:spPr>
            <a:xfrm>
              <a:off x="187037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27"/>
            <p:cNvSpPr/>
            <p:nvPr/>
          </p:nvSpPr>
          <p:spPr>
            <a:xfrm>
              <a:off x="19621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27"/>
            <p:cNvSpPr/>
            <p:nvPr/>
          </p:nvSpPr>
          <p:spPr>
            <a:xfrm>
              <a:off x="2054075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27"/>
            <p:cNvSpPr/>
            <p:nvPr/>
          </p:nvSpPr>
          <p:spPr>
            <a:xfrm>
              <a:off x="21458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27"/>
            <p:cNvSpPr/>
            <p:nvPr/>
          </p:nvSpPr>
          <p:spPr>
            <a:xfrm>
              <a:off x="2237800" y="5147025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27"/>
            <p:cNvSpPr/>
            <p:nvPr/>
          </p:nvSpPr>
          <p:spPr>
            <a:xfrm>
              <a:off x="23295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27"/>
            <p:cNvSpPr/>
            <p:nvPr/>
          </p:nvSpPr>
          <p:spPr>
            <a:xfrm>
              <a:off x="242132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27"/>
            <p:cNvSpPr/>
            <p:nvPr/>
          </p:nvSpPr>
          <p:spPr>
            <a:xfrm>
              <a:off x="25132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27"/>
            <p:cNvSpPr/>
            <p:nvPr/>
          </p:nvSpPr>
          <p:spPr>
            <a:xfrm>
              <a:off x="260500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27"/>
            <p:cNvSpPr/>
            <p:nvPr/>
          </p:nvSpPr>
          <p:spPr>
            <a:xfrm>
              <a:off x="26969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27"/>
            <p:cNvSpPr/>
            <p:nvPr/>
          </p:nvSpPr>
          <p:spPr>
            <a:xfrm>
              <a:off x="27887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27"/>
            <p:cNvSpPr/>
            <p:nvPr/>
          </p:nvSpPr>
          <p:spPr>
            <a:xfrm>
              <a:off x="28806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27"/>
            <p:cNvSpPr/>
            <p:nvPr/>
          </p:nvSpPr>
          <p:spPr>
            <a:xfrm>
              <a:off x="297242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27"/>
            <p:cNvSpPr/>
            <p:nvPr/>
          </p:nvSpPr>
          <p:spPr>
            <a:xfrm>
              <a:off x="30643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27"/>
            <p:cNvSpPr/>
            <p:nvPr/>
          </p:nvSpPr>
          <p:spPr>
            <a:xfrm>
              <a:off x="31561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27"/>
            <p:cNvSpPr/>
            <p:nvPr/>
          </p:nvSpPr>
          <p:spPr>
            <a:xfrm>
              <a:off x="32478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27"/>
            <p:cNvSpPr/>
            <p:nvPr/>
          </p:nvSpPr>
          <p:spPr>
            <a:xfrm>
              <a:off x="333985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27"/>
            <p:cNvSpPr/>
            <p:nvPr/>
          </p:nvSpPr>
          <p:spPr>
            <a:xfrm>
              <a:off x="343157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27"/>
            <p:cNvSpPr/>
            <p:nvPr/>
          </p:nvSpPr>
          <p:spPr>
            <a:xfrm>
              <a:off x="35235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27"/>
            <p:cNvSpPr/>
            <p:nvPr/>
          </p:nvSpPr>
          <p:spPr>
            <a:xfrm>
              <a:off x="6764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27"/>
            <p:cNvSpPr/>
            <p:nvPr/>
          </p:nvSpPr>
          <p:spPr>
            <a:xfrm>
              <a:off x="76832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27"/>
            <p:cNvSpPr/>
            <p:nvPr/>
          </p:nvSpPr>
          <p:spPr>
            <a:xfrm>
              <a:off x="860125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27"/>
            <p:cNvSpPr/>
            <p:nvPr/>
          </p:nvSpPr>
          <p:spPr>
            <a:xfrm>
              <a:off x="9518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27"/>
            <p:cNvSpPr/>
            <p:nvPr/>
          </p:nvSpPr>
          <p:spPr>
            <a:xfrm>
              <a:off x="104382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27"/>
            <p:cNvSpPr/>
            <p:nvPr/>
          </p:nvSpPr>
          <p:spPr>
            <a:xfrm>
              <a:off x="11355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27"/>
            <p:cNvSpPr/>
            <p:nvPr/>
          </p:nvSpPr>
          <p:spPr>
            <a:xfrm>
              <a:off x="1227500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27"/>
            <p:cNvSpPr/>
            <p:nvPr/>
          </p:nvSpPr>
          <p:spPr>
            <a:xfrm>
              <a:off x="131927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27"/>
            <p:cNvSpPr/>
            <p:nvPr/>
          </p:nvSpPr>
          <p:spPr>
            <a:xfrm>
              <a:off x="1411200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27"/>
            <p:cNvSpPr/>
            <p:nvPr/>
          </p:nvSpPr>
          <p:spPr>
            <a:xfrm>
              <a:off x="150300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27"/>
            <p:cNvSpPr/>
            <p:nvPr/>
          </p:nvSpPr>
          <p:spPr>
            <a:xfrm>
              <a:off x="15947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27"/>
            <p:cNvSpPr/>
            <p:nvPr/>
          </p:nvSpPr>
          <p:spPr>
            <a:xfrm>
              <a:off x="16866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27"/>
            <p:cNvSpPr/>
            <p:nvPr/>
          </p:nvSpPr>
          <p:spPr>
            <a:xfrm>
              <a:off x="17784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27"/>
            <p:cNvSpPr/>
            <p:nvPr/>
          </p:nvSpPr>
          <p:spPr>
            <a:xfrm>
              <a:off x="187037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27"/>
            <p:cNvSpPr/>
            <p:nvPr/>
          </p:nvSpPr>
          <p:spPr>
            <a:xfrm>
              <a:off x="19621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27"/>
            <p:cNvSpPr/>
            <p:nvPr/>
          </p:nvSpPr>
          <p:spPr>
            <a:xfrm>
              <a:off x="2054075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27"/>
            <p:cNvSpPr/>
            <p:nvPr/>
          </p:nvSpPr>
          <p:spPr>
            <a:xfrm>
              <a:off x="21458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27"/>
            <p:cNvSpPr/>
            <p:nvPr/>
          </p:nvSpPr>
          <p:spPr>
            <a:xfrm>
              <a:off x="2237800" y="52387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27"/>
            <p:cNvSpPr/>
            <p:nvPr/>
          </p:nvSpPr>
          <p:spPr>
            <a:xfrm>
              <a:off x="23295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27"/>
            <p:cNvSpPr/>
            <p:nvPr/>
          </p:nvSpPr>
          <p:spPr>
            <a:xfrm>
              <a:off x="242132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27"/>
            <p:cNvSpPr/>
            <p:nvPr/>
          </p:nvSpPr>
          <p:spPr>
            <a:xfrm>
              <a:off x="25132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27"/>
            <p:cNvSpPr/>
            <p:nvPr/>
          </p:nvSpPr>
          <p:spPr>
            <a:xfrm>
              <a:off x="260500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27"/>
            <p:cNvSpPr/>
            <p:nvPr/>
          </p:nvSpPr>
          <p:spPr>
            <a:xfrm>
              <a:off x="26969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27"/>
            <p:cNvSpPr/>
            <p:nvPr/>
          </p:nvSpPr>
          <p:spPr>
            <a:xfrm>
              <a:off x="27887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27"/>
            <p:cNvSpPr/>
            <p:nvPr/>
          </p:nvSpPr>
          <p:spPr>
            <a:xfrm>
              <a:off x="28806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27"/>
            <p:cNvSpPr/>
            <p:nvPr/>
          </p:nvSpPr>
          <p:spPr>
            <a:xfrm>
              <a:off x="297242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27"/>
            <p:cNvSpPr/>
            <p:nvPr/>
          </p:nvSpPr>
          <p:spPr>
            <a:xfrm>
              <a:off x="30643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27"/>
            <p:cNvSpPr/>
            <p:nvPr/>
          </p:nvSpPr>
          <p:spPr>
            <a:xfrm>
              <a:off x="31561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27"/>
            <p:cNvSpPr/>
            <p:nvPr/>
          </p:nvSpPr>
          <p:spPr>
            <a:xfrm>
              <a:off x="32478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27"/>
            <p:cNvSpPr/>
            <p:nvPr/>
          </p:nvSpPr>
          <p:spPr>
            <a:xfrm>
              <a:off x="333985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27"/>
            <p:cNvSpPr/>
            <p:nvPr/>
          </p:nvSpPr>
          <p:spPr>
            <a:xfrm>
              <a:off x="343157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27"/>
            <p:cNvSpPr/>
            <p:nvPr/>
          </p:nvSpPr>
          <p:spPr>
            <a:xfrm>
              <a:off x="35235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27"/>
            <p:cNvSpPr/>
            <p:nvPr/>
          </p:nvSpPr>
          <p:spPr>
            <a:xfrm>
              <a:off x="6764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27"/>
            <p:cNvSpPr/>
            <p:nvPr/>
          </p:nvSpPr>
          <p:spPr>
            <a:xfrm>
              <a:off x="76832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27"/>
            <p:cNvSpPr/>
            <p:nvPr/>
          </p:nvSpPr>
          <p:spPr>
            <a:xfrm>
              <a:off x="860125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27"/>
            <p:cNvSpPr/>
            <p:nvPr/>
          </p:nvSpPr>
          <p:spPr>
            <a:xfrm>
              <a:off x="9518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27"/>
            <p:cNvSpPr/>
            <p:nvPr/>
          </p:nvSpPr>
          <p:spPr>
            <a:xfrm>
              <a:off x="104382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27"/>
            <p:cNvSpPr/>
            <p:nvPr/>
          </p:nvSpPr>
          <p:spPr>
            <a:xfrm>
              <a:off x="11355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27"/>
            <p:cNvSpPr/>
            <p:nvPr/>
          </p:nvSpPr>
          <p:spPr>
            <a:xfrm>
              <a:off x="1227500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27"/>
            <p:cNvSpPr/>
            <p:nvPr/>
          </p:nvSpPr>
          <p:spPr>
            <a:xfrm>
              <a:off x="131927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27"/>
            <p:cNvSpPr/>
            <p:nvPr/>
          </p:nvSpPr>
          <p:spPr>
            <a:xfrm>
              <a:off x="1411200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27"/>
            <p:cNvSpPr/>
            <p:nvPr/>
          </p:nvSpPr>
          <p:spPr>
            <a:xfrm>
              <a:off x="150300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27"/>
            <p:cNvSpPr/>
            <p:nvPr/>
          </p:nvSpPr>
          <p:spPr>
            <a:xfrm>
              <a:off x="15947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27"/>
            <p:cNvSpPr/>
            <p:nvPr/>
          </p:nvSpPr>
          <p:spPr>
            <a:xfrm>
              <a:off x="16866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27"/>
            <p:cNvSpPr/>
            <p:nvPr/>
          </p:nvSpPr>
          <p:spPr>
            <a:xfrm>
              <a:off x="17784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27"/>
            <p:cNvSpPr/>
            <p:nvPr/>
          </p:nvSpPr>
          <p:spPr>
            <a:xfrm>
              <a:off x="187037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27"/>
            <p:cNvSpPr/>
            <p:nvPr/>
          </p:nvSpPr>
          <p:spPr>
            <a:xfrm>
              <a:off x="19621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27"/>
            <p:cNvSpPr/>
            <p:nvPr/>
          </p:nvSpPr>
          <p:spPr>
            <a:xfrm>
              <a:off x="2054075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27"/>
            <p:cNvSpPr/>
            <p:nvPr/>
          </p:nvSpPr>
          <p:spPr>
            <a:xfrm>
              <a:off x="21458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27"/>
            <p:cNvSpPr/>
            <p:nvPr/>
          </p:nvSpPr>
          <p:spPr>
            <a:xfrm>
              <a:off x="2237800" y="53305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27"/>
            <p:cNvSpPr/>
            <p:nvPr/>
          </p:nvSpPr>
          <p:spPr>
            <a:xfrm>
              <a:off x="23295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27"/>
            <p:cNvSpPr/>
            <p:nvPr/>
          </p:nvSpPr>
          <p:spPr>
            <a:xfrm>
              <a:off x="242132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27"/>
            <p:cNvSpPr/>
            <p:nvPr/>
          </p:nvSpPr>
          <p:spPr>
            <a:xfrm>
              <a:off x="25132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27"/>
            <p:cNvSpPr/>
            <p:nvPr/>
          </p:nvSpPr>
          <p:spPr>
            <a:xfrm>
              <a:off x="260500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27"/>
            <p:cNvSpPr/>
            <p:nvPr/>
          </p:nvSpPr>
          <p:spPr>
            <a:xfrm>
              <a:off x="26969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27"/>
            <p:cNvSpPr/>
            <p:nvPr/>
          </p:nvSpPr>
          <p:spPr>
            <a:xfrm>
              <a:off x="27887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27"/>
            <p:cNvSpPr/>
            <p:nvPr/>
          </p:nvSpPr>
          <p:spPr>
            <a:xfrm>
              <a:off x="28806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27"/>
            <p:cNvSpPr/>
            <p:nvPr/>
          </p:nvSpPr>
          <p:spPr>
            <a:xfrm>
              <a:off x="297242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27"/>
            <p:cNvSpPr/>
            <p:nvPr/>
          </p:nvSpPr>
          <p:spPr>
            <a:xfrm>
              <a:off x="30643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27"/>
            <p:cNvSpPr/>
            <p:nvPr/>
          </p:nvSpPr>
          <p:spPr>
            <a:xfrm>
              <a:off x="31561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27"/>
            <p:cNvSpPr/>
            <p:nvPr/>
          </p:nvSpPr>
          <p:spPr>
            <a:xfrm>
              <a:off x="32478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27"/>
            <p:cNvSpPr/>
            <p:nvPr/>
          </p:nvSpPr>
          <p:spPr>
            <a:xfrm>
              <a:off x="333985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27"/>
            <p:cNvSpPr/>
            <p:nvPr/>
          </p:nvSpPr>
          <p:spPr>
            <a:xfrm>
              <a:off x="343157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27"/>
            <p:cNvSpPr/>
            <p:nvPr/>
          </p:nvSpPr>
          <p:spPr>
            <a:xfrm>
              <a:off x="35235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27"/>
            <p:cNvSpPr/>
            <p:nvPr/>
          </p:nvSpPr>
          <p:spPr>
            <a:xfrm>
              <a:off x="6764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27"/>
            <p:cNvSpPr/>
            <p:nvPr/>
          </p:nvSpPr>
          <p:spPr>
            <a:xfrm>
              <a:off x="76832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27"/>
            <p:cNvSpPr/>
            <p:nvPr/>
          </p:nvSpPr>
          <p:spPr>
            <a:xfrm>
              <a:off x="860125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27"/>
            <p:cNvSpPr/>
            <p:nvPr/>
          </p:nvSpPr>
          <p:spPr>
            <a:xfrm>
              <a:off x="9518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27"/>
            <p:cNvSpPr/>
            <p:nvPr/>
          </p:nvSpPr>
          <p:spPr>
            <a:xfrm>
              <a:off x="104382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27"/>
            <p:cNvSpPr/>
            <p:nvPr/>
          </p:nvSpPr>
          <p:spPr>
            <a:xfrm>
              <a:off x="11355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27"/>
            <p:cNvSpPr/>
            <p:nvPr/>
          </p:nvSpPr>
          <p:spPr>
            <a:xfrm>
              <a:off x="1227500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27"/>
            <p:cNvSpPr/>
            <p:nvPr/>
          </p:nvSpPr>
          <p:spPr>
            <a:xfrm>
              <a:off x="131927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27"/>
            <p:cNvSpPr/>
            <p:nvPr/>
          </p:nvSpPr>
          <p:spPr>
            <a:xfrm>
              <a:off x="1411200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27"/>
            <p:cNvSpPr/>
            <p:nvPr/>
          </p:nvSpPr>
          <p:spPr>
            <a:xfrm>
              <a:off x="150300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27"/>
            <p:cNvSpPr/>
            <p:nvPr/>
          </p:nvSpPr>
          <p:spPr>
            <a:xfrm>
              <a:off x="15947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27"/>
            <p:cNvSpPr/>
            <p:nvPr/>
          </p:nvSpPr>
          <p:spPr>
            <a:xfrm>
              <a:off x="16866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27"/>
            <p:cNvSpPr/>
            <p:nvPr/>
          </p:nvSpPr>
          <p:spPr>
            <a:xfrm>
              <a:off x="17784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27"/>
            <p:cNvSpPr/>
            <p:nvPr/>
          </p:nvSpPr>
          <p:spPr>
            <a:xfrm>
              <a:off x="187037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27"/>
            <p:cNvSpPr/>
            <p:nvPr/>
          </p:nvSpPr>
          <p:spPr>
            <a:xfrm>
              <a:off x="19621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27"/>
            <p:cNvSpPr/>
            <p:nvPr/>
          </p:nvSpPr>
          <p:spPr>
            <a:xfrm>
              <a:off x="2054075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27"/>
            <p:cNvSpPr/>
            <p:nvPr/>
          </p:nvSpPr>
          <p:spPr>
            <a:xfrm>
              <a:off x="21458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27"/>
            <p:cNvSpPr/>
            <p:nvPr/>
          </p:nvSpPr>
          <p:spPr>
            <a:xfrm>
              <a:off x="2237800" y="54225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27"/>
            <p:cNvSpPr/>
            <p:nvPr/>
          </p:nvSpPr>
          <p:spPr>
            <a:xfrm>
              <a:off x="23295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27"/>
            <p:cNvSpPr/>
            <p:nvPr/>
          </p:nvSpPr>
          <p:spPr>
            <a:xfrm>
              <a:off x="242132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27"/>
            <p:cNvSpPr/>
            <p:nvPr/>
          </p:nvSpPr>
          <p:spPr>
            <a:xfrm>
              <a:off x="25132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27"/>
            <p:cNvSpPr/>
            <p:nvPr/>
          </p:nvSpPr>
          <p:spPr>
            <a:xfrm>
              <a:off x="260500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27"/>
            <p:cNvSpPr/>
            <p:nvPr/>
          </p:nvSpPr>
          <p:spPr>
            <a:xfrm>
              <a:off x="26969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27"/>
            <p:cNvSpPr/>
            <p:nvPr/>
          </p:nvSpPr>
          <p:spPr>
            <a:xfrm>
              <a:off x="27887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27"/>
            <p:cNvSpPr/>
            <p:nvPr/>
          </p:nvSpPr>
          <p:spPr>
            <a:xfrm>
              <a:off x="28806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27"/>
            <p:cNvSpPr/>
            <p:nvPr/>
          </p:nvSpPr>
          <p:spPr>
            <a:xfrm>
              <a:off x="297242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27"/>
            <p:cNvSpPr/>
            <p:nvPr/>
          </p:nvSpPr>
          <p:spPr>
            <a:xfrm>
              <a:off x="30643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27"/>
            <p:cNvSpPr/>
            <p:nvPr/>
          </p:nvSpPr>
          <p:spPr>
            <a:xfrm>
              <a:off x="31561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27"/>
            <p:cNvSpPr/>
            <p:nvPr/>
          </p:nvSpPr>
          <p:spPr>
            <a:xfrm>
              <a:off x="32478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27"/>
            <p:cNvSpPr/>
            <p:nvPr/>
          </p:nvSpPr>
          <p:spPr>
            <a:xfrm>
              <a:off x="333985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27"/>
            <p:cNvSpPr/>
            <p:nvPr/>
          </p:nvSpPr>
          <p:spPr>
            <a:xfrm>
              <a:off x="343157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27"/>
            <p:cNvSpPr/>
            <p:nvPr/>
          </p:nvSpPr>
          <p:spPr>
            <a:xfrm>
              <a:off x="35235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27"/>
            <p:cNvSpPr/>
            <p:nvPr/>
          </p:nvSpPr>
          <p:spPr>
            <a:xfrm>
              <a:off x="635875" y="53366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27"/>
            <p:cNvSpPr/>
            <p:nvPr/>
          </p:nvSpPr>
          <p:spPr>
            <a:xfrm>
              <a:off x="635875" y="54284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27"/>
            <p:cNvSpPr/>
            <p:nvPr/>
          </p:nvSpPr>
          <p:spPr>
            <a:xfrm>
              <a:off x="635875" y="52447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27"/>
            <p:cNvSpPr/>
            <p:nvPr/>
          </p:nvSpPr>
          <p:spPr>
            <a:xfrm>
              <a:off x="635875" y="5152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27"/>
            <p:cNvSpPr/>
            <p:nvPr/>
          </p:nvSpPr>
          <p:spPr>
            <a:xfrm>
              <a:off x="635875" y="50610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27"/>
            <p:cNvSpPr/>
            <p:nvPr/>
          </p:nvSpPr>
          <p:spPr>
            <a:xfrm>
              <a:off x="635875" y="49692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27"/>
            <p:cNvSpPr/>
            <p:nvPr/>
          </p:nvSpPr>
          <p:spPr>
            <a:xfrm>
              <a:off x="635875" y="487730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27"/>
            <p:cNvSpPr/>
            <p:nvPr/>
          </p:nvSpPr>
          <p:spPr>
            <a:xfrm>
              <a:off x="635875" y="47855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27"/>
            <p:cNvSpPr/>
            <p:nvPr/>
          </p:nvSpPr>
          <p:spPr>
            <a:xfrm>
              <a:off x="635875" y="4693575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27"/>
            <p:cNvSpPr/>
            <p:nvPr/>
          </p:nvSpPr>
          <p:spPr>
            <a:xfrm>
              <a:off x="635875" y="46018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27"/>
            <p:cNvSpPr/>
            <p:nvPr/>
          </p:nvSpPr>
          <p:spPr>
            <a:xfrm>
              <a:off x="635875" y="451010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27"/>
            <p:cNvSpPr/>
            <p:nvPr/>
          </p:nvSpPr>
          <p:spPr>
            <a:xfrm>
              <a:off x="635875" y="44181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27"/>
            <p:cNvSpPr/>
            <p:nvPr/>
          </p:nvSpPr>
          <p:spPr>
            <a:xfrm>
              <a:off x="635875" y="43263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27"/>
            <p:cNvSpPr/>
            <p:nvPr/>
          </p:nvSpPr>
          <p:spPr>
            <a:xfrm>
              <a:off x="635875" y="42344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27"/>
            <p:cNvSpPr/>
            <p:nvPr/>
          </p:nvSpPr>
          <p:spPr>
            <a:xfrm>
              <a:off x="635875" y="41426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27"/>
            <p:cNvSpPr/>
            <p:nvPr/>
          </p:nvSpPr>
          <p:spPr>
            <a:xfrm>
              <a:off x="635875" y="40507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27"/>
            <p:cNvSpPr/>
            <p:nvPr/>
          </p:nvSpPr>
          <p:spPr>
            <a:xfrm>
              <a:off x="635875" y="395895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27"/>
            <p:cNvSpPr/>
            <p:nvPr/>
          </p:nvSpPr>
          <p:spPr>
            <a:xfrm>
              <a:off x="635875" y="3867025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27"/>
            <p:cNvSpPr/>
            <p:nvPr/>
          </p:nvSpPr>
          <p:spPr>
            <a:xfrm>
              <a:off x="635875" y="37752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27"/>
            <p:cNvSpPr/>
            <p:nvPr/>
          </p:nvSpPr>
          <p:spPr>
            <a:xfrm>
              <a:off x="635875" y="36835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27"/>
            <p:cNvSpPr/>
            <p:nvPr/>
          </p:nvSpPr>
          <p:spPr>
            <a:xfrm>
              <a:off x="635875" y="35915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27"/>
            <p:cNvSpPr/>
            <p:nvPr/>
          </p:nvSpPr>
          <p:spPr>
            <a:xfrm>
              <a:off x="635875" y="34998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27"/>
            <p:cNvSpPr/>
            <p:nvPr/>
          </p:nvSpPr>
          <p:spPr>
            <a:xfrm>
              <a:off x="635875" y="34078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27"/>
            <p:cNvSpPr/>
            <p:nvPr/>
          </p:nvSpPr>
          <p:spPr>
            <a:xfrm>
              <a:off x="635875" y="33160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27"/>
            <p:cNvSpPr/>
            <p:nvPr/>
          </p:nvSpPr>
          <p:spPr>
            <a:xfrm>
              <a:off x="635875" y="32241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27"/>
            <p:cNvSpPr/>
            <p:nvPr/>
          </p:nvSpPr>
          <p:spPr>
            <a:xfrm>
              <a:off x="635875" y="31324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27"/>
            <p:cNvSpPr/>
            <p:nvPr/>
          </p:nvSpPr>
          <p:spPr>
            <a:xfrm>
              <a:off x="635875" y="304045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27"/>
            <p:cNvSpPr/>
            <p:nvPr/>
          </p:nvSpPr>
          <p:spPr>
            <a:xfrm>
              <a:off x="635875" y="29487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27"/>
            <p:cNvSpPr/>
            <p:nvPr/>
          </p:nvSpPr>
          <p:spPr>
            <a:xfrm>
              <a:off x="635875" y="285690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27"/>
            <p:cNvSpPr/>
            <p:nvPr/>
          </p:nvSpPr>
          <p:spPr>
            <a:xfrm>
              <a:off x="635875" y="2764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27"/>
            <p:cNvSpPr/>
            <p:nvPr/>
          </p:nvSpPr>
          <p:spPr>
            <a:xfrm>
              <a:off x="635875" y="26732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27"/>
            <p:cNvSpPr/>
            <p:nvPr/>
          </p:nvSpPr>
          <p:spPr>
            <a:xfrm>
              <a:off x="635875" y="25812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27"/>
            <p:cNvSpPr/>
            <p:nvPr/>
          </p:nvSpPr>
          <p:spPr>
            <a:xfrm>
              <a:off x="635875" y="24895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27"/>
            <p:cNvSpPr/>
            <p:nvPr/>
          </p:nvSpPr>
          <p:spPr>
            <a:xfrm>
              <a:off x="635875" y="2397575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27"/>
            <p:cNvSpPr/>
            <p:nvPr/>
          </p:nvSpPr>
          <p:spPr>
            <a:xfrm>
              <a:off x="635875" y="230582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27"/>
            <p:cNvSpPr/>
            <p:nvPr/>
          </p:nvSpPr>
          <p:spPr>
            <a:xfrm>
              <a:off x="635875" y="2213850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27"/>
            <p:cNvSpPr/>
            <p:nvPr/>
          </p:nvSpPr>
          <p:spPr>
            <a:xfrm>
              <a:off x="635875" y="21221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27"/>
            <p:cNvSpPr/>
            <p:nvPr/>
          </p:nvSpPr>
          <p:spPr>
            <a:xfrm>
              <a:off x="635875" y="20303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27"/>
            <p:cNvSpPr/>
            <p:nvPr/>
          </p:nvSpPr>
          <p:spPr>
            <a:xfrm>
              <a:off x="635875" y="19384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27"/>
            <p:cNvSpPr/>
            <p:nvPr/>
          </p:nvSpPr>
          <p:spPr>
            <a:xfrm>
              <a:off x="635875" y="18466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27"/>
            <p:cNvSpPr/>
            <p:nvPr/>
          </p:nvSpPr>
          <p:spPr>
            <a:xfrm>
              <a:off x="635875" y="17546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27"/>
            <p:cNvSpPr/>
            <p:nvPr/>
          </p:nvSpPr>
          <p:spPr>
            <a:xfrm>
              <a:off x="635875" y="16629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27"/>
            <p:cNvSpPr/>
            <p:nvPr/>
          </p:nvSpPr>
          <p:spPr>
            <a:xfrm>
              <a:off x="635875" y="1571025"/>
              <a:ext cx="2940550" cy="1600"/>
            </a:xfrm>
            <a:custGeom>
              <a:avLst/>
              <a:gdLst/>
              <a:ahLst/>
              <a:cxnLst/>
              <a:rect l="l" t="t" r="r" b="b"/>
              <a:pathLst>
                <a:path w="117622" h="64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27"/>
            <p:cNvSpPr/>
            <p:nvPr/>
          </p:nvSpPr>
          <p:spPr>
            <a:xfrm>
              <a:off x="635875" y="14792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27"/>
            <p:cNvSpPr/>
            <p:nvPr/>
          </p:nvSpPr>
          <p:spPr>
            <a:xfrm>
              <a:off x="635875" y="13874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27"/>
            <p:cNvSpPr/>
            <p:nvPr/>
          </p:nvSpPr>
          <p:spPr>
            <a:xfrm>
              <a:off x="635875" y="12955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27"/>
            <p:cNvSpPr/>
            <p:nvPr/>
          </p:nvSpPr>
          <p:spPr>
            <a:xfrm>
              <a:off x="635875" y="12037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27"/>
            <p:cNvSpPr/>
            <p:nvPr/>
          </p:nvSpPr>
          <p:spPr>
            <a:xfrm>
              <a:off x="635875" y="11118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27"/>
            <p:cNvSpPr/>
            <p:nvPr/>
          </p:nvSpPr>
          <p:spPr>
            <a:xfrm>
              <a:off x="7737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27"/>
            <p:cNvSpPr/>
            <p:nvPr/>
          </p:nvSpPr>
          <p:spPr>
            <a:xfrm>
              <a:off x="6819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27"/>
            <p:cNvSpPr/>
            <p:nvPr/>
          </p:nvSpPr>
          <p:spPr>
            <a:xfrm>
              <a:off x="8656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27"/>
            <p:cNvSpPr/>
            <p:nvPr/>
          </p:nvSpPr>
          <p:spPr>
            <a:xfrm>
              <a:off x="95740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27"/>
            <p:cNvSpPr/>
            <p:nvPr/>
          </p:nvSpPr>
          <p:spPr>
            <a:xfrm>
              <a:off x="1049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27"/>
            <p:cNvSpPr/>
            <p:nvPr/>
          </p:nvSpPr>
          <p:spPr>
            <a:xfrm>
              <a:off x="11411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27"/>
            <p:cNvSpPr/>
            <p:nvPr/>
          </p:nvSpPr>
          <p:spPr>
            <a:xfrm>
              <a:off x="1232875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27"/>
            <p:cNvSpPr/>
            <p:nvPr/>
          </p:nvSpPr>
          <p:spPr>
            <a:xfrm>
              <a:off x="13248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27"/>
            <p:cNvSpPr/>
            <p:nvPr/>
          </p:nvSpPr>
          <p:spPr>
            <a:xfrm>
              <a:off x="14165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27"/>
            <p:cNvSpPr/>
            <p:nvPr/>
          </p:nvSpPr>
          <p:spPr>
            <a:xfrm>
              <a:off x="150855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27"/>
            <p:cNvSpPr/>
            <p:nvPr/>
          </p:nvSpPr>
          <p:spPr>
            <a:xfrm>
              <a:off x="16003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27"/>
            <p:cNvSpPr/>
            <p:nvPr/>
          </p:nvSpPr>
          <p:spPr>
            <a:xfrm>
              <a:off x="16922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27"/>
            <p:cNvSpPr/>
            <p:nvPr/>
          </p:nvSpPr>
          <p:spPr>
            <a:xfrm>
              <a:off x="17840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27"/>
            <p:cNvSpPr/>
            <p:nvPr/>
          </p:nvSpPr>
          <p:spPr>
            <a:xfrm>
              <a:off x="1875750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27"/>
            <p:cNvSpPr/>
            <p:nvPr/>
          </p:nvSpPr>
          <p:spPr>
            <a:xfrm>
              <a:off x="19677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27"/>
            <p:cNvSpPr/>
            <p:nvPr/>
          </p:nvSpPr>
          <p:spPr>
            <a:xfrm>
              <a:off x="2059450" y="1065050"/>
              <a:ext cx="1675" cy="4410900"/>
            </a:xfrm>
            <a:custGeom>
              <a:avLst/>
              <a:gdLst/>
              <a:ahLst/>
              <a:cxnLst/>
              <a:rect l="l" t="t" r="r" b="b"/>
              <a:pathLst>
                <a:path w="67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27"/>
            <p:cNvSpPr/>
            <p:nvPr/>
          </p:nvSpPr>
          <p:spPr>
            <a:xfrm>
              <a:off x="21514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27"/>
            <p:cNvSpPr/>
            <p:nvPr/>
          </p:nvSpPr>
          <p:spPr>
            <a:xfrm>
              <a:off x="2243175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27"/>
            <p:cNvSpPr/>
            <p:nvPr/>
          </p:nvSpPr>
          <p:spPr>
            <a:xfrm>
              <a:off x="23350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27"/>
            <p:cNvSpPr/>
            <p:nvPr/>
          </p:nvSpPr>
          <p:spPr>
            <a:xfrm>
              <a:off x="24268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27"/>
            <p:cNvSpPr/>
            <p:nvPr/>
          </p:nvSpPr>
          <p:spPr>
            <a:xfrm>
              <a:off x="25188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27"/>
            <p:cNvSpPr/>
            <p:nvPr/>
          </p:nvSpPr>
          <p:spPr>
            <a:xfrm>
              <a:off x="26106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27"/>
            <p:cNvSpPr/>
            <p:nvPr/>
          </p:nvSpPr>
          <p:spPr>
            <a:xfrm>
              <a:off x="27023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5" y="17643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27"/>
            <p:cNvSpPr/>
            <p:nvPr/>
          </p:nvSpPr>
          <p:spPr>
            <a:xfrm>
              <a:off x="279425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27"/>
            <p:cNvSpPr/>
            <p:nvPr/>
          </p:nvSpPr>
          <p:spPr>
            <a:xfrm>
              <a:off x="2886050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27"/>
            <p:cNvSpPr/>
            <p:nvPr/>
          </p:nvSpPr>
          <p:spPr>
            <a:xfrm>
              <a:off x="297797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27"/>
            <p:cNvSpPr/>
            <p:nvPr/>
          </p:nvSpPr>
          <p:spPr>
            <a:xfrm>
              <a:off x="30697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27"/>
            <p:cNvSpPr/>
            <p:nvPr/>
          </p:nvSpPr>
          <p:spPr>
            <a:xfrm>
              <a:off x="31616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27"/>
            <p:cNvSpPr/>
            <p:nvPr/>
          </p:nvSpPr>
          <p:spPr>
            <a:xfrm>
              <a:off x="325342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27"/>
            <p:cNvSpPr/>
            <p:nvPr/>
          </p:nvSpPr>
          <p:spPr>
            <a:xfrm>
              <a:off x="3345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27"/>
            <p:cNvSpPr/>
            <p:nvPr/>
          </p:nvSpPr>
          <p:spPr>
            <a:xfrm>
              <a:off x="343712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27"/>
            <p:cNvSpPr/>
            <p:nvPr/>
          </p:nvSpPr>
          <p:spPr>
            <a:xfrm>
              <a:off x="35289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576" name="Google Shape;12576;p27"/>
          <p:cNvSpPr/>
          <p:nvPr/>
        </p:nvSpPr>
        <p:spPr>
          <a:xfrm rot="-5400000">
            <a:off x="7627482" y="1567043"/>
            <a:ext cx="2895900" cy="118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77" name="Google Shape;12577;p27"/>
          <p:cNvSpPr/>
          <p:nvPr/>
        </p:nvSpPr>
        <p:spPr>
          <a:xfrm rot="-5400000">
            <a:off x="8202092" y="1786767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578" name="Google Shape;12578;p27"/>
          <p:cNvGrpSpPr/>
          <p:nvPr/>
        </p:nvGrpSpPr>
        <p:grpSpPr>
          <a:xfrm rot="10800000">
            <a:off x="365573" y="1027175"/>
            <a:ext cx="347597" cy="4345456"/>
            <a:chOff x="-136402" y="-175976"/>
            <a:chExt cx="347597" cy="4345456"/>
          </a:xfrm>
        </p:grpSpPr>
        <p:sp>
          <p:nvSpPr>
            <p:cNvPr id="12579" name="Google Shape;12579;p27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27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27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27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27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27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27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27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27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27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27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27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27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27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27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27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27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27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27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27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27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27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27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27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27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27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27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6" name="Google Shape;12606;p27"/>
          <p:cNvGrpSpPr/>
          <p:nvPr/>
        </p:nvGrpSpPr>
        <p:grpSpPr>
          <a:xfrm rot="10800000">
            <a:off x="365573" y="1027180"/>
            <a:ext cx="347597" cy="4345451"/>
            <a:chOff x="-136402" y="-175976"/>
            <a:chExt cx="347597" cy="4345451"/>
          </a:xfrm>
        </p:grpSpPr>
        <p:sp>
          <p:nvSpPr>
            <p:cNvPr id="12607" name="Google Shape;12607;p27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27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27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27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27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27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27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27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27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27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27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27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27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27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27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27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27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27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27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27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27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27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27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27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27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27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33" name="Google Shape;12633;p27"/>
          <p:cNvSpPr/>
          <p:nvPr/>
        </p:nvSpPr>
        <p:spPr>
          <a:xfrm rot="10800000">
            <a:off x="365518" y="1027180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CUSTOM_8_1">
    <p:spTree>
      <p:nvGrpSpPr>
        <p:cNvPr id="1" name="Shape 126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5" name="Google Shape;12635;p28"/>
          <p:cNvSpPr txBox="1">
            <a:spLocks noGrp="1"/>
          </p:cNvSpPr>
          <p:nvPr>
            <p:ph type="title" hasCustomPrompt="1"/>
          </p:nvPr>
        </p:nvSpPr>
        <p:spPr>
          <a:xfrm>
            <a:off x="1910200" y="2015875"/>
            <a:ext cx="10422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2636" name="Google Shape;12636;p28"/>
          <p:cNvSpPr txBox="1">
            <a:spLocks noGrp="1"/>
          </p:cNvSpPr>
          <p:nvPr>
            <p:ph type="title" idx="2" hasCustomPrompt="1"/>
          </p:nvPr>
        </p:nvSpPr>
        <p:spPr>
          <a:xfrm>
            <a:off x="4586525" y="2015863"/>
            <a:ext cx="10425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2637" name="Google Shape;12637;p28"/>
          <p:cNvSpPr txBox="1">
            <a:spLocks noGrp="1"/>
          </p:cNvSpPr>
          <p:nvPr>
            <p:ph type="title" idx="3" hasCustomPrompt="1"/>
          </p:nvPr>
        </p:nvSpPr>
        <p:spPr>
          <a:xfrm>
            <a:off x="7262249" y="2015863"/>
            <a:ext cx="1042500" cy="40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2638" name="Google Shape;12638;p28"/>
          <p:cNvSpPr txBox="1">
            <a:spLocks noGrp="1"/>
          </p:cNvSpPr>
          <p:nvPr>
            <p:ph type="title" idx="4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639" name="Google Shape;12639;p28"/>
          <p:cNvSpPr txBox="1">
            <a:spLocks noGrp="1"/>
          </p:cNvSpPr>
          <p:nvPr>
            <p:ph type="subTitle" idx="1"/>
          </p:nvPr>
        </p:nvSpPr>
        <p:spPr>
          <a:xfrm>
            <a:off x="713225" y="3281425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640" name="Google Shape;12640;p28"/>
          <p:cNvSpPr txBox="1">
            <a:spLocks noGrp="1"/>
          </p:cNvSpPr>
          <p:nvPr>
            <p:ph type="subTitle" idx="5"/>
          </p:nvPr>
        </p:nvSpPr>
        <p:spPr>
          <a:xfrm>
            <a:off x="713225" y="2926600"/>
            <a:ext cx="2366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2641" name="Google Shape;12641;p28"/>
          <p:cNvSpPr txBox="1">
            <a:spLocks noGrp="1"/>
          </p:cNvSpPr>
          <p:nvPr>
            <p:ph type="subTitle" idx="6"/>
          </p:nvPr>
        </p:nvSpPr>
        <p:spPr>
          <a:xfrm>
            <a:off x="3388950" y="3281425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642" name="Google Shape;12642;p28"/>
          <p:cNvSpPr txBox="1">
            <a:spLocks noGrp="1"/>
          </p:cNvSpPr>
          <p:nvPr>
            <p:ph type="subTitle" idx="7"/>
          </p:nvPr>
        </p:nvSpPr>
        <p:spPr>
          <a:xfrm>
            <a:off x="3388950" y="2926600"/>
            <a:ext cx="2366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2643" name="Google Shape;12643;p28"/>
          <p:cNvSpPr txBox="1">
            <a:spLocks noGrp="1"/>
          </p:cNvSpPr>
          <p:nvPr>
            <p:ph type="subTitle" idx="8"/>
          </p:nvPr>
        </p:nvSpPr>
        <p:spPr>
          <a:xfrm>
            <a:off x="6064674" y="3281425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2644" name="Google Shape;12644;p28"/>
          <p:cNvSpPr txBox="1">
            <a:spLocks noGrp="1"/>
          </p:cNvSpPr>
          <p:nvPr>
            <p:ph type="subTitle" idx="9"/>
          </p:nvPr>
        </p:nvSpPr>
        <p:spPr>
          <a:xfrm>
            <a:off x="6064674" y="2926600"/>
            <a:ext cx="2366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12645" name="Google Shape;12645;p28"/>
          <p:cNvSpPr/>
          <p:nvPr/>
        </p:nvSpPr>
        <p:spPr>
          <a:xfrm>
            <a:off x="1035750" y="4777950"/>
            <a:ext cx="2895900" cy="118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6" name="Google Shape;12646;p28"/>
          <p:cNvSpPr/>
          <p:nvPr/>
        </p:nvSpPr>
        <p:spPr>
          <a:xfrm>
            <a:off x="8172973" y="4365558"/>
            <a:ext cx="908514" cy="955186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647" name="Google Shape;12647;p28"/>
          <p:cNvGrpSpPr/>
          <p:nvPr/>
        </p:nvGrpSpPr>
        <p:grpSpPr>
          <a:xfrm>
            <a:off x="8890016" y="-99751"/>
            <a:ext cx="347597" cy="4345456"/>
            <a:chOff x="-136402" y="-175976"/>
            <a:chExt cx="347597" cy="4345456"/>
          </a:xfrm>
        </p:grpSpPr>
        <p:sp>
          <p:nvSpPr>
            <p:cNvPr id="12648" name="Google Shape;12648;p28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28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28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28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28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28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28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28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28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28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28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28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28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28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28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28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28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28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28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28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28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28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28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28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28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28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28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5" name="Google Shape;12675;p28"/>
          <p:cNvGrpSpPr/>
          <p:nvPr/>
        </p:nvGrpSpPr>
        <p:grpSpPr>
          <a:xfrm>
            <a:off x="8890016" y="-99751"/>
            <a:ext cx="347597" cy="4345451"/>
            <a:chOff x="-136402" y="-175976"/>
            <a:chExt cx="347597" cy="4345451"/>
          </a:xfrm>
        </p:grpSpPr>
        <p:sp>
          <p:nvSpPr>
            <p:cNvPr id="12676" name="Google Shape;12676;p28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28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28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28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28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28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28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28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28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28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28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28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28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28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28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28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28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28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28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28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28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28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28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28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28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28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02" name="Google Shape;12702;p28"/>
          <p:cNvSpPr/>
          <p:nvPr/>
        </p:nvSpPr>
        <p:spPr>
          <a:xfrm>
            <a:off x="8889968" y="-99800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3" name="Google Shape;12703;p28"/>
          <p:cNvSpPr/>
          <p:nvPr/>
        </p:nvSpPr>
        <p:spPr>
          <a:xfrm>
            <a:off x="-151900" y="-120000"/>
            <a:ext cx="991295" cy="1042216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0">
    <p:spTree>
      <p:nvGrpSpPr>
        <p:cNvPr id="1" name="Shape 12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5" name="Google Shape;12705;p2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706" name="Google Shape;12706;p29"/>
          <p:cNvGrpSpPr/>
          <p:nvPr/>
        </p:nvGrpSpPr>
        <p:grpSpPr>
          <a:xfrm rot="-5400000">
            <a:off x="6144894" y="2894790"/>
            <a:ext cx="347597" cy="4345456"/>
            <a:chOff x="-136402" y="-175976"/>
            <a:chExt cx="347597" cy="4345456"/>
          </a:xfrm>
        </p:grpSpPr>
        <p:sp>
          <p:nvSpPr>
            <p:cNvPr id="12707" name="Google Shape;12707;p29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29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29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29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29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29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29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29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29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29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29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29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29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29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29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29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29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29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29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29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29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29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29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29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29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29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29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4" name="Google Shape;12734;p29"/>
          <p:cNvGrpSpPr/>
          <p:nvPr/>
        </p:nvGrpSpPr>
        <p:grpSpPr>
          <a:xfrm rot="-5400000">
            <a:off x="6144891" y="2894793"/>
            <a:ext cx="347597" cy="4345451"/>
            <a:chOff x="-136402" y="-175976"/>
            <a:chExt cx="347597" cy="4345451"/>
          </a:xfrm>
        </p:grpSpPr>
        <p:sp>
          <p:nvSpPr>
            <p:cNvPr id="12735" name="Google Shape;12735;p29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29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29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29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29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29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29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29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29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29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29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29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29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29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29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29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29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29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29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29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29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29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29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29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29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29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61" name="Google Shape;12761;p29"/>
          <p:cNvSpPr/>
          <p:nvPr/>
        </p:nvSpPr>
        <p:spPr>
          <a:xfrm rot="-5400000">
            <a:off x="6144816" y="2894765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62" name="Google Shape;12762;p29"/>
          <p:cNvSpPr/>
          <p:nvPr/>
        </p:nvSpPr>
        <p:spPr>
          <a:xfrm>
            <a:off x="-221725" y="4030165"/>
            <a:ext cx="934961" cy="982947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63" name="Google Shape;12763;p29"/>
          <p:cNvSpPr/>
          <p:nvPr/>
        </p:nvSpPr>
        <p:spPr>
          <a:xfrm>
            <a:off x="8777236" y="-47750"/>
            <a:ext cx="550800" cy="22470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64" name="Google Shape;12764;p29"/>
          <p:cNvSpPr/>
          <p:nvPr/>
        </p:nvSpPr>
        <p:spPr>
          <a:xfrm>
            <a:off x="8599075" y="1637891"/>
            <a:ext cx="1609800" cy="1609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0_1">
    <p:spTree>
      <p:nvGrpSpPr>
        <p:cNvPr id="1" name="Shape 12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6" name="Google Shape;12766;p3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7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2767" name="Google Shape;12767;p30"/>
          <p:cNvGrpSpPr/>
          <p:nvPr/>
        </p:nvGrpSpPr>
        <p:grpSpPr>
          <a:xfrm rot="-5400000">
            <a:off x="1552469" y="-2158710"/>
            <a:ext cx="347597" cy="4345456"/>
            <a:chOff x="-136402" y="-175976"/>
            <a:chExt cx="347597" cy="4345456"/>
          </a:xfrm>
        </p:grpSpPr>
        <p:sp>
          <p:nvSpPr>
            <p:cNvPr id="12768" name="Google Shape;12768;p30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0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0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0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0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0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0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0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0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0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0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0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0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0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0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0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0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0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0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0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0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0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0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0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0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0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0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5" name="Google Shape;12795;p30"/>
          <p:cNvGrpSpPr/>
          <p:nvPr/>
        </p:nvGrpSpPr>
        <p:grpSpPr>
          <a:xfrm rot="-5400000">
            <a:off x="1552466" y="-2158707"/>
            <a:ext cx="347597" cy="4345451"/>
            <a:chOff x="-136402" y="-175976"/>
            <a:chExt cx="347597" cy="4345451"/>
          </a:xfrm>
        </p:grpSpPr>
        <p:sp>
          <p:nvSpPr>
            <p:cNvPr id="12796" name="Google Shape;12796;p30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0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0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0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0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0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0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0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0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0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0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0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0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30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30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0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0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0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0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0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0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0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0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0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0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0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22" name="Google Shape;12822;p30"/>
          <p:cNvSpPr/>
          <p:nvPr/>
        </p:nvSpPr>
        <p:spPr>
          <a:xfrm rot="-5400000">
            <a:off x="1552391" y="-2158735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23" name="Google Shape;12823;p30"/>
          <p:cNvSpPr/>
          <p:nvPr/>
        </p:nvSpPr>
        <p:spPr>
          <a:xfrm rot="-5400000">
            <a:off x="1712363" y="3497863"/>
            <a:ext cx="459300" cy="304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24" name="Google Shape;12824;p30"/>
          <p:cNvSpPr/>
          <p:nvPr/>
        </p:nvSpPr>
        <p:spPr>
          <a:xfrm rot="-5400000">
            <a:off x="-1034812" y="3850013"/>
            <a:ext cx="1896300" cy="18963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25" name="Google Shape;12825;p30"/>
          <p:cNvSpPr/>
          <p:nvPr/>
        </p:nvSpPr>
        <p:spPr>
          <a:xfrm>
            <a:off x="8624923" y="1816773"/>
            <a:ext cx="847455" cy="890993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14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04" name="Google Shape;14504;p32"/>
          <p:cNvGrpSpPr/>
          <p:nvPr/>
        </p:nvGrpSpPr>
        <p:grpSpPr>
          <a:xfrm rot="5400000">
            <a:off x="1416205" y="-2099758"/>
            <a:ext cx="6311597" cy="9467556"/>
            <a:chOff x="635875" y="1065050"/>
            <a:chExt cx="2940550" cy="4410900"/>
          </a:xfrm>
        </p:grpSpPr>
        <p:sp>
          <p:nvSpPr>
            <p:cNvPr id="14505" name="Google Shape;14505;p32"/>
            <p:cNvSpPr/>
            <p:nvPr/>
          </p:nvSpPr>
          <p:spPr>
            <a:xfrm>
              <a:off x="6764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32"/>
            <p:cNvSpPr/>
            <p:nvPr/>
          </p:nvSpPr>
          <p:spPr>
            <a:xfrm>
              <a:off x="76832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32"/>
            <p:cNvSpPr/>
            <p:nvPr/>
          </p:nvSpPr>
          <p:spPr>
            <a:xfrm>
              <a:off x="860125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32"/>
            <p:cNvSpPr/>
            <p:nvPr/>
          </p:nvSpPr>
          <p:spPr>
            <a:xfrm>
              <a:off x="9518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32"/>
            <p:cNvSpPr/>
            <p:nvPr/>
          </p:nvSpPr>
          <p:spPr>
            <a:xfrm>
              <a:off x="104382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32"/>
            <p:cNvSpPr/>
            <p:nvPr/>
          </p:nvSpPr>
          <p:spPr>
            <a:xfrm>
              <a:off x="11355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32"/>
            <p:cNvSpPr/>
            <p:nvPr/>
          </p:nvSpPr>
          <p:spPr>
            <a:xfrm>
              <a:off x="1227500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32"/>
            <p:cNvSpPr/>
            <p:nvPr/>
          </p:nvSpPr>
          <p:spPr>
            <a:xfrm>
              <a:off x="131927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32"/>
            <p:cNvSpPr/>
            <p:nvPr/>
          </p:nvSpPr>
          <p:spPr>
            <a:xfrm>
              <a:off x="1411200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32"/>
            <p:cNvSpPr/>
            <p:nvPr/>
          </p:nvSpPr>
          <p:spPr>
            <a:xfrm>
              <a:off x="150300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32"/>
            <p:cNvSpPr/>
            <p:nvPr/>
          </p:nvSpPr>
          <p:spPr>
            <a:xfrm>
              <a:off x="15947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32"/>
            <p:cNvSpPr/>
            <p:nvPr/>
          </p:nvSpPr>
          <p:spPr>
            <a:xfrm>
              <a:off x="16866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32"/>
            <p:cNvSpPr/>
            <p:nvPr/>
          </p:nvSpPr>
          <p:spPr>
            <a:xfrm>
              <a:off x="17784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32"/>
            <p:cNvSpPr/>
            <p:nvPr/>
          </p:nvSpPr>
          <p:spPr>
            <a:xfrm>
              <a:off x="187037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32"/>
            <p:cNvSpPr/>
            <p:nvPr/>
          </p:nvSpPr>
          <p:spPr>
            <a:xfrm>
              <a:off x="19621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32"/>
            <p:cNvSpPr/>
            <p:nvPr/>
          </p:nvSpPr>
          <p:spPr>
            <a:xfrm>
              <a:off x="2054075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32"/>
            <p:cNvSpPr/>
            <p:nvPr/>
          </p:nvSpPr>
          <p:spPr>
            <a:xfrm>
              <a:off x="21458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32"/>
            <p:cNvSpPr/>
            <p:nvPr/>
          </p:nvSpPr>
          <p:spPr>
            <a:xfrm>
              <a:off x="2237800" y="11059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32"/>
            <p:cNvSpPr/>
            <p:nvPr/>
          </p:nvSpPr>
          <p:spPr>
            <a:xfrm>
              <a:off x="23295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32"/>
            <p:cNvSpPr/>
            <p:nvPr/>
          </p:nvSpPr>
          <p:spPr>
            <a:xfrm>
              <a:off x="242132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32"/>
            <p:cNvSpPr/>
            <p:nvPr/>
          </p:nvSpPr>
          <p:spPr>
            <a:xfrm>
              <a:off x="25132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32"/>
            <p:cNvSpPr/>
            <p:nvPr/>
          </p:nvSpPr>
          <p:spPr>
            <a:xfrm>
              <a:off x="260500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32"/>
            <p:cNvSpPr/>
            <p:nvPr/>
          </p:nvSpPr>
          <p:spPr>
            <a:xfrm>
              <a:off x="26969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32"/>
            <p:cNvSpPr/>
            <p:nvPr/>
          </p:nvSpPr>
          <p:spPr>
            <a:xfrm>
              <a:off x="27887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32"/>
            <p:cNvSpPr/>
            <p:nvPr/>
          </p:nvSpPr>
          <p:spPr>
            <a:xfrm>
              <a:off x="28806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32"/>
            <p:cNvSpPr/>
            <p:nvPr/>
          </p:nvSpPr>
          <p:spPr>
            <a:xfrm>
              <a:off x="297242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32"/>
            <p:cNvSpPr/>
            <p:nvPr/>
          </p:nvSpPr>
          <p:spPr>
            <a:xfrm>
              <a:off x="30643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32"/>
            <p:cNvSpPr/>
            <p:nvPr/>
          </p:nvSpPr>
          <p:spPr>
            <a:xfrm>
              <a:off x="31561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32"/>
            <p:cNvSpPr/>
            <p:nvPr/>
          </p:nvSpPr>
          <p:spPr>
            <a:xfrm>
              <a:off x="32478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32"/>
            <p:cNvSpPr/>
            <p:nvPr/>
          </p:nvSpPr>
          <p:spPr>
            <a:xfrm>
              <a:off x="333985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32"/>
            <p:cNvSpPr/>
            <p:nvPr/>
          </p:nvSpPr>
          <p:spPr>
            <a:xfrm>
              <a:off x="343157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32"/>
            <p:cNvSpPr/>
            <p:nvPr/>
          </p:nvSpPr>
          <p:spPr>
            <a:xfrm>
              <a:off x="35235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32"/>
            <p:cNvSpPr/>
            <p:nvPr/>
          </p:nvSpPr>
          <p:spPr>
            <a:xfrm>
              <a:off x="6764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32"/>
            <p:cNvSpPr/>
            <p:nvPr/>
          </p:nvSpPr>
          <p:spPr>
            <a:xfrm>
              <a:off x="76832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32"/>
            <p:cNvSpPr/>
            <p:nvPr/>
          </p:nvSpPr>
          <p:spPr>
            <a:xfrm>
              <a:off x="860125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32"/>
            <p:cNvSpPr/>
            <p:nvPr/>
          </p:nvSpPr>
          <p:spPr>
            <a:xfrm>
              <a:off x="9518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32"/>
            <p:cNvSpPr/>
            <p:nvPr/>
          </p:nvSpPr>
          <p:spPr>
            <a:xfrm>
              <a:off x="104382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32"/>
            <p:cNvSpPr/>
            <p:nvPr/>
          </p:nvSpPr>
          <p:spPr>
            <a:xfrm>
              <a:off x="11355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32"/>
            <p:cNvSpPr/>
            <p:nvPr/>
          </p:nvSpPr>
          <p:spPr>
            <a:xfrm>
              <a:off x="1227500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32"/>
            <p:cNvSpPr/>
            <p:nvPr/>
          </p:nvSpPr>
          <p:spPr>
            <a:xfrm>
              <a:off x="131927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32"/>
            <p:cNvSpPr/>
            <p:nvPr/>
          </p:nvSpPr>
          <p:spPr>
            <a:xfrm>
              <a:off x="1411200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32"/>
            <p:cNvSpPr/>
            <p:nvPr/>
          </p:nvSpPr>
          <p:spPr>
            <a:xfrm>
              <a:off x="150300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32"/>
            <p:cNvSpPr/>
            <p:nvPr/>
          </p:nvSpPr>
          <p:spPr>
            <a:xfrm>
              <a:off x="15947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32"/>
            <p:cNvSpPr/>
            <p:nvPr/>
          </p:nvSpPr>
          <p:spPr>
            <a:xfrm>
              <a:off x="16866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32"/>
            <p:cNvSpPr/>
            <p:nvPr/>
          </p:nvSpPr>
          <p:spPr>
            <a:xfrm>
              <a:off x="17784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32"/>
            <p:cNvSpPr/>
            <p:nvPr/>
          </p:nvSpPr>
          <p:spPr>
            <a:xfrm>
              <a:off x="187037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32"/>
            <p:cNvSpPr/>
            <p:nvPr/>
          </p:nvSpPr>
          <p:spPr>
            <a:xfrm>
              <a:off x="19621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32"/>
            <p:cNvSpPr/>
            <p:nvPr/>
          </p:nvSpPr>
          <p:spPr>
            <a:xfrm>
              <a:off x="2054075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32"/>
            <p:cNvSpPr/>
            <p:nvPr/>
          </p:nvSpPr>
          <p:spPr>
            <a:xfrm>
              <a:off x="21458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32"/>
            <p:cNvSpPr/>
            <p:nvPr/>
          </p:nvSpPr>
          <p:spPr>
            <a:xfrm>
              <a:off x="2237800" y="11978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32"/>
            <p:cNvSpPr/>
            <p:nvPr/>
          </p:nvSpPr>
          <p:spPr>
            <a:xfrm>
              <a:off x="23295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32"/>
            <p:cNvSpPr/>
            <p:nvPr/>
          </p:nvSpPr>
          <p:spPr>
            <a:xfrm>
              <a:off x="242132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32"/>
            <p:cNvSpPr/>
            <p:nvPr/>
          </p:nvSpPr>
          <p:spPr>
            <a:xfrm>
              <a:off x="25132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32"/>
            <p:cNvSpPr/>
            <p:nvPr/>
          </p:nvSpPr>
          <p:spPr>
            <a:xfrm>
              <a:off x="260500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32"/>
            <p:cNvSpPr/>
            <p:nvPr/>
          </p:nvSpPr>
          <p:spPr>
            <a:xfrm>
              <a:off x="26969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32"/>
            <p:cNvSpPr/>
            <p:nvPr/>
          </p:nvSpPr>
          <p:spPr>
            <a:xfrm>
              <a:off x="27887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32"/>
            <p:cNvSpPr/>
            <p:nvPr/>
          </p:nvSpPr>
          <p:spPr>
            <a:xfrm>
              <a:off x="28806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32"/>
            <p:cNvSpPr/>
            <p:nvPr/>
          </p:nvSpPr>
          <p:spPr>
            <a:xfrm>
              <a:off x="297242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32"/>
            <p:cNvSpPr/>
            <p:nvPr/>
          </p:nvSpPr>
          <p:spPr>
            <a:xfrm>
              <a:off x="30643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32"/>
            <p:cNvSpPr/>
            <p:nvPr/>
          </p:nvSpPr>
          <p:spPr>
            <a:xfrm>
              <a:off x="31561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32"/>
            <p:cNvSpPr/>
            <p:nvPr/>
          </p:nvSpPr>
          <p:spPr>
            <a:xfrm>
              <a:off x="32478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32"/>
            <p:cNvSpPr/>
            <p:nvPr/>
          </p:nvSpPr>
          <p:spPr>
            <a:xfrm>
              <a:off x="333985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32"/>
            <p:cNvSpPr/>
            <p:nvPr/>
          </p:nvSpPr>
          <p:spPr>
            <a:xfrm>
              <a:off x="343157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32"/>
            <p:cNvSpPr/>
            <p:nvPr/>
          </p:nvSpPr>
          <p:spPr>
            <a:xfrm>
              <a:off x="35235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32"/>
            <p:cNvSpPr/>
            <p:nvPr/>
          </p:nvSpPr>
          <p:spPr>
            <a:xfrm>
              <a:off x="6764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32"/>
            <p:cNvSpPr/>
            <p:nvPr/>
          </p:nvSpPr>
          <p:spPr>
            <a:xfrm>
              <a:off x="76832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32"/>
            <p:cNvSpPr/>
            <p:nvPr/>
          </p:nvSpPr>
          <p:spPr>
            <a:xfrm>
              <a:off x="860125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32"/>
            <p:cNvSpPr/>
            <p:nvPr/>
          </p:nvSpPr>
          <p:spPr>
            <a:xfrm>
              <a:off x="9518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32"/>
            <p:cNvSpPr/>
            <p:nvPr/>
          </p:nvSpPr>
          <p:spPr>
            <a:xfrm>
              <a:off x="104382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32"/>
            <p:cNvSpPr/>
            <p:nvPr/>
          </p:nvSpPr>
          <p:spPr>
            <a:xfrm>
              <a:off x="11355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32"/>
            <p:cNvSpPr/>
            <p:nvPr/>
          </p:nvSpPr>
          <p:spPr>
            <a:xfrm>
              <a:off x="1227500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32"/>
            <p:cNvSpPr/>
            <p:nvPr/>
          </p:nvSpPr>
          <p:spPr>
            <a:xfrm>
              <a:off x="131927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32"/>
            <p:cNvSpPr/>
            <p:nvPr/>
          </p:nvSpPr>
          <p:spPr>
            <a:xfrm>
              <a:off x="1411200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32"/>
            <p:cNvSpPr/>
            <p:nvPr/>
          </p:nvSpPr>
          <p:spPr>
            <a:xfrm>
              <a:off x="150300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32"/>
            <p:cNvSpPr/>
            <p:nvPr/>
          </p:nvSpPr>
          <p:spPr>
            <a:xfrm>
              <a:off x="15947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32"/>
            <p:cNvSpPr/>
            <p:nvPr/>
          </p:nvSpPr>
          <p:spPr>
            <a:xfrm>
              <a:off x="16866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32"/>
            <p:cNvSpPr/>
            <p:nvPr/>
          </p:nvSpPr>
          <p:spPr>
            <a:xfrm>
              <a:off x="17784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32"/>
            <p:cNvSpPr/>
            <p:nvPr/>
          </p:nvSpPr>
          <p:spPr>
            <a:xfrm>
              <a:off x="187037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32"/>
            <p:cNvSpPr/>
            <p:nvPr/>
          </p:nvSpPr>
          <p:spPr>
            <a:xfrm>
              <a:off x="19621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32"/>
            <p:cNvSpPr/>
            <p:nvPr/>
          </p:nvSpPr>
          <p:spPr>
            <a:xfrm>
              <a:off x="2054075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32"/>
            <p:cNvSpPr/>
            <p:nvPr/>
          </p:nvSpPr>
          <p:spPr>
            <a:xfrm>
              <a:off x="21458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32"/>
            <p:cNvSpPr/>
            <p:nvPr/>
          </p:nvSpPr>
          <p:spPr>
            <a:xfrm>
              <a:off x="2237800" y="12896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32"/>
            <p:cNvSpPr/>
            <p:nvPr/>
          </p:nvSpPr>
          <p:spPr>
            <a:xfrm>
              <a:off x="23295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32"/>
            <p:cNvSpPr/>
            <p:nvPr/>
          </p:nvSpPr>
          <p:spPr>
            <a:xfrm>
              <a:off x="242132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32"/>
            <p:cNvSpPr/>
            <p:nvPr/>
          </p:nvSpPr>
          <p:spPr>
            <a:xfrm>
              <a:off x="25132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32"/>
            <p:cNvSpPr/>
            <p:nvPr/>
          </p:nvSpPr>
          <p:spPr>
            <a:xfrm>
              <a:off x="260500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32"/>
            <p:cNvSpPr/>
            <p:nvPr/>
          </p:nvSpPr>
          <p:spPr>
            <a:xfrm>
              <a:off x="26969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32"/>
            <p:cNvSpPr/>
            <p:nvPr/>
          </p:nvSpPr>
          <p:spPr>
            <a:xfrm>
              <a:off x="27887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32"/>
            <p:cNvSpPr/>
            <p:nvPr/>
          </p:nvSpPr>
          <p:spPr>
            <a:xfrm>
              <a:off x="28806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32"/>
            <p:cNvSpPr/>
            <p:nvPr/>
          </p:nvSpPr>
          <p:spPr>
            <a:xfrm>
              <a:off x="297242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32"/>
            <p:cNvSpPr/>
            <p:nvPr/>
          </p:nvSpPr>
          <p:spPr>
            <a:xfrm>
              <a:off x="30643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32"/>
            <p:cNvSpPr/>
            <p:nvPr/>
          </p:nvSpPr>
          <p:spPr>
            <a:xfrm>
              <a:off x="31561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32"/>
            <p:cNvSpPr/>
            <p:nvPr/>
          </p:nvSpPr>
          <p:spPr>
            <a:xfrm>
              <a:off x="32478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32"/>
            <p:cNvSpPr/>
            <p:nvPr/>
          </p:nvSpPr>
          <p:spPr>
            <a:xfrm>
              <a:off x="333985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32"/>
            <p:cNvSpPr/>
            <p:nvPr/>
          </p:nvSpPr>
          <p:spPr>
            <a:xfrm>
              <a:off x="343157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32"/>
            <p:cNvSpPr/>
            <p:nvPr/>
          </p:nvSpPr>
          <p:spPr>
            <a:xfrm>
              <a:off x="35235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32"/>
            <p:cNvSpPr/>
            <p:nvPr/>
          </p:nvSpPr>
          <p:spPr>
            <a:xfrm>
              <a:off x="6764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32"/>
            <p:cNvSpPr/>
            <p:nvPr/>
          </p:nvSpPr>
          <p:spPr>
            <a:xfrm>
              <a:off x="76832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32"/>
            <p:cNvSpPr/>
            <p:nvPr/>
          </p:nvSpPr>
          <p:spPr>
            <a:xfrm>
              <a:off x="860125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32"/>
            <p:cNvSpPr/>
            <p:nvPr/>
          </p:nvSpPr>
          <p:spPr>
            <a:xfrm>
              <a:off x="9518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32"/>
            <p:cNvSpPr/>
            <p:nvPr/>
          </p:nvSpPr>
          <p:spPr>
            <a:xfrm>
              <a:off x="104382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32"/>
            <p:cNvSpPr/>
            <p:nvPr/>
          </p:nvSpPr>
          <p:spPr>
            <a:xfrm>
              <a:off x="11355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32"/>
            <p:cNvSpPr/>
            <p:nvPr/>
          </p:nvSpPr>
          <p:spPr>
            <a:xfrm>
              <a:off x="1227500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1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32"/>
            <p:cNvSpPr/>
            <p:nvPr/>
          </p:nvSpPr>
          <p:spPr>
            <a:xfrm>
              <a:off x="131927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32"/>
            <p:cNvSpPr/>
            <p:nvPr/>
          </p:nvSpPr>
          <p:spPr>
            <a:xfrm>
              <a:off x="1411200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32"/>
            <p:cNvSpPr/>
            <p:nvPr/>
          </p:nvSpPr>
          <p:spPr>
            <a:xfrm>
              <a:off x="150300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0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32"/>
            <p:cNvSpPr/>
            <p:nvPr/>
          </p:nvSpPr>
          <p:spPr>
            <a:xfrm>
              <a:off x="15947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94" y="503"/>
                    <a:pt x="503" y="394"/>
                    <a:pt x="503" y="251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32"/>
            <p:cNvSpPr/>
            <p:nvPr/>
          </p:nvSpPr>
          <p:spPr>
            <a:xfrm>
              <a:off x="16866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32"/>
            <p:cNvSpPr/>
            <p:nvPr/>
          </p:nvSpPr>
          <p:spPr>
            <a:xfrm>
              <a:off x="17784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32"/>
            <p:cNvSpPr/>
            <p:nvPr/>
          </p:nvSpPr>
          <p:spPr>
            <a:xfrm>
              <a:off x="187037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32"/>
            <p:cNvSpPr/>
            <p:nvPr/>
          </p:nvSpPr>
          <p:spPr>
            <a:xfrm>
              <a:off x="19621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88" y="503"/>
                    <a:pt x="502" y="394"/>
                    <a:pt x="502" y="251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32"/>
            <p:cNvSpPr/>
            <p:nvPr/>
          </p:nvSpPr>
          <p:spPr>
            <a:xfrm>
              <a:off x="2054075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52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32"/>
            <p:cNvSpPr/>
            <p:nvPr/>
          </p:nvSpPr>
          <p:spPr>
            <a:xfrm>
              <a:off x="21458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32"/>
            <p:cNvSpPr/>
            <p:nvPr/>
          </p:nvSpPr>
          <p:spPr>
            <a:xfrm>
              <a:off x="2237800" y="138137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4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32"/>
            <p:cNvSpPr/>
            <p:nvPr/>
          </p:nvSpPr>
          <p:spPr>
            <a:xfrm>
              <a:off x="23295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2" y="394"/>
                    <a:pt x="502" y="251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32"/>
            <p:cNvSpPr/>
            <p:nvPr/>
          </p:nvSpPr>
          <p:spPr>
            <a:xfrm>
              <a:off x="242132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95" y="503"/>
                    <a:pt x="501" y="394"/>
                    <a:pt x="501" y="251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32"/>
            <p:cNvSpPr/>
            <p:nvPr/>
          </p:nvSpPr>
          <p:spPr>
            <a:xfrm>
              <a:off x="25132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32"/>
            <p:cNvSpPr/>
            <p:nvPr/>
          </p:nvSpPr>
          <p:spPr>
            <a:xfrm>
              <a:off x="260500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32"/>
            <p:cNvSpPr/>
            <p:nvPr/>
          </p:nvSpPr>
          <p:spPr>
            <a:xfrm>
              <a:off x="26969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1"/>
                  </a:cubicBezTo>
                  <a:cubicBezTo>
                    <a:pt x="1" y="394"/>
                    <a:pt x="108" y="503"/>
                    <a:pt x="252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32"/>
            <p:cNvSpPr/>
            <p:nvPr/>
          </p:nvSpPr>
          <p:spPr>
            <a:xfrm>
              <a:off x="27887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32"/>
            <p:cNvSpPr/>
            <p:nvPr/>
          </p:nvSpPr>
          <p:spPr>
            <a:xfrm>
              <a:off x="28806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3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32"/>
            <p:cNvSpPr/>
            <p:nvPr/>
          </p:nvSpPr>
          <p:spPr>
            <a:xfrm>
              <a:off x="297242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32"/>
            <p:cNvSpPr/>
            <p:nvPr/>
          </p:nvSpPr>
          <p:spPr>
            <a:xfrm>
              <a:off x="30643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1"/>
                  </a:cubicBezTo>
                  <a:cubicBezTo>
                    <a:pt x="1" y="394"/>
                    <a:pt x="107" y="503"/>
                    <a:pt x="243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32"/>
            <p:cNvSpPr/>
            <p:nvPr/>
          </p:nvSpPr>
          <p:spPr>
            <a:xfrm>
              <a:off x="31561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32"/>
            <p:cNvSpPr/>
            <p:nvPr/>
          </p:nvSpPr>
          <p:spPr>
            <a:xfrm>
              <a:off x="32478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32"/>
            <p:cNvSpPr/>
            <p:nvPr/>
          </p:nvSpPr>
          <p:spPr>
            <a:xfrm>
              <a:off x="333985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32"/>
            <p:cNvSpPr/>
            <p:nvPr/>
          </p:nvSpPr>
          <p:spPr>
            <a:xfrm>
              <a:off x="343157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32"/>
            <p:cNvSpPr/>
            <p:nvPr/>
          </p:nvSpPr>
          <p:spPr>
            <a:xfrm>
              <a:off x="35235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32"/>
            <p:cNvSpPr/>
            <p:nvPr/>
          </p:nvSpPr>
          <p:spPr>
            <a:xfrm>
              <a:off x="6764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32"/>
            <p:cNvSpPr/>
            <p:nvPr/>
          </p:nvSpPr>
          <p:spPr>
            <a:xfrm>
              <a:off x="76832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32"/>
            <p:cNvSpPr/>
            <p:nvPr/>
          </p:nvSpPr>
          <p:spPr>
            <a:xfrm>
              <a:off x="860125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32"/>
            <p:cNvSpPr/>
            <p:nvPr/>
          </p:nvSpPr>
          <p:spPr>
            <a:xfrm>
              <a:off x="9518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32"/>
            <p:cNvSpPr/>
            <p:nvPr/>
          </p:nvSpPr>
          <p:spPr>
            <a:xfrm>
              <a:off x="104382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32"/>
            <p:cNvSpPr/>
            <p:nvPr/>
          </p:nvSpPr>
          <p:spPr>
            <a:xfrm>
              <a:off x="11355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32"/>
            <p:cNvSpPr/>
            <p:nvPr/>
          </p:nvSpPr>
          <p:spPr>
            <a:xfrm>
              <a:off x="1227500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32"/>
            <p:cNvSpPr/>
            <p:nvPr/>
          </p:nvSpPr>
          <p:spPr>
            <a:xfrm>
              <a:off x="131927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32"/>
            <p:cNvSpPr/>
            <p:nvPr/>
          </p:nvSpPr>
          <p:spPr>
            <a:xfrm>
              <a:off x="1411200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32"/>
            <p:cNvSpPr/>
            <p:nvPr/>
          </p:nvSpPr>
          <p:spPr>
            <a:xfrm>
              <a:off x="150300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32"/>
            <p:cNvSpPr/>
            <p:nvPr/>
          </p:nvSpPr>
          <p:spPr>
            <a:xfrm>
              <a:off x="15947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32"/>
            <p:cNvSpPr/>
            <p:nvPr/>
          </p:nvSpPr>
          <p:spPr>
            <a:xfrm>
              <a:off x="16866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32"/>
            <p:cNvSpPr/>
            <p:nvPr/>
          </p:nvSpPr>
          <p:spPr>
            <a:xfrm>
              <a:off x="17784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32"/>
            <p:cNvSpPr/>
            <p:nvPr/>
          </p:nvSpPr>
          <p:spPr>
            <a:xfrm>
              <a:off x="187037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32"/>
            <p:cNvSpPr/>
            <p:nvPr/>
          </p:nvSpPr>
          <p:spPr>
            <a:xfrm>
              <a:off x="19621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32"/>
            <p:cNvSpPr/>
            <p:nvPr/>
          </p:nvSpPr>
          <p:spPr>
            <a:xfrm>
              <a:off x="2054075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32"/>
            <p:cNvSpPr/>
            <p:nvPr/>
          </p:nvSpPr>
          <p:spPr>
            <a:xfrm>
              <a:off x="21458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32"/>
            <p:cNvSpPr/>
            <p:nvPr/>
          </p:nvSpPr>
          <p:spPr>
            <a:xfrm>
              <a:off x="2237800" y="14733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32"/>
            <p:cNvSpPr/>
            <p:nvPr/>
          </p:nvSpPr>
          <p:spPr>
            <a:xfrm>
              <a:off x="23295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32"/>
            <p:cNvSpPr/>
            <p:nvPr/>
          </p:nvSpPr>
          <p:spPr>
            <a:xfrm>
              <a:off x="242132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32"/>
            <p:cNvSpPr/>
            <p:nvPr/>
          </p:nvSpPr>
          <p:spPr>
            <a:xfrm>
              <a:off x="25132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32"/>
            <p:cNvSpPr/>
            <p:nvPr/>
          </p:nvSpPr>
          <p:spPr>
            <a:xfrm>
              <a:off x="260500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32"/>
            <p:cNvSpPr/>
            <p:nvPr/>
          </p:nvSpPr>
          <p:spPr>
            <a:xfrm>
              <a:off x="26969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07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32"/>
            <p:cNvSpPr/>
            <p:nvPr/>
          </p:nvSpPr>
          <p:spPr>
            <a:xfrm>
              <a:off x="27887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32"/>
            <p:cNvSpPr/>
            <p:nvPr/>
          </p:nvSpPr>
          <p:spPr>
            <a:xfrm>
              <a:off x="28806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32"/>
            <p:cNvSpPr/>
            <p:nvPr/>
          </p:nvSpPr>
          <p:spPr>
            <a:xfrm>
              <a:off x="297242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32"/>
            <p:cNvSpPr/>
            <p:nvPr/>
          </p:nvSpPr>
          <p:spPr>
            <a:xfrm>
              <a:off x="30643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07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32"/>
            <p:cNvSpPr/>
            <p:nvPr/>
          </p:nvSpPr>
          <p:spPr>
            <a:xfrm>
              <a:off x="31561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32"/>
            <p:cNvSpPr/>
            <p:nvPr/>
          </p:nvSpPr>
          <p:spPr>
            <a:xfrm>
              <a:off x="32478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32"/>
            <p:cNvSpPr/>
            <p:nvPr/>
          </p:nvSpPr>
          <p:spPr>
            <a:xfrm>
              <a:off x="333985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32"/>
            <p:cNvSpPr/>
            <p:nvPr/>
          </p:nvSpPr>
          <p:spPr>
            <a:xfrm>
              <a:off x="343157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32"/>
            <p:cNvSpPr/>
            <p:nvPr/>
          </p:nvSpPr>
          <p:spPr>
            <a:xfrm>
              <a:off x="35235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32"/>
            <p:cNvSpPr/>
            <p:nvPr/>
          </p:nvSpPr>
          <p:spPr>
            <a:xfrm>
              <a:off x="6764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32"/>
            <p:cNvSpPr/>
            <p:nvPr/>
          </p:nvSpPr>
          <p:spPr>
            <a:xfrm>
              <a:off x="76832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32"/>
            <p:cNvSpPr/>
            <p:nvPr/>
          </p:nvSpPr>
          <p:spPr>
            <a:xfrm>
              <a:off x="860125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32"/>
            <p:cNvSpPr/>
            <p:nvPr/>
          </p:nvSpPr>
          <p:spPr>
            <a:xfrm>
              <a:off x="9518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32"/>
            <p:cNvSpPr/>
            <p:nvPr/>
          </p:nvSpPr>
          <p:spPr>
            <a:xfrm>
              <a:off x="104382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32"/>
            <p:cNvSpPr/>
            <p:nvPr/>
          </p:nvSpPr>
          <p:spPr>
            <a:xfrm>
              <a:off x="11355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32"/>
            <p:cNvSpPr/>
            <p:nvPr/>
          </p:nvSpPr>
          <p:spPr>
            <a:xfrm>
              <a:off x="1227500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32"/>
            <p:cNvSpPr/>
            <p:nvPr/>
          </p:nvSpPr>
          <p:spPr>
            <a:xfrm>
              <a:off x="131927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32"/>
            <p:cNvSpPr/>
            <p:nvPr/>
          </p:nvSpPr>
          <p:spPr>
            <a:xfrm>
              <a:off x="1411200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32"/>
            <p:cNvSpPr/>
            <p:nvPr/>
          </p:nvSpPr>
          <p:spPr>
            <a:xfrm>
              <a:off x="150300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32"/>
            <p:cNvSpPr/>
            <p:nvPr/>
          </p:nvSpPr>
          <p:spPr>
            <a:xfrm>
              <a:off x="15947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32"/>
            <p:cNvSpPr/>
            <p:nvPr/>
          </p:nvSpPr>
          <p:spPr>
            <a:xfrm>
              <a:off x="16866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32"/>
            <p:cNvSpPr/>
            <p:nvPr/>
          </p:nvSpPr>
          <p:spPr>
            <a:xfrm>
              <a:off x="17784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32"/>
            <p:cNvSpPr/>
            <p:nvPr/>
          </p:nvSpPr>
          <p:spPr>
            <a:xfrm>
              <a:off x="187037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32"/>
            <p:cNvSpPr/>
            <p:nvPr/>
          </p:nvSpPr>
          <p:spPr>
            <a:xfrm>
              <a:off x="19621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32"/>
            <p:cNvSpPr/>
            <p:nvPr/>
          </p:nvSpPr>
          <p:spPr>
            <a:xfrm>
              <a:off x="2054075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32"/>
            <p:cNvSpPr/>
            <p:nvPr/>
          </p:nvSpPr>
          <p:spPr>
            <a:xfrm>
              <a:off x="21458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32"/>
            <p:cNvSpPr/>
            <p:nvPr/>
          </p:nvSpPr>
          <p:spPr>
            <a:xfrm>
              <a:off x="2237800" y="15650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32"/>
            <p:cNvSpPr/>
            <p:nvPr/>
          </p:nvSpPr>
          <p:spPr>
            <a:xfrm>
              <a:off x="23295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32"/>
            <p:cNvSpPr/>
            <p:nvPr/>
          </p:nvSpPr>
          <p:spPr>
            <a:xfrm>
              <a:off x="242132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32"/>
            <p:cNvSpPr/>
            <p:nvPr/>
          </p:nvSpPr>
          <p:spPr>
            <a:xfrm>
              <a:off x="25132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32"/>
            <p:cNvSpPr/>
            <p:nvPr/>
          </p:nvSpPr>
          <p:spPr>
            <a:xfrm>
              <a:off x="260500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32"/>
            <p:cNvSpPr/>
            <p:nvPr/>
          </p:nvSpPr>
          <p:spPr>
            <a:xfrm>
              <a:off x="26969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32"/>
            <p:cNvSpPr/>
            <p:nvPr/>
          </p:nvSpPr>
          <p:spPr>
            <a:xfrm>
              <a:off x="27887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32"/>
            <p:cNvSpPr/>
            <p:nvPr/>
          </p:nvSpPr>
          <p:spPr>
            <a:xfrm>
              <a:off x="28806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32"/>
            <p:cNvSpPr/>
            <p:nvPr/>
          </p:nvSpPr>
          <p:spPr>
            <a:xfrm>
              <a:off x="297242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32"/>
            <p:cNvSpPr/>
            <p:nvPr/>
          </p:nvSpPr>
          <p:spPr>
            <a:xfrm>
              <a:off x="30643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32"/>
            <p:cNvSpPr/>
            <p:nvPr/>
          </p:nvSpPr>
          <p:spPr>
            <a:xfrm>
              <a:off x="31561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32"/>
            <p:cNvSpPr/>
            <p:nvPr/>
          </p:nvSpPr>
          <p:spPr>
            <a:xfrm>
              <a:off x="32478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32"/>
            <p:cNvSpPr/>
            <p:nvPr/>
          </p:nvSpPr>
          <p:spPr>
            <a:xfrm>
              <a:off x="333985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32"/>
            <p:cNvSpPr/>
            <p:nvPr/>
          </p:nvSpPr>
          <p:spPr>
            <a:xfrm>
              <a:off x="343157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32"/>
            <p:cNvSpPr/>
            <p:nvPr/>
          </p:nvSpPr>
          <p:spPr>
            <a:xfrm>
              <a:off x="35235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32"/>
            <p:cNvSpPr/>
            <p:nvPr/>
          </p:nvSpPr>
          <p:spPr>
            <a:xfrm>
              <a:off x="6764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32"/>
            <p:cNvSpPr/>
            <p:nvPr/>
          </p:nvSpPr>
          <p:spPr>
            <a:xfrm>
              <a:off x="76832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32"/>
            <p:cNvSpPr/>
            <p:nvPr/>
          </p:nvSpPr>
          <p:spPr>
            <a:xfrm>
              <a:off x="860125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32"/>
            <p:cNvSpPr/>
            <p:nvPr/>
          </p:nvSpPr>
          <p:spPr>
            <a:xfrm>
              <a:off x="9518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32"/>
            <p:cNvSpPr/>
            <p:nvPr/>
          </p:nvSpPr>
          <p:spPr>
            <a:xfrm>
              <a:off x="104382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32"/>
            <p:cNvSpPr/>
            <p:nvPr/>
          </p:nvSpPr>
          <p:spPr>
            <a:xfrm>
              <a:off x="11355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32"/>
            <p:cNvSpPr/>
            <p:nvPr/>
          </p:nvSpPr>
          <p:spPr>
            <a:xfrm>
              <a:off x="1227500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32"/>
            <p:cNvSpPr/>
            <p:nvPr/>
          </p:nvSpPr>
          <p:spPr>
            <a:xfrm>
              <a:off x="131927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32"/>
            <p:cNvSpPr/>
            <p:nvPr/>
          </p:nvSpPr>
          <p:spPr>
            <a:xfrm>
              <a:off x="1411200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32"/>
            <p:cNvSpPr/>
            <p:nvPr/>
          </p:nvSpPr>
          <p:spPr>
            <a:xfrm>
              <a:off x="150300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32"/>
            <p:cNvSpPr/>
            <p:nvPr/>
          </p:nvSpPr>
          <p:spPr>
            <a:xfrm>
              <a:off x="15947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0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32"/>
            <p:cNvSpPr/>
            <p:nvPr/>
          </p:nvSpPr>
          <p:spPr>
            <a:xfrm>
              <a:off x="16866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32"/>
            <p:cNvSpPr/>
            <p:nvPr/>
          </p:nvSpPr>
          <p:spPr>
            <a:xfrm>
              <a:off x="17784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32"/>
            <p:cNvSpPr/>
            <p:nvPr/>
          </p:nvSpPr>
          <p:spPr>
            <a:xfrm>
              <a:off x="187037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32"/>
            <p:cNvSpPr/>
            <p:nvPr/>
          </p:nvSpPr>
          <p:spPr>
            <a:xfrm>
              <a:off x="19621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0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32"/>
            <p:cNvSpPr/>
            <p:nvPr/>
          </p:nvSpPr>
          <p:spPr>
            <a:xfrm>
              <a:off x="2054075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32"/>
            <p:cNvSpPr/>
            <p:nvPr/>
          </p:nvSpPr>
          <p:spPr>
            <a:xfrm>
              <a:off x="21458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32"/>
            <p:cNvSpPr/>
            <p:nvPr/>
          </p:nvSpPr>
          <p:spPr>
            <a:xfrm>
              <a:off x="2237800" y="165705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32"/>
            <p:cNvSpPr/>
            <p:nvPr/>
          </p:nvSpPr>
          <p:spPr>
            <a:xfrm>
              <a:off x="23295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0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32"/>
            <p:cNvSpPr/>
            <p:nvPr/>
          </p:nvSpPr>
          <p:spPr>
            <a:xfrm>
              <a:off x="242132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0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32"/>
            <p:cNvSpPr/>
            <p:nvPr/>
          </p:nvSpPr>
          <p:spPr>
            <a:xfrm>
              <a:off x="25132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32"/>
            <p:cNvSpPr/>
            <p:nvPr/>
          </p:nvSpPr>
          <p:spPr>
            <a:xfrm>
              <a:off x="260500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32"/>
            <p:cNvSpPr/>
            <p:nvPr/>
          </p:nvSpPr>
          <p:spPr>
            <a:xfrm>
              <a:off x="26969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50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32"/>
            <p:cNvSpPr/>
            <p:nvPr/>
          </p:nvSpPr>
          <p:spPr>
            <a:xfrm>
              <a:off x="27887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32"/>
            <p:cNvSpPr/>
            <p:nvPr/>
          </p:nvSpPr>
          <p:spPr>
            <a:xfrm>
              <a:off x="28806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32"/>
            <p:cNvSpPr/>
            <p:nvPr/>
          </p:nvSpPr>
          <p:spPr>
            <a:xfrm>
              <a:off x="297242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32"/>
            <p:cNvSpPr/>
            <p:nvPr/>
          </p:nvSpPr>
          <p:spPr>
            <a:xfrm>
              <a:off x="30643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50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32"/>
            <p:cNvSpPr/>
            <p:nvPr/>
          </p:nvSpPr>
          <p:spPr>
            <a:xfrm>
              <a:off x="31561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32"/>
            <p:cNvSpPr/>
            <p:nvPr/>
          </p:nvSpPr>
          <p:spPr>
            <a:xfrm>
              <a:off x="32478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32"/>
            <p:cNvSpPr/>
            <p:nvPr/>
          </p:nvSpPr>
          <p:spPr>
            <a:xfrm>
              <a:off x="333985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32"/>
            <p:cNvSpPr/>
            <p:nvPr/>
          </p:nvSpPr>
          <p:spPr>
            <a:xfrm>
              <a:off x="343157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32"/>
            <p:cNvSpPr/>
            <p:nvPr/>
          </p:nvSpPr>
          <p:spPr>
            <a:xfrm>
              <a:off x="35235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32"/>
            <p:cNvSpPr/>
            <p:nvPr/>
          </p:nvSpPr>
          <p:spPr>
            <a:xfrm>
              <a:off x="6764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32"/>
            <p:cNvSpPr/>
            <p:nvPr/>
          </p:nvSpPr>
          <p:spPr>
            <a:xfrm>
              <a:off x="76832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32"/>
            <p:cNvSpPr/>
            <p:nvPr/>
          </p:nvSpPr>
          <p:spPr>
            <a:xfrm>
              <a:off x="860125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32"/>
            <p:cNvSpPr/>
            <p:nvPr/>
          </p:nvSpPr>
          <p:spPr>
            <a:xfrm>
              <a:off x="9518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32"/>
            <p:cNvSpPr/>
            <p:nvPr/>
          </p:nvSpPr>
          <p:spPr>
            <a:xfrm>
              <a:off x="104382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32"/>
            <p:cNvSpPr/>
            <p:nvPr/>
          </p:nvSpPr>
          <p:spPr>
            <a:xfrm>
              <a:off x="11355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32"/>
            <p:cNvSpPr/>
            <p:nvPr/>
          </p:nvSpPr>
          <p:spPr>
            <a:xfrm>
              <a:off x="1227500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32"/>
            <p:cNvSpPr/>
            <p:nvPr/>
          </p:nvSpPr>
          <p:spPr>
            <a:xfrm>
              <a:off x="131927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32"/>
            <p:cNvSpPr/>
            <p:nvPr/>
          </p:nvSpPr>
          <p:spPr>
            <a:xfrm>
              <a:off x="1411200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32"/>
            <p:cNvSpPr/>
            <p:nvPr/>
          </p:nvSpPr>
          <p:spPr>
            <a:xfrm>
              <a:off x="150300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32"/>
            <p:cNvSpPr/>
            <p:nvPr/>
          </p:nvSpPr>
          <p:spPr>
            <a:xfrm>
              <a:off x="15947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32"/>
            <p:cNvSpPr/>
            <p:nvPr/>
          </p:nvSpPr>
          <p:spPr>
            <a:xfrm>
              <a:off x="16866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32"/>
            <p:cNvSpPr/>
            <p:nvPr/>
          </p:nvSpPr>
          <p:spPr>
            <a:xfrm>
              <a:off x="17784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32"/>
            <p:cNvSpPr/>
            <p:nvPr/>
          </p:nvSpPr>
          <p:spPr>
            <a:xfrm>
              <a:off x="187037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32"/>
            <p:cNvSpPr/>
            <p:nvPr/>
          </p:nvSpPr>
          <p:spPr>
            <a:xfrm>
              <a:off x="19621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32"/>
            <p:cNvSpPr/>
            <p:nvPr/>
          </p:nvSpPr>
          <p:spPr>
            <a:xfrm>
              <a:off x="2054075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32"/>
            <p:cNvSpPr/>
            <p:nvPr/>
          </p:nvSpPr>
          <p:spPr>
            <a:xfrm>
              <a:off x="21458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32"/>
            <p:cNvSpPr/>
            <p:nvPr/>
          </p:nvSpPr>
          <p:spPr>
            <a:xfrm>
              <a:off x="2237800" y="17488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32"/>
            <p:cNvSpPr/>
            <p:nvPr/>
          </p:nvSpPr>
          <p:spPr>
            <a:xfrm>
              <a:off x="23295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32"/>
            <p:cNvSpPr/>
            <p:nvPr/>
          </p:nvSpPr>
          <p:spPr>
            <a:xfrm>
              <a:off x="242132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32"/>
            <p:cNvSpPr/>
            <p:nvPr/>
          </p:nvSpPr>
          <p:spPr>
            <a:xfrm>
              <a:off x="25132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32"/>
            <p:cNvSpPr/>
            <p:nvPr/>
          </p:nvSpPr>
          <p:spPr>
            <a:xfrm>
              <a:off x="260500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32"/>
            <p:cNvSpPr/>
            <p:nvPr/>
          </p:nvSpPr>
          <p:spPr>
            <a:xfrm>
              <a:off x="26969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32"/>
            <p:cNvSpPr/>
            <p:nvPr/>
          </p:nvSpPr>
          <p:spPr>
            <a:xfrm>
              <a:off x="27887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32"/>
            <p:cNvSpPr/>
            <p:nvPr/>
          </p:nvSpPr>
          <p:spPr>
            <a:xfrm>
              <a:off x="28806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32"/>
            <p:cNvSpPr/>
            <p:nvPr/>
          </p:nvSpPr>
          <p:spPr>
            <a:xfrm>
              <a:off x="297242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32"/>
            <p:cNvSpPr/>
            <p:nvPr/>
          </p:nvSpPr>
          <p:spPr>
            <a:xfrm>
              <a:off x="30643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32"/>
            <p:cNvSpPr/>
            <p:nvPr/>
          </p:nvSpPr>
          <p:spPr>
            <a:xfrm>
              <a:off x="31561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32"/>
            <p:cNvSpPr/>
            <p:nvPr/>
          </p:nvSpPr>
          <p:spPr>
            <a:xfrm>
              <a:off x="32478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32"/>
            <p:cNvSpPr/>
            <p:nvPr/>
          </p:nvSpPr>
          <p:spPr>
            <a:xfrm>
              <a:off x="333985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32"/>
            <p:cNvSpPr/>
            <p:nvPr/>
          </p:nvSpPr>
          <p:spPr>
            <a:xfrm>
              <a:off x="343157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32"/>
            <p:cNvSpPr/>
            <p:nvPr/>
          </p:nvSpPr>
          <p:spPr>
            <a:xfrm>
              <a:off x="35235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32"/>
            <p:cNvSpPr/>
            <p:nvPr/>
          </p:nvSpPr>
          <p:spPr>
            <a:xfrm>
              <a:off x="6764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32"/>
            <p:cNvSpPr/>
            <p:nvPr/>
          </p:nvSpPr>
          <p:spPr>
            <a:xfrm>
              <a:off x="76832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32"/>
            <p:cNvSpPr/>
            <p:nvPr/>
          </p:nvSpPr>
          <p:spPr>
            <a:xfrm>
              <a:off x="860125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32"/>
            <p:cNvSpPr/>
            <p:nvPr/>
          </p:nvSpPr>
          <p:spPr>
            <a:xfrm>
              <a:off x="9518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32"/>
            <p:cNvSpPr/>
            <p:nvPr/>
          </p:nvSpPr>
          <p:spPr>
            <a:xfrm>
              <a:off x="104382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32"/>
            <p:cNvSpPr/>
            <p:nvPr/>
          </p:nvSpPr>
          <p:spPr>
            <a:xfrm>
              <a:off x="11355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32"/>
            <p:cNvSpPr/>
            <p:nvPr/>
          </p:nvSpPr>
          <p:spPr>
            <a:xfrm>
              <a:off x="1227500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32"/>
            <p:cNvSpPr/>
            <p:nvPr/>
          </p:nvSpPr>
          <p:spPr>
            <a:xfrm>
              <a:off x="131927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32"/>
            <p:cNvSpPr/>
            <p:nvPr/>
          </p:nvSpPr>
          <p:spPr>
            <a:xfrm>
              <a:off x="1411200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32"/>
            <p:cNvSpPr/>
            <p:nvPr/>
          </p:nvSpPr>
          <p:spPr>
            <a:xfrm>
              <a:off x="150300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32"/>
            <p:cNvSpPr/>
            <p:nvPr/>
          </p:nvSpPr>
          <p:spPr>
            <a:xfrm>
              <a:off x="15947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32"/>
            <p:cNvSpPr/>
            <p:nvPr/>
          </p:nvSpPr>
          <p:spPr>
            <a:xfrm>
              <a:off x="16866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32"/>
            <p:cNvSpPr/>
            <p:nvPr/>
          </p:nvSpPr>
          <p:spPr>
            <a:xfrm>
              <a:off x="17784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32"/>
            <p:cNvSpPr/>
            <p:nvPr/>
          </p:nvSpPr>
          <p:spPr>
            <a:xfrm>
              <a:off x="187037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32"/>
            <p:cNvSpPr/>
            <p:nvPr/>
          </p:nvSpPr>
          <p:spPr>
            <a:xfrm>
              <a:off x="19621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32"/>
            <p:cNvSpPr/>
            <p:nvPr/>
          </p:nvSpPr>
          <p:spPr>
            <a:xfrm>
              <a:off x="2054075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32"/>
            <p:cNvSpPr/>
            <p:nvPr/>
          </p:nvSpPr>
          <p:spPr>
            <a:xfrm>
              <a:off x="21458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32"/>
            <p:cNvSpPr/>
            <p:nvPr/>
          </p:nvSpPr>
          <p:spPr>
            <a:xfrm>
              <a:off x="2237800" y="18407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32"/>
            <p:cNvSpPr/>
            <p:nvPr/>
          </p:nvSpPr>
          <p:spPr>
            <a:xfrm>
              <a:off x="23295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32"/>
            <p:cNvSpPr/>
            <p:nvPr/>
          </p:nvSpPr>
          <p:spPr>
            <a:xfrm>
              <a:off x="242132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32"/>
            <p:cNvSpPr/>
            <p:nvPr/>
          </p:nvSpPr>
          <p:spPr>
            <a:xfrm>
              <a:off x="25132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32"/>
            <p:cNvSpPr/>
            <p:nvPr/>
          </p:nvSpPr>
          <p:spPr>
            <a:xfrm>
              <a:off x="260500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32"/>
            <p:cNvSpPr/>
            <p:nvPr/>
          </p:nvSpPr>
          <p:spPr>
            <a:xfrm>
              <a:off x="26969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32"/>
            <p:cNvSpPr/>
            <p:nvPr/>
          </p:nvSpPr>
          <p:spPr>
            <a:xfrm>
              <a:off x="27887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32"/>
            <p:cNvSpPr/>
            <p:nvPr/>
          </p:nvSpPr>
          <p:spPr>
            <a:xfrm>
              <a:off x="28806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32"/>
            <p:cNvSpPr/>
            <p:nvPr/>
          </p:nvSpPr>
          <p:spPr>
            <a:xfrm>
              <a:off x="297242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32"/>
            <p:cNvSpPr/>
            <p:nvPr/>
          </p:nvSpPr>
          <p:spPr>
            <a:xfrm>
              <a:off x="30643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32"/>
            <p:cNvSpPr/>
            <p:nvPr/>
          </p:nvSpPr>
          <p:spPr>
            <a:xfrm>
              <a:off x="31561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32"/>
            <p:cNvSpPr/>
            <p:nvPr/>
          </p:nvSpPr>
          <p:spPr>
            <a:xfrm>
              <a:off x="32478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32"/>
            <p:cNvSpPr/>
            <p:nvPr/>
          </p:nvSpPr>
          <p:spPr>
            <a:xfrm>
              <a:off x="333985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32"/>
            <p:cNvSpPr/>
            <p:nvPr/>
          </p:nvSpPr>
          <p:spPr>
            <a:xfrm>
              <a:off x="343157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32"/>
            <p:cNvSpPr/>
            <p:nvPr/>
          </p:nvSpPr>
          <p:spPr>
            <a:xfrm>
              <a:off x="35235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32"/>
            <p:cNvSpPr/>
            <p:nvPr/>
          </p:nvSpPr>
          <p:spPr>
            <a:xfrm>
              <a:off x="6764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32"/>
            <p:cNvSpPr/>
            <p:nvPr/>
          </p:nvSpPr>
          <p:spPr>
            <a:xfrm>
              <a:off x="76832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32"/>
            <p:cNvSpPr/>
            <p:nvPr/>
          </p:nvSpPr>
          <p:spPr>
            <a:xfrm>
              <a:off x="860125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32"/>
            <p:cNvSpPr/>
            <p:nvPr/>
          </p:nvSpPr>
          <p:spPr>
            <a:xfrm>
              <a:off x="9518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32"/>
            <p:cNvSpPr/>
            <p:nvPr/>
          </p:nvSpPr>
          <p:spPr>
            <a:xfrm>
              <a:off x="104382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32"/>
            <p:cNvSpPr/>
            <p:nvPr/>
          </p:nvSpPr>
          <p:spPr>
            <a:xfrm>
              <a:off x="11355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32"/>
            <p:cNvSpPr/>
            <p:nvPr/>
          </p:nvSpPr>
          <p:spPr>
            <a:xfrm>
              <a:off x="1227500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32"/>
            <p:cNvSpPr/>
            <p:nvPr/>
          </p:nvSpPr>
          <p:spPr>
            <a:xfrm>
              <a:off x="131927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32"/>
            <p:cNvSpPr/>
            <p:nvPr/>
          </p:nvSpPr>
          <p:spPr>
            <a:xfrm>
              <a:off x="1411200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32"/>
            <p:cNvSpPr/>
            <p:nvPr/>
          </p:nvSpPr>
          <p:spPr>
            <a:xfrm>
              <a:off x="150300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32"/>
            <p:cNvSpPr/>
            <p:nvPr/>
          </p:nvSpPr>
          <p:spPr>
            <a:xfrm>
              <a:off x="15947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32"/>
            <p:cNvSpPr/>
            <p:nvPr/>
          </p:nvSpPr>
          <p:spPr>
            <a:xfrm>
              <a:off x="16866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32"/>
            <p:cNvSpPr/>
            <p:nvPr/>
          </p:nvSpPr>
          <p:spPr>
            <a:xfrm>
              <a:off x="17784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32"/>
            <p:cNvSpPr/>
            <p:nvPr/>
          </p:nvSpPr>
          <p:spPr>
            <a:xfrm>
              <a:off x="187037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32"/>
            <p:cNvSpPr/>
            <p:nvPr/>
          </p:nvSpPr>
          <p:spPr>
            <a:xfrm>
              <a:off x="19621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32"/>
            <p:cNvSpPr/>
            <p:nvPr/>
          </p:nvSpPr>
          <p:spPr>
            <a:xfrm>
              <a:off x="2054075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32"/>
            <p:cNvSpPr/>
            <p:nvPr/>
          </p:nvSpPr>
          <p:spPr>
            <a:xfrm>
              <a:off x="21458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32"/>
            <p:cNvSpPr/>
            <p:nvPr/>
          </p:nvSpPr>
          <p:spPr>
            <a:xfrm>
              <a:off x="2237800" y="19325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32"/>
            <p:cNvSpPr/>
            <p:nvPr/>
          </p:nvSpPr>
          <p:spPr>
            <a:xfrm>
              <a:off x="23295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32"/>
            <p:cNvSpPr/>
            <p:nvPr/>
          </p:nvSpPr>
          <p:spPr>
            <a:xfrm>
              <a:off x="242132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32"/>
            <p:cNvSpPr/>
            <p:nvPr/>
          </p:nvSpPr>
          <p:spPr>
            <a:xfrm>
              <a:off x="25132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32"/>
            <p:cNvSpPr/>
            <p:nvPr/>
          </p:nvSpPr>
          <p:spPr>
            <a:xfrm>
              <a:off x="260500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32"/>
            <p:cNvSpPr/>
            <p:nvPr/>
          </p:nvSpPr>
          <p:spPr>
            <a:xfrm>
              <a:off x="26969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32"/>
            <p:cNvSpPr/>
            <p:nvPr/>
          </p:nvSpPr>
          <p:spPr>
            <a:xfrm>
              <a:off x="27887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32"/>
            <p:cNvSpPr/>
            <p:nvPr/>
          </p:nvSpPr>
          <p:spPr>
            <a:xfrm>
              <a:off x="28806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32"/>
            <p:cNvSpPr/>
            <p:nvPr/>
          </p:nvSpPr>
          <p:spPr>
            <a:xfrm>
              <a:off x="297242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32"/>
            <p:cNvSpPr/>
            <p:nvPr/>
          </p:nvSpPr>
          <p:spPr>
            <a:xfrm>
              <a:off x="30643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32"/>
            <p:cNvSpPr/>
            <p:nvPr/>
          </p:nvSpPr>
          <p:spPr>
            <a:xfrm>
              <a:off x="31561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32"/>
            <p:cNvSpPr/>
            <p:nvPr/>
          </p:nvSpPr>
          <p:spPr>
            <a:xfrm>
              <a:off x="32478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32"/>
            <p:cNvSpPr/>
            <p:nvPr/>
          </p:nvSpPr>
          <p:spPr>
            <a:xfrm>
              <a:off x="333985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32"/>
            <p:cNvSpPr/>
            <p:nvPr/>
          </p:nvSpPr>
          <p:spPr>
            <a:xfrm>
              <a:off x="343157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32"/>
            <p:cNvSpPr/>
            <p:nvPr/>
          </p:nvSpPr>
          <p:spPr>
            <a:xfrm>
              <a:off x="35235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32"/>
            <p:cNvSpPr/>
            <p:nvPr/>
          </p:nvSpPr>
          <p:spPr>
            <a:xfrm>
              <a:off x="6764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32"/>
            <p:cNvSpPr/>
            <p:nvPr/>
          </p:nvSpPr>
          <p:spPr>
            <a:xfrm>
              <a:off x="76832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32"/>
            <p:cNvSpPr/>
            <p:nvPr/>
          </p:nvSpPr>
          <p:spPr>
            <a:xfrm>
              <a:off x="860125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32"/>
            <p:cNvSpPr/>
            <p:nvPr/>
          </p:nvSpPr>
          <p:spPr>
            <a:xfrm>
              <a:off x="9518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32"/>
            <p:cNvSpPr/>
            <p:nvPr/>
          </p:nvSpPr>
          <p:spPr>
            <a:xfrm>
              <a:off x="104382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32"/>
            <p:cNvSpPr/>
            <p:nvPr/>
          </p:nvSpPr>
          <p:spPr>
            <a:xfrm>
              <a:off x="11355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32"/>
            <p:cNvSpPr/>
            <p:nvPr/>
          </p:nvSpPr>
          <p:spPr>
            <a:xfrm>
              <a:off x="1227500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32"/>
            <p:cNvSpPr/>
            <p:nvPr/>
          </p:nvSpPr>
          <p:spPr>
            <a:xfrm>
              <a:off x="131927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32"/>
            <p:cNvSpPr/>
            <p:nvPr/>
          </p:nvSpPr>
          <p:spPr>
            <a:xfrm>
              <a:off x="1411200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32"/>
            <p:cNvSpPr/>
            <p:nvPr/>
          </p:nvSpPr>
          <p:spPr>
            <a:xfrm>
              <a:off x="150300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32"/>
            <p:cNvSpPr/>
            <p:nvPr/>
          </p:nvSpPr>
          <p:spPr>
            <a:xfrm>
              <a:off x="15947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32"/>
            <p:cNvSpPr/>
            <p:nvPr/>
          </p:nvSpPr>
          <p:spPr>
            <a:xfrm>
              <a:off x="16866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32"/>
            <p:cNvSpPr/>
            <p:nvPr/>
          </p:nvSpPr>
          <p:spPr>
            <a:xfrm>
              <a:off x="17784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32"/>
            <p:cNvSpPr/>
            <p:nvPr/>
          </p:nvSpPr>
          <p:spPr>
            <a:xfrm>
              <a:off x="187037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32"/>
            <p:cNvSpPr/>
            <p:nvPr/>
          </p:nvSpPr>
          <p:spPr>
            <a:xfrm>
              <a:off x="19621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32"/>
            <p:cNvSpPr/>
            <p:nvPr/>
          </p:nvSpPr>
          <p:spPr>
            <a:xfrm>
              <a:off x="2054075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32"/>
            <p:cNvSpPr/>
            <p:nvPr/>
          </p:nvSpPr>
          <p:spPr>
            <a:xfrm>
              <a:off x="21458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32"/>
            <p:cNvSpPr/>
            <p:nvPr/>
          </p:nvSpPr>
          <p:spPr>
            <a:xfrm>
              <a:off x="2237800" y="20244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32"/>
            <p:cNvSpPr/>
            <p:nvPr/>
          </p:nvSpPr>
          <p:spPr>
            <a:xfrm>
              <a:off x="23295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32"/>
            <p:cNvSpPr/>
            <p:nvPr/>
          </p:nvSpPr>
          <p:spPr>
            <a:xfrm>
              <a:off x="242132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32"/>
            <p:cNvSpPr/>
            <p:nvPr/>
          </p:nvSpPr>
          <p:spPr>
            <a:xfrm>
              <a:off x="25132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32"/>
            <p:cNvSpPr/>
            <p:nvPr/>
          </p:nvSpPr>
          <p:spPr>
            <a:xfrm>
              <a:off x="260500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32"/>
            <p:cNvSpPr/>
            <p:nvPr/>
          </p:nvSpPr>
          <p:spPr>
            <a:xfrm>
              <a:off x="26969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32"/>
            <p:cNvSpPr/>
            <p:nvPr/>
          </p:nvSpPr>
          <p:spPr>
            <a:xfrm>
              <a:off x="27887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32"/>
            <p:cNvSpPr/>
            <p:nvPr/>
          </p:nvSpPr>
          <p:spPr>
            <a:xfrm>
              <a:off x="28806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32"/>
            <p:cNvSpPr/>
            <p:nvPr/>
          </p:nvSpPr>
          <p:spPr>
            <a:xfrm>
              <a:off x="297242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32"/>
            <p:cNvSpPr/>
            <p:nvPr/>
          </p:nvSpPr>
          <p:spPr>
            <a:xfrm>
              <a:off x="30643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32"/>
            <p:cNvSpPr/>
            <p:nvPr/>
          </p:nvSpPr>
          <p:spPr>
            <a:xfrm>
              <a:off x="31561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32"/>
            <p:cNvSpPr/>
            <p:nvPr/>
          </p:nvSpPr>
          <p:spPr>
            <a:xfrm>
              <a:off x="32478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32"/>
            <p:cNvSpPr/>
            <p:nvPr/>
          </p:nvSpPr>
          <p:spPr>
            <a:xfrm>
              <a:off x="333985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32"/>
            <p:cNvSpPr/>
            <p:nvPr/>
          </p:nvSpPr>
          <p:spPr>
            <a:xfrm>
              <a:off x="343157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32"/>
            <p:cNvSpPr/>
            <p:nvPr/>
          </p:nvSpPr>
          <p:spPr>
            <a:xfrm>
              <a:off x="35235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32"/>
            <p:cNvSpPr/>
            <p:nvPr/>
          </p:nvSpPr>
          <p:spPr>
            <a:xfrm>
              <a:off x="6764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32"/>
            <p:cNvSpPr/>
            <p:nvPr/>
          </p:nvSpPr>
          <p:spPr>
            <a:xfrm>
              <a:off x="76832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32"/>
            <p:cNvSpPr/>
            <p:nvPr/>
          </p:nvSpPr>
          <p:spPr>
            <a:xfrm>
              <a:off x="860125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32"/>
            <p:cNvSpPr/>
            <p:nvPr/>
          </p:nvSpPr>
          <p:spPr>
            <a:xfrm>
              <a:off x="9518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32"/>
            <p:cNvSpPr/>
            <p:nvPr/>
          </p:nvSpPr>
          <p:spPr>
            <a:xfrm>
              <a:off x="104382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32"/>
            <p:cNvSpPr/>
            <p:nvPr/>
          </p:nvSpPr>
          <p:spPr>
            <a:xfrm>
              <a:off x="11355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32"/>
            <p:cNvSpPr/>
            <p:nvPr/>
          </p:nvSpPr>
          <p:spPr>
            <a:xfrm>
              <a:off x="1227500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32"/>
            <p:cNvSpPr/>
            <p:nvPr/>
          </p:nvSpPr>
          <p:spPr>
            <a:xfrm>
              <a:off x="131927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32"/>
            <p:cNvSpPr/>
            <p:nvPr/>
          </p:nvSpPr>
          <p:spPr>
            <a:xfrm>
              <a:off x="1411200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32"/>
            <p:cNvSpPr/>
            <p:nvPr/>
          </p:nvSpPr>
          <p:spPr>
            <a:xfrm>
              <a:off x="150300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32"/>
            <p:cNvSpPr/>
            <p:nvPr/>
          </p:nvSpPr>
          <p:spPr>
            <a:xfrm>
              <a:off x="15947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32"/>
            <p:cNvSpPr/>
            <p:nvPr/>
          </p:nvSpPr>
          <p:spPr>
            <a:xfrm>
              <a:off x="16866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32"/>
            <p:cNvSpPr/>
            <p:nvPr/>
          </p:nvSpPr>
          <p:spPr>
            <a:xfrm>
              <a:off x="17784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32"/>
            <p:cNvSpPr/>
            <p:nvPr/>
          </p:nvSpPr>
          <p:spPr>
            <a:xfrm>
              <a:off x="187037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32"/>
            <p:cNvSpPr/>
            <p:nvPr/>
          </p:nvSpPr>
          <p:spPr>
            <a:xfrm>
              <a:off x="19621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32"/>
            <p:cNvSpPr/>
            <p:nvPr/>
          </p:nvSpPr>
          <p:spPr>
            <a:xfrm>
              <a:off x="2054075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32"/>
            <p:cNvSpPr/>
            <p:nvPr/>
          </p:nvSpPr>
          <p:spPr>
            <a:xfrm>
              <a:off x="21458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32"/>
            <p:cNvSpPr/>
            <p:nvPr/>
          </p:nvSpPr>
          <p:spPr>
            <a:xfrm>
              <a:off x="2237800" y="21162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32"/>
            <p:cNvSpPr/>
            <p:nvPr/>
          </p:nvSpPr>
          <p:spPr>
            <a:xfrm>
              <a:off x="23295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32"/>
            <p:cNvSpPr/>
            <p:nvPr/>
          </p:nvSpPr>
          <p:spPr>
            <a:xfrm>
              <a:off x="242132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32"/>
            <p:cNvSpPr/>
            <p:nvPr/>
          </p:nvSpPr>
          <p:spPr>
            <a:xfrm>
              <a:off x="25132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32"/>
            <p:cNvSpPr/>
            <p:nvPr/>
          </p:nvSpPr>
          <p:spPr>
            <a:xfrm>
              <a:off x="260500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32"/>
            <p:cNvSpPr/>
            <p:nvPr/>
          </p:nvSpPr>
          <p:spPr>
            <a:xfrm>
              <a:off x="26969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32"/>
            <p:cNvSpPr/>
            <p:nvPr/>
          </p:nvSpPr>
          <p:spPr>
            <a:xfrm>
              <a:off x="27887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32"/>
            <p:cNvSpPr/>
            <p:nvPr/>
          </p:nvSpPr>
          <p:spPr>
            <a:xfrm>
              <a:off x="28806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32"/>
            <p:cNvSpPr/>
            <p:nvPr/>
          </p:nvSpPr>
          <p:spPr>
            <a:xfrm>
              <a:off x="297242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32"/>
            <p:cNvSpPr/>
            <p:nvPr/>
          </p:nvSpPr>
          <p:spPr>
            <a:xfrm>
              <a:off x="30643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32"/>
            <p:cNvSpPr/>
            <p:nvPr/>
          </p:nvSpPr>
          <p:spPr>
            <a:xfrm>
              <a:off x="31561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32"/>
            <p:cNvSpPr/>
            <p:nvPr/>
          </p:nvSpPr>
          <p:spPr>
            <a:xfrm>
              <a:off x="32478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32"/>
            <p:cNvSpPr/>
            <p:nvPr/>
          </p:nvSpPr>
          <p:spPr>
            <a:xfrm>
              <a:off x="333985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32"/>
            <p:cNvSpPr/>
            <p:nvPr/>
          </p:nvSpPr>
          <p:spPr>
            <a:xfrm>
              <a:off x="343157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32"/>
            <p:cNvSpPr/>
            <p:nvPr/>
          </p:nvSpPr>
          <p:spPr>
            <a:xfrm>
              <a:off x="35235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32"/>
            <p:cNvSpPr/>
            <p:nvPr/>
          </p:nvSpPr>
          <p:spPr>
            <a:xfrm>
              <a:off x="6764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32"/>
            <p:cNvSpPr/>
            <p:nvPr/>
          </p:nvSpPr>
          <p:spPr>
            <a:xfrm>
              <a:off x="76832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32"/>
            <p:cNvSpPr/>
            <p:nvPr/>
          </p:nvSpPr>
          <p:spPr>
            <a:xfrm>
              <a:off x="860125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32"/>
            <p:cNvSpPr/>
            <p:nvPr/>
          </p:nvSpPr>
          <p:spPr>
            <a:xfrm>
              <a:off x="9518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32"/>
            <p:cNvSpPr/>
            <p:nvPr/>
          </p:nvSpPr>
          <p:spPr>
            <a:xfrm>
              <a:off x="104382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32"/>
            <p:cNvSpPr/>
            <p:nvPr/>
          </p:nvSpPr>
          <p:spPr>
            <a:xfrm>
              <a:off x="11355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32"/>
            <p:cNvSpPr/>
            <p:nvPr/>
          </p:nvSpPr>
          <p:spPr>
            <a:xfrm>
              <a:off x="1227500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32"/>
            <p:cNvSpPr/>
            <p:nvPr/>
          </p:nvSpPr>
          <p:spPr>
            <a:xfrm>
              <a:off x="131927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32"/>
            <p:cNvSpPr/>
            <p:nvPr/>
          </p:nvSpPr>
          <p:spPr>
            <a:xfrm>
              <a:off x="1411200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32"/>
            <p:cNvSpPr/>
            <p:nvPr/>
          </p:nvSpPr>
          <p:spPr>
            <a:xfrm>
              <a:off x="150300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32"/>
            <p:cNvSpPr/>
            <p:nvPr/>
          </p:nvSpPr>
          <p:spPr>
            <a:xfrm>
              <a:off x="15947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32"/>
            <p:cNvSpPr/>
            <p:nvPr/>
          </p:nvSpPr>
          <p:spPr>
            <a:xfrm>
              <a:off x="16866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32"/>
            <p:cNvSpPr/>
            <p:nvPr/>
          </p:nvSpPr>
          <p:spPr>
            <a:xfrm>
              <a:off x="17784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32"/>
            <p:cNvSpPr/>
            <p:nvPr/>
          </p:nvSpPr>
          <p:spPr>
            <a:xfrm>
              <a:off x="187037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32"/>
            <p:cNvSpPr/>
            <p:nvPr/>
          </p:nvSpPr>
          <p:spPr>
            <a:xfrm>
              <a:off x="19621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32"/>
            <p:cNvSpPr/>
            <p:nvPr/>
          </p:nvSpPr>
          <p:spPr>
            <a:xfrm>
              <a:off x="2054075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32"/>
            <p:cNvSpPr/>
            <p:nvPr/>
          </p:nvSpPr>
          <p:spPr>
            <a:xfrm>
              <a:off x="21458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32"/>
            <p:cNvSpPr/>
            <p:nvPr/>
          </p:nvSpPr>
          <p:spPr>
            <a:xfrm>
              <a:off x="2237800" y="22079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32"/>
            <p:cNvSpPr/>
            <p:nvPr/>
          </p:nvSpPr>
          <p:spPr>
            <a:xfrm>
              <a:off x="23295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32"/>
            <p:cNvSpPr/>
            <p:nvPr/>
          </p:nvSpPr>
          <p:spPr>
            <a:xfrm>
              <a:off x="242132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32"/>
            <p:cNvSpPr/>
            <p:nvPr/>
          </p:nvSpPr>
          <p:spPr>
            <a:xfrm>
              <a:off x="25132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32"/>
            <p:cNvSpPr/>
            <p:nvPr/>
          </p:nvSpPr>
          <p:spPr>
            <a:xfrm>
              <a:off x="260500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32"/>
            <p:cNvSpPr/>
            <p:nvPr/>
          </p:nvSpPr>
          <p:spPr>
            <a:xfrm>
              <a:off x="26969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32"/>
            <p:cNvSpPr/>
            <p:nvPr/>
          </p:nvSpPr>
          <p:spPr>
            <a:xfrm>
              <a:off x="27887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32"/>
            <p:cNvSpPr/>
            <p:nvPr/>
          </p:nvSpPr>
          <p:spPr>
            <a:xfrm>
              <a:off x="28806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32"/>
            <p:cNvSpPr/>
            <p:nvPr/>
          </p:nvSpPr>
          <p:spPr>
            <a:xfrm>
              <a:off x="297242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32"/>
            <p:cNvSpPr/>
            <p:nvPr/>
          </p:nvSpPr>
          <p:spPr>
            <a:xfrm>
              <a:off x="30643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32"/>
            <p:cNvSpPr/>
            <p:nvPr/>
          </p:nvSpPr>
          <p:spPr>
            <a:xfrm>
              <a:off x="31561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32"/>
            <p:cNvSpPr/>
            <p:nvPr/>
          </p:nvSpPr>
          <p:spPr>
            <a:xfrm>
              <a:off x="32478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32"/>
            <p:cNvSpPr/>
            <p:nvPr/>
          </p:nvSpPr>
          <p:spPr>
            <a:xfrm>
              <a:off x="333985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32"/>
            <p:cNvSpPr/>
            <p:nvPr/>
          </p:nvSpPr>
          <p:spPr>
            <a:xfrm>
              <a:off x="343157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32"/>
            <p:cNvSpPr/>
            <p:nvPr/>
          </p:nvSpPr>
          <p:spPr>
            <a:xfrm>
              <a:off x="35235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32"/>
            <p:cNvSpPr/>
            <p:nvPr/>
          </p:nvSpPr>
          <p:spPr>
            <a:xfrm>
              <a:off x="6764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32"/>
            <p:cNvSpPr/>
            <p:nvPr/>
          </p:nvSpPr>
          <p:spPr>
            <a:xfrm>
              <a:off x="76832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32"/>
            <p:cNvSpPr/>
            <p:nvPr/>
          </p:nvSpPr>
          <p:spPr>
            <a:xfrm>
              <a:off x="860125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32"/>
            <p:cNvSpPr/>
            <p:nvPr/>
          </p:nvSpPr>
          <p:spPr>
            <a:xfrm>
              <a:off x="9518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32"/>
            <p:cNvSpPr/>
            <p:nvPr/>
          </p:nvSpPr>
          <p:spPr>
            <a:xfrm>
              <a:off x="104382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32"/>
            <p:cNvSpPr/>
            <p:nvPr/>
          </p:nvSpPr>
          <p:spPr>
            <a:xfrm>
              <a:off x="11355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32"/>
            <p:cNvSpPr/>
            <p:nvPr/>
          </p:nvSpPr>
          <p:spPr>
            <a:xfrm>
              <a:off x="1227500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32"/>
            <p:cNvSpPr/>
            <p:nvPr/>
          </p:nvSpPr>
          <p:spPr>
            <a:xfrm>
              <a:off x="131927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32"/>
            <p:cNvSpPr/>
            <p:nvPr/>
          </p:nvSpPr>
          <p:spPr>
            <a:xfrm>
              <a:off x="1411200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32"/>
            <p:cNvSpPr/>
            <p:nvPr/>
          </p:nvSpPr>
          <p:spPr>
            <a:xfrm>
              <a:off x="150300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32"/>
            <p:cNvSpPr/>
            <p:nvPr/>
          </p:nvSpPr>
          <p:spPr>
            <a:xfrm>
              <a:off x="15947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32"/>
            <p:cNvSpPr/>
            <p:nvPr/>
          </p:nvSpPr>
          <p:spPr>
            <a:xfrm>
              <a:off x="16866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32"/>
            <p:cNvSpPr/>
            <p:nvPr/>
          </p:nvSpPr>
          <p:spPr>
            <a:xfrm>
              <a:off x="17784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32"/>
            <p:cNvSpPr/>
            <p:nvPr/>
          </p:nvSpPr>
          <p:spPr>
            <a:xfrm>
              <a:off x="187037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32"/>
            <p:cNvSpPr/>
            <p:nvPr/>
          </p:nvSpPr>
          <p:spPr>
            <a:xfrm>
              <a:off x="19621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32"/>
            <p:cNvSpPr/>
            <p:nvPr/>
          </p:nvSpPr>
          <p:spPr>
            <a:xfrm>
              <a:off x="2054075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32"/>
            <p:cNvSpPr/>
            <p:nvPr/>
          </p:nvSpPr>
          <p:spPr>
            <a:xfrm>
              <a:off x="21458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32"/>
            <p:cNvSpPr/>
            <p:nvPr/>
          </p:nvSpPr>
          <p:spPr>
            <a:xfrm>
              <a:off x="2237800" y="22998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32"/>
            <p:cNvSpPr/>
            <p:nvPr/>
          </p:nvSpPr>
          <p:spPr>
            <a:xfrm>
              <a:off x="23295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32"/>
            <p:cNvSpPr/>
            <p:nvPr/>
          </p:nvSpPr>
          <p:spPr>
            <a:xfrm>
              <a:off x="242132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32"/>
            <p:cNvSpPr/>
            <p:nvPr/>
          </p:nvSpPr>
          <p:spPr>
            <a:xfrm>
              <a:off x="25132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32"/>
            <p:cNvSpPr/>
            <p:nvPr/>
          </p:nvSpPr>
          <p:spPr>
            <a:xfrm>
              <a:off x="260500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32"/>
            <p:cNvSpPr/>
            <p:nvPr/>
          </p:nvSpPr>
          <p:spPr>
            <a:xfrm>
              <a:off x="26969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09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32"/>
            <p:cNvSpPr/>
            <p:nvPr/>
          </p:nvSpPr>
          <p:spPr>
            <a:xfrm>
              <a:off x="27887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32"/>
            <p:cNvSpPr/>
            <p:nvPr/>
          </p:nvSpPr>
          <p:spPr>
            <a:xfrm>
              <a:off x="28806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32"/>
            <p:cNvSpPr/>
            <p:nvPr/>
          </p:nvSpPr>
          <p:spPr>
            <a:xfrm>
              <a:off x="297242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32"/>
            <p:cNvSpPr/>
            <p:nvPr/>
          </p:nvSpPr>
          <p:spPr>
            <a:xfrm>
              <a:off x="30643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09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32"/>
            <p:cNvSpPr/>
            <p:nvPr/>
          </p:nvSpPr>
          <p:spPr>
            <a:xfrm>
              <a:off x="31561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32"/>
            <p:cNvSpPr/>
            <p:nvPr/>
          </p:nvSpPr>
          <p:spPr>
            <a:xfrm>
              <a:off x="32478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32"/>
            <p:cNvSpPr/>
            <p:nvPr/>
          </p:nvSpPr>
          <p:spPr>
            <a:xfrm>
              <a:off x="333985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32"/>
            <p:cNvSpPr/>
            <p:nvPr/>
          </p:nvSpPr>
          <p:spPr>
            <a:xfrm>
              <a:off x="343157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32"/>
            <p:cNvSpPr/>
            <p:nvPr/>
          </p:nvSpPr>
          <p:spPr>
            <a:xfrm>
              <a:off x="35235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32"/>
            <p:cNvSpPr/>
            <p:nvPr/>
          </p:nvSpPr>
          <p:spPr>
            <a:xfrm>
              <a:off x="6764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32"/>
            <p:cNvSpPr/>
            <p:nvPr/>
          </p:nvSpPr>
          <p:spPr>
            <a:xfrm>
              <a:off x="76832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32"/>
            <p:cNvSpPr/>
            <p:nvPr/>
          </p:nvSpPr>
          <p:spPr>
            <a:xfrm>
              <a:off x="860125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32"/>
            <p:cNvSpPr/>
            <p:nvPr/>
          </p:nvSpPr>
          <p:spPr>
            <a:xfrm>
              <a:off x="9518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32"/>
            <p:cNvSpPr/>
            <p:nvPr/>
          </p:nvSpPr>
          <p:spPr>
            <a:xfrm>
              <a:off x="104382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32"/>
            <p:cNvSpPr/>
            <p:nvPr/>
          </p:nvSpPr>
          <p:spPr>
            <a:xfrm>
              <a:off x="11355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32"/>
            <p:cNvSpPr/>
            <p:nvPr/>
          </p:nvSpPr>
          <p:spPr>
            <a:xfrm>
              <a:off x="1227500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32"/>
            <p:cNvSpPr/>
            <p:nvPr/>
          </p:nvSpPr>
          <p:spPr>
            <a:xfrm>
              <a:off x="131927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32"/>
            <p:cNvSpPr/>
            <p:nvPr/>
          </p:nvSpPr>
          <p:spPr>
            <a:xfrm>
              <a:off x="1411200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32"/>
            <p:cNvSpPr/>
            <p:nvPr/>
          </p:nvSpPr>
          <p:spPr>
            <a:xfrm>
              <a:off x="150300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32"/>
            <p:cNvSpPr/>
            <p:nvPr/>
          </p:nvSpPr>
          <p:spPr>
            <a:xfrm>
              <a:off x="15947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32"/>
            <p:cNvSpPr/>
            <p:nvPr/>
          </p:nvSpPr>
          <p:spPr>
            <a:xfrm>
              <a:off x="16866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32"/>
            <p:cNvSpPr/>
            <p:nvPr/>
          </p:nvSpPr>
          <p:spPr>
            <a:xfrm>
              <a:off x="17784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32"/>
            <p:cNvSpPr/>
            <p:nvPr/>
          </p:nvSpPr>
          <p:spPr>
            <a:xfrm>
              <a:off x="187037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32"/>
            <p:cNvSpPr/>
            <p:nvPr/>
          </p:nvSpPr>
          <p:spPr>
            <a:xfrm>
              <a:off x="19621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32"/>
            <p:cNvSpPr/>
            <p:nvPr/>
          </p:nvSpPr>
          <p:spPr>
            <a:xfrm>
              <a:off x="2054075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32"/>
            <p:cNvSpPr/>
            <p:nvPr/>
          </p:nvSpPr>
          <p:spPr>
            <a:xfrm>
              <a:off x="21458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32"/>
            <p:cNvSpPr/>
            <p:nvPr/>
          </p:nvSpPr>
          <p:spPr>
            <a:xfrm>
              <a:off x="2237800" y="23916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32"/>
            <p:cNvSpPr/>
            <p:nvPr/>
          </p:nvSpPr>
          <p:spPr>
            <a:xfrm>
              <a:off x="23295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32"/>
            <p:cNvSpPr/>
            <p:nvPr/>
          </p:nvSpPr>
          <p:spPr>
            <a:xfrm>
              <a:off x="242132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32"/>
            <p:cNvSpPr/>
            <p:nvPr/>
          </p:nvSpPr>
          <p:spPr>
            <a:xfrm>
              <a:off x="25132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32"/>
            <p:cNvSpPr/>
            <p:nvPr/>
          </p:nvSpPr>
          <p:spPr>
            <a:xfrm>
              <a:off x="260500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32"/>
            <p:cNvSpPr/>
            <p:nvPr/>
          </p:nvSpPr>
          <p:spPr>
            <a:xfrm>
              <a:off x="26969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32"/>
            <p:cNvSpPr/>
            <p:nvPr/>
          </p:nvSpPr>
          <p:spPr>
            <a:xfrm>
              <a:off x="27887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32"/>
            <p:cNvSpPr/>
            <p:nvPr/>
          </p:nvSpPr>
          <p:spPr>
            <a:xfrm>
              <a:off x="28806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32"/>
            <p:cNvSpPr/>
            <p:nvPr/>
          </p:nvSpPr>
          <p:spPr>
            <a:xfrm>
              <a:off x="297242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32"/>
            <p:cNvSpPr/>
            <p:nvPr/>
          </p:nvSpPr>
          <p:spPr>
            <a:xfrm>
              <a:off x="30643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32"/>
            <p:cNvSpPr/>
            <p:nvPr/>
          </p:nvSpPr>
          <p:spPr>
            <a:xfrm>
              <a:off x="31561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32"/>
            <p:cNvSpPr/>
            <p:nvPr/>
          </p:nvSpPr>
          <p:spPr>
            <a:xfrm>
              <a:off x="32478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32"/>
            <p:cNvSpPr/>
            <p:nvPr/>
          </p:nvSpPr>
          <p:spPr>
            <a:xfrm>
              <a:off x="333985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32"/>
            <p:cNvSpPr/>
            <p:nvPr/>
          </p:nvSpPr>
          <p:spPr>
            <a:xfrm>
              <a:off x="343157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32"/>
            <p:cNvSpPr/>
            <p:nvPr/>
          </p:nvSpPr>
          <p:spPr>
            <a:xfrm>
              <a:off x="35235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32"/>
            <p:cNvSpPr/>
            <p:nvPr/>
          </p:nvSpPr>
          <p:spPr>
            <a:xfrm>
              <a:off x="6764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32"/>
            <p:cNvSpPr/>
            <p:nvPr/>
          </p:nvSpPr>
          <p:spPr>
            <a:xfrm>
              <a:off x="76832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32"/>
            <p:cNvSpPr/>
            <p:nvPr/>
          </p:nvSpPr>
          <p:spPr>
            <a:xfrm>
              <a:off x="860125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32"/>
            <p:cNvSpPr/>
            <p:nvPr/>
          </p:nvSpPr>
          <p:spPr>
            <a:xfrm>
              <a:off x="9518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32"/>
            <p:cNvSpPr/>
            <p:nvPr/>
          </p:nvSpPr>
          <p:spPr>
            <a:xfrm>
              <a:off x="104382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32"/>
            <p:cNvSpPr/>
            <p:nvPr/>
          </p:nvSpPr>
          <p:spPr>
            <a:xfrm>
              <a:off x="11355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32"/>
            <p:cNvSpPr/>
            <p:nvPr/>
          </p:nvSpPr>
          <p:spPr>
            <a:xfrm>
              <a:off x="1227500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32"/>
            <p:cNvSpPr/>
            <p:nvPr/>
          </p:nvSpPr>
          <p:spPr>
            <a:xfrm>
              <a:off x="131927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32"/>
            <p:cNvSpPr/>
            <p:nvPr/>
          </p:nvSpPr>
          <p:spPr>
            <a:xfrm>
              <a:off x="1411200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32"/>
            <p:cNvSpPr/>
            <p:nvPr/>
          </p:nvSpPr>
          <p:spPr>
            <a:xfrm>
              <a:off x="150300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32"/>
            <p:cNvSpPr/>
            <p:nvPr/>
          </p:nvSpPr>
          <p:spPr>
            <a:xfrm>
              <a:off x="15947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32"/>
            <p:cNvSpPr/>
            <p:nvPr/>
          </p:nvSpPr>
          <p:spPr>
            <a:xfrm>
              <a:off x="16866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32"/>
            <p:cNvSpPr/>
            <p:nvPr/>
          </p:nvSpPr>
          <p:spPr>
            <a:xfrm>
              <a:off x="17784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32"/>
            <p:cNvSpPr/>
            <p:nvPr/>
          </p:nvSpPr>
          <p:spPr>
            <a:xfrm>
              <a:off x="187037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32"/>
            <p:cNvSpPr/>
            <p:nvPr/>
          </p:nvSpPr>
          <p:spPr>
            <a:xfrm>
              <a:off x="19621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32"/>
            <p:cNvSpPr/>
            <p:nvPr/>
          </p:nvSpPr>
          <p:spPr>
            <a:xfrm>
              <a:off x="2054075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32"/>
            <p:cNvSpPr/>
            <p:nvPr/>
          </p:nvSpPr>
          <p:spPr>
            <a:xfrm>
              <a:off x="21458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32"/>
            <p:cNvSpPr/>
            <p:nvPr/>
          </p:nvSpPr>
          <p:spPr>
            <a:xfrm>
              <a:off x="2237800" y="248360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32"/>
            <p:cNvSpPr/>
            <p:nvPr/>
          </p:nvSpPr>
          <p:spPr>
            <a:xfrm>
              <a:off x="23295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32"/>
            <p:cNvSpPr/>
            <p:nvPr/>
          </p:nvSpPr>
          <p:spPr>
            <a:xfrm>
              <a:off x="242132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32"/>
            <p:cNvSpPr/>
            <p:nvPr/>
          </p:nvSpPr>
          <p:spPr>
            <a:xfrm>
              <a:off x="25132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32"/>
            <p:cNvSpPr/>
            <p:nvPr/>
          </p:nvSpPr>
          <p:spPr>
            <a:xfrm>
              <a:off x="260500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32"/>
            <p:cNvSpPr/>
            <p:nvPr/>
          </p:nvSpPr>
          <p:spPr>
            <a:xfrm>
              <a:off x="26969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32"/>
            <p:cNvSpPr/>
            <p:nvPr/>
          </p:nvSpPr>
          <p:spPr>
            <a:xfrm>
              <a:off x="27887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32"/>
            <p:cNvSpPr/>
            <p:nvPr/>
          </p:nvSpPr>
          <p:spPr>
            <a:xfrm>
              <a:off x="28806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32"/>
            <p:cNvSpPr/>
            <p:nvPr/>
          </p:nvSpPr>
          <p:spPr>
            <a:xfrm>
              <a:off x="297242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32"/>
            <p:cNvSpPr/>
            <p:nvPr/>
          </p:nvSpPr>
          <p:spPr>
            <a:xfrm>
              <a:off x="30643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32"/>
            <p:cNvSpPr/>
            <p:nvPr/>
          </p:nvSpPr>
          <p:spPr>
            <a:xfrm>
              <a:off x="31561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32"/>
            <p:cNvSpPr/>
            <p:nvPr/>
          </p:nvSpPr>
          <p:spPr>
            <a:xfrm>
              <a:off x="32478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32"/>
            <p:cNvSpPr/>
            <p:nvPr/>
          </p:nvSpPr>
          <p:spPr>
            <a:xfrm>
              <a:off x="333985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32"/>
            <p:cNvSpPr/>
            <p:nvPr/>
          </p:nvSpPr>
          <p:spPr>
            <a:xfrm>
              <a:off x="343157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32"/>
            <p:cNvSpPr/>
            <p:nvPr/>
          </p:nvSpPr>
          <p:spPr>
            <a:xfrm>
              <a:off x="35235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32"/>
            <p:cNvSpPr/>
            <p:nvPr/>
          </p:nvSpPr>
          <p:spPr>
            <a:xfrm>
              <a:off x="6764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32"/>
            <p:cNvSpPr/>
            <p:nvPr/>
          </p:nvSpPr>
          <p:spPr>
            <a:xfrm>
              <a:off x="76832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32"/>
            <p:cNvSpPr/>
            <p:nvPr/>
          </p:nvSpPr>
          <p:spPr>
            <a:xfrm>
              <a:off x="860125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32"/>
            <p:cNvSpPr/>
            <p:nvPr/>
          </p:nvSpPr>
          <p:spPr>
            <a:xfrm>
              <a:off x="9518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32"/>
            <p:cNvSpPr/>
            <p:nvPr/>
          </p:nvSpPr>
          <p:spPr>
            <a:xfrm>
              <a:off x="104382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32"/>
            <p:cNvSpPr/>
            <p:nvPr/>
          </p:nvSpPr>
          <p:spPr>
            <a:xfrm>
              <a:off x="11355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32"/>
            <p:cNvSpPr/>
            <p:nvPr/>
          </p:nvSpPr>
          <p:spPr>
            <a:xfrm>
              <a:off x="1227500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32"/>
            <p:cNvSpPr/>
            <p:nvPr/>
          </p:nvSpPr>
          <p:spPr>
            <a:xfrm>
              <a:off x="131927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32"/>
            <p:cNvSpPr/>
            <p:nvPr/>
          </p:nvSpPr>
          <p:spPr>
            <a:xfrm>
              <a:off x="1411200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32"/>
            <p:cNvSpPr/>
            <p:nvPr/>
          </p:nvSpPr>
          <p:spPr>
            <a:xfrm>
              <a:off x="150300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32"/>
            <p:cNvSpPr/>
            <p:nvPr/>
          </p:nvSpPr>
          <p:spPr>
            <a:xfrm>
              <a:off x="15947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32"/>
            <p:cNvSpPr/>
            <p:nvPr/>
          </p:nvSpPr>
          <p:spPr>
            <a:xfrm>
              <a:off x="16866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32"/>
            <p:cNvSpPr/>
            <p:nvPr/>
          </p:nvSpPr>
          <p:spPr>
            <a:xfrm>
              <a:off x="17784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32"/>
            <p:cNvSpPr/>
            <p:nvPr/>
          </p:nvSpPr>
          <p:spPr>
            <a:xfrm>
              <a:off x="187037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32"/>
            <p:cNvSpPr/>
            <p:nvPr/>
          </p:nvSpPr>
          <p:spPr>
            <a:xfrm>
              <a:off x="19621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32"/>
            <p:cNvSpPr/>
            <p:nvPr/>
          </p:nvSpPr>
          <p:spPr>
            <a:xfrm>
              <a:off x="2054075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32"/>
            <p:cNvSpPr/>
            <p:nvPr/>
          </p:nvSpPr>
          <p:spPr>
            <a:xfrm>
              <a:off x="21458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32"/>
            <p:cNvSpPr/>
            <p:nvPr/>
          </p:nvSpPr>
          <p:spPr>
            <a:xfrm>
              <a:off x="2237800" y="25753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32"/>
            <p:cNvSpPr/>
            <p:nvPr/>
          </p:nvSpPr>
          <p:spPr>
            <a:xfrm>
              <a:off x="23295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32"/>
            <p:cNvSpPr/>
            <p:nvPr/>
          </p:nvSpPr>
          <p:spPr>
            <a:xfrm>
              <a:off x="242132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32"/>
            <p:cNvSpPr/>
            <p:nvPr/>
          </p:nvSpPr>
          <p:spPr>
            <a:xfrm>
              <a:off x="25132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32"/>
            <p:cNvSpPr/>
            <p:nvPr/>
          </p:nvSpPr>
          <p:spPr>
            <a:xfrm>
              <a:off x="260500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32"/>
            <p:cNvSpPr/>
            <p:nvPr/>
          </p:nvSpPr>
          <p:spPr>
            <a:xfrm>
              <a:off x="26969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32"/>
            <p:cNvSpPr/>
            <p:nvPr/>
          </p:nvSpPr>
          <p:spPr>
            <a:xfrm>
              <a:off x="27887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32"/>
            <p:cNvSpPr/>
            <p:nvPr/>
          </p:nvSpPr>
          <p:spPr>
            <a:xfrm>
              <a:off x="28806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32"/>
            <p:cNvSpPr/>
            <p:nvPr/>
          </p:nvSpPr>
          <p:spPr>
            <a:xfrm>
              <a:off x="297242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32"/>
            <p:cNvSpPr/>
            <p:nvPr/>
          </p:nvSpPr>
          <p:spPr>
            <a:xfrm>
              <a:off x="30643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32"/>
            <p:cNvSpPr/>
            <p:nvPr/>
          </p:nvSpPr>
          <p:spPr>
            <a:xfrm>
              <a:off x="31561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32"/>
            <p:cNvSpPr/>
            <p:nvPr/>
          </p:nvSpPr>
          <p:spPr>
            <a:xfrm>
              <a:off x="32478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32"/>
            <p:cNvSpPr/>
            <p:nvPr/>
          </p:nvSpPr>
          <p:spPr>
            <a:xfrm>
              <a:off x="333985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32"/>
            <p:cNvSpPr/>
            <p:nvPr/>
          </p:nvSpPr>
          <p:spPr>
            <a:xfrm>
              <a:off x="343157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32"/>
            <p:cNvSpPr/>
            <p:nvPr/>
          </p:nvSpPr>
          <p:spPr>
            <a:xfrm>
              <a:off x="35235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32"/>
            <p:cNvSpPr/>
            <p:nvPr/>
          </p:nvSpPr>
          <p:spPr>
            <a:xfrm>
              <a:off x="6764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32"/>
            <p:cNvSpPr/>
            <p:nvPr/>
          </p:nvSpPr>
          <p:spPr>
            <a:xfrm>
              <a:off x="76832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32"/>
            <p:cNvSpPr/>
            <p:nvPr/>
          </p:nvSpPr>
          <p:spPr>
            <a:xfrm>
              <a:off x="860125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32"/>
            <p:cNvSpPr/>
            <p:nvPr/>
          </p:nvSpPr>
          <p:spPr>
            <a:xfrm>
              <a:off x="9518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32"/>
            <p:cNvSpPr/>
            <p:nvPr/>
          </p:nvSpPr>
          <p:spPr>
            <a:xfrm>
              <a:off x="104382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32"/>
            <p:cNvSpPr/>
            <p:nvPr/>
          </p:nvSpPr>
          <p:spPr>
            <a:xfrm>
              <a:off x="11355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32"/>
            <p:cNvSpPr/>
            <p:nvPr/>
          </p:nvSpPr>
          <p:spPr>
            <a:xfrm>
              <a:off x="1227500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32"/>
            <p:cNvSpPr/>
            <p:nvPr/>
          </p:nvSpPr>
          <p:spPr>
            <a:xfrm>
              <a:off x="131927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32"/>
            <p:cNvSpPr/>
            <p:nvPr/>
          </p:nvSpPr>
          <p:spPr>
            <a:xfrm>
              <a:off x="1411200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32"/>
            <p:cNvSpPr/>
            <p:nvPr/>
          </p:nvSpPr>
          <p:spPr>
            <a:xfrm>
              <a:off x="150300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32"/>
            <p:cNvSpPr/>
            <p:nvPr/>
          </p:nvSpPr>
          <p:spPr>
            <a:xfrm>
              <a:off x="15947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32"/>
            <p:cNvSpPr/>
            <p:nvPr/>
          </p:nvSpPr>
          <p:spPr>
            <a:xfrm>
              <a:off x="16866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32"/>
            <p:cNvSpPr/>
            <p:nvPr/>
          </p:nvSpPr>
          <p:spPr>
            <a:xfrm>
              <a:off x="17784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32"/>
            <p:cNvSpPr/>
            <p:nvPr/>
          </p:nvSpPr>
          <p:spPr>
            <a:xfrm>
              <a:off x="187037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32"/>
            <p:cNvSpPr/>
            <p:nvPr/>
          </p:nvSpPr>
          <p:spPr>
            <a:xfrm>
              <a:off x="19621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32"/>
            <p:cNvSpPr/>
            <p:nvPr/>
          </p:nvSpPr>
          <p:spPr>
            <a:xfrm>
              <a:off x="2054075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32"/>
            <p:cNvSpPr/>
            <p:nvPr/>
          </p:nvSpPr>
          <p:spPr>
            <a:xfrm>
              <a:off x="21458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32"/>
            <p:cNvSpPr/>
            <p:nvPr/>
          </p:nvSpPr>
          <p:spPr>
            <a:xfrm>
              <a:off x="2237800" y="26673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32"/>
            <p:cNvSpPr/>
            <p:nvPr/>
          </p:nvSpPr>
          <p:spPr>
            <a:xfrm>
              <a:off x="23295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32"/>
            <p:cNvSpPr/>
            <p:nvPr/>
          </p:nvSpPr>
          <p:spPr>
            <a:xfrm>
              <a:off x="242132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32"/>
            <p:cNvSpPr/>
            <p:nvPr/>
          </p:nvSpPr>
          <p:spPr>
            <a:xfrm>
              <a:off x="25132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32"/>
            <p:cNvSpPr/>
            <p:nvPr/>
          </p:nvSpPr>
          <p:spPr>
            <a:xfrm>
              <a:off x="260500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32"/>
            <p:cNvSpPr/>
            <p:nvPr/>
          </p:nvSpPr>
          <p:spPr>
            <a:xfrm>
              <a:off x="26969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32"/>
            <p:cNvSpPr/>
            <p:nvPr/>
          </p:nvSpPr>
          <p:spPr>
            <a:xfrm>
              <a:off x="27887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32"/>
            <p:cNvSpPr/>
            <p:nvPr/>
          </p:nvSpPr>
          <p:spPr>
            <a:xfrm>
              <a:off x="28806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32"/>
            <p:cNvSpPr/>
            <p:nvPr/>
          </p:nvSpPr>
          <p:spPr>
            <a:xfrm>
              <a:off x="297242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32"/>
            <p:cNvSpPr/>
            <p:nvPr/>
          </p:nvSpPr>
          <p:spPr>
            <a:xfrm>
              <a:off x="30643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32"/>
            <p:cNvSpPr/>
            <p:nvPr/>
          </p:nvSpPr>
          <p:spPr>
            <a:xfrm>
              <a:off x="31561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32"/>
            <p:cNvSpPr/>
            <p:nvPr/>
          </p:nvSpPr>
          <p:spPr>
            <a:xfrm>
              <a:off x="32478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32"/>
            <p:cNvSpPr/>
            <p:nvPr/>
          </p:nvSpPr>
          <p:spPr>
            <a:xfrm>
              <a:off x="333985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32"/>
            <p:cNvSpPr/>
            <p:nvPr/>
          </p:nvSpPr>
          <p:spPr>
            <a:xfrm>
              <a:off x="343157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32"/>
            <p:cNvSpPr/>
            <p:nvPr/>
          </p:nvSpPr>
          <p:spPr>
            <a:xfrm>
              <a:off x="35235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32"/>
            <p:cNvSpPr/>
            <p:nvPr/>
          </p:nvSpPr>
          <p:spPr>
            <a:xfrm>
              <a:off x="6764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32"/>
            <p:cNvSpPr/>
            <p:nvPr/>
          </p:nvSpPr>
          <p:spPr>
            <a:xfrm>
              <a:off x="76832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32"/>
            <p:cNvSpPr/>
            <p:nvPr/>
          </p:nvSpPr>
          <p:spPr>
            <a:xfrm>
              <a:off x="860125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32"/>
            <p:cNvSpPr/>
            <p:nvPr/>
          </p:nvSpPr>
          <p:spPr>
            <a:xfrm>
              <a:off x="9518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32"/>
            <p:cNvSpPr/>
            <p:nvPr/>
          </p:nvSpPr>
          <p:spPr>
            <a:xfrm>
              <a:off x="104382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32"/>
            <p:cNvSpPr/>
            <p:nvPr/>
          </p:nvSpPr>
          <p:spPr>
            <a:xfrm>
              <a:off x="11355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32"/>
            <p:cNvSpPr/>
            <p:nvPr/>
          </p:nvSpPr>
          <p:spPr>
            <a:xfrm>
              <a:off x="1227500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32"/>
            <p:cNvSpPr/>
            <p:nvPr/>
          </p:nvSpPr>
          <p:spPr>
            <a:xfrm>
              <a:off x="131927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32"/>
            <p:cNvSpPr/>
            <p:nvPr/>
          </p:nvSpPr>
          <p:spPr>
            <a:xfrm>
              <a:off x="1411200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32"/>
            <p:cNvSpPr/>
            <p:nvPr/>
          </p:nvSpPr>
          <p:spPr>
            <a:xfrm>
              <a:off x="150300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32"/>
            <p:cNvSpPr/>
            <p:nvPr/>
          </p:nvSpPr>
          <p:spPr>
            <a:xfrm>
              <a:off x="15947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32"/>
            <p:cNvSpPr/>
            <p:nvPr/>
          </p:nvSpPr>
          <p:spPr>
            <a:xfrm>
              <a:off x="16866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32"/>
            <p:cNvSpPr/>
            <p:nvPr/>
          </p:nvSpPr>
          <p:spPr>
            <a:xfrm>
              <a:off x="17784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32"/>
            <p:cNvSpPr/>
            <p:nvPr/>
          </p:nvSpPr>
          <p:spPr>
            <a:xfrm>
              <a:off x="187037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32"/>
            <p:cNvSpPr/>
            <p:nvPr/>
          </p:nvSpPr>
          <p:spPr>
            <a:xfrm>
              <a:off x="19621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32"/>
            <p:cNvSpPr/>
            <p:nvPr/>
          </p:nvSpPr>
          <p:spPr>
            <a:xfrm>
              <a:off x="2054075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32"/>
            <p:cNvSpPr/>
            <p:nvPr/>
          </p:nvSpPr>
          <p:spPr>
            <a:xfrm>
              <a:off x="21458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32"/>
            <p:cNvSpPr/>
            <p:nvPr/>
          </p:nvSpPr>
          <p:spPr>
            <a:xfrm>
              <a:off x="2237800" y="27590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32"/>
            <p:cNvSpPr/>
            <p:nvPr/>
          </p:nvSpPr>
          <p:spPr>
            <a:xfrm>
              <a:off x="23295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32"/>
            <p:cNvSpPr/>
            <p:nvPr/>
          </p:nvSpPr>
          <p:spPr>
            <a:xfrm>
              <a:off x="242132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32"/>
            <p:cNvSpPr/>
            <p:nvPr/>
          </p:nvSpPr>
          <p:spPr>
            <a:xfrm>
              <a:off x="25132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32"/>
            <p:cNvSpPr/>
            <p:nvPr/>
          </p:nvSpPr>
          <p:spPr>
            <a:xfrm>
              <a:off x="260500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32"/>
            <p:cNvSpPr/>
            <p:nvPr/>
          </p:nvSpPr>
          <p:spPr>
            <a:xfrm>
              <a:off x="26969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32"/>
            <p:cNvSpPr/>
            <p:nvPr/>
          </p:nvSpPr>
          <p:spPr>
            <a:xfrm>
              <a:off x="27887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32"/>
            <p:cNvSpPr/>
            <p:nvPr/>
          </p:nvSpPr>
          <p:spPr>
            <a:xfrm>
              <a:off x="28806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32"/>
            <p:cNvSpPr/>
            <p:nvPr/>
          </p:nvSpPr>
          <p:spPr>
            <a:xfrm>
              <a:off x="297242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32"/>
            <p:cNvSpPr/>
            <p:nvPr/>
          </p:nvSpPr>
          <p:spPr>
            <a:xfrm>
              <a:off x="30643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32"/>
            <p:cNvSpPr/>
            <p:nvPr/>
          </p:nvSpPr>
          <p:spPr>
            <a:xfrm>
              <a:off x="31561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32"/>
            <p:cNvSpPr/>
            <p:nvPr/>
          </p:nvSpPr>
          <p:spPr>
            <a:xfrm>
              <a:off x="32478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32"/>
            <p:cNvSpPr/>
            <p:nvPr/>
          </p:nvSpPr>
          <p:spPr>
            <a:xfrm>
              <a:off x="333985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32"/>
            <p:cNvSpPr/>
            <p:nvPr/>
          </p:nvSpPr>
          <p:spPr>
            <a:xfrm>
              <a:off x="343157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32"/>
            <p:cNvSpPr/>
            <p:nvPr/>
          </p:nvSpPr>
          <p:spPr>
            <a:xfrm>
              <a:off x="35235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32"/>
            <p:cNvSpPr/>
            <p:nvPr/>
          </p:nvSpPr>
          <p:spPr>
            <a:xfrm>
              <a:off x="6764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32"/>
            <p:cNvSpPr/>
            <p:nvPr/>
          </p:nvSpPr>
          <p:spPr>
            <a:xfrm>
              <a:off x="76832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32"/>
            <p:cNvSpPr/>
            <p:nvPr/>
          </p:nvSpPr>
          <p:spPr>
            <a:xfrm>
              <a:off x="860125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32"/>
            <p:cNvSpPr/>
            <p:nvPr/>
          </p:nvSpPr>
          <p:spPr>
            <a:xfrm>
              <a:off x="9518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32"/>
            <p:cNvSpPr/>
            <p:nvPr/>
          </p:nvSpPr>
          <p:spPr>
            <a:xfrm>
              <a:off x="104382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32"/>
            <p:cNvSpPr/>
            <p:nvPr/>
          </p:nvSpPr>
          <p:spPr>
            <a:xfrm>
              <a:off x="11355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32"/>
            <p:cNvSpPr/>
            <p:nvPr/>
          </p:nvSpPr>
          <p:spPr>
            <a:xfrm>
              <a:off x="1227500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32"/>
            <p:cNvSpPr/>
            <p:nvPr/>
          </p:nvSpPr>
          <p:spPr>
            <a:xfrm>
              <a:off x="131927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32"/>
            <p:cNvSpPr/>
            <p:nvPr/>
          </p:nvSpPr>
          <p:spPr>
            <a:xfrm>
              <a:off x="1411200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32"/>
            <p:cNvSpPr/>
            <p:nvPr/>
          </p:nvSpPr>
          <p:spPr>
            <a:xfrm>
              <a:off x="150300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32"/>
            <p:cNvSpPr/>
            <p:nvPr/>
          </p:nvSpPr>
          <p:spPr>
            <a:xfrm>
              <a:off x="15947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4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32"/>
            <p:cNvSpPr/>
            <p:nvPr/>
          </p:nvSpPr>
          <p:spPr>
            <a:xfrm>
              <a:off x="16866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32"/>
            <p:cNvSpPr/>
            <p:nvPr/>
          </p:nvSpPr>
          <p:spPr>
            <a:xfrm>
              <a:off x="17784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32"/>
            <p:cNvSpPr/>
            <p:nvPr/>
          </p:nvSpPr>
          <p:spPr>
            <a:xfrm>
              <a:off x="187037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32"/>
            <p:cNvSpPr/>
            <p:nvPr/>
          </p:nvSpPr>
          <p:spPr>
            <a:xfrm>
              <a:off x="19621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4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32"/>
            <p:cNvSpPr/>
            <p:nvPr/>
          </p:nvSpPr>
          <p:spPr>
            <a:xfrm>
              <a:off x="2054075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32"/>
            <p:cNvSpPr/>
            <p:nvPr/>
          </p:nvSpPr>
          <p:spPr>
            <a:xfrm>
              <a:off x="21458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32"/>
            <p:cNvSpPr/>
            <p:nvPr/>
          </p:nvSpPr>
          <p:spPr>
            <a:xfrm>
              <a:off x="2237800" y="285102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32"/>
            <p:cNvSpPr/>
            <p:nvPr/>
          </p:nvSpPr>
          <p:spPr>
            <a:xfrm>
              <a:off x="23295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4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32"/>
            <p:cNvSpPr/>
            <p:nvPr/>
          </p:nvSpPr>
          <p:spPr>
            <a:xfrm>
              <a:off x="242132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4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32"/>
            <p:cNvSpPr/>
            <p:nvPr/>
          </p:nvSpPr>
          <p:spPr>
            <a:xfrm>
              <a:off x="25132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32"/>
            <p:cNvSpPr/>
            <p:nvPr/>
          </p:nvSpPr>
          <p:spPr>
            <a:xfrm>
              <a:off x="260500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32"/>
            <p:cNvSpPr/>
            <p:nvPr/>
          </p:nvSpPr>
          <p:spPr>
            <a:xfrm>
              <a:off x="26969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44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32"/>
            <p:cNvSpPr/>
            <p:nvPr/>
          </p:nvSpPr>
          <p:spPr>
            <a:xfrm>
              <a:off x="27887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32"/>
            <p:cNvSpPr/>
            <p:nvPr/>
          </p:nvSpPr>
          <p:spPr>
            <a:xfrm>
              <a:off x="28806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32"/>
            <p:cNvSpPr/>
            <p:nvPr/>
          </p:nvSpPr>
          <p:spPr>
            <a:xfrm>
              <a:off x="297242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32"/>
            <p:cNvSpPr/>
            <p:nvPr/>
          </p:nvSpPr>
          <p:spPr>
            <a:xfrm>
              <a:off x="30643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44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32"/>
            <p:cNvSpPr/>
            <p:nvPr/>
          </p:nvSpPr>
          <p:spPr>
            <a:xfrm>
              <a:off x="31561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32"/>
            <p:cNvSpPr/>
            <p:nvPr/>
          </p:nvSpPr>
          <p:spPr>
            <a:xfrm>
              <a:off x="32478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32"/>
            <p:cNvSpPr/>
            <p:nvPr/>
          </p:nvSpPr>
          <p:spPr>
            <a:xfrm>
              <a:off x="333985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32"/>
            <p:cNvSpPr/>
            <p:nvPr/>
          </p:nvSpPr>
          <p:spPr>
            <a:xfrm>
              <a:off x="343157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32"/>
            <p:cNvSpPr/>
            <p:nvPr/>
          </p:nvSpPr>
          <p:spPr>
            <a:xfrm>
              <a:off x="35235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32"/>
            <p:cNvSpPr/>
            <p:nvPr/>
          </p:nvSpPr>
          <p:spPr>
            <a:xfrm>
              <a:off x="6764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32"/>
            <p:cNvSpPr/>
            <p:nvPr/>
          </p:nvSpPr>
          <p:spPr>
            <a:xfrm>
              <a:off x="76832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32"/>
            <p:cNvSpPr/>
            <p:nvPr/>
          </p:nvSpPr>
          <p:spPr>
            <a:xfrm>
              <a:off x="860125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32"/>
            <p:cNvSpPr/>
            <p:nvPr/>
          </p:nvSpPr>
          <p:spPr>
            <a:xfrm>
              <a:off x="9518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32"/>
            <p:cNvSpPr/>
            <p:nvPr/>
          </p:nvSpPr>
          <p:spPr>
            <a:xfrm>
              <a:off x="104382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32"/>
            <p:cNvSpPr/>
            <p:nvPr/>
          </p:nvSpPr>
          <p:spPr>
            <a:xfrm>
              <a:off x="11355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32"/>
            <p:cNvSpPr/>
            <p:nvPr/>
          </p:nvSpPr>
          <p:spPr>
            <a:xfrm>
              <a:off x="1227500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32"/>
            <p:cNvSpPr/>
            <p:nvPr/>
          </p:nvSpPr>
          <p:spPr>
            <a:xfrm>
              <a:off x="131927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32"/>
            <p:cNvSpPr/>
            <p:nvPr/>
          </p:nvSpPr>
          <p:spPr>
            <a:xfrm>
              <a:off x="1411200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32"/>
            <p:cNvSpPr/>
            <p:nvPr/>
          </p:nvSpPr>
          <p:spPr>
            <a:xfrm>
              <a:off x="150300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32"/>
            <p:cNvSpPr/>
            <p:nvPr/>
          </p:nvSpPr>
          <p:spPr>
            <a:xfrm>
              <a:off x="15947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32"/>
            <p:cNvSpPr/>
            <p:nvPr/>
          </p:nvSpPr>
          <p:spPr>
            <a:xfrm>
              <a:off x="16866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32"/>
            <p:cNvSpPr/>
            <p:nvPr/>
          </p:nvSpPr>
          <p:spPr>
            <a:xfrm>
              <a:off x="17784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32"/>
            <p:cNvSpPr/>
            <p:nvPr/>
          </p:nvSpPr>
          <p:spPr>
            <a:xfrm>
              <a:off x="187037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32"/>
            <p:cNvSpPr/>
            <p:nvPr/>
          </p:nvSpPr>
          <p:spPr>
            <a:xfrm>
              <a:off x="19621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32"/>
            <p:cNvSpPr/>
            <p:nvPr/>
          </p:nvSpPr>
          <p:spPr>
            <a:xfrm>
              <a:off x="2054075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32"/>
            <p:cNvSpPr/>
            <p:nvPr/>
          </p:nvSpPr>
          <p:spPr>
            <a:xfrm>
              <a:off x="21458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32"/>
            <p:cNvSpPr/>
            <p:nvPr/>
          </p:nvSpPr>
          <p:spPr>
            <a:xfrm>
              <a:off x="2237800" y="29427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32"/>
            <p:cNvSpPr/>
            <p:nvPr/>
          </p:nvSpPr>
          <p:spPr>
            <a:xfrm>
              <a:off x="23295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32"/>
            <p:cNvSpPr/>
            <p:nvPr/>
          </p:nvSpPr>
          <p:spPr>
            <a:xfrm>
              <a:off x="242132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32"/>
            <p:cNvSpPr/>
            <p:nvPr/>
          </p:nvSpPr>
          <p:spPr>
            <a:xfrm>
              <a:off x="25132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32"/>
            <p:cNvSpPr/>
            <p:nvPr/>
          </p:nvSpPr>
          <p:spPr>
            <a:xfrm>
              <a:off x="260500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32"/>
            <p:cNvSpPr/>
            <p:nvPr/>
          </p:nvSpPr>
          <p:spPr>
            <a:xfrm>
              <a:off x="26969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32"/>
            <p:cNvSpPr/>
            <p:nvPr/>
          </p:nvSpPr>
          <p:spPr>
            <a:xfrm>
              <a:off x="27887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32"/>
            <p:cNvSpPr/>
            <p:nvPr/>
          </p:nvSpPr>
          <p:spPr>
            <a:xfrm>
              <a:off x="28806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32"/>
            <p:cNvSpPr/>
            <p:nvPr/>
          </p:nvSpPr>
          <p:spPr>
            <a:xfrm>
              <a:off x="297242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32"/>
            <p:cNvSpPr/>
            <p:nvPr/>
          </p:nvSpPr>
          <p:spPr>
            <a:xfrm>
              <a:off x="30643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32"/>
            <p:cNvSpPr/>
            <p:nvPr/>
          </p:nvSpPr>
          <p:spPr>
            <a:xfrm>
              <a:off x="31561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32"/>
            <p:cNvSpPr/>
            <p:nvPr/>
          </p:nvSpPr>
          <p:spPr>
            <a:xfrm>
              <a:off x="32478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32"/>
            <p:cNvSpPr/>
            <p:nvPr/>
          </p:nvSpPr>
          <p:spPr>
            <a:xfrm>
              <a:off x="333985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32"/>
            <p:cNvSpPr/>
            <p:nvPr/>
          </p:nvSpPr>
          <p:spPr>
            <a:xfrm>
              <a:off x="343157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32"/>
            <p:cNvSpPr/>
            <p:nvPr/>
          </p:nvSpPr>
          <p:spPr>
            <a:xfrm>
              <a:off x="35235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32"/>
            <p:cNvSpPr/>
            <p:nvPr/>
          </p:nvSpPr>
          <p:spPr>
            <a:xfrm>
              <a:off x="6764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32"/>
            <p:cNvSpPr/>
            <p:nvPr/>
          </p:nvSpPr>
          <p:spPr>
            <a:xfrm>
              <a:off x="76832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32"/>
            <p:cNvSpPr/>
            <p:nvPr/>
          </p:nvSpPr>
          <p:spPr>
            <a:xfrm>
              <a:off x="860125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32"/>
            <p:cNvSpPr/>
            <p:nvPr/>
          </p:nvSpPr>
          <p:spPr>
            <a:xfrm>
              <a:off x="9518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32"/>
            <p:cNvSpPr/>
            <p:nvPr/>
          </p:nvSpPr>
          <p:spPr>
            <a:xfrm>
              <a:off x="104382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32"/>
            <p:cNvSpPr/>
            <p:nvPr/>
          </p:nvSpPr>
          <p:spPr>
            <a:xfrm>
              <a:off x="11355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32"/>
            <p:cNvSpPr/>
            <p:nvPr/>
          </p:nvSpPr>
          <p:spPr>
            <a:xfrm>
              <a:off x="1227500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32"/>
            <p:cNvSpPr/>
            <p:nvPr/>
          </p:nvSpPr>
          <p:spPr>
            <a:xfrm>
              <a:off x="131927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32"/>
            <p:cNvSpPr/>
            <p:nvPr/>
          </p:nvSpPr>
          <p:spPr>
            <a:xfrm>
              <a:off x="1411200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32"/>
            <p:cNvSpPr/>
            <p:nvPr/>
          </p:nvSpPr>
          <p:spPr>
            <a:xfrm>
              <a:off x="150300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32"/>
            <p:cNvSpPr/>
            <p:nvPr/>
          </p:nvSpPr>
          <p:spPr>
            <a:xfrm>
              <a:off x="15947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32"/>
            <p:cNvSpPr/>
            <p:nvPr/>
          </p:nvSpPr>
          <p:spPr>
            <a:xfrm>
              <a:off x="16866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32"/>
            <p:cNvSpPr/>
            <p:nvPr/>
          </p:nvSpPr>
          <p:spPr>
            <a:xfrm>
              <a:off x="17784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32"/>
            <p:cNvSpPr/>
            <p:nvPr/>
          </p:nvSpPr>
          <p:spPr>
            <a:xfrm>
              <a:off x="187037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32"/>
            <p:cNvSpPr/>
            <p:nvPr/>
          </p:nvSpPr>
          <p:spPr>
            <a:xfrm>
              <a:off x="19621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32"/>
            <p:cNvSpPr/>
            <p:nvPr/>
          </p:nvSpPr>
          <p:spPr>
            <a:xfrm>
              <a:off x="2054075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32"/>
            <p:cNvSpPr/>
            <p:nvPr/>
          </p:nvSpPr>
          <p:spPr>
            <a:xfrm>
              <a:off x="21458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32"/>
            <p:cNvSpPr/>
            <p:nvPr/>
          </p:nvSpPr>
          <p:spPr>
            <a:xfrm>
              <a:off x="2237800" y="303455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32"/>
            <p:cNvSpPr/>
            <p:nvPr/>
          </p:nvSpPr>
          <p:spPr>
            <a:xfrm>
              <a:off x="23295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32"/>
            <p:cNvSpPr/>
            <p:nvPr/>
          </p:nvSpPr>
          <p:spPr>
            <a:xfrm>
              <a:off x="242132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32"/>
            <p:cNvSpPr/>
            <p:nvPr/>
          </p:nvSpPr>
          <p:spPr>
            <a:xfrm>
              <a:off x="25132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32"/>
            <p:cNvSpPr/>
            <p:nvPr/>
          </p:nvSpPr>
          <p:spPr>
            <a:xfrm>
              <a:off x="260500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32"/>
            <p:cNvSpPr/>
            <p:nvPr/>
          </p:nvSpPr>
          <p:spPr>
            <a:xfrm>
              <a:off x="26969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32"/>
            <p:cNvSpPr/>
            <p:nvPr/>
          </p:nvSpPr>
          <p:spPr>
            <a:xfrm>
              <a:off x="27887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32"/>
            <p:cNvSpPr/>
            <p:nvPr/>
          </p:nvSpPr>
          <p:spPr>
            <a:xfrm>
              <a:off x="28806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32"/>
            <p:cNvSpPr/>
            <p:nvPr/>
          </p:nvSpPr>
          <p:spPr>
            <a:xfrm>
              <a:off x="297242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32"/>
            <p:cNvSpPr/>
            <p:nvPr/>
          </p:nvSpPr>
          <p:spPr>
            <a:xfrm>
              <a:off x="30643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32"/>
            <p:cNvSpPr/>
            <p:nvPr/>
          </p:nvSpPr>
          <p:spPr>
            <a:xfrm>
              <a:off x="31561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32"/>
            <p:cNvSpPr/>
            <p:nvPr/>
          </p:nvSpPr>
          <p:spPr>
            <a:xfrm>
              <a:off x="32478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32"/>
            <p:cNvSpPr/>
            <p:nvPr/>
          </p:nvSpPr>
          <p:spPr>
            <a:xfrm>
              <a:off x="333985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32"/>
            <p:cNvSpPr/>
            <p:nvPr/>
          </p:nvSpPr>
          <p:spPr>
            <a:xfrm>
              <a:off x="343157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32"/>
            <p:cNvSpPr/>
            <p:nvPr/>
          </p:nvSpPr>
          <p:spPr>
            <a:xfrm>
              <a:off x="35235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32"/>
            <p:cNvSpPr/>
            <p:nvPr/>
          </p:nvSpPr>
          <p:spPr>
            <a:xfrm>
              <a:off x="6764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32"/>
            <p:cNvSpPr/>
            <p:nvPr/>
          </p:nvSpPr>
          <p:spPr>
            <a:xfrm>
              <a:off x="76832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32"/>
            <p:cNvSpPr/>
            <p:nvPr/>
          </p:nvSpPr>
          <p:spPr>
            <a:xfrm>
              <a:off x="860125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32"/>
            <p:cNvSpPr/>
            <p:nvPr/>
          </p:nvSpPr>
          <p:spPr>
            <a:xfrm>
              <a:off x="9518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32"/>
            <p:cNvSpPr/>
            <p:nvPr/>
          </p:nvSpPr>
          <p:spPr>
            <a:xfrm>
              <a:off x="104382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32"/>
            <p:cNvSpPr/>
            <p:nvPr/>
          </p:nvSpPr>
          <p:spPr>
            <a:xfrm>
              <a:off x="11355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32"/>
            <p:cNvSpPr/>
            <p:nvPr/>
          </p:nvSpPr>
          <p:spPr>
            <a:xfrm>
              <a:off x="1227500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32"/>
            <p:cNvSpPr/>
            <p:nvPr/>
          </p:nvSpPr>
          <p:spPr>
            <a:xfrm>
              <a:off x="131927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32"/>
            <p:cNvSpPr/>
            <p:nvPr/>
          </p:nvSpPr>
          <p:spPr>
            <a:xfrm>
              <a:off x="1411200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32"/>
            <p:cNvSpPr/>
            <p:nvPr/>
          </p:nvSpPr>
          <p:spPr>
            <a:xfrm>
              <a:off x="150300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32"/>
            <p:cNvSpPr/>
            <p:nvPr/>
          </p:nvSpPr>
          <p:spPr>
            <a:xfrm>
              <a:off x="15947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52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32"/>
            <p:cNvSpPr/>
            <p:nvPr/>
          </p:nvSpPr>
          <p:spPr>
            <a:xfrm>
              <a:off x="16866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32"/>
            <p:cNvSpPr/>
            <p:nvPr/>
          </p:nvSpPr>
          <p:spPr>
            <a:xfrm>
              <a:off x="17784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32"/>
            <p:cNvSpPr/>
            <p:nvPr/>
          </p:nvSpPr>
          <p:spPr>
            <a:xfrm>
              <a:off x="187037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32"/>
            <p:cNvSpPr/>
            <p:nvPr/>
          </p:nvSpPr>
          <p:spPr>
            <a:xfrm>
              <a:off x="19621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52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32"/>
            <p:cNvSpPr/>
            <p:nvPr/>
          </p:nvSpPr>
          <p:spPr>
            <a:xfrm>
              <a:off x="2054075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32"/>
            <p:cNvSpPr/>
            <p:nvPr/>
          </p:nvSpPr>
          <p:spPr>
            <a:xfrm>
              <a:off x="21458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32"/>
            <p:cNvSpPr/>
            <p:nvPr/>
          </p:nvSpPr>
          <p:spPr>
            <a:xfrm>
              <a:off x="2237800" y="312647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32"/>
            <p:cNvSpPr/>
            <p:nvPr/>
          </p:nvSpPr>
          <p:spPr>
            <a:xfrm>
              <a:off x="23295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52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32"/>
            <p:cNvSpPr/>
            <p:nvPr/>
          </p:nvSpPr>
          <p:spPr>
            <a:xfrm>
              <a:off x="242132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52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32"/>
            <p:cNvSpPr/>
            <p:nvPr/>
          </p:nvSpPr>
          <p:spPr>
            <a:xfrm>
              <a:off x="25132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32"/>
            <p:cNvSpPr/>
            <p:nvPr/>
          </p:nvSpPr>
          <p:spPr>
            <a:xfrm>
              <a:off x="260500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32"/>
            <p:cNvSpPr/>
            <p:nvPr/>
          </p:nvSpPr>
          <p:spPr>
            <a:xfrm>
              <a:off x="26969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2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32"/>
            <p:cNvSpPr/>
            <p:nvPr/>
          </p:nvSpPr>
          <p:spPr>
            <a:xfrm>
              <a:off x="27887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32"/>
            <p:cNvSpPr/>
            <p:nvPr/>
          </p:nvSpPr>
          <p:spPr>
            <a:xfrm>
              <a:off x="28806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32"/>
            <p:cNvSpPr/>
            <p:nvPr/>
          </p:nvSpPr>
          <p:spPr>
            <a:xfrm>
              <a:off x="297242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32"/>
            <p:cNvSpPr/>
            <p:nvPr/>
          </p:nvSpPr>
          <p:spPr>
            <a:xfrm>
              <a:off x="30643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2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32"/>
            <p:cNvSpPr/>
            <p:nvPr/>
          </p:nvSpPr>
          <p:spPr>
            <a:xfrm>
              <a:off x="31561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32"/>
            <p:cNvSpPr/>
            <p:nvPr/>
          </p:nvSpPr>
          <p:spPr>
            <a:xfrm>
              <a:off x="32478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32"/>
            <p:cNvSpPr/>
            <p:nvPr/>
          </p:nvSpPr>
          <p:spPr>
            <a:xfrm>
              <a:off x="333985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32"/>
            <p:cNvSpPr/>
            <p:nvPr/>
          </p:nvSpPr>
          <p:spPr>
            <a:xfrm>
              <a:off x="343157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32"/>
            <p:cNvSpPr/>
            <p:nvPr/>
          </p:nvSpPr>
          <p:spPr>
            <a:xfrm>
              <a:off x="35235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32"/>
            <p:cNvSpPr/>
            <p:nvPr/>
          </p:nvSpPr>
          <p:spPr>
            <a:xfrm>
              <a:off x="6764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32"/>
            <p:cNvSpPr/>
            <p:nvPr/>
          </p:nvSpPr>
          <p:spPr>
            <a:xfrm>
              <a:off x="76832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32"/>
            <p:cNvSpPr/>
            <p:nvPr/>
          </p:nvSpPr>
          <p:spPr>
            <a:xfrm>
              <a:off x="860125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32"/>
            <p:cNvSpPr/>
            <p:nvPr/>
          </p:nvSpPr>
          <p:spPr>
            <a:xfrm>
              <a:off x="9518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32"/>
            <p:cNvSpPr/>
            <p:nvPr/>
          </p:nvSpPr>
          <p:spPr>
            <a:xfrm>
              <a:off x="104382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32"/>
            <p:cNvSpPr/>
            <p:nvPr/>
          </p:nvSpPr>
          <p:spPr>
            <a:xfrm>
              <a:off x="11355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32"/>
            <p:cNvSpPr/>
            <p:nvPr/>
          </p:nvSpPr>
          <p:spPr>
            <a:xfrm>
              <a:off x="1227500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32"/>
            <p:cNvSpPr/>
            <p:nvPr/>
          </p:nvSpPr>
          <p:spPr>
            <a:xfrm>
              <a:off x="131927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32"/>
            <p:cNvSpPr/>
            <p:nvPr/>
          </p:nvSpPr>
          <p:spPr>
            <a:xfrm>
              <a:off x="1411200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32"/>
            <p:cNvSpPr/>
            <p:nvPr/>
          </p:nvSpPr>
          <p:spPr>
            <a:xfrm>
              <a:off x="150300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32"/>
            <p:cNvSpPr/>
            <p:nvPr/>
          </p:nvSpPr>
          <p:spPr>
            <a:xfrm>
              <a:off x="15947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32"/>
            <p:cNvSpPr/>
            <p:nvPr/>
          </p:nvSpPr>
          <p:spPr>
            <a:xfrm>
              <a:off x="16866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32"/>
            <p:cNvSpPr/>
            <p:nvPr/>
          </p:nvSpPr>
          <p:spPr>
            <a:xfrm>
              <a:off x="17784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32"/>
            <p:cNvSpPr/>
            <p:nvPr/>
          </p:nvSpPr>
          <p:spPr>
            <a:xfrm>
              <a:off x="187037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32"/>
            <p:cNvSpPr/>
            <p:nvPr/>
          </p:nvSpPr>
          <p:spPr>
            <a:xfrm>
              <a:off x="19621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32"/>
            <p:cNvSpPr/>
            <p:nvPr/>
          </p:nvSpPr>
          <p:spPr>
            <a:xfrm>
              <a:off x="2054075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32"/>
            <p:cNvSpPr/>
            <p:nvPr/>
          </p:nvSpPr>
          <p:spPr>
            <a:xfrm>
              <a:off x="21458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32"/>
            <p:cNvSpPr/>
            <p:nvPr/>
          </p:nvSpPr>
          <p:spPr>
            <a:xfrm>
              <a:off x="2237800" y="32182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32"/>
            <p:cNvSpPr/>
            <p:nvPr/>
          </p:nvSpPr>
          <p:spPr>
            <a:xfrm>
              <a:off x="23295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32"/>
            <p:cNvSpPr/>
            <p:nvPr/>
          </p:nvSpPr>
          <p:spPr>
            <a:xfrm>
              <a:off x="242132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32"/>
            <p:cNvSpPr/>
            <p:nvPr/>
          </p:nvSpPr>
          <p:spPr>
            <a:xfrm>
              <a:off x="25132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32"/>
            <p:cNvSpPr/>
            <p:nvPr/>
          </p:nvSpPr>
          <p:spPr>
            <a:xfrm>
              <a:off x="260500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32"/>
            <p:cNvSpPr/>
            <p:nvPr/>
          </p:nvSpPr>
          <p:spPr>
            <a:xfrm>
              <a:off x="26969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32"/>
            <p:cNvSpPr/>
            <p:nvPr/>
          </p:nvSpPr>
          <p:spPr>
            <a:xfrm>
              <a:off x="27887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32"/>
            <p:cNvSpPr/>
            <p:nvPr/>
          </p:nvSpPr>
          <p:spPr>
            <a:xfrm>
              <a:off x="28806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32"/>
            <p:cNvSpPr/>
            <p:nvPr/>
          </p:nvSpPr>
          <p:spPr>
            <a:xfrm>
              <a:off x="297242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32"/>
            <p:cNvSpPr/>
            <p:nvPr/>
          </p:nvSpPr>
          <p:spPr>
            <a:xfrm>
              <a:off x="30643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32"/>
            <p:cNvSpPr/>
            <p:nvPr/>
          </p:nvSpPr>
          <p:spPr>
            <a:xfrm>
              <a:off x="31561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32"/>
            <p:cNvSpPr/>
            <p:nvPr/>
          </p:nvSpPr>
          <p:spPr>
            <a:xfrm>
              <a:off x="32478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32"/>
            <p:cNvSpPr/>
            <p:nvPr/>
          </p:nvSpPr>
          <p:spPr>
            <a:xfrm>
              <a:off x="333985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32"/>
            <p:cNvSpPr/>
            <p:nvPr/>
          </p:nvSpPr>
          <p:spPr>
            <a:xfrm>
              <a:off x="343157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32"/>
            <p:cNvSpPr/>
            <p:nvPr/>
          </p:nvSpPr>
          <p:spPr>
            <a:xfrm>
              <a:off x="35235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32"/>
            <p:cNvSpPr/>
            <p:nvPr/>
          </p:nvSpPr>
          <p:spPr>
            <a:xfrm>
              <a:off x="6764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32"/>
            <p:cNvSpPr/>
            <p:nvPr/>
          </p:nvSpPr>
          <p:spPr>
            <a:xfrm>
              <a:off x="76832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32"/>
            <p:cNvSpPr/>
            <p:nvPr/>
          </p:nvSpPr>
          <p:spPr>
            <a:xfrm>
              <a:off x="860125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32"/>
            <p:cNvSpPr/>
            <p:nvPr/>
          </p:nvSpPr>
          <p:spPr>
            <a:xfrm>
              <a:off x="9518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32"/>
            <p:cNvSpPr/>
            <p:nvPr/>
          </p:nvSpPr>
          <p:spPr>
            <a:xfrm>
              <a:off x="104382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32"/>
            <p:cNvSpPr/>
            <p:nvPr/>
          </p:nvSpPr>
          <p:spPr>
            <a:xfrm>
              <a:off x="11355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32"/>
            <p:cNvSpPr/>
            <p:nvPr/>
          </p:nvSpPr>
          <p:spPr>
            <a:xfrm>
              <a:off x="1227500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32"/>
            <p:cNvSpPr/>
            <p:nvPr/>
          </p:nvSpPr>
          <p:spPr>
            <a:xfrm>
              <a:off x="131927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32"/>
            <p:cNvSpPr/>
            <p:nvPr/>
          </p:nvSpPr>
          <p:spPr>
            <a:xfrm>
              <a:off x="1411200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32"/>
            <p:cNvSpPr/>
            <p:nvPr/>
          </p:nvSpPr>
          <p:spPr>
            <a:xfrm>
              <a:off x="150300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32"/>
            <p:cNvSpPr/>
            <p:nvPr/>
          </p:nvSpPr>
          <p:spPr>
            <a:xfrm>
              <a:off x="15947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52"/>
                  </a:cubicBezTo>
                  <a:cubicBezTo>
                    <a:pt x="503" y="108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32"/>
            <p:cNvSpPr/>
            <p:nvPr/>
          </p:nvSpPr>
          <p:spPr>
            <a:xfrm>
              <a:off x="16866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32"/>
            <p:cNvSpPr/>
            <p:nvPr/>
          </p:nvSpPr>
          <p:spPr>
            <a:xfrm>
              <a:off x="17784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32"/>
            <p:cNvSpPr/>
            <p:nvPr/>
          </p:nvSpPr>
          <p:spPr>
            <a:xfrm>
              <a:off x="187037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32"/>
            <p:cNvSpPr/>
            <p:nvPr/>
          </p:nvSpPr>
          <p:spPr>
            <a:xfrm>
              <a:off x="19621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52"/>
                  </a:cubicBezTo>
                  <a:cubicBezTo>
                    <a:pt x="502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32"/>
            <p:cNvSpPr/>
            <p:nvPr/>
          </p:nvSpPr>
          <p:spPr>
            <a:xfrm>
              <a:off x="2054075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32"/>
            <p:cNvSpPr/>
            <p:nvPr/>
          </p:nvSpPr>
          <p:spPr>
            <a:xfrm>
              <a:off x="21458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32"/>
            <p:cNvSpPr/>
            <p:nvPr/>
          </p:nvSpPr>
          <p:spPr>
            <a:xfrm>
              <a:off x="2237800" y="33101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32"/>
            <p:cNvSpPr/>
            <p:nvPr/>
          </p:nvSpPr>
          <p:spPr>
            <a:xfrm>
              <a:off x="23295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52"/>
                  </a:cubicBezTo>
                  <a:cubicBezTo>
                    <a:pt x="502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32"/>
            <p:cNvSpPr/>
            <p:nvPr/>
          </p:nvSpPr>
          <p:spPr>
            <a:xfrm>
              <a:off x="242132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52"/>
                  </a:cubicBezTo>
                  <a:cubicBezTo>
                    <a:pt x="501" y="108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32"/>
            <p:cNvSpPr/>
            <p:nvPr/>
          </p:nvSpPr>
          <p:spPr>
            <a:xfrm>
              <a:off x="25132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32"/>
            <p:cNvSpPr/>
            <p:nvPr/>
          </p:nvSpPr>
          <p:spPr>
            <a:xfrm>
              <a:off x="260500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32"/>
            <p:cNvSpPr/>
            <p:nvPr/>
          </p:nvSpPr>
          <p:spPr>
            <a:xfrm>
              <a:off x="26969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8"/>
                    <a:pt x="1" y="252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32"/>
            <p:cNvSpPr/>
            <p:nvPr/>
          </p:nvSpPr>
          <p:spPr>
            <a:xfrm>
              <a:off x="27887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32"/>
            <p:cNvSpPr/>
            <p:nvPr/>
          </p:nvSpPr>
          <p:spPr>
            <a:xfrm>
              <a:off x="28806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32"/>
            <p:cNvSpPr/>
            <p:nvPr/>
          </p:nvSpPr>
          <p:spPr>
            <a:xfrm>
              <a:off x="297242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32"/>
            <p:cNvSpPr/>
            <p:nvPr/>
          </p:nvSpPr>
          <p:spPr>
            <a:xfrm>
              <a:off x="30643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8"/>
                    <a:pt x="1" y="252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32"/>
            <p:cNvSpPr/>
            <p:nvPr/>
          </p:nvSpPr>
          <p:spPr>
            <a:xfrm>
              <a:off x="31561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32"/>
            <p:cNvSpPr/>
            <p:nvPr/>
          </p:nvSpPr>
          <p:spPr>
            <a:xfrm>
              <a:off x="32478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32"/>
            <p:cNvSpPr/>
            <p:nvPr/>
          </p:nvSpPr>
          <p:spPr>
            <a:xfrm>
              <a:off x="333985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32"/>
            <p:cNvSpPr/>
            <p:nvPr/>
          </p:nvSpPr>
          <p:spPr>
            <a:xfrm>
              <a:off x="343157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32"/>
            <p:cNvSpPr/>
            <p:nvPr/>
          </p:nvSpPr>
          <p:spPr>
            <a:xfrm>
              <a:off x="35235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32"/>
            <p:cNvSpPr/>
            <p:nvPr/>
          </p:nvSpPr>
          <p:spPr>
            <a:xfrm>
              <a:off x="6764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32"/>
            <p:cNvSpPr/>
            <p:nvPr/>
          </p:nvSpPr>
          <p:spPr>
            <a:xfrm>
              <a:off x="76832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32"/>
            <p:cNvSpPr/>
            <p:nvPr/>
          </p:nvSpPr>
          <p:spPr>
            <a:xfrm>
              <a:off x="860125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32"/>
            <p:cNvSpPr/>
            <p:nvPr/>
          </p:nvSpPr>
          <p:spPr>
            <a:xfrm>
              <a:off x="9518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32"/>
            <p:cNvSpPr/>
            <p:nvPr/>
          </p:nvSpPr>
          <p:spPr>
            <a:xfrm>
              <a:off x="104382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32"/>
            <p:cNvSpPr/>
            <p:nvPr/>
          </p:nvSpPr>
          <p:spPr>
            <a:xfrm>
              <a:off x="11355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32"/>
            <p:cNvSpPr/>
            <p:nvPr/>
          </p:nvSpPr>
          <p:spPr>
            <a:xfrm>
              <a:off x="1227500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32"/>
            <p:cNvSpPr/>
            <p:nvPr/>
          </p:nvSpPr>
          <p:spPr>
            <a:xfrm>
              <a:off x="131927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32"/>
            <p:cNvSpPr/>
            <p:nvPr/>
          </p:nvSpPr>
          <p:spPr>
            <a:xfrm>
              <a:off x="1411200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32"/>
            <p:cNvSpPr/>
            <p:nvPr/>
          </p:nvSpPr>
          <p:spPr>
            <a:xfrm>
              <a:off x="150300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32"/>
            <p:cNvSpPr/>
            <p:nvPr/>
          </p:nvSpPr>
          <p:spPr>
            <a:xfrm>
              <a:off x="15947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32"/>
            <p:cNvSpPr/>
            <p:nvPr/>
          </p:nvSpPr>
          <p:spPr>
            <a:xfrm>
              <a:off x="16866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32"/>
            <p:cNvSpPr/>
            <p:nvPr/>
          </p:nvSpPr>
          <p:spPr>
            <a:xfrm>
              <a:off x="17784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32"/>
            <p:cNvSpPr/>
            <p:nvPr/>
          </p:nvSpPr>
          <p:spPr>
            <a:xfrm>
              <a:off x="187037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32"/>
            <p:cNvSpPr/>
            <p:nvPr/>
          </p:nvSpPr>
          <p:spPr>
            <a:xfrm>
              <a:off x="19621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32"/>
            <p:cNvSpPr/>
            <p:nvPr/>
          </p:nvSpPr>
          <p:spPr>
            <a:xfrm>
              <a:off x="2054075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32"/>
            <p:cNvSpPr/>
            <p:nvPr/>
          </p:nvSpPr>
          <p:spPr>
            <a:xfrm>
              <a:off x="21458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32"/>
            <p:cNvSpPr/>
            <p:nvPr/>
          </p:nvSpPr>
          <p:spPr>
            <a:xfrm>
              <a:off x="2237800" y="340192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32"/>
            <p:cNvSpPr/>
            <p:nvPr/>
          </p:nvSpPr>
          <p:spPr>
            <a:xfrm>
              <a:off x="23295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32"/>
            <p:cNvSpPr/>
            <p:nvPr/>
          </p:nvSpPr>
          <p:spPr>
            <a:xfrm>
              <a:off x="242132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32"/>
            <p:cNvSpPr/>
            <p:nvPr/>
          </p:nvSpPr>
          <p:spPr>
            <a:xfrm>
              <a:off x="25132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32"/>
            <p:cNvSpPr/>
            <p:nvPr/>
          </p:nvSpPr>
          <p:spPr>
            <a:xfrm>
              <a:off x="260500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32"/>
            <p:cNvSpPr/>
            <p:nvPr/>
          </p:nvSpPr>
          <p:spPr>
            <a:xfrm>
              <a:off x="26969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32"/>
            <p:cNvSpPr/>
            <p:nvPr/>
          </p:nvSpPr>
          <p:spPr>
            <a:xfrm>
              <a:off x="27887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32"/>
            <p:cNvSpPr/>
            <p:nvPr/>
          </p:nvSpPr>
          <p:spPr>
            <a:xfrm>
              <a:off x="28806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32"/>
            <p:cNvSpPr/>
            <p:nvPr/>
          </p:nvSpPr>
          <p:spPr>
            <a:xfrm>
              <a:off x="297242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32"/>
            <p:cNvSpPr/>
            <p:nvPr/>
          </p:nvSpPr>
          <p:spPr>
            <a:xfrm>
              <a:off x="30643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32"/>
            <p:cNvSpPr/>
            <p:nvPr/>
          </p:nvSpPr>
          <p:spPr>
            <a:xfrm>
              <a:off x="31561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32"/>
            <p:cNvSpPr/>
            <p:nvPr/>
          </p:nvSpPr>
          <p:spPr>
            <a:xfrm>
              <a:off x="32478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32"/>
            <p:cNvSpPr/>
            <p:nvPr/>
          </p:nvSpPr>
          <p:spPr>
            <a:xfrm>
              <a:off x="333985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32"/>
            <p:cNvSpPr/>
            <p:nvPr/>
          </p:nvSpPr>
          <p:spPr>
            <a:xfrm>
              <a:off x="343157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32"/>
            <p:cNvSpPr/>
            <p:nvPr/>
          </p:nvSpPr>
          <p:spPr>
            <a:xfrm>
              <a:off x="35235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32"/>
            <p:cNvSpPr/>
            <p:nvPr/>
          </p:nvSpPr>
          <p:spPr>
            <a:xfrm>
              <a:off x="6764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32"/>
            <p:cNvSpPr/>
            <p:nvPr/>
          </p:nvSpPr>
          <p:spPr>
            <a:xfrm>
              <a:off x="76832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32"/>
            <p:cNvSpPr/>
            <p:nvPr/>
          </p:nvSpPr>
          <p:spPr>
            <a:xfrm>
              <a:off x="860125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32"/>
            <p:cNvSpPr/>
            <p:nvPr/>
          </p:nvSpPr>
          <p:spPr>
            <a:xfrm>
              <a:off x="9518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32"/>
            <p:cNvSpPr/>
            <p:nvPr/>
          </p:nvSpPr>
          <p:spPr>
            <a:xfrm>
              <a:off x="104382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32"/>
            <p:cNvSpPr/>
            <p:nvPr/>
          </p:nvSpPr>
          <p:spPr>
            <a:xfrm>
              <a:off x="11355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32"/>
            <p:cNvSpPr/>
            <p:nvPr/>
          </p:nvSpPr>
          <p:spPr>
            <a:xfrm>
              <a:off x="1227500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32"/>
            <p:cNvSpPr/>
            <p:nvPr/>
          </p:nvSpPr>
          <p:spPr>
            <a:xfrm>
              <a:off x="131927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32"/>
            <p:cNvSpPr/>
            <p:nvPr/>
          </p:nvSpPr>
          <p:spPr>
            <a:xfrm>
              <a:off x="1411200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32"/>
            <p:cNvSpPr/>
            <p:nvPr/>
          </p:nvSpPr>
          <p:spPr>
            <a:xfrm>
              <a:off x="150300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32"/>
            <p:cNvSpPr/>
            <p:nvPr/>
          </p:nvSpPr>
          <p:spPr>
            <a:xfrm>
              <a:off x="15947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32"/>
            <p:cNvSpPr/>
            <p:nvPr/>
          </p:nvSpPr>
          <p:spPr>
            <a:xfrm>
              <a:off x="16866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32"/>
            <p:cNvSpPr/>
            <p:nvPr/>
          </p:nvSpPr>
          <p:spPr>
            <a:xfrm>
              <a:off x="17784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32"/>
            <p:cNvSpPr/>
            <p:nvPr/>
          </p:nvSpPr>
          <p:spPr>
            <a:xfrm>
              <a:off x="187037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32"/>
            <p:cNvSpPr/>
            <p:nvPr/>
          </p:nvSpPr>
          <p:spPr>
            <a:xfrm>
              <a:off x="19621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32"/>
            <p:cNvSpPr/>
            <p:nvPr/>
          </p:nvSpPr>
          <p:spPr>
            <a:xfrm>
              <a:off x="2054075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32"/>
            <p:cNvSpPr/>
            <p:nvPr/>
          </p:nvSpPr>
          <p:spPr>
            <a:xfrm>
              <a:off x="21458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32"/>
            <p:cNvSpPr/>
            <p:nvPr/>
          </p:nvSpPr>
          <p:spPr>
            <a:xfrm>
              <a:off x="2237800" y="34939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32"/>
            <p:cNvSpPr/>
            <p:nvPr/>
          </p:nvSpPr>
          <p:spPr>
            <a:xfrm>
              <a:off x="23295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32"/>
            <p:cNvSpPr/>
            <p:nvPr/>
          </p:nvSpPr>
          <p:spPr>
            <a:xfrm>
              <a:off x="242132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32"/>
            <p:cNvSpPr/>
            <p:nvPr/>
          </p:nvSpPr>
          <p:spPr>
            <a:xfrm>
              <a:off x="25132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32"/>
            <p:cNvSpPr/>
            <p:nvPr/>
          </p:nvSpPr>
          <p:spPr>
            <a:xfrm>
              <a:off x="260500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32"/>
            <p:cNvSpPr/>
            <p:nvPr/>
          </p:nvSpPr>
          <p:spPr>
            <a:xfrm>
              <a:off x="26969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32"/>
            <p:cNvSpPr/>
            <p:nvPr/>
          </p:nvSpPr>
          <p:spPr>
            <a:xfrm>
              <a:off x="27887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32"/>
            <p:cNvSpPr/>
            <p:nvPr/>
          </p:nvSpPr>
          <p:spPr>
            <a:xfrm>
              <a:off x="28806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32"/>
            <p:cNvSpPr/>
            <p:nvPr/>
          </p:nvSpPr>
          <p:spPr>
            <a:xfrm>
              <a:off x="297242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32"/>
            <p:cNvSpPr/>
            <p:nvPr/>
          </p:nvSpPr>
          <p:spPr>
            <a:xfrm>
              <a:off x="30643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32"/>
            <p:cNvSpPr/>
            <p:nvPr/>
          </p:nvSpPr>
          <p:spPr>
            <a:xfrm>
              <a:off x="31561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32"/>
            <p:cNvSpPr/>
            <p:nvPr/>
          </p:nvSpPr>
          <p:spPr>
            <a:xfrm>
              <a:off x="32478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32"/>
            <p:cNvSpPr/>
            <p:nvPr/>
          </p:nvSpPr>
          <p:spPr>
            <a:xfrm>
              <a:off x="333985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32"/>
            <p:cNvSpPr/>
            <p:nvPr/>
          </p:nvSpPr>
          <p:spPr>
            <a:xfrm>
              <a:off x="343157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32"/>
            <p:cNvSpPr/>
            <p:nvPr/>
          </p:nvSpPr>
          <p:spPr>
            <a:xfrm>
              <a:off x="35235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32"/>
            <p:cNvSpPr/>
            <p:nvPr/>
          </p:nvSpPr>
          <p:spPr>
            <a:xfrm>
              <a:off x="6764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32"/>
            <p:cNvSpPr/>
            <p:nvPr/>
          </p:nvSpPr>
          <p:spPr>
            <a:xfrm>
              <a:off x="76832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32"/>
            <p:cNvSpPr/>
            <p:nvPr/>
          </p:nvSpPr>
          <p:spPr>
            <a:xfrm>
              <a:off x="860125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32"/>
            <p:cNvSpPr/>
            <p:nvPr/>
          </p:nvSpPr>
          <p:spPr>
            <a:xfrm>
              <a:off x="9518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32"/>
            <p:cNvSpPr/>
            <p:nvPr/>
          </p:nvSpPr>
          <p:spPr>
            <a:xfrm>
              <a:off x="104382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32"/>
            <p:cNvSpPr/>
            <p:nvPr/>
          </p:nvSpPr>
          <p:spPr>
            <a:xfrm>
              <a:off x="11355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32"/>
            <p:cNvSpPr/>
            <p:nvPr/>
          </p:nvSpPr>
          <p:spPr>
            <a:xfrm>
              <a:off x="1227500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32"/>
            <p:cNvSpPr/>
            <p:nvPr/>
          </p:nvSpPr>
          <p:spPr>
            <a:xfrm>
              <a:off x="131927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32"/>
            <p:cNvSpPr/>
            <p:nvPr/>
          </p:nvSpPr>
          <p:spPr>
            <a:xfrm>
              <a:off x="1411200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32"/>
            <p:cNvSpPr/>
            <p:nvPr/>
          </p:nvSpPr>
          <p:spPr>
            <a:xfrm>
              <a:off x="150300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32"/>
            <p:cNvSpPr/>
            <p:nvPr/>
          </p:nvSpPr>
          <p:spPr>
            <a:xfrm>
              <a:off x="15947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32"/>
            <p:cNvSpPr/>
            <p:nvPr/>
          </p:nvSpPr>
          <p:spPr>
            <a:xfrm>
              <a:off x="16866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32"/>
            <p:cNvSpPr/>
            <p:nvPr/>
          </p:nvSpPr>
          <p:spPr>
            <a:xfrm>
              <a:off x="17784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32"/>
            <p:cNvSpPr/>
            <p:nvPr/>
          </p:nvSpPr>
          <p:spPr>
            <a:xfrm>
              <a:off x="187037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32"/>
            <p:cNvSpPr/>
            <p:nvPr/>
          </p:nvSpPr>
          <p:spPr>
            <a:xfrm>
              <a:off x="19621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32"/>
            <p:cNvSpPr/>
            <p:nvPr/>
          </p:nvSpPr>
          <p:spPr>
            <a:xfrm>
              <a:off x="2054075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32"/>
            <p:cNvSpPr/>
            <p:nvPr/>
          </p:nvSpPr>
          <p:spPr>
            <a:xfrm>
              <a:off x="21458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32"/>
            <p:cNvSpPr/>
            <p:nvPr/>
          </p:nvSpPr>
          <p:spPr>
            <a:xfrm>
              <a:off x="2237800" y="35856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32"/>
            <p:cNvSpPr/>
            <p:nvPr/>
          </p:nvSpPr>
          <p:spPr>
            <a:xfrm>
              <a:off x="23295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8" name="Google Shape;15388;p32"/>
            <p:cNvSpPr/>
            <p:nvPr/>
          </p:nvSpPr>
          <p:spPr>
            <a:xfrm>
              <a:off x="242132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32"/>
            <p:cNvSpPr/>
            <p:nvPr/>
          </p:nvSpPr>
          <p:spPr>
            <a:xfrm>
              <a:off x="25132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32"/>
            <p:cNvSpPr/>
            <p:nvPr/>
          </p:nvSpPr>
          <p:spPr>
            <a:xfrm>
              <a:off x="260500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32"/>
            <p:cNvSpPr/>
            <p:nvPr/>
          </p:nvSpPr>
          <p:spPr>
            <a:xfrm>
              <a:off x="26969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32"/>
            <p:cNvSpPr/>
            <p:nvPr/>
          </p:nvSpPr>
          <p:spPr>
            <a:xfrm>
              <a:off x="27887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32"/>
            <p:cNvSpPr/>
            <p:nvPr/>
          </p:nvSpPr>
          <p:spPr>
            <a:xfrm>
              <a:off x="28806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32"/>
            <p:cNvSpPr/>
            <p:nvPr/>
          </p:nvSpPr>
          <p:spPr>
            <a:xfrm>
              <a:off x="297242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32"/>
            <p:cNvSpPr/>
            <p:nvPr/>
          </p:nvSpPr>
          <p:spPr>
            <a:xfrm>
              <a:off x="30643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32"/>
            <p:cNvSpPr/>
            <p:nvPr/>
          </p:nvSpPr>
          <p:spPr>
            <a:xfrm>
              <a:off x="31561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32"/>
            <p:cNvSpPr/>
            <p:nvPr/>
          </p:nvSpPr>
          <p:spPr>
            <a:xfrm>
              <a:off x="32478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32"/>
            <p:cNvSpPr/>
            <p:nvPr/>
          </p:nvSpPr>
          <p:spPr>
            <a:xfrm>
              <a:off x="333985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32"/>
            <p:cNvSpPr/>
            <p:nvPr/>
          </p:nvSpPr>
          <p:spPr>
            <a:xfrm>
              <a:off x="343157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32"/>
            <p:cNvSpPr/>
            <p:nvPr/>
          </p:nvSpPr>
          <p:spPr>
            <a:xfrm>
              <a:off x="35235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32"/>
            <p:cNvSpPr/>
            <p:nvPr/>
          </p:nvSpPr>
          <p:spPr>
            <a:xfrm>
              <a:off x="6764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32"/>
            <p:cNvSpPr/>
            <p:nvPr/>
          </p:nvSpPr>
          <p:spPr>
            <a:xfrm>
              <a:off x="76832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32"/>
            <p:cNvSpPr/>
            <p:nvPr/>
          </p:nvSpPr>
          <p:spPr>
            <a:xfrm>
              <a:off x="860125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32"/>
            <p:cNvSpPr/>
            <p:nvPr/>
          </p:nvSpPr>
          <p:spPr>
            <a:xfrm>
              <a:off x="9518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32"/>
            <p:cNvSpPr/>
            <p:nvPr/>
          </p:nvSpPr>
          <p:spPr>
            <a:xfrm>
              <a:off x="104382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32"/>
            <p:cNvSpPr/>
            <p:nvPr/>
          </p:nvSpPr>
          <p:spPr>
            <a:xfrm>
              <a:off x="11355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32"/>
            <p:cNvSpPr/>
            <p:nvPr/>
          </p:nvSpPr>
          <p:spPr>
            <a:xfrm>
              <a:off x="1227500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32"/>
            <p:cNvSpPr/>
            <p:nvPr/>
          </p:nvSpPr>
          <p:spPr>
            <a:xfrm>
              <a:off x="131927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32"/>
            <p:cNvSpPr/>
            <p:nvPr/>
          </p:nvSpPr>
          <p:spPr>
            <a:xfrm>
              <a:off x="1411200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32"/>
            <p:cNvSpPr/>
            <p:nvPr/>
          </p:nvSpPr>
          <p:spPr>
            <a:xfrm>
              <a:off x="150300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32"/>
            <p:cNvSpPr/>
            <p:nvPr/>
          </p:nvSpPr>
          <p:spPr>
            <a:xfrm>
              <a:off x="15947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43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32"/>
            <p:cNvSpPr/>
            <p:nvPr/>
          </p:nvSpPr>
          <p:spPr>
            <a:xfrm>
              <a:off x="16866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32"/>
            <p:cNvSpPr/>
            <p:nvPr/>
          </p:nvSpPr>
          <p:spPr>
            <a:xfrm>
              <a:off x="17784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32"/>
            <p:cNvSpPr/>
            <p:nvPr/>
          </p:nvSpPr>
          <p:spPr>
            <a:xfrm>
              <a:off x="187037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32"/>
            <p:cNvSpPr/>
            <p:nvPr/>
          </p:nvSpPr>
          <p:spPr>
            <a:xfrm>
              <a:off x="19621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43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32"/>
            <p:cNvSpPr/>
            <p:nvPr/>
          </p:nvSpPr>
          <p:spPr>
            <a:xfrm>
              <a:off x="2054075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32"/>
            <p:cNvSpPr/>
            <p:nvPr/>
          </p:nvSpPr>
          <p:spPr>
            <a:xfrm>
              <a:off x="21458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32"/>
            <p:cNvSpPr/>
            <p:nvPr/>
          </p:nvSpPr>
          <p:spPr>
            <a:xfrm>
              <a:off x="2237800" y="36776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32"/>
            <p:cNvSpPr/>
            <p:nvPr/>
          </p:nvSpPr>
          <p:spPr>
            <a:xfrm>
              <a:off x="23295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43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32"/>
            <p:cNvSpPr/>
            <p:nvPr/>
          </p:nvSpPr>
          <p:spPr>
            <a:xfrm>
              <a:off x="242132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43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32"/>
            <p:cNvSpPr/>
            <p:nvPr/>
          </p:nvSpPr>
          <p:spPr>
            <a:xfrm>
              <a:off x="25132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32"/>
            <p:cNvSpPr/>
            <p:nvPr/>
          </p:nvSpPr>
          <p:spPr>
            <a:xfrm>
              <a:off x="260500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32"/>
            <p:cNvSpPr/>
            <p:nvPr/>
          </p:nvSpPr>
          <p:spPr>
            <a:xfrm>
              <a:off x="26969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43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32"/>
            <p:cNvSpPr/>
            <p:nvPr/>
          </p:nvSpPr>
          <p:spPr>
            <a:xfrm>
              <a:off x="27887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32"/>
            <p:cNvSpPr/>
            <p:nvPr/>
          </p:nvSpPr>
          <p:spPr>
            <a:xfrm>
              <a:off x="28806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32"/>
            <p:cNvSpPr/>
            <p:nvPr/>
          </p:nvSpPr>
          <p:spPr>
            <a:xfrm>
              <a:off x="297242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32"/>
            <p:cNvSpPr/>
            <p:nvPr/>
          </p:nvSpPr>
          <p:spPr>
            <a:xfrm>
              <a:off x="30643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43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32"/>
            <p:cNvSpPr/>
            <p:nvPr/>
          </p:nvSpPr>
          <p:spPr>
            <a:xfrm>
              <a:off x="31561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9" name="Google Shape;15429;p32"/>
            <p:cNvSpPr/>
            <p:nvPr/>
          </p:nvSpPr>
          <p:spPr>
            <a:xfrm>
              <a:off x="32478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32"/>
            <p:cNvSpPr/>
            <p:nvPr/>
          </p:nvSpPr>
          <p:spPr>
            <a:xfrm>
              <a:off x="333985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32"/>
            <p:cNvSpPr/>
            <p:nvPr/>
          </p:nvSpPr>
          <p:spPr>
            <a:xfrm>
              <a:off x="343157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32"/>
            <p:cNvSpPr/>
            <p:nvPr/>
          </p:nvSpPr>
          <p:spPr>
            <a:xfrm>
              <a:off x="35235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32"/>
            <p:cNvSpPr/>
            <p:nvPr/>
          </p:nvSpPr>
          <p:spPr>
            <a:xfrm>
              <a:off x="6764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32"/>
            <p:cNvSpPr/>
            <p:nvPr/>
          </p:nvSpPr>
          <p:spPr>
            <a:xfrm>
              <a:off x="76832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32"/>
            <p:cNvSpPr/>
            <p:nvPr/>
          </p:nvSpPr>
          <p:spPr>
            <a:xfrm>
              <a:off x="860125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32"/>
            <p:cNvSpPr/>
            <p:nvPr/>
          </p:nvSpPr>
          <p:spPr>
            <a:xfrm>
              <a:off x="9518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32"/>
            <p:cNvSpPr/>
            <p:nvPr/>
          </p:nvSpPr>
          <p:spPr>
            <a:xfrm>
              <a:off x="104382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32"/>
            <p:cNvSpPr/>
            <p:nvPr/>
          </p:nvSpPr>
          <p:spPr>
            <a:xfrm>
              <a:off x="11355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32"/>
            <p:cNvSpPr/>
            <p:nvPr/>
          </p:nvSpPr>
          <p:spPr>
            <a:xfrm>
              <a:off x="1227500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32"/>
            <p:cNvSpPr/>
            <p:nvPr/>
          </p:nvSpPr>
          <p:spPr>
            <a:xfrm>
              <a:off x="131927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32"/>
            <p:cNvSpPr/>
            <p:nvPr/>
          </p:nvSpPr>
          <p:spPr>
            <a:xfrm>
              <a:off x="1411200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32"/>
            <p:cNvSpPr/>
            <p:nvPr/>
          </p:nvSpPr>
          <p:spPr>
            <a:xfrm>
              <a:off x="150300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32"/>
            <p:cNvSpPr/>
            <p:nvPr/>
          </p:nvSpPr>
          <p:spPr>
            <a:xfrm>
              <a:off x="15947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32"/>
            <p:cNvSpPr/>
            <p:nvPr/>
          </p:nvSpPr>
          <p:spPr>
            <a:xfrm>
              <a:off x="16866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32"/>
            <p:cNvSpPr/>
            <p:nvPr/>
          </p:nvSpPr>
          <p:spPr>
            <a:xfrm>
              <a:off x="17784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32"/>
            <p:cNvSpPr/>
            <p:nvPr/>
          </p:nvSpPr>
          <p:spPr>
            <a:xfrm>
              <a:off x="187037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32"/>
            <p:cNvSpPr/>
            <p:nvPr/>
          </p:nvSpPr>
          <p:spPr>
            <a:xfrm>
              <a:off x="19621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32"/>
            <p:cNvSpPr/>
            <p:nvPr/>
          </p:nvSpPr>
          <p:spPr>
            <a:xfrm>
              <a:off x="2054075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32"/>
            <p:cNvSpPr/>
            <p:nvPr/>
          </p:nvSpPr>
          <p:spPr>
            <a:xfrm>
              <a:off x="21458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32"/>
            <p:cNvSpPr/>
            <p:nvPr/>
          </p:nvSpPr>
          <p:spPr>
            <a:xfrm>
              <a:off x="2237800" y="37693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32"/>
            <p:cNvSpPr/>
            <p:nvPr/>
          </p:nvSpPr>
          <p:spPr>
            <a:xfrm>
              <a:off x="23295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32"/>
            <p:cNvSpPr/>
            <p:nvPr/>
          </p:nvSpPr>
          <p:spPr>
            <a:xfrm>
              <a:off x="242132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32"/>
            <p:cNvSpPr/>
            <p:nvPr/>
          </p:nvSpPr>
          <p:spPr>
            <a:xfrm>
              <a:off x="25132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32"/>
            <p:cNvSpPr/>
            <p:nvPr/>
          </p:nvSpPr>
          <p:spPr>
            <a:xfrm>
              <a:off x="260500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32"/>
            <p:cNvSpPr/>
            <p:nvPr/>
          </p:nvSpPr>
          <p:spPr>
            <a:xfrm>
              <a:off x="26969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32"/>
            <p:cNvSpPr/>
            <p:nvPr/>
          </p:nvSpPr>
          <p:spPr>
            <a:xfrm>
              <a:off x="27887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32"/>
            <p:cNvSpPr/>
            <p:nvPr/>
          </p:nvSpPr>
          <p:spPr>
            <a:xfrm>
              <a:off x="28806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32"/>
            <p:cNvSpPr/>
            <p:nvPr/>
          </p:nvSpPr>
          <p:spPr>
            <a:xfrm>
              <a:off x="297242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32"/>
            <p:cNvSpPr/>
            <p:nvPr/>
          </p:nvSpPr>
          <p:spPr>
            <a:xfrm>
              <a:off x="30643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32"/>
            <p:cNvSpPr/>
            <p:nvPr/>
          </p:nvSpPr>
          <p:spPr>
            <a:xfrm>
              <a:off x="31561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32"/>
            <p:cNvSpPr/>
            <p:nvPr/>
          </p:nvSpPr>
          <p:spPr>
            <a:xfrm>
              <a:off x="32478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32"/>
            <p:cNvSpPr/>
            <p:nvPr/>
          </p:nvSpPr>
          <p:spPr>
            <a:xfrm>
              <a:off x="333985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32"/>
            <p:cNvSpPr/>
            <p:nvPr/>
          </p:nvSpPr>
          <p:spPr>
            <a:xfrm>
              <a:off x="343157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32"/>
            <p:cNvSpPr/>
            <p:nvPr/>
          </p:nvSpPr>
          <p:spPr>
            <a:xfrm>
              <a:off x="35235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32"/>
            <p:cNvSpPr/>
            <p:nvPr/>
          </p:nvSpPr>
          <p:spPr>
            <a:xfrm>
              <a:off x="6764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32"/>
            <p:cNvSpPr/>
            <p:nvPr/>
          </p:nvSpPr>
          <p:spPr>
            <a:xfrm>
              <a:off x="76832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32"/>
            <p:cNvSpPr/>
            <p:nvPr/>
          </p:nvSpPr>
          <p:spPr>
            <a:xfrm>
              <a:off x="860125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32"/>
            <p:cNvSpPr/>
            <p:nvPr/>
          </p:nvSpPr>
          <p:spPr>
            <a:xfrm>
              <a:off x="9518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32"/>
            <p:cNvSpPr/>
            <p:nvPr/>
          </p:nvSpPr>
          <p:spPr>
            <a:xfrm>
              <a:off x="104382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32"/>
            <p:cNvSpPr/>
            <p:nvPr/>
          </p:nvSpPr>
          <p:spPr>
            <a:xfrm>
              <a:off x="11355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32"/>
            <p:cNvSpPr/>
            <p:nvPr/>
          </p:nvSpPr>
          <p:spPr>
            <a:xfrm>
              <a:off x="1227500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32"/>
            <p:cNvSpPr/>
            <p:nvPr/>
          </p:nvSpPr>
          <p:spPr>
            <a:xfrm>
              <a:off x="131927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32"/>
            <p:cNvSpPr/>
            <p:nvPr/>
          </p:nvSpPr>
          <p:spPr>
            <a:xfrm>
              <a:off x="1411200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32"/>
            <p:cNvSpPr/>
            <p:nvPr/>
          </p:nvSpPr>
          <p:spPr>
            <a:xfrm>
              <a:off x="150300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32"/>
            <p:cNvSpPr/>
            <p:nvPr/>
          </p:nvSpPr>
          <p:spPr>
            <a:xfrm>
              <a:off x="15947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32"/>
            <p:cNvSpPr/>
            <p:nvPr/>
          </p:nvSpPr>
          <p:spPr>
            <a:xfrm>
              <a:off x="16866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32"/>
            <p:cNvSpPr/>
            <p:nvPr/>
          </p:nvSpPr>
          <p:spPr>
            <a:xfrm>
              <a:off x="17784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32"/>
            <p:cNvSpPr/>
            <p:nvPr/>
          </p:nvSpPr>
          <p:spPr>
            <a:xfrm>
              <a:off x="187037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32"/>
            <p:cNvSpPr/>
            <p:nvPr/>
          </p:nvSpPr>
          <p:spPr>
            <a:xfrm>
              <a:off x="19621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32"/>
            <p:cNvSpPr/>
            <p:nvPr/>
          </p:nvSpPr>
          <p:spPr>
            <a:xfrm>
              <a:off x="2054075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32"/>
            <p:cNvSpPr/>
            <p:nvPr/>
          </p:nvSpPr>
          <p:spPr>
            <a:xfrm>
              <a:off x="21458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32"/>
            <p:cNvSpPr/>
            <p:nvPr/>
          </p:nvSpPr>
          <p:spPr>
            <a:xfrm>
              <a:off x="2237800" y="38611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32"/>
            <p:cNvSpPr/>
            <p:nvPr/>
          </p:nvSpPr>
          <p:spPr>
            <a:xfrm>
              <a:off x="23295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32"/>
            <p:cNvSpPr/>
            <p:nvPr/>
          </p:nvSpPr>
          <p:spPr>
            <a:xfrm>
              <a:off x="242132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32"/>
            <p:cNvSpPr/>
            <p:nvPr/>
          </p:nvSpPr>
          <p:spPr>
            <a:xfrm>
              <a:off x="25132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32"/>
            <p:cNvSpPr/>
            <p:nvPr/>
          </p:nvSpPr>
          <p:spPr>
            <a:xfrm>
              <a:off x="260500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32"/>
            <p:cNvSpPr/>
            <p:nvPr/>
          </p:nvSpPr>
          <p:spPr>
            <a:xfrm>
              <a:off x="26969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32"/>
            <p:cNvSpPr/>
            <p:nvPr/>
          </p:nvSpPr>
          <p:spPr>
            <a:xfrm>
              <a:off x="27887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32"/>
            <p:cNvSpPr/>
            <p:nvPr/>
          </p:nvSpPr>
          <p:spPr>
            <a:xfrm>
              <a:off x="28806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32"/>
            <p:cNvSpPr/>
            <p:nvPr/>
          </p:nvSpPr>
          <p:spPr>
            <a:xfrm>
              <a:off x="297242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32"/>
            <p:cNvSpPr/>
            <p:nvPr/>
          </p:nvSpPr>
          <p:spPr>
            <a:xfrm>
              <a:off x="30643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32"/>
            <p:cNvSpPr/>
            <p:nvPr/>
          </p:nvSpPr>
          <p:spPr>
            <a:xfrm>
              <a:off x="31561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32"/>
            <p:cNvSpPr/>
            <p:nvPr/>
          </p:nvSpPr>
          <p:spPr>
            <a:xfrm>
              <a:off x="32478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32"/>
            <p:cNvSpPr/>
            <p:nvPr/>
          </p:nvSpPr>
          <p:spPr>
            <a:xfrm>
              <a:off x="333985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32"/>
            <p:cNvSpPr/>
            <p:nvPr/>
          </p:nvSpPr>
          <p:spPr>
            <a:xfrm>
              <a:off x="343157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32"/>
            <p:cNvSpPr/>
            <p:nvPr/>
          </p:nvSpPr>
          <p:spPr>
            <a:xfrm>
              <a:off x="35235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32"/>
            <p:cNvSpPr/>
            <p:nvPr/>
          </p:nvSpPr>
          <p:spPr>
            <a:xfrm>
              <a:off x="6764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32"/>
            <p:cNvSpPr/>
            <p:nvPr/>
          </p:nvSpPr>
          <p:spPr>
            <a:xfrm>
              <a:off x="76832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32"/>
            <p:cNvSpPr/>
            <p:nvPr/>
          </p:nvSpPr>
          <p:spPr>
            <a:xfrm>
              <a:off x="860125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32"/>
            <p:cNvSpPr/>
            <p:nvPr/>
          </p:nvSpPr>
          <p:spPr>
            <a:xfrm>
              <a:off x="9518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32"/>
            <p:cNvSpPr/>
            <p:nvPr/>
          </p:nvSpPr>
          <p:spPr>
            <a:xfrm>
              <a:off x="104382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32"/>
            <p:cNvSpPr/>
            <p:nvPr/>
          </p:nvSpPr>
          <p:spPr>
            <a:xfrm>
              <a:off x="11355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32"/>
            <p:cNvSpPr/>
            <p:nvPr/>
          </p:nvSpPr>
          <p:spPr>
            <a:xfrm>
              <a:off x="1227500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32"/>
            <p:cNvSpPr/>
            <p:nvPr/>
          </p:nvSpPr>
          <p:spPr>
            <a:xfrm>
              <a:off x="131927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32"/>
            <p:cNvSpPr/>
            <p:nvPr/>
          </p:nvSpPr>
          <p:spPr>
            <a:xfrm>
              <a:off x="1411200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32"/>
            <p:cNvSpPr/>
            <p:nvPr/>
          </p:nvSpPr>
          <p:spPr>
            <a:xfrm>
              <a:off x="150300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32"/>
            <p:cNvSpPr/>
            <p:nvPr/>
          </p:nvSpPr>
          <p:spPr>
            <a:xfrm>
              <a:off x="15947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1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32"/>
            <p:cNvSpPr/>
            <p:nvPr/>
          </p:nvSpPr>
          <p:spPr>
            <a:xfrm>
              <a:off x="16866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32"/>
            <p:cNvSpPr/>
            <p:nvPr/>
          </p:nvSpPr>
          <p:spPr>
            <a:xfrm>
              <a:off x="17784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32"/>
            <p:cNvSpPr/>
            <p:nvPr/>
          </p:nvSpPr>
          <p:spPr>
            <a:xfrm>
              <a:off x="187037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32"/>
            <p:cNvSpPr/>
            <p:nvPr/>
          </p:nvSpPr>
          <p:spPr>
            <a:xfrm>
              <a:off x="19621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1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32"/>
            <p:cNvSpPr/>
            <p:nvPr/>
          </p:nvSpPr>
          <p:spPr>
            <a:xfrm>
              <a:off x="2054075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32"/>
            <p:cNvSpPr/>
            <p:nvPr/>
          </p:nvSpPr>
          <p:spPr>
            <a:xfrm>
              <a:off x="21458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32"/>
            <p:cNvSpPr/>
            <p:nvPr/>
          </p:nvSpPr>
          <p:spPr>
            <a:xfrm>
              <a:off x="2237800" y="395307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32"/>
            <p:cNvSpPr/>
            <p:nvPr/>
          </p:nvSpPr>
          <p:spPr>
            <a:xfrm>
              <a:off x="23295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1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32"/>
            <p:cNvSpPr/>
            <p:nvPr/>
          </p:nvSpPr>
          <p:spPr>
            <a:xfrm>
              <a:off x="242132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1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32"/>
            <p:cNvSpPr/>
            <p:nvPr/>
          </p:nvSpPr>
          <p:spPr>
            <a:xfrm>
              <a:off x="25132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32"/>
            <p:cNvSpPr/>
            <p:nvPr/>
          </p:nvSpPr>
          <p:spPr>
            <a:xfrm>
              <a:off x="260500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32"/>
            <p:cNvSpPr/>
            <p:nvPr/>
          </p:nvSpPr>
          <p:spPr>
            <a:xfrm>
              <a:off x="26969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51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32"/>
            <p:cNvSpPr/>
            <p:nvPr/>
          </p:nvSpPr>
          <p:spPr>
            <a:xfrm>
              <a:off x="27887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32"/>
            <p:cNvSpPr/>
            <p:nvPr/>
          </p:nvSpPr>
          <p:spPr>
            <a:xfrm>
              <a:off x="28806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32"/>
            <p:cNvSpPr/>
            <p:nvPr/>
          </p:nvSpPr>
          <p:spPr>
            <a:xfrm>
              <a:off x="297242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32"/>
            <p:cNvSpPr/>
            <p:nvPr/>
          </p:nvSpPr>
          <p:spPr>
            <a:xfrm>
              <a:off x="30643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51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32"/>
            <p:cNvSpPr/>
            <p:nvPr/>
          </p:nvSpPr>
          <p:spPr>
            <a:xfrm>
              <a:off x="31561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32"/>
            <p:cNvSpPr/>
            <p:nvPr/>
          </p:nvSpPr>
          <p:spPr>
            <a:xfrm>
              <a:off x="32478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32"/>
            <p:cNvSpPr/>
            <p:nvPr/>
          </p:nvSpPr>
          <p:spPr>
            <a:xfrm>
              <a:off x="333985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32"/>
            <p:cNvSpPr/>
            <p:nvPr/>
          </p:nvSpPr>
          <p:spPr>
            <a:xfrm>
              <a:off x="343157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32"/>
            <p:cNvSpPr/>
            <p:nvPr/>
          </p:nvSpPr>
          <p:spPr>
            <a:xfrm>
              <a:off x="35235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32"/>
            <p:cNvSpPr/>
            <p:nvPr/>
          </p:nvSpPr>
          <p:spPr>
            <a:xfrm>
              <a:off x="6764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32"/>
            <p:cNvSpPr/>
            <p:nvPr/>
          </p:nvSpPr>
          <p:spPr>
            <a:xfrm>
              <a:off x="76832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32"/>
            <p:cNvSpPr/>
            <p:nvPr/>
          </p:nvSpPr>
          <p:spPr>
            <a:xfrm>
              <a:off x="860125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32"/>
            <p:cNvSpPr/>
            <p:nvPr/>
          </p:nvSpPr>
          <p:spPr>
            <a:xfrm>
              <a:off x="9518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32"/>
            <p:cNvSpPr/>
            <p:nvPr/>
          </p:nvSpPr>
          <p:spPr>
            <a:xfrm>
              <a:off x="104382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32"/>
            <p:cNvSpPr/>
            <p:nvPr/>
          </p:nvSpPr>
          <p:spPr>
            <a:xfrm>
              <a:off x="11355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32"/>
            <p:cNvSpPr/>
            <p:nvPr/>
          </p:nvSpPr>
          <p:spPr>
            <a:xfrm>
              <a:off x="1227500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32"/>
            <p:cNvSpPr/>
            <p:nvPr/>
          </p:nvSpPr>
          <p:spPr>
            <a:xfrm>
              <a:off x="131927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32"/>
            <p:cNvSpPr/>
            <p:nvPr/>
          </p:nvSpPr>
          <p:spPr>
            <a:xfrm>
              <a:off x="1411200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32"/>
            <p:cNvSpPr/>
            <p:nvPr/>
          </p:nvSpPr>
          <p:spPr>
            <a:xfrm>
              <a:off x="150300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32"/>
            <p:cNvSpPr/>
            <p:nvPr/>
          </p:nvSpPr>
          <p:spPr>
            <a:xfrm>
              <a:off x="15947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32"/>
            <p:cNvSpPr/>
            <p:nvPr/>
          </p:nvSpPr>
          <p:spPr>
            <a:xfrm>
              <a:off x="16866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32"/>
            <p:cNvSpPr/>
            <p:nvPr/>
          </p:nvSpPr>
          <p:spPr>
            <a:xfrm>
              <a:off x="17784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32"/>
            <p:cNvSpPr/>
            <p:nvPr/>
          </p:nvSpPr>
          <p:spPr>
            <a:xfrm>
              <a:off x="187037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32"/>
            <p:cNvSpPr/>
            <p:nvPr/>
          </p:nvSpPr>
          <p:spPr>
            <a:xfrm>
              <a:off x="19621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32"/>
            <p:cNvSpPr/>
            <p:nvPr/>
          </p:nvSpPr>
          <p:spPr>
            <a:xfrm>
              <a:off x="2054075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32"/>
            <p:cNvSpPr/>
            <p:nvPr/>
          </p:nvSpPr>
          <p:spPr>
            <a:xfrm>
              <a:off x="21458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32"/>
            <p:cNvSpPr/>
            <p:nvPr/>
          </p:nvSpPr>
          <p:spPr>
            <a:xfrm>
              <a:off x="2237800" y="40448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32"/>
            <p:cNvSpPr/>
            <p:nvPr/>
          </p:nvSpPr>
          <p:spPr>
            <a:xfrm>
              <a:off x="23295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32"/>
            <p:cNvSpPr/>
            <p:nvPr/>
          </p:nvSpPr>
          <p:spPr>
            <a:xfrm>
              <a:off x="242132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32"/>
            <p:cNvSpPr/>
            <p:nvPr/>
          </p:nvSpPr>
          <p:spPr>
            <a:xfrm>
              <a:off x="25132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32"/>
            <p:cNvSpPr/>
            <p:nvPr/>
          </p:nvSpPr>
          <p:spPr>
            <a:xfrm>
              <a:off x="260500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32"/>
            <p:cNvSpPr/>
            <p:nvPr/>
          </p:nvSpPr>
          <p:spPr>
            <a:xfrm>
              <a:off x="26969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32"/>
            <p:cNvSpPr/>
            <p:nvPr/>
          </p:nvSpPr>
          <p:spPr>
            <a:xfrm>
              <a:off x="27887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32"/>
            <p:cNvSpPr/>
            <p:nvPr/>
          </p:nvSpPr>
          <p:spPr>
            <a:xfrm>
              <a:off x="28806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32"/>
            <p:cNvSpPr/>
            <p:nvPr/>
          </p:nvSpPr>
          <p:spPr>
            <a:xfrm>
              <a:off x="297242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32"/>
            <p:cNvSpPr/>
            <p:nvPr/>
          </p:nvSpPr>
          <p:spPr>
            <a:xfrm>
              <a:off x="30643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32"/>
            <p:cNvSpPr/>
            <p:nvPr/>
          </p:nvSpPr>
          <p:spPr>
            <a:xfrm>
              <a:off x="31561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32"/>
            <p:cNvSpPr/>
            <p:nvPr/>
          </p:nvSpPr>
          <p:spPr>
            <a:xfrm>
              <a:off x="32478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32"/>
            <p:cNvSpPr/>
            <p:nvPr/>
          </p:nvSpPr>
          <p:spPr>
            <a:xfrm>
              <a:off x="333985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32"/>
            <p:cNvSpPr/>
            <p:nvPr/>
          </p:nvSpPr>
          <p:spPr>
            <a:xfrm>
              <a:off x="343157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32"/>
            <p:cNvSpPr/>
            <p:nvPr/>
          </p:nvSpPr>
          <p:spPr>
            <a:xfrm>
              <a:off x="35235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32"/>
            <p:cNvSpPr/>
            <p:nvPr/>
          </p:nvSpPr>
          <p:spPr>
            <a:xfrm>
              <a:off x="6764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32"/>
            <p:cNvSpPr/>
            <p:nvPr/>
          </p:nvSpPr>
          <p:spPr>
            <a:xfrm>
              <a:off x="76832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32"/>
            <p:cNvSpPr/>
            <p:nvPr/>
          </p:nvSpPr>
          <p:spPr>
            <a:xfrm>
              <a:off x="860125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4" name="Google Shape;15564;p32"/>
            <p:cNvSpPr/>
            <p:nvPr/>
          </p:nvSpPr>
          <p:spPr>
            <a:xfrm>
              <a:off x="9518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5" name="Google Shape;15565;p32"/>
            <p:cNvSpPr/>
            <p:nvPr/>
          </p:nvSpPr>
          <p:spPr>
            <a:xfrm>
              <a:off x="104382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32"/>
            <p:cNvSpPr/>
            <p:nvPr/>
          </p:nvSpPr>
          <p:spPr>
            <a:xfrm>
              <a:off x="11355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32"/>
            <p:cNvSpPr/>
            <p:nvPr/>
          </p:nvSpPr>
          <p:spPr>
            <a:xfrm>
              <a:off x="1227500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32"/>
            <p:cNvSpPr/>
            <p:nvPr/>
          </p:nvSpPr>
          <p:spPr>
            <a:xfrm>
              <a:off x="131927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32"/>
            <p:cNvSpPr/>
            <p:nvPr/>
          </p:nvSpPr>
          <p:spPr>
            <a:xfrm>
              <a:off x="1411200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32"/>
            <p:cNvSpPr/>
            <p:nvPr/>
          </p:nvSpPr>
          <p:spPr>
            <a:xfrm>
              <a:off x="150300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32"/>
            <p:cNvSpPr/>
            <p:nvPr/>
          </p:nvSpPr>
          <p:spPr>
            <a:xfrm>
              <a:off x="15947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50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32"/>
            <p:cNvSpPr/>
            <p:nvPr/>
          </p:nvSpPr>
          <p:spPr>
            <a:xfrm>
              <a:off x="16866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32"/>
            <p:cNvSpPr/>
            <p:nvPr/>
          </p:nvSpPr>
          <p:spPr>
            <a:xfrm>
              <a:off x="17784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32"/>
            <p:cNvSpPr/>
            <p:nvPr/>
          </p:nvSpPr>
          <p:spPr>
            <a:xfrm>
              <a:off x="187037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32"/>
            <p:cNvSpPr/>
            <p:nvPr/>
          </p:nvSpPr>
          <p:spPr>
            <a:xfrm>
              <a:off x="19621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50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32"/>
            <p:cNvSpPr/>
            <p:nvPr/>
          </p:nvSpPr>
          <p:spPr>
            <a:xfrm>
              <a:off x="2054075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32"/>
            <p:cNvSpPr/>
            <p:nvPr/>
          </p:nvSpPr>
          <p:spPr>
            <a:xfrm>
              <a:off x="21458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32"/>
            <p:cNvSpPr/>
            <p:nvPr/>
          </p:nvSpPr>
          <p:spPr>
            <a:xfrm>
              <a:off x="2237800" y="41367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32"/>
            <p:cNvSpPr/>
            <p:nvPr/>
          </p:nvSpPr>
          <p:spPr>
            <a:xfrm>
              <a:off x="23295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50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32"/>
            <p:cNvSpPr/>
            <p:nvPr/>
          </p:nvSpPr>
          <p:spPr>
            <a:xfrm>
              <a:off x="242132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50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32"/>
            <p:cNvSpPr/>
            <p:nvPr/>
          </p:nvSpPr>
          <p:spPr>
            <a:xfrm>
              <a:off x="25132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32"/>
            <p:cNvSpPr/>
            <p:nvPr/>
          </p:nvSpPr>
          <p:spPr>
            <a:xfrm>
              <a:off x="260500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32"/>
            <p:cNvSpPr/>
            <p:nvPr/>
          </p:nvSpPr>
          <p:spPr>
            <a:xfrm>
              <a:off x="26969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50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32"/>
            <p:cNvSpPr/>
            <p:nvPr/>
          </p:nvSpPr>
          <p:spPr>
            <a:xfrm>
              <a:off x="27887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32"/>
            <p:cNvSpPr/>
            <p:nvPr/>
          </p:nvSpPr>
          <p:spPr>
            <a:xfrm>
              <a:off x="28806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32"/>
            <p:cNvSpPr/>
            <p:nvPr/>
          </p:nvSpPr>
          <p:spPr>
            <a:xfrm>
              <a:off x="297242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32"/>
            <p:cNvSpPr/>
            <p:nvPr/>
          </p:nvSpPr>
          <p:spPr>
            <a:xfrm>
              <a:off x="30643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50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32"/>
            <p:cNvSpPr/>
            <p:nvPr/>
          </p:nvSpPr>
          <p:spPr>
            <a:xfrm>
              <a:off x="31561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32"/>
            <p:cNvSpPr/>
            <p:nvPr/>
          </p:nvSpPr>
          <p:spPr>
            <a:xfrm>
              <a:off x="32478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32"/>
            <p:cNvSpPr/>
            <p:nvPr/>
          </p:nvSpPr>
          <p:spPr>
            <a:xfrm>
              <a:off x="333985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32"/>
            <p:cNvSpPr/>
            <p:nvPr/>
          </p:nvSpPr>
          <p:spPr>
            <a:xfrm>
              <a:off x="343157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32"/>
            <p:cNvSpPr/>
            <p:nvPr/>
          </p:nvSpPr>
          <p:spPr>
            <a:xfrm>
              <a:off x="35235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32"/>
            <p:cNvSpPr/>
            <p:nvPr/>
          </p:nvSpPr>
          <p:spPr>
            <a:xfrm>
              <a:off x="6764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32"/>
            <p:cNvSpPr/>
            <p:nvPr/>
          </p:nvSpPr>
          <p:spPr>
            <a:xfrm>
              <a:off x="76832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32"/>
            <p:cNvSpPr/>
            <p:nvPr/>
          </p:nvSpPr>
          <p:spPr>
            <a:xfrm>
              <a:off x="860125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32"/>
            <p:cNvSpPr/>
            <p:nvPr/>
          </p:nvSpPr>
          <p:spPr>
            <a:xfrm>
              <a:off x="9518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32"/>
            <p:cNvSpPr/>
            <p:nvPr/>
          </p:nvSpPr>
          <p:spPr>
            <a:xfrm>
              <a:off x="104382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32"/>
            <p:cNvSpPr/>
            <p:nvPr/>
          </p:nvSpPr>
          <p:spPr>
            <a:xfrm>
              <a:off x="11355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32"/>
            <p:cNvSpPr/>
            <p:nvPr/>
          </p:nvSpPr>
          <p:spPr>
            <a:xfrm>
              <a:off x="1227500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32"/>
            <p:cNvSpPr/>
            <p:nvPr/>
          </p:nvSpPr>
          <p:spPr>
            <a:xfrm>
              <a:off x="131927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32"/>
            <p:cNvSpPr/>
            <p:nvPr/>
          </p:nvSpPr>
          <p:spPr>
            <a:xfrm>
              <a:off x="1411200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32"/>
            <p:cNvSpPr/>
            <p:nvPr/>
          </p:nvSpPr>
          <p:spPr>
            <a:xfrm>
              <a:off x="150300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32"/>
            <p:cNvSpPr/>
            <p:nvPr/>
          </p:nvSpPr>
          <p:spPr>
            <a:xfrm>
              <a:off x="15947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32"/>
            <p:cNvSpPr/>
            <p:nvPr/>
          </p:nvSpPr>
          <p:spPr>
            <a:xfrm>
              <a:off x="16866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32"/>
            <p:cNvSpPr/>
            <p:nvPr/>
          </p:nvSpPr>
          <p:spPr>
            <a:xfrm>
              <a:off x="17784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32"/>
            <p:cNvSpPr/>
            <p:nvPr/>
          </p:nvSpPr>
          <p:spPr>
            <a:xfrm>
              <a:off x="187037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32"/>
            <p:cNvSpPr/>
            <p:nvPr/>
          </p:nvSpPr>
          <p:spPr>
            <a:xfrm>
              <a:off x="19621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32"/>
            <p:cNvSpPr/>
            <p:nvPr/>
          </p:nvSpPr>
          <p:spPr>
            <a:xfrm>
              <a:off x="2054075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9" name="Google Shape;15609;p32"/>
            <p:cNvSpPr/>
            <p:nvPr/>
          </p:nvSpPr>
          <p:spPr>
            <a:xfrm>
              <a:off x="21458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0" name="Google Shape;15610;p32"/>
            <p:cNvSpPr/>
            <p:nvPr/>
          </p:nvSpPr>
          <p:spPr>
            <a:xfrm>
              <a:off x="2237800" y="42285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32"/>
            <p:cNvSpPr/>
            <p:nvPr/>
          </p:nvSpPr>
          <p:spPr>
            <a:xfrm>
              <a:off x="23295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32"/>
            <p:cNvSpPr/>
            <p:nvPr/>
          </p:nvSpPr>
          <p:spPr>
            <a:xfrm>
              <a:off x="242132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32"/>
            <p:cNvSpPr/>
            <p:nvPr/>
          </p:nvSpPr>
          <p:spPr>
            <a:xfrm>
              <a:off x="25132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32"/>
            <p:cNvSpPr/>
            <p:nvPr/>
          </p:nvSpPr>
          <p:spPr>
            <a:xfrm>
              <a:off x="260500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32"/>
            <p:cNvSpPr/>
            <p:nvPr/>
          </p:nvSpPr>
          <p:spPr>
            <a:xfrm>
              <a:off x="26969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32"/>
            <p:cNvSpPr/>
            <p:nvPr/>
          </p:nvSpPr>
          <p:spPr>
            <a:xfrm>
              <a:off x="27887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32"/>
            <p:cNvSpPr/>
            <p:nvPr/>
          </p:nvSpPr>
          <p:spPr>
            <a:xfrm>
              <a:off x="28806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32"/>
            <p:cNvSpPr/>
            <p:nvPr/>
          </p:nvSpPr>
          <p:spPr>
            <a:xfrm>
              <a:off x="297242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32"/>
            <p:cNvSpPr/>
            <p:nvPr/>
          </p:nvSpPr>
          <p:spPr>
            <a:xfrm>
              <a:off x="30643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32"/>
            <p:cNvSpPr/>
            <p:nvPr/>
          </p:nvSpPr>
          <p:spPr>
            <a:xfrm>
              <a:off x="31561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32"/>
            <p:cNvSpPr/>
            <p:nvPr/>
          </p:nvSpPr>
          <p:spPr>
            <a:xfrm>
              <a:off x="32478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32"/>
            <p:cNvSpPr/>
            <p:nvPr/>
          </p:nvSpPr>
          <p:spPr>
            <a:xfrm>
              <a:off x="333985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32"/>
            <p:cNvSpPr/>
            <p:nvPr/>
          </p:nvSpPr>
          <p:spPr>
            <a:xfrm>
              <a:off x="343157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32"/>
            <p:cNvSpPr/>
            <p:nvPr/>
          </p:nvSpPr>
          <p:spPr>
            <a:xfrm>
              <a:off x="35235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32"/>
            <p:cNvSpPr/>
            <p:nvPr/>
          </p:nvSpPr>
          <p:spPr>
            <a:xfrm>
              <a:off x="6764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32"/>
            <p:cNvSpPr/>
            <p:nvPr/>
          </p:nvSpPr>
          <p:spPr>
            <a:xfrm>
              <a:off x="76832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32"/>
            <p:cNvSpPr/>
            <p:nvPr/>
          </p:nvSpPr>
          <p:spPr>
            <a:xfrm>
              <a:off x="860125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32"/>
            <p:cNvSpPr/>
            <p:nvPr/>
          </p:nvSpPr>
          <p:spPr>
            <a:xfrm>
              <a:off x="9518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32"/>
            <p:cNvSpPr/>
            <p:nvPr/>
          </p:nvSpPr>
          <p:spPr>
            <a:xfrm>
              <a:off x="104382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32"/>
            <p:cNvSpPr/>
            <p:nvPr/>
          </p:nvSpPr>
          <p:spPr>
            <a:xfrm>
              <a:off x="11355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32"/>
            <p:cNvSpPr/>
            <p:nvPr/>
          </p:nvSpPr>
          <p:spPr>
            <a:xfrm>
              <a:off x="1227500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32"/>
            <p:cNvSpPr/>
            <p:nvPr/>
          </p:nvSpPr>
          <p:spPr>
            <a:xfrm>
              <a:off x="131927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32"/>
            <p:cNvSpPr/>
            <p:nvPr/>
          </p:nvSpPr>
          <p:spPr>
            <a:xfrm>
              <a:off x="1411200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32"/>
            <p:cNvSpPr/>
            <p:nvPr/>
          </p:nvSpPr>
          <p:spPr>
            <a:xfrm>
              <a:off x="150300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32"/>
            <p:cNvSpPr/>
            <p:nvPr/>
          </p:nvSpPr>
          <p:spPr>
            <a:xfrm>
              <a:off x="15947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32"/>
            <p:cNvSpPr/>
            <p:nvPr/>
          </p:nvSpPr>
          <p:spPr>
            <a:xfrm>
              <a:off x="16866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32"/>
            <p:cNvSpPr/>
            <p:nvPr/>
          </p:nvSpPr>
          <p:spPr>
            <a:xfrm>
              <a:off x="17784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32"/>
            <p:cNvSpPr/>
            <p:nvPr/>
          </p:nvSpPr>
          <p:spPr>
            <a:xfrm>
              <a:off x="187037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32"/>
            <p:cNvSpPr/>
            <p:nvPr/>
          </p:nvSpPr>
          <p:spPr>
            <a:xfrm>
              <a:off x="19621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32"/>
            <p:cNvSpPr/>
            <p:nvPr/>
          </p:nvSpPr>
          <p:spPr>
            <a:xfrm>
              <a:off x="2054075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32"/>
            <p:cNvSpPr/>
            <p:nvPr/>
          </p:nvSpPr>
          <p:spPr>
            <a:xfrm>
              <a:off x="21458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32"/>
            <p:cNvSpPr/>
            <p:nvPr/>
          </p:nvSpPr>
          <p:spPr>
            <a:xfrm>
              <a:off x="2237800" y="432045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32"/>
            <p:cNvSpPr/>
            <p:nvPr/>
          </p:nvSpPr>
          <p:spPr>
            <a:xfrm>
              <a:off x="23295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32"/>
            <p:cNvSpPr/>
            <p:nvPr/>
          </p:nvSpPr>
          <p:spPr>
            <a:xfrm>
              <a:off x="242132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32"/>
            <p:cNvSpPr/>
            <p:nvPr/>
          </p:nvSpPr>
          <p:spPr>
            <a:xfrm>
              <a:off x="25132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32"/>
            <p:cNvSpPr/>
            <p:nvPr/>
          </p:nvSpPr>
          <p:spPr>
            <a:xfrm>
              <a:off x="260500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32"/>
            <p:cNvSpPr/>
            <p:nvPr/>
          </p:nvSpPr>
          <p:spPr>
            <a:xfrm>
              <a:off x="26969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32"/>
            <p:cNvSpPr/>
            <p:nvPr/>
          </p:nvSpPr>
          <p:spPr>
            <a:xfrm>
              <a:off x="27887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32"/>
            <p:cNvSpPr/>
            <p:nvPr/>
          </p:nvSpPr>
          <p:spPr>
            <a:xfrm>
              <a:off x="28806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32"/>
            <p:cNvSpPr/>
            <p:nvPr/>
          </p:nvSpPr>
          <p:spPr>
            <a:xfrm>
              <a:off x="297242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32"/>
            <p:cNvSpPr/>
            <p:nvPr/>
          </p:nvSpPr>
          <p:spPr>
            <a:xfrm>
              <a:off x="30643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32"/>
            <p:cNvSpPr/>
            <p:nvPr/>
          </p:nvSpPr>
          <p:spPr>
            <a:xfrm>
              <a:off x="31561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32"/>
            <p:cNvSpPr/>
            <p:nvPr/>
          </p:nvSpPr>
          <p:spPr>
            <a:xfrm>
              <a:off x="32478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32"/>
            <p:cNvSpPr/>
            <p:nvPr/>
          </p:nvSpPr>
          <p:spPr>
            <a:xfrm>
              <a:off x="333985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32"/>
            <p:cNvSpPr/>
            <p:nvPr/>
          </p:nvSpPr>
          <p:spPr>
            <a:xfrm>
              <a:off x="343157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32"/>
            <p:cNvSpPr/>
            <p:nvPr/>
          </p:nvSpPr>
          <p:spPr>
            <a:xfrm>
              <a:off x="35235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32"/>
            <p:cNvSpPr/>
            <p:nvPr/>
          </p:nvSpPr>
          <p:spPr>
            <a:xfrm>
              <a:off x="6764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32"/>
            <p:cNvSpPr/>
            <p:nvPr/>
          </p:nvSpPr>
          <p:spPr>
            <a:xfrm>
              <a:off x="76832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32"/>
            <p:cNvSpPr/>
            <p:nvPr/>
          </p:nvSpPr>
          <p:spPr>
            <a:xfrm>
              <a:off x="860125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32"/>
            <p:cNvSpPr/>
            <p:nvPr/>
          </p:nvSpPr>
          <p:spPr>
            <a:xfrm>
              <a:off x="9518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32"/>
            <p:cNvSpPr/>
            <p:nvPr/>
          </p:nvSpPr>
          <p:spPr>
            <a:xfrm>
              <a:off x="104382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32"/>
            <p:cNvSpPr/>
            <p:nvPr/>
          </p:nvSpPr>
          <p:spPr>
            <a:xfrm>
              <a:off x="11355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32"/>
            <p:cNvSpPr/>
            <p:nvPr/>
          </p:nvSpPr>
          <p:spPr>
            <a:xfrm>
              <a:off x="1227500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32"/>
            <p:cNvSpPr/>
            <p:nvPr/>
          </p:nvSpPr>
          <p:spPr>
            <a:xfrm>
              <a:off x="131927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32"/>
            <p:cNvSpPr/>
            <p:nvPr/>
          </p:nvSpPr>
          <p:spPr>
            <a:xfrm>
              <a:off x="1411200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32"/>
            <p:cNvSpPr/>
            <p:nvPr/>
          </p:nvSpPr>
          <p:spPr>
            <a:xfrm>
              <a:off x="150300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32"/>
            <p:cNvSpPr/>
            <p:nvPr/>
          </p:nvSpPr>
          <p:spPr>
            <a:xfrm>
              <a:off x="15947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32"/>
            <p:cNvSpPr/>
            <p:nvPr/>
          </p:nvSpPr>
          <p:spPr>
            <a:xfrm>
              <a:off x="16866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32"/>
            <p:cNvSpPr/>
            <p:nvPr/>
          </p:nvSpPr>
          <p:spPr>
            <a:xfrm>
              <a:off x="17784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32"/>
            <p:cNvSpPr/>
            <p:nvPr/>
          </p:nvSpPr>
          <p:spPr>
            <a:xfrm>
              <a:off x="187037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32"/>
            <p:cNvSpPr/>
            <p:nvPr/>
          </p:nvSpPr>
          <p:spPr>
            <a:xfrm>
              <a:off x="19621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32"/>
            <p:cNvSpPr/>
            <p:nvPr/>
          </p:nvSpPr>
          <p:spPr>
            <a:xfrm>
              <a:off x="2054075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3" name="Google Shape;15673;p32"/>
            <p:cNvSpPr/>
            <p:nvPr/>
          </p:nvSpPr>
          <p:spPr>
            <a:xfrm>
              <a:off x="21458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4" name="Google Shape;15674;p32"/>
            <p:cNvSpPr/>
            <p:nvPr/>
          </p:nvSpPr>
          <p:spPr>
            <a:xfrm>
              <a:off x="2237800" y="44122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32"/>
            <p:cNvSpPr/>
            <p:nvPr/>
          </p:nvSpPr>
          <p:spPr>
            <a:xfrm>
              <a:off x="23295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32"/>
            <p:cNvSpPr/>
            <p:nvPr/>
          </p:nvSpPr>
          <p:spPr>
            <a:xfrm>
              <a:off x="242132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32"/>
            <p:cNvSpPr/>
            <p:nvPr/>
          </p:nvSpPr>
          <p:spPr>
            <a:xfrm>
              <a:off x="25132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32"/>
            <p:cNvSpPr/>
            <p:nvPr/>
          </p:nvSpPr>
          <p:spPr>
            <a:xfrm>
              <a:off x="260500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32"/>
            <p:cNvSpPr/>
            <p:nvPr/>
          </p:nvSpPr>
          <p:spPr>
            <a:xfrm>
              <a:off x="26969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32"/>
            <p:cNvSpPr/>
            <p:nvPr/>
          </p:nvSpPr>
          <p:spPr>
            <a:xfrm>
              <a:off x="27887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32"/>
            <p:cNvSpPr/>
            <p:nvPr/>
          </p:nvSpPr>
          <p:spPr>
            <a:xfrm>
              <a:off x="28806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32"/>
            <p:cNvSpPr/>
            <p:nvPr/>
          </p:nvSpPr>
          <p:spPr>
            <a:xfrm>
              <a:off x="297242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32"/>
            <p:cNvSpPr/>
            <p:nvPr/>
          </p:nvSpPr>
          <p:spPr>
            <a:xfrm>
              <a:off x="30643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32"/>
            <p:cNvSpPr/>
            <p:nvPr/>
          </p:nvSpPr>
          <p:spPr>
            <a:xfrm>
              <a:off x="31561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32"/>
            <p:cNvSpPr/>
            <p:nvPr/>
          </p:nvSpPr>
          <p:spPr>
            <a:xfrm>
              <a:off x="32478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32"/>
            <p:cNvSpPr/>
            <p:nvPr/>
          </p:nvSpPr>
          <p:spPr>
            <a:xfrm>
              <a:off x="333985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32"/>
            <p:cNvSpPr/>
            <p:nvPr/>
          </p:nvSpPr>
          <p:spPr>
            <a:xfrm>
              <a:off x="343157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32"/>
            <p:cNvSpPr/>
            <p:nvPr/>
          </p:nvSpPr>
          <p:spPr>
            <a:xfrm>
              <a:off x="35235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32"/>
            <p:cNvSpPr/>
            <p:nvPr/>
          </p:nvSpPr>
          <p:spPr>
            <a:xfrm>
              <a:off x="6764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32"/>
            <p:cNvSpPr/>
            <p:nvPr/>
          </p:nvSpPr>
          <p:spPr>
            <a:xfrm>
              <a:off x="76832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32"/>
            <p:cNvSpPr/>
            <p:nvPr/>
          </p:nvSpPr>
          <p:spPr>
            <a:xfrm>
              <a:off x="860125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32"/>
            <p:cNvSpPr/>
            <p:nvPr/>
          </p:nvSpPr>
          <p:spPr>
            <a:xfrm>
              <a:off x="9518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32"/>
            <p:cNvSpPr/>
            <p:nvPr/>
          </p:nvSpPr>
          <p:spPr>
            <a:xfrm>
              <a:off x="104382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32"/>
            <p:cNvSpPr/>
            <p:nvPr/>
          </p:nvSpPr>
          <p:spPr>
            <a:xfrm>
              <a:off x="11355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32"/>
            <p:cNvSpPr/>
            <p:nvPr/>
          </p:nvSpPr>
          <p:spPr>
            <a:xfrm>
              <a:off x="1227500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1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32"/>
            <p:cNvSpPr/>
            <p:nvPr/>
          </p:nvSpPr>
          <p:spPr>
            <a:xfrm>
              <a:off x="131927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32"/>
            <p:cNvSpPr/>
            <p:nvPr/>
          </p:nvSpPr>
          <p:spPr>
            <a:xfrm>
              <a:off x="1411200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32"/>
            <p:cNvSpPr/>
            <p:nvPr/>
          </p:nvSpPr>
          <p:spPr>
            <a:xfrm>
              <a:off x="150300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0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32"/>
            <p:cNvSpPr/>
            <p:nvPr/>
          </p:nvSpPr>
          <p:spPr>
            <a:xfrm>
              <a:off x="15947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94" y="503"/>
                    <a:pt x="503" y="395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32"/>
            <p:cNvSpPr/>
            <p:nvPr/>
          </p:nvSpPr>
          <p:spPr>
            <a:xfrm>
              <a:off x="16866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32"/>
            <p:cNvSpPr/>
            <p:nvPr/>
          </p:nvSpPr>
          <p:spPr>
            <a:xfrm>
              <a:off x="17784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32"/>
            <p:cNvSpPr/>
            <p:nvPr/>
          </p:nvSpPr>
          <p:spPr>
            <a:xfrm>
              <a:off x="187037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32"/>
            <p:cNvSpPr/>
            <p:nvPr/>
          </p:nvSpPr>
          <p:spPr>
            <a:xfrm>
              <a:off x="19621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88" y="503"/>
                    <a:pt x="502" y="395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32"/>
            <p:cNvSpPr/>
            <p:nvPr/>
          </p:nvSpPr>
          <p:spPr>
            <a:xfrm>
              <a:off x="2054075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52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32"/>
            <p:cNvSpPr/>
            <p:nvPr/>
          </p:nvSpPr>
          <p:spPr>
            <a:xfrm>
              <a:off x="21458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32"/>
            <p:cNvSpPr/>
            <p:nvPr/>
          </p:nvSpPr>
          <p:spPr>
            <a:xfrm>
              <a:off x="2237800" y="45039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4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32"/>
            <p:cNvSpPr/>
            <p:nvPr/>
          </p:nvSpPr>
          <p:spPr>
            <a:xfrm>
              <a:off x="23295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2" y="395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32"/>
            <p:cNvSpPr/>
            <p:nvPr/>
          </p:nvSpPr>
          <p:spPr>
            <a:xfrm>
              <a:off x="242132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95" y="503"/>
                    <a:pt x="501" y="395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32"/>
            <p:cNvSpPr/>
            <p:nvPr/>
          </p:nvSpPr>
          <p:spPr>
            <a:xfrm>
              <a:off x="25132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32"/>
            <p:cNvSpPr/>
            <p:nvPr/>
          </p:nvSpPr>
          <p:spPr>
            <a:xfrm>
              <a:off x="260500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32"/>
            <p:cNvSpPr/>
            <p:nvPr/>
          </p:nvSpPr>
          <p:spPr>
            <a:xfrm>
              <a:off x="26969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95"/>
                    <a:pt x="108" y="503"/>
                    <a:pt x="252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32"/>
            <p:cNvSpPr/>
            <p:nvPr/>
          </p:nvSpPr>
          <p:spPr>
            <a:xfrm>
              <a:off x="27887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32"/>
            <p:cNvSpPr/>
            <p:nvPr/>
          </p:nvSpPr>
          <p:spPr>
            <a:xfrm>
              <a:off x="28806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3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32"/>
            <p:cNvSpPr/>
            <p:nvPr/>
          </p:nvSpPr>
          <p:spPr>
            <a:xfrm>
              <a:off x="297242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32"/>
            <p:cNvSpPr/>
            <p:nvPr/>
          </p:nvSpPr>
          <p:spPr>
            <a:xfrm>
              <a:off x="30643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95"/>
                    <a:pt x="107" y="503"/>
                    <a:pt x="243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32"/>
            <p:cNvSpPr/>
            <p:nvPr/>
          </p:nvSpPr>
          <p:spPr>
            <a:xfrm>
              <a:off x="31561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32"/>
            <p:cNvSpPr/>
            <p:nvPr/>
          </p:nvSpPr>
          <p:spPr>
            <a:xfrm>
              <a:off x="32478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32"/>
            <p:cNvSpPr/>
            <p:nvPr/>
          </p:nvSpPr>
          <p:spPr>
            <a:xfrm>
              <a:off x="333985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32"/>
            <p:cNvSpPr/>
            <p:nvPr/>
          </p:nvSpPr>
          <p:spPr>
            <a:xfrm>
              <a:off x="343157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32"/>
            <p:cNvSpPr/>
            <p:nvPr/>
          </p:nvSpPr>
          <p:spPr>
            <a:xfrm>
              <a:off x="35235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32"/>
            <p:cNvSpPr/>
            <p:nvPr/>
          </p:nvSpPr>
          <p:spPr>
            <a:xfrm>
              <a:off x="6764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32"/>
            <p:cNvSpPr/>
            <p:nvPr/>
          </p:nvSpPr>
          <p:spPr>
            <a:xfrm>
              <a:off x="76832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32"/>
            <p:cNvSpPr/>
            <p:nvPr/>
          </p:nvSpPr>
          <p:spPr>
            <a:xfrm>
              <a:off x="860125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32"/>
            <p:cNvSpPr/>
            <p:nvPr/>
          </p:nvSpPr>
          <p:spPr>
            <a:xfrm>
              <a:off x="9518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32"/>
            <p:cNvSpPr/>
            <p:nvPr/>
          </p:nvSpPr>
          <p:spPr>
            <a:xfrm>
              <a:off x="104382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32"/>
            <p:cNvSpPr/>
            <p:nvPr/>
          </p:nvSpPr>
          <p:spPr>
            <a:xfrm>
              <a:off x="11355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32"/>
            <p:cNvSpPr/>
            <p:nvPr/>
          </p:nvSpPr>
          <p:spPr>
            <a:xfrm>
              <a:off x="1227500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32"/>
            <p:cNvSpPr/>
            <p:nvPr/>
          </p:nvSpPr>
          <p:spPr>
            <a:xfrm>
              <a:off x="131927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32"/>
            <p:cNvSpPr/>
            <p:nvPr/>
          </p:nvSpPr>
          <p:spPr>
            <a:xfrm>
              <a:off x="1411200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32"/>
            <p:cNvSpPr/>
            <p:nvPr/>
          </p:nvSpPr>
          <p:spPr>
            <a:xfrm>
              <a:off x="150300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32"/>
            <p:cNvSpPr/>
            <p:nvPr/>
          </p:nvSpPr>
          <p:spPr>
            <a:xfrm>
              <a:off x="15947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32"/>
            <p:cNvSpPr/>
            <p:nvPr/>
          </p:nvSpPr>
          <p:spPr>
            <a:xfrm>
              <a:off x="16866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32"/>
            <p:cNvSpPr/>
            <p:nvPr/>
          </p:nvSpPr>
          <p:spPr>
            <a:xfrm>
              <a:off x="17784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32"/>
            <p:cNvSpPr/>
            <p:nvPr/>
          </p:nvSpPr>
          <p:spPr>
            <a:xfrm>
              <a:off x="187037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32"/>
            <p:cNvSpPr/>
            <p:nvPr/>
          </p:nvSpPr>
          <p:spPr>
            <a:xfrm>
              <a:off x="19621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32"/>
            <p:cNvSpPr/>
            <p:nvPr/>
          </p:nvSpPr>
          <p:spPr>
            <a:xfrm>
              <a:off x="2054075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32"/>
            <p:cNvSpPr/>
            <p:nvPr/>
          </p:nvSpPr>
          <p:spPr>
            <a:xfrm>
              <a:off x="21458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32"/>
            <p:cNvSpPr/>
            <p:nvPr/>
          </p:nvSpPr>
          <p:spPr>
            <a:xfrm>
              <a:off x="2237800" y="4595950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32"/>
            <p:cNvSpPr/>
            <p:nvPr/>
          </p:nvSpPr>
          <p:spPr>
            <a:xfrm>
              <a:off x="23295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32"/>
            <p:cNvSpPr/>
            <p:nvPr/>
          </p:nvSpPr>
          <p:spPr>
            <a:xfrm>
              <a:off x="242132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32"/>
            <p:cNvSpPr/>
            <p:nvPr/>
          </p:nvSpPr>
          <p:spPr>
            <a:xfrm>
              <a:off x="25132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32"/>
            <p:cNvSpPr/>
            <p:nvPr/>
          </p:nvSpPr>
          <p:spPr>
            <a:xfrm>
              <a:off x="260500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32"/>
            <p:cNvSpPr/>
            <p:nvPr/>
          </p:nvSpPr>
          <p:spPr>
            <a:xfrm>
              <a:off x="26969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32"/>
            <p:cNvSpPr/>
            <p:nvPr/>
          </p:nvSpPr>
          <p:spPr>
            <a:xfrm>
              <a:off x="27887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32"/>
            <p:cNvSpPr/>
            <p:nvPr/>
          </p:nvSpPr>
          <p:spPr>
            <a:xfrm>
              <a:off x="28806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32"/>
            <p:cNvSpPr/>
            <p:nvPr/>
          </p:nvSpPr>
          <p:spPr>
            <a:xfrm>
              <a:off x="297242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32"/>
            <p:cNvSpPr/>
            <p:nvPr/>
          </p:nvSpPr>
          <p:spPr>
            <a:xfrm>
              <a:off x="30643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32"/>
            <p:cNvSpPr/>
            <p:nvPr/>
          </p:nvSpPr>
          <p:spPr>
            <a:xfrm>
              <a:off x="31561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32"/>
            <p:cNvSpPr/>
            <p:nvPr/>
          </p:nvSpPr>
          <p:spPr>
            <a:xfrm>
              <a:off x="32478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32"/>
            <p:cNvSpPr/>
            <p:nvPr/>
          </p:nvSpPr>
          <p:spPr>
            <a:xfrm>
              <a:off x="333985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32"/>
            <p:cNvSpPr/>
            <p:nvPr/>
          </p:nvSpPr>
          <p:spPr>
            <a:xfrm>
              <a:off x="343157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32"/>
            <p:cNvSpPr/>
            <p:nvPr/>
          </p:nvSpPr>
          <p:spPr>
            <a:xfrm>
              <a:off x="35235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32"/>
            <p:cNvSpPr/>
            <p:nvPr/>
          </p:nvSpPr>
          <p:spPr>
            <a:xfrm>
              <a:off x="6764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32"/>
            <p:cNvSpPr/>
            <p:nvPr/>
          </p:nvSpPr>
          <p:spPr>
            <a:xfrm>
              <a:off x="76832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32"/>
            <p:cNvSpPr/>
            <p:nvPr/>
          </p:nvSpPr>
          <p:spPr>
            <a:xfrm>
              <a:off x="860125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32"/>
            <p:cNvSpPr/>
            <p:nvPr/>
          </p:nvSpPr>
          <p:spPr>
            <a:xfrm>
              <a:off x="9518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32"/>
            <p:cNvSpPr/>
            <p:nvPr/>
          </p:nvSpPr>
          <p:spPr>
            <a:xfrm>
              <a:off x="104382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32"/>
            <p:cNvSpPr/>
            <p:nvPr/>
          </p:nvSpPr>
          <p:spPr>
            <a:xfrm>
              <a:off x="11355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32"/>
            <p:cNvSpPr/>
            <p:nvPr/>
          </p:nvSpPr>
          <p:spPr>
            <a:xfrm>
              <a:off x="1227500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32"/>
            <p:cNvSpPr/>
            <p:nvPr/>
          </p:nvSpPr>
          <p:spPr>
            <a:xfrm>
              <a:off x="131927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32"/>
            <p:cNvSpPr/>
            <p:nvPr/>
          </p:nvSpPr>
          <p:spPr>
            <a:xfrm>
              <a:off x="1411200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32"/>
            <p:cNvSpPr/>
            <p:nvPr/>
          </p:nvSpPr>
          <p:spPr>
            <a:xfrm>
              <a:off x="150300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32"/>
            <p:cNvSpPr/>
            <p:nvPr/>
          </p:nvSpPr>
          <p:spPr>
            <a:xfrm>
              <a:off x="15947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32"/>
            <p:cNvSpPr/>
            <p:nvPr/>
          </p:nvSpPr>
          <p:spPr>
            <a:xfrm>
              <a:off x="16866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32"/>
            <p:cNvSpPr/>
            <p:nvPr/>
          </p:nvSpPr>
          <p:spPr>
            <a:xfrm>
              <a:off x="17784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32"/>
            <p:cNvSpPr/>
            <p:nvPr/>
          </p:nvSpPr>
          <p:spPr>
            <a:xfrm>
              <a:off x="187037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32"/>
            <p:cNvSpPr/>
            <p:nvPr/>
          </p:nvSpPr>
          <p:spPr>
            <a:xfrm>
              <a:off x="19621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8" name="Google Shape;15768;p32"/>
            <p:cNvSpPr/>
            <p:nvPr/>
          </p:nvSpPr>
          <p:spPr>
            <a:xfrm>
              <a:off x="2054075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9" name="Google Shape;15769;p32"/>
            <p:cNvSpPr/>
            <p:nvPr/>
          </p:nvSpPr>
          <p:spPr>
            <a:xfrm>
              <a:off x="21458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32"/>
            <p:cNvSpPr/>
            <p:nvPr/>
          </p:nvSpPr>
          <p:spPr>
            <a:xfrm>
              <a:off x="2237800" y="46877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32"/>
            <p:cNvSpPr/>
            <p:nvPr/>
          </p:nvSpPr>
          <p:spPr>
            <a:xfrm>
              <a:off x="23295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32"/>
            <p:cNvSpPr/>
            <p:nvPr/>
          </p:nvSpPr>
          <p:spPr>
            <a:xfrm>
              <a:off x="242132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32"/>
            <p:cNvSpPr/>
            <p:nvPr/>
          </p:nvSpPr>
          <p:spPr>
            <a:xfrm>
              <a:off x="25132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32"/>
            <p:cNvSpPr/>
            <p:nvPr/>
          </p:nvSpPr>
          <p:spPr>
            <a:xfrm>
              <a:off x="260500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32"/>
            <p:cNvSpPr/>
            <p:nvPr/>
          </p:nvSpPr>
          <p:spPr>
            <a:xfrm>
              <a:off x="26969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32"/>
            <p:cNvSpPr/>
            <p:nvPr/>
          </p:nvSpPr>
          <p:spPr>
            <a:xfrm>
              <a:off x="27887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32"/>
            <p:cNvSpPr/>
            <p:nvPr/>
          </p:nvSpPr>
          <p:spPr>
            <a:xfrm>
              <a:off x="28806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32"/>
            <p:cNvSpPr/>
            <p:nvPr/>
          </p:nvSpPr>
          <p:spPr>
            <a:xfrm>
              <a:off x="297242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32"/>
            <p:cNvSpPr/>
            <p:nvPr/>
          </p:nvSpPr>
          <p:spPr>
            <a:xfrm>
              <a:off x="30643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32"/>
            <p:cNvSpPr/>
            <p:nvPr/>
          </p:nvSpPr>
          <p:spPr>
            <a:xfrm>
              <a:off x="31561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32"/>
            <p:cNvSpPr/>
            <p:nvPr/>
          </p:nvSpPr>
          <p:spPr>
            <a:xfrm>
              <a:off x="32478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32"/>
            <p:cNvSpPr/>
            <p:nvPr/>
          </p:nvSpPr>
          <p:spPr>
            <a:xfrm>
              <a:off x="333985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32"/>
            <p:cNvSpPr/>
            <p:nvPr/>
          </p:nvSpPr>
          <p:spPr>
            <a:xfrm>
              <a:off x="343157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32"/>
            <p:cNvSpPr/>
            <p:nvPr/>
          </p:nvSpPr>
          <p:spPr>
            <a:xfrm>
              <a:off x="35235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32"/>
            <p:cNvSpPr/>
            <p:nvPr/>
          </p:nvSpPr>
          <p:spPr>
            <a:xfrm>
              <a:off x="6764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32"/>
            <p:cNvSpPr/>
            <p:nvPr/>
          </p:nvSpPr>
          <p:spPr>
            <a:xfrm>
              <a:off x="76832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32"/>
            <p:cNvSpPr/>
            <p:nvPr/>
          </p:nvSpPr>
          <p:spPr>
            <a:xfrm>
              <a:off x="860125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32"/>
            <p:cNvSpPr/>
            <p:nvPr/>
          </p:nvSpPr>
          <p:spPr>
            <a:xfrm>
              <a:off x="9518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32"/>
            <p:cNvSpPr/>
            <p:nvPr/>
          </p:nvSpPr>
          <p:spPr>
            <a:xfrm>
              <a:off x="104382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32"/>
            <p:cNvSpPr/>
            <p:nvPr/>
          </p:nvSpPr>
          <p:spPr>
            <a:xfrm>
              <a:off x="11355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32"/>
            <p:cNvSpPr/>
            <p:nvPr/>
          </p:nvSpPr>
          <p:spPr>
            <a:xfrm>
              <a:off x="1227500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32"/>
            <p:cNvSpPr/>
            <p:nvPr/>
          </p:nvSpPr>
          <p:spPr>
            <a:xfrm>
              <a:off x="131927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32"/>
            <p:cNvSpPr/>
            <p:nvPr/>
          </p:nvSpPr>
          <p:spPr>
            <a:xfrm>
              <a:off x="1411200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32"/>
            <p:cNvSpPr/>
            <p:nvPr/>
          </p:nvSpPr>
          <p:spPr>
            <a:xfrm>
              <a:off x="150300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5" name="Google Shape;15795;p32"/>
            <p:cNvSpPr/>
            <p:nvPr/>
          </p:nvSpPr>
          <p:spPr>
            <a:xfrm>
              <a:off x="15947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8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6" name="Google Shape;15796;p32"/>
            <p:cNvSpPr/>
            <p:nvPr/>
          </p:nvSpPr>
          <p:spPr>
            <a:xfrm>
              <a:off x="16866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7" name="Google Shape;15797;p32"/>
            <p:cNvSpPr/>
            <p:nvPr/>
          </p:nvSpPr>
          <p:spPr>
            <a:xfrm>
              <a:off x="17784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32"/>
            <p:cNvSpPr/>
            <p:nvPr/>
          </p:nvSpPr>
          <p:spPr>
            <a:xfrm>
              <a:off x="187037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32"/>
            <p:cNvSpPr/>
            <p:nvPr/>
          </p:nvSpPr>
          <p:spPr>
            <a:xfrm>
              <a:off x="19621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32"/>
            <p:cNvSpPr/>
            <p:nvPr/>
          </p:nvSpPr>
          <p:spPr>
            <a:xfrm>
              <a:off x="2054075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32"/>
            <p:cNvSpPr/>
            <p:nvPr/>
          </p:nvSpPr>
          <p:spPr>
            <a:xfrm>
              <a:off x="21458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32"/>
            <p:cNvSpPr/>
            <p:nvPr/>
          </p:nvSpPr>
          <p:spPr>
            <a:xfrm>
              <a:off x="2237800" y="47796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32"/>
            <p:cNvSpPr/>
            <p:nvPr/>
          </p:nvSpPr>
          <p:spPr>
            <a:xfrm>
              <a:off x="23295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32"/>
            <p:cNvSpPr/>
            <p:nvPr/>
          </p:nvSpPr>
          <p:spPr>
            <a:xfrm>
              <a:off x="242132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8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32"/>
            <p:cNvSpPr/>
            <p:nvPr/>
          </p:nvSpPr>
          <p:spPr>
            <a:xfrm>
              <a:off x="25132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32"/>
            <p:cNvSpPr/>
            <p:nvPr/>
          </p:nvSpPr>
          <p:spPr>
            <a:xfrm>
              <a:off x="260500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32"/>
            <p:cNvSpPr/>
            <p:nvPr/>
          </p:nvSpPr>
          <p:spPr>
            <a:xfrm>
              <a:off x="26969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8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32"/>
            <p:cNvSpPr/>
            <p:nvPr/>
          </p:nvSpPr>
          <p:spPr>
            <a:xfrm>
              <a:off x="27887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32"/>
            <p:cNvSpPr/>
            <p:nvPr/>
          </p:nvSpPr>
          <p:spPr>
            <a:xfrm>
              <a:off x="28806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32"/>
            <p:cNvSpPr/>
            <p:nvPr/>
          </p:nvSpPr>
          <p:spPr>
            <a:xfrm>
              <a:off x="297242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32"/>
            <p:cNvSpPr/>
            <p:nvPr/>
          </p:nvSpPr>
          <p:spPr>
            <a:xfrm>
              <a:off x="30643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8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32"/>
            <p:cNvSpPr/>
            <p:nvPr/>
          </p:nvSpPr>
          <p:spPr>
            <a:xfrm>
              <a:off x="31561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32"/>
            <p:cNvSpPr/>
            <p:nvPr/>
          </p:nvSpPr>
          <p:spPr>
            <a:xfrm>
              <a:off x="32478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32"/>
            <p:cNvSpPr/>
            <p:nvPr/>
          </p:nvSpPr>
          <p:spPr>
            <a:xfrm>
              <a:off x="333985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32"/>
            <p:cNvSpPr/>
            <p:nvPr/>
          </p:nvSpPr>
          <p:spPr>
            <a:xfrm>
              <a:off x="343157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32"/>
            <p:cNvSpPr/>
            <p:nvPr/>
          </p:nvSpPr>
          <p:spPr>
            <a:xfrm>
              <a:off x="35235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32"/>
            <p:cNvSpPr/>
            <p:nvPr/>
          </p:nvSpPr>
          <p:spPr>
            <a:xfrm>
              <a:off x="6764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32"/>
            <p:cNvSpPr/>
            <p:nvPr/>
          </p:nvSpPr>
          <p:spPr>
            <a:xfrm>
              <a:off x="76832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32"/>
            <p:cNvSpPr/>
            <p:nvPr/>
          </p:nvSpPr>
          <p:spPr>
            <a:xfrm>
              <a:off x="860125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32"/>
            <p:cNvSpPr/>
            <p:nvPr/>
          </p:nvSpPr>
          <p:spPr>
            <a:xfrm>
              <a:off x="9518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32"/>
            <p:cNvSpPr/>
            <p:nvPr/>
          </p:nvSpPr>
          <p:spPr>
            <a:xfrm>
              <a:off x="104382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32"/>
            <p:cNvSpPr/>
            <p:nvPr/>
          </p:nvSpPr>
          <p:spPr>
            <a:xfrm>
              <a:off x="11355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32"/>
            <p:cNvSpPr/>
            <p:nvPr/>
          </p:nvSpPr>
          <p:spPr>
            <a:xfrm>
              <a:off x="1227500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32"/>
            <p:cNvSpPr/>
            <p:nvPr/>
          </p:nvSpPr>
          <p:spPr>
            <a:xfrm>
              <a:off x="131927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32"/>
            <p:cNvSpPr/>
            <p:nvPr/>
          </p:nvSpPr>
          <p:spPr>
            <a:xfrm>
              <a:off x="1411200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32"/>
            <p:cNvSpPr/>
            <p:nvPr/>
          </p:nvSpPr>
          <p:spPr>
            <a:xfrm>
              <a:off x="150300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32"/>
            <p:cNvSpPr/>
            <p:nvPr/>
          </p:nvSpPr>
          <p:spPr>
            <a:xfrm>
              <a:off x="15947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32"/>
            <p:cNvSpPr/>
            <p:nvPr/>
          </p:nvSpPr>
          <p:spPr>
            <a:xfrm>
              <a:off x="16866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32"/>
            <p:cNvSpPr/>
            <p:nvPr/>
          </p:nvSpPr>
          <p:spPr>
            <a:xfrm>
              <a:off x="17784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32"/>
            <p:cNvSpPr/>
            <p:nvPr/>
          </p:nvSpPr>
          <p:spPr>
            <a:xfrm>
              <a:off x="187037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32"/>
            <p:cNvSpPr/>
            <p:nvPr/>
          </p:nvSpPr>
          <p:spPr>
            <a:xfrm>
              <a:off x="19621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32"/>
            <p:cNvSpPr/>
            <p:nvPr/>
          </p:nvSpPr>
          <p:spPr>
            <a:xfrm>
              <a:off x="2054075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32"/>
            <p:cNvSpPr/>
            <p:nvPr/>
          </p:nvSpPr>
          <p:spPr>
            <a:xfrm>
              <a:off x="21458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32"/>
            <p:cNvSpPr/>
            <p:nvPr/>
          </p:nvSpPr>
          <p:spPr>
            <a:xfrm>
              <a:off x="2237800" y="48714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32"/>
            <p:cNvSpPr/>
            <p:nvPr/>
          </p:nvSpPr>
          <p:spPr>
            <a:xfrm>
              <a:off x="23295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32"/>
            <p:cNvSpPr/>
            <p:nvPr/>
          </p:nvSpPr>
          <p:spPr>
            <a:xfrm>
              <a:off x="242132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32"/>
            <p:cNvSpPr/>
            <p:nvPr/>
          </p:nvSpPr>
          <p:spPr>
            <a:xfrm>
              <a:off x="25132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32"/>
            <p:cNvSpPr/>
            <p:nvPr/>
          </p:nvSpPr>
          <p:spPr>
            <a:xfrm>
              <a:off x="260500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32"/>
            <p:cNvSpPr/>
            <p:nvPr/>
          </p:nvSpPr>
          <p:spPr>
            <a:xfrm>
              <a:off x="26969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32"/>
            <p:cNvSpPr/>
            <p:nvPr/>
          </p:nvSpPr>
          <p:spPr>
            <a:xfrm>
              <a:off x="27887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32"/>
            <p:cNvSpPr/>
            <p:nvPr/>
          </p:nvSpPr>
          <p:spPr>
            <a:xfrm>
              <a:off x="28806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32"/>
            <p:cNvSpPr/>
            <p:nvPr/>
          </p:nvSpPr>
          <p:spPr>
            <a:xfrm>
              <a:off x="297242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32"/>
            <p:cNvSpPr/>
            <p:nvPr/>
          </p:nvSpPr>
          <p:spPr>
            <a:xfrm>
              <a:off x="30643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32"/>
            <p:cNvSpPr/>
            <p:nvPr/>
          </p:nvSpPr>
          <p:spPr>
            <a:xfrm>
              <a:off x="31561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32"/>
            <p:cNvSpPr/>
            <p:nvPr/>
          </p:nvSpPr>
          <p:spPr>
            <a:xfrm>
              <a:off x="32478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32"/>
            <p:cNvSpPr/>
            <p:nvPr/>
          </p:nvSpPr>
          <p:spPr>
            <a:xfrm>
              <a:off x="333985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32"/>
            <p:cNvSpPr/>
            <p:nvPr/>
          </p:nvSpPr>
          <p:spPr>
            <a:xfrm>
              <a:off x="343157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32"/>
            <p:cNvSpPr/>
            <p:nvPr/>
          </p:nvSpPr>
          <p:spPr>
            <a:xfrm>
              <a:off x="35235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32"/>
            <p:cNvSpPr/>
            <p:nvPr/>
          </p:nvSpPr>
          <p:spPr>
            <a:xfrm>
              <a:off x="6764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32"/>
            <p:cNvSpPr/>
            <p:nvPr/>
          </p:nvSpPr>
          <p:spPr>
            <a:xfrm>
              <a:off x="76832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32"/>
            <p:cNvSpPr/>
            <p:nvPr/>
          </p:nvSpPr>
          <p:spPr>
            <a:xfrm>
              <a:off x="860125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32"/>
            <p:cNvSpPr/>
            <p:nvPr/>
          </p:nvSpPr>
          <p:spPr>
            <a:xfrm>
              <a:off x="9518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32"/>
            <p:cNvSpPr/>
            <p:nvPr/>
          </p:nvSpPr>
          <p:spPr>
            <a:xfrm>
              <a:off x="104382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32"/>
            <p:cNvSpPr/>
            <p:nvPr/>
          </p:nvSpPr>
          <p:spPr>
            <a:xfrm>
              <a:off x="11355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32"/>
            <p:cNvSpPr/>
            <p:nvPr/>
          </p:nvSpPr>
          <p:spPr>
            <a:xfrm>
              <a:off x="1227500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32"/>
            <p:cNvSpPr/>
            <p:nvPr/>
          </p:nvSpPr>
          <p:spPr>
            <a:xfrm>
              <a:off x="131927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32"/>
            <p:cNvSpPr/>
            <p:nvPr/>
          </p:nvSpPr>
          <p:spPr>
            <a:xfrm>
              <a:off x="1411200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32"/>
            <p:cNvSpPr/>
            <p:nvPr/>
          </p:nvSpPr>
          <p:spPr>
            <a:xfrm>
              <a:off x="150300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32"/>
            <p:cNvSpPr/>
            <p:nvPr/>
          </p:nvSpPr>
          <p:spPr>
            <a:xfrm>
              <a:off x="15947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32"/>
            <p:cNvSpPr/>
            <p:nvPr/>
          </p:nvSpPr>
          <p:spPr>
            <a:xfrm>
              <a:off x="16866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32"/>
            <p:cNvSpPr/>
            <p:nvPr/>
          </p:nvSpPr>
          <p:spPr>
            <a:xfrm>
              <a:off x="17784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32"/>
            <p:cNvSpPr/>
            <p:nvPr/>
          </p:nvSpPr>
          <p:spPr>
            <a:xfrm>
              <a:off x="187037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32"/>
            <p:cNvSpPr/>
            <p:nvPr/>
          </p:nvSpPr>
          <p:spPr>
            <a:xfrm>
              <a:off x="19621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32"/>
            <p:cNvSpPr/>
            <p:nvPr/>
          </p:nvSpPr>
          <p:spPr>
            <a:xfrm>
              <a:off x="2054075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32"/>
            <p:cNvSpPr/>
            <p:nvPr/>
          </p:nvSpPr>
          <p:spPr>
            <a:xfrm>
              <a:off x="21458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32"/>
            <p:cNvSpPr/>
            <p:nvPr/>
          </p:nvSpPr>
          <p:spPr>
            <a:xfrm>
              <a:off x="2237800" y="49633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32"/>
            <p:cNvSpPr/>
            <p:nvPr/>
          </p:nvSpPr>
          <p:spPr>
            <a:xfrm>
              <a:off x="23295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32"/>
            <p:cNvSpPr/>
            <p:nvPr/>
          </p:nvSpPr>
          <p:spPr>
            <a:xfrm>
              <a:off x="242132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32"/>
            <p:cNvSpPr/>
            <p:nvPr/>
          </p:nvSpPr>
          <p:spPr>
            <a:xfrm>
              <a:off x="25132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32"/>
            <p:cNvSpPr/>
            <p:nvPr/>
          </p:nvSpPr>
          <p:spPr>
            <a:xfrm>
              <a:off x="260500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32"/>
            <p:cNvSpPr/>
            <p:nvPr/>
          </p:nvSpPr>
          <p:spPr>
            <a:xfrm>
              <a:off x="26969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32"/>
            <p:cNvSpPr/>
            <p:nvPr/>
          </p:nvSpPr>
          <p:spPr>
            <a:xfrm>
              <a:off x="27887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32"/>
            <p:cNvSpPr/>
            <p:nvPr/>
          </p:nvSpPr>
          <p:spPr>
            <a:xfrm>
              <a:off x="28806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32"/>
            <p:cNvSpPr/>
            <p:nvPr/>
          </p:nvSpPr>
          <p:spPr>
            <a:xfrm>
              <a:off x="297242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32"/>
            <p:cNvSpPr/>
            <p:nvPr/>
          </p:nvSpPr>
          <p:spPr>
            <a:xfrm>
              <a:off x="30643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32"/>
            <p:cNvSpPr/>
            <p:nvPr/>
          </p:nvSpPr>
          <p:spPr>
            <a:xfrm>
              <a:off x="31561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32"/>
            <p:cNvSpPr/>
            <p:nvPr/>
          </p:nvSpPr>
          <p:spPr>
            <a:xfrm>
              <a:off x="32478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32"/>
            <p:cNvSpPr/>
            <p:nvPr/>
          </p:nvSpPr>
          <p:spPr>
            <a:xfrm>
              <a:off x="333985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32"/>
            <p:cNvSpPr/>
            <p:nvPr/>
          </p:nvSpPr>
          <p:spPr>
            <a:xfrm>
              <a:off x="343157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32"/>
            <p:cNvSpPr/>
            <p:nvPr/>
          </p:nvSpPr>
          <p:spPr>
            <a:xfrm>
              <a:off x="35235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32"/>
            <p:cNvSpPr/>
            <p:nvPr/>
          </p:nvSpPr>
          <p:spPr>
            <a:xfrm>
              <a:off x="6764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32"/>
            <p:cNvSpPr/>
            <p:nvPr/>
          </p:nvSpPr>
          <p:spPr>
            <a:xfrm>
              <a:off x="76832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32"/>
            <p:cNvSpPr/>
            <p:nvPr/>
          </p:nvSpPr>
          <p:spPr>
            <a:xfrm>
              <a:off x="860125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32"/>
            <p:cNvSpPr/>
            <p:nvPr/>
          </p:nvSpPr>
          <p:spPr>
            <a:xfrm>
              <a:off x="9518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32"/>
            <p:cNvSpPr/>
            <p:nvPr/>
          </p:nvSpPr>
          <p:spPr>
            <a:xfrm>
              <a:off x="104382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32"/>
            <p:cNvSpPr/>
            <p:nvPr/>
          </p:nvSpPr>
          <p:spPr>
            <a:xfrm>
              <a:off x="11355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32"/>
            <p:cNvSpPr/>
            <p:nvPr/>
          </p:nvSpPr>
          <p:spPr>
            <a:xfrm>
              <a:off x="1227500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32"/>
            <p:cNvSpPr/>
            <p:nvPr/>
          </p:nvSpPr>
          <p:spPr>
            <a:xfrm>
              <a:off x="131927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32"/>
            <p:cNvSpPr/>
            <p:nvPr/>
          </p:nvSpPr>
          <p:spPr>
            <a:xfrm>
              <a:off x="1411200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32"/>
            <p:cNvSpPr/>
            <p:nvPr/>
          </p:nvSpPr>
          <p:spPr>
            <a:xfrm>
              <a:off x="150300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32"/>
            <p:cNvSpPr/>
            <p:nvPr/>
          </p:nvSpPr>
          <p:spPr>
            <a:xfrm>
              <a:off x="15947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32"/>
            <p:cNvSpPr/>
            <p:nvPr/>
          </p:nvSpPr>
          <p:spPr>
            <a:xfrm>
              <a:off x="16866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32"/>
            <p:cNvSpPr/>
            <p:nvPr/>
          </p:nvSpPr>
          <p:spPr>
            <a:xfrm>
              <a:off x="17784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32"/>
            <p:cNvSpPr/>
            <p:nvPr/>
          </p:nvSpPr>
          <p:spPr>
            <a:xfrm>
              <a:off x="187037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32"/>
            <p:cNvSpPr/>
            <p:nvPr/>
          </p:nvSpPr>
          <p:spPr>
            <a:xfrm>
              <a:off x="19621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32"/>
            <p:cNvSpPr/>
            <p:nvPr/>
          </p:nvSpPr>
          <p:spPr>
            <a:xfrm>
              <a:off x="2054075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32"/>
            <p:cNvSpPr/>
            <p:nvPr/>
          </p:nvSpPr>
          <p:spPr>
            <a:xfrm>
              <a:off x="21458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32"/>
            <p:cNvSpPr/>
            <p:nvPr/>
          </p:nvSpPr>
          <p:spPr>
            <a:xfrm>
              <a:off x="2237800" y="50551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32"/>
            <p:cNvSpPr/>
            <p:nvPr/>
          </p:nvSpPr>
          <p:spPr>
            <a:xfrm>
              <a:off x="23295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32"/>
            <p:cNvSpPr/>
            <p:nvPr/>
          </p:nvSpPr>
          <p:spPr>
            <a:xfrm>
              <a:off x="242132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32"/>
            <p:cNvSpPr/>
            <p:nvPr/>
          </p:nvSpPr>
          <p:spPr>
            <a:xfrm>
              <a:off x="25132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32"/>
            <p:cNvSpPr/>
            <p:nvPr/>
          </p:nvSpPr>
          <p:spPr>
            <a:xfrm>
              <a:off x="260500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32"/>
            <p:cNvSpPr/>
            <p:nvPr/>
          </p:nvSpPr>
          <p:spPr>
            <a:xfrm>
              <a:off x="26969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32"/>
            <p:cNvSpPr/>
            <p:nvPr/>
          </p:nvSpPr>
          <p:spPr>
            <a:xfrm>
              <a:off x="27887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32"/>
            <p:cNvSpPr/>
            <p:nvPr/>
          </p:nvSpPr>
          <p:spPr>
            <a:xfrm>
              <a:off x="28806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32"/>
            <p:cNvSpPr/>
            <p:nvPr/>
          </p:nvSpPr>
          <p:spPr>
            <a:xfrm>
              <a:off x="297242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32"/>
            <p:cNvSpPr/>
            <p:nvPr/>
          </p:nvSpPr>
          <p:spPr>
            <a:xfrm>
              <a:off x="30643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32"/>
            <p:cNvSpPr/>
            <p:nvPr/>
          </p:nvSpPr>
          <p:spPr>
            <a:xfrm>
              <a:off x="31561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32"/>
            <p:cNvSpPr/>
            <p:nvPr/>
          </p:nvSpPr>
          <p:spPr>
            <a:xfrm>
              <a:off x="32478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32"/>
            <p:cNvSpPr/>
            <p:nvPr/>
          </p:nvSpPr>
          <p:spPr>
            <a:xfrm>
              <a:off x="333985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32"/>
            <p:cNvSpPr/>
            <p:nvPr/>
          </p:nvSpPr>
          <p:spPr>
            <a:xfrm>
              <a:off x="343157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32"/>
            <p:cNvSpPr/>
            <p:nvPr/>
          </p:nvSpPr>
          <p:spPr>
            <a:xfrm>
              <a:off x="35235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32"/>
            <p:cNvSpPr/>
            <p:nvPr/>
          </p:nvSpPr>
          <p:spPr>
            <a:xfrm>
              <a:off x="6764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32"/>
            <p:cNvSpPr/>
            <p:nvPr/>
          </p:nvSpPr>
          <p:spPr>
            <a:xfrm>
              <a:off x="76832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32"/>
            <p:cNvSpPr/>
            <p:nvPr/>
          </p:nvSpPr>
          <p:spPr>
            <a:xfrm>
              <a:off x="860125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32"/>
            <p:cNvSpPr/>
            <p:nvPr/>
          </p:nvSpPr>
          <p:spPr>
            <a:xfrm>
              <a:off x="9518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32"/>
            <p:cNvSpPr/>
            <p:nvPr/>
          </p:nvSpPr>
          <p:spPr>
            <a:xfrm>
              <a:off x="104382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32"/>
            <p:cNvSpPr/>
            <p:nvPr/>
          </p:nvSpPr>
          <p:spPr>
            <a:xfrm>
              <a:off x="11355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32"/>
            <p:cNvSpPr/>
            <p:nvPr/>
          </p:nvSpPr>
          <p:spPr>
            <a:xfrm>
              <a:off x="1227500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32"/>
            <p:cNvSpPr/>
            <p:nvPr/>
          </p:nvSpPr>
          <p:spPr>
            <a:xfrm>
              <a:off x="131927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32"/>
            <p:cNvSpPr/>
            <p:nvPr/>
          </p:nvSpPr>
          <p:spPr>
            <a:xfrm>
              <a:off x="1411200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32"/>
            <p:cNvSpPr/>
            <p:nvPr/>
          </p:nvSpPr>
          <p:spPr>
            <a:xfrm>
              <a:off x="150300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32"/>
            <p:cNvSpPr/>
            <p:nvPr/>
          </p:nvSpPr>
          <p:spPr>
            <a:xfrm>
              <a:off x="15947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32"/>
            <p:cNvSpPr/>
            <p:nvPr/>
          </p:nvSpPr>
          <p:spPr>
            <a:xfrm>
              <a:off x="16866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32"/>
            <p:cNvSpPr/>
            <p:nvPr/>
          </p:nvSpPr>
          <p:spPr>
            <a:xfrm>
              <a:off x="17784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32"/>
            <p:cNvSpPr/>
            <p:nvPr/>
          </p:nvSpPr>
          <p:spPr>
            <a:xfrm>
              <a:off x="187037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32"/>
            <p:cNvSpPr/>
            <p:nvPr/>
          </p:nvSpPr>
          <p:spPr>
            <a:xfrm>
              <a:off x="19621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32"/>
            <p:cNvSpPr/>
            <p:nvPr/>
          </p:nvSpPr>
          <p:spPr>
            <a:xfrm>
              <a:off x="2054075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32"/>
            <p:cNvSpPr/>
            <p:nvPr/>
          </p:nvSpPr>
          <p:spPr>
            <a:xfrm>
              <a:off x="21458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32"/>
            <p:cNvSpPr/>
            <p:nvPr/>
          </p:nvSpPr>
          <p:spPr>
            <a:xfrm>
              <a:off x="2237800" y="5147025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32"/>
            <p:cNvSpPr/>
            <p:nvPr/>
          </p:nvSpPr>
          <p:spPr>
            <a:xfrm>
              <a:off x="23295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32"/>
            <p:cNvSpPr/>
            <p:nvPr/>
          </p:nvSpPr>
          <p:spPr>
            <a:xfrm>
              <a:off x="242132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32"/>
            <p:cNvSpPr/>
            <p:nvPr/>
          </p:nvSpPr>
          <p:spPr>
            <a:xfrm>
              <a:off x="25132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32"/>
            <p:cNvSpPr/>
            <p:nvPr/>
          </p:nvSpPr>
          <p:spPr>
            <a:xfrm>
              <a:off x="260500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32"/>
            <p:cNvSpPr/>
            <p:nvPr/>
          </p:nvSpPr>
          <p:spPr>
            <a:xfrm>
              <a:off x="26969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32"/>
            <p:cNvSpPr/>
            <p:nvPr/>
          </p:nvSpPr>
          <p:spPr>
            <a:xfrm>
              <a:off x="27887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32"/>
            <p:cNvSpPr/>
            <p:nvPr/>
          </p:nvSpPr>
          <p:spPr>
            <a:xfrm>
              <a:off x="28806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32"/>
            <p:cNvSpPr/>
            <p:nvPr/>
          </p:nvSpPr>
          <p:spPr>
            <a:xfrm>
              <a:off x="297242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32"/>
            <p:cNvSpPr/>
            <p:nvPr/>
          </p:nvSpPr>
          <p:spPr>
            <a:xfrm>
              <a:off x="30643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32"/>
            <p:cNvSpPr/>
            <p:nvPr/>
          </p:nvSpPr>
          <p:spPr>
            <a:xfrm>
              <a:off x="31561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32"/>
            <p:cNvSpPr/>
            <p:nvPr/>
          </p:nvSpPr>
          <p:spPr>
            <a:xfrm>
              <a:off x="32478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32"/>
            <p:cNvSpPr/>
            <p:nvPr/>
          </p:nvSpPr>
          <p:spPr>
            <a:xfrm>
              <a:off x="333985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32"/>
            <p:cNvSpPr/>
            <p:nvPr/>
          </p:nvSpPr>
          <p:spPr>
            <a:xfrm>
              <a:off x="343157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32"/>
            <p:cNvSpPr/>
            <p:nvPr/>
          </p:nvSpPr>
          <p:spPr>
            <a:xfrm>
              <a:off x="35235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32"/>
            <p:cNvSpPr/>
            <p:nvPr/>
          </p:nvSpPr>
          <p:spPr>
            <a:xfrm>
              <a:off x="6764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32"/>
            <p:cNvSpPr/>
            <p:nvPr/>
          </p:nvSpPr>
          <p:spPr>
            <a:xfrm>
              <a:off x="76832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32"/>
            <p:cNvSpPr/>
            <p:nvPr/>
          </p:nvSpPr>
          <p:spPr>
            <a:xfrm>
              <a:off x="860125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32"/>
            <p:cNvSpPr/>
            <p:nvPr/>
          </p:nvSpPr>
          <p:spPr>
            <a:xfrm>
              <a:off x="9518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32"/>
            <p:cNvSpPr/>
            <p:nvPr/>
          </p:nvSpPr>
          <p:spPr>
            <a:xfrm>
              <a:off x="104382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32"/>
            <p:cNvSpPr/>
            <p:nvPr/>
          </p:nvSpPr>
          <p:spPr>
            <a:xfrm>
              <a:off x="11355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32"/>
            <p:cNvSpPr/>
            <p:nvPr/>
          </p:nvSpPr>
          <p:spPr>
            <a:xfrm>
              <a:off x="1227500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32"/>
            <p:cNvSpPr/>
            <p:nvPr/>
          </p:nvSpPr>
          <p:spPr>
            <a:xfrm>
              <a:off x="131927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32"/>
            <p:cNvSpPr/>
            <p:nvPr/>
          </p:nvSpPr>
          <p:spPr>
            <a:xfrm>
              <a:off x="1411200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32"/>
            <p:cNvSpPr/>
            <p:nvPr/>
          </p:nvSpPr>
          <p:spPr>
            <a:xfrm>
              <a:off x="150300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32"/>
            <p:cNvSpPr/>
            <p:nvPr/>
          </p:nvSpPr>
          <p:spPr>
            <a:xfrm>
              <a:off x="15947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32"/>
            <p:cNvSpPr/>
            <p:nvPr/>
          </p:nvSpPr>
          <p:spPr>
            <a:xfrm>
              <a:off x="16866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32"/>
            <p:cNvSpPr/>
            <p:nvPr/>
          </p:nvSpPr>
          <p:spPr>
            <a:xfrm>
              <a:off x="17784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32"/>
            <p:cNvSpPr/>
            <p:nvPr/>
          </p:nvSpPr>
          <p:spPr>
            <a:xfrm>
              <a:off x="187037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32"/>
            <p:cNvSpPr/>
            <p:nvPr/>
          </p:nvSpPr>
          <p:spPr>
            <a:xfrm>
              <a:off x="19621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32"/>
            <p:cNvSpPr/>
            <p:nvPr/>
          </p:nvSpPr>
          <p:spPr>
            <a:xfrm>
              <a:off x="2054075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32"/>
            <p:cNvSpPr/>
            <p:nvPr/>
          </p:nvSpPr>
          <p:spPr>
            <a:xfrm>
              <a:off x="21458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32"/>
            <p:cNvSpPr/>
            <p:nvPr/>
          </p:nvSpPr>
          <p:spPr>
            <a:xfrm>
              <a:off x="2237800" y="52387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32"/>
            <p:cNvSpPr/>
            <p:nvPr/>
          </p:nvSpPr>
          <p:spPr>
            <a:xfrm>
              <a:off x="23295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32"/>
            <p:cNvSpPr/>
            <p:nvPr/>
          </p:nvSpPr>
          <p:spPr>
            <a:xfrm>
              <a:off x="242132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32"/>
            <p:cNvSpPr/>
            <p:nvPr/>
          </p:nvSpPr>
          <p:spPr>
            <a:xfrm>
              <a:off x="25132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32"/>
            <p:cNvSpPr/>
            <p:nvPr/>
          </p:nvSpPr>
          <p:spPr>
            <a:xfrm>
              <a:off x="260500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32"/>
            <p:cNvSpPr/>
            <p:nvPr/>
          </p:nvSpPr>
          <p:spPr>
            <a:xfrm>
              <a:off x="26969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32"/>
            <p:cNvSpPr/>
            <p:nvPr/>
          </p:nvSpPr>
          <p:spPr>
            <a:xfrm>
              <a:off x="27887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32"/>
            <p:cNvSpPr/>
            <p:nvPr/>
          </p:nvSpPr>
          <p:spPr>
            <a:xfrm>
              <a:off x="28806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32"/>
            <p:cNvSpPr/>
            <p:nvPr/>
          </p:nvSpPr>
          <p:spPr>
            <a:xfrm>
              <a:off x="297242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32"/>
            <p:cNvSpPr/>
            <p:nvPr/>
          </p:nvSpPr>
          <p:spPr>
            <a:xfrm>
              <a:off x="30643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32"/>
            <p:cNvSpPr/>
            <p:nvPr/>
          </p:nvSpPr>
          <p:spPr>
            <a:xfrm>
              <a:off x="31561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32"/>
            <p:cNvSpPr/>
            <p:nvPr/>
          </p:nvSpPr>
          <p:spPr>
            <a:xfrm>
              <a:off x="32478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32"/>
            <p:cNvSpPr/>
            <p:nvPr/>
          </p:nvSpPr>
          <p:spPr>
            <a:xfrm>
              <a:off x="333985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32"/>
            <p:cNvSpPr/>
            <p:nvPr/>
          </p:nvSpPr>
          <p:spPr>
            <a:xfrm>
              <a:off x="343157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32"/>
            <p:cNvSpPr/>
            <p:nvPr/>
          </p:nvSpPr>
          <p:spPr>
            <a:xfrm>
              <a:off x="35235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32"/>
            <p:cNvSpPr/>
            <p:nvPr/>
          </p:nvSpPr>
          <p:spPr>
            <a:xfrm>
              <a:off x="6764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32"/>
            <p:cNvSpPr/>
            <p:nvPr/>
          </p:nvSpPr>
          <p:spPr>
            <a:xfrm>
              <a:off x="76832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32"/>
            <p:cNvSpPr/>
            <p:nvPr/>
          </p:nvSpPr>
          <p:spPr>
            <a:xfrm>
              <a:off x="860125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32"/>
            <p:cNvSpPr/>
            <p:nvPr/>
          </p:nvSpPr>
          <p:spPr>
            <a:xfrm>
              <a:off x="9518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32"/>
            <p:cNvSpPr/>
            <p:nvPr/>
          </p:nvSpPr>
          <p:spPr>
            <a:xfrm>
              <a:off x="104382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32"/>
            <p:cNvSpPr/>
            <p:nvPr/>
          </p:nvSpPr>
          <p:spPr>
            <a:xfrm>
              <a:off x="11355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32"/>
            <p:cNvSpPr/>
            <p:nvPr/>
          </p:nvSpPr>
          <p:spPr>
            <a:xfrm>
              <a:off x="1227500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32"/>
            <p:cNvSpPr/>
            <p:nvPr/>
          </p:nvSpPr>
          <p:spPr>
            <a:xfrm>
              <a:off x="131927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32"/>
            <p:cNvSpPr/>
            <p:nvPr/>
          </p:nvSpPr>
          <p:spPr>
            <a:xfrm>
              <a:off x="1411200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32"/>
            <p:cNvSpPr/>
            <p:nvPr/>
          </p:nvSpPr>
          <p:spPr>
            <a:xfrm>
              <a:off x="150300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32"/>
            <p:cNvSpPr/>
            <p:nvPr/>
          </p:nvSpPr>
          <p:spPr>
            <a:xfrm>
              <a:off x="15947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32"/>
            <p:cNvSpPr/>
            <p:nvPr/>
          </p:nvSpPr>
          <p:spPr>
            <a:xfrm>
              <a:off x="16866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32"/>
            <p:cNvSpPr/>
            <p:nvPr/>
          </p:nvSpPr>
          <p:spPr>
            <a:xfrm>
              <a:off x="17784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0" name="Google Shape;15990;p32"/>
            <p:cNvSpPr/>
            <p:nvPr/>
          </p:nvSpPr>
          <p:spPr>
            <a:xfrm>
              <a:off x="187037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32"/>
            <p:cNvSpPr/>
            <p:nvPr/>
          </p:nvSpPr>
          <p:spPr>
            <a:xfrm>
              <a:off x="19621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32"/>
            <p:cNvSpPr/>
            <p:nvPr/>
          </p:nvSpPr>
          <p:spPr>
            <a:xfrm>
              <a:off x="2054075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32"/>
            <p:cNvSpPr/>
            <p:nvPr/>
          </p:nvSpPr>
          <p:spPr>
            <a:xfrm>
              <a:off x="21458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32"/>
            <p:cNvSpPr/>
            <p:nvPr/>
          </p:nvSpPr>
          <p:spPr>
            <a:xfrm>
              <a:off x="2237800" y="53305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32"/>
            <p:cNvSpPr/>
            <p:nvPr/>
          </p:nvSpPr>
          <p:spPr>
            <a:xfrm>
              <a:off x="23295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32"/>
            <p:cNvSpPr/>
            <p:nvPr/>
          </p:nvSpPr>
          <p:spPr>
            <a:xfrm>
              <a:off x="242132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32"/>
            <p:cNvSpPr/>
            <p:nvPr/>
          </p:nvSpPr>
          <p:spPr>
            <a:xfrm>
              <a:off x="25132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32"/>
            <p:cNvSpPr/>
            <p:nvPr/>
          </p:nvSpPr>
          <p:spPr>
            <a:xfrm>
              <a:off x="260500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32"/>
            <p:cNvSpPr/>
            <p:nvPr/>
          </p:nvSpPr>
          <p:spPr>
            <a:xfrm>
              <a:off x="26969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32"/>
            <p:cNvSpPr/>
            <p:nvPr/>
          </p:nvSpPr>
          <p:spPr>
            <a:xfrm>
              <a:off x="27887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32"/>
            <p:cNvSpPr/>
            <p:nvPr/>
          </p:nvSpPr>
          <p:spPr>
            <a:xfrm>
              <a:off x="28806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32"/>
            <p:cNvSpPr/>
            <p:nvPr/>
          </p:nvSpPr>
          <p:spPr>
            <a:xfrm>
              <a:off x="297242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32"/>
            <p:cNvSpPr/>
            <p:nvPr/>
          </p:nvSpPr>
          <p:spPr>
            <a:xfrm>
              <a:off x="30643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32"/>
            <p:cNvSpPr/>
            <p:nvPr/>
          </p:nvSpPr>
          <p:spPr>
            <a:xfrm>
              <a:off x="31561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32"/>
            <p:cNvSpPr/>
            <p:nvPr/>
          </p:nvSpPr>
          <p:spPr>
            <a:xfrm>
              <a:off x="32478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32"/>
            <p:cNvSpPr/>
            <p:nvPr/>
          </p:nvSpPr>
          <p:spPr>
            <a:xfrm>
              <a:off x="333985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32"/>
            <p:cNvSpPr/>
            <p:nvPr/>
          </p:nvSpPr>
          <p:spPr>
            <a:xfrm>
              <a:off x="343157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32"/>
            <p:cNvSpPr/>
            <p:nvPr/>
          </p:nvSpPr>
          <p:spPr>
            <a:xfrm>
              <a:off x="35235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32"/>
            <p:cNvSpPr/>
            <p:nvPr/>
          </p:nvSpPr>
          <p:spPr>
            <a:xfrm>
              <a:off x="6764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32"/>
            <p:cNvSpPr/>
            <p:nvPr/>
          </p:nvSpPr>
          <p:spPr>
            <a:xfrm>
              <a:off x="76832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32"/>
            <p:cNvSpPr/>
            <p:nvPr/>
          </p:nvSpPr>
          <p:spPr>
            <a:xfrm>
              <a:off x="860125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32"/>
            <p:cNvSpPr/>
            <p:nvPr/>
          </p:nvSpPr>
          <p:spPr>
            <a:xfrm>
              <a:off x="9518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32"/>
            <p:cNvSpPr/>
            <p:nvPr/>
          </p:nvSpPr>
          <p:spPr>
            <a:xfrm>
              <a:off x="104382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32"/>
            <p:cNvSpPr/>
            <p:nvPr/>
          </p:nvSpPr>
          <p:spPr>
            <a:xfrm>
              <a:off x="11355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32"/>
            <p:cNvSpPr/>
            <p:nvPr/>
          </p:nvSpPr>
          <p:spPr>
            <a:xfrm>
              <a:off x="1227500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32"/>
            <p:cNvSpPr/>
            <p:nvPr/>
          </p:nvSpPr>
          <p:spPr>
            <a:xfrm>
              <a:off x="131927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32"/>
            <p:cNvSpPr/>
            <p:nvPr/>
          </p:nvSpPr>
          <p:spPr>
            <a:xfrm>
              <a:off x="1411200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32"/>
            <p:cNvSpPr/>
            <p:nvPr/>
          </p:nvSpPr>
          <p:spPr>
            <a:xfrm>
              <a:off x="150300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32"/>
            <p:cNvSpPr/>
            <p:nvPr/>
          </p:nvSpPr>
          <p:spPr>
            <a:xfrm>
              <a:off x="15947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0" name="Google Shape;16020;p32"/>
            <p:cNvSpPr/>
            <p:nvPr/>
          </p:nvSpPr>
          <p:spPr>
            <a:xfrm>
              <a:off x="16866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1" name="Google Shape;16021;p32"/>
            <p:cNvSpPr/>
            <p:nvPr/>
          </p:nvSpPr>
          <p:spPr>
            <a:xfrm>
              <a:off x="17784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32"/>
            <p:cNvSpPr/>
            <p:nvPr/>
          </p:nvSpPr>
          <p:spPr>
            <a:xfrm>
              <a:off x="187037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32"/>
            <p:cNvSpPr/>
            <p:nvPr/>
          </p:nvSpPr>
          <p:spPr>
            <a:xfrm>
              <a:off x="19621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32"/>
            <p:cNvSpPr/>
            <p:nvPr/>
          </p:nvSpPr>
          <p:spPr>
            <a:xfrm>
              <a:off x="2054075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32"/>
            <p:cNvSpPr/>
            <p:nvPr/>
          </p:nvSpPr>
          <p:spPr>
            <a:xfrm>
              <a:off x="21458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32"/>
            <p:cNvSpPr/>
            <p:nvPr/>
          </p:nvSpPr>
          <p:spPr>
            <a:xfrm>
              <a:off x="2237800" y="54225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32"/>
            <p:cNvSpPr/>
            <p:nvPr/>
          </p:nvSpPr>
          <p:spPr>
            <a:xfrm>
              <a:off x="23295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32"/>
            <p:cNvSpPr/>
            <p:nvPr/>
          </p:nvSpPr>
          <p:spPr>
            <a:xfrm>
              <a:off x="242132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32"/>
            <p:cNvSpPr/>
            <p:nvPr/>
          </p:nvSpPr>
          <p:spPr>
            <a:xfrm>
              <a:off x="25132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32"/>
            <p:cNvSpPr/>
            <p:nvPr/>
          </p:nvSpPr>
          <p:spPr>
            <a:xfrm>
              <a:off x="260500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32"/>
            <p:cNvSpPr/>
            <p:nvPr/>
          </p:nvSpPr>
          <p:spPr>
            <a:xfrm>
              <a:off x="26969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32"/>
            <p:cNvSpPr/>
            <p:nvPr/>
          </p:nvSpPr>
          <p:spPr>
            <a:xfrm>
              <a:off x="27887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32"/>
            <p:cNvSpPr/>
            <p:nvPr/>
          </p:nvSpPr>
          <p:spPr>
            <a:xfrm>
              <a:off x="28806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32"/>
            <p:cNvSpPr/>
            <p:nvPr/>
          </p:nvSpPr>
          <p:spPr>
            <a:xfrm>
              <a:off x="297242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32"/>
            <p:cNvSpPr/>
            <p:nvPr/>
          </p:nvSpPr>
          <p:spPr>
            <a:xfrm>
              <a:off x="30643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32"/>
            <p:cNvSpPr/>
            <p:nvPr/>
          </p:nvSpPr>
          <p:spPr>
            <a:xfrm>
              <a:off x="31561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7" name="Google Shape;16037;p32"/>
            <p:cNvSpPr/>
            <p:nvPr/>
          </p:nvSpPr>
          <p:spPr>
            <a:xfrm>
              <a:off x="32478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32"/>
            <p:cNvSpPr/>
            <p:nvPr/>
          </p:nvSpPr>
          <p:spPr>
            <a:xfrm>
              <a:off x="333985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32"/>
            <p:cNvSpPr/>
            <p:nvPr/>
          </p:nvSpPr>
          <p:spPr>
            <a:xfrm>
              <a:off x="343157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32"/>
            <p:cNvSpPr/>
            <p:nvPr/>
          </p:nvSpPr>
          <p:spPr>
            <a:xfrm>
              <a:off x="35235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32"/>
            <p:cNvSpPr/>
            <p:nvPr/>
          </p:nvSpPr>
          <p:spPr>
            <a:xfrm>
              <a:off x="635875" y="53366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32"/>
            <p:cNvSpPr/>
            <p:nvPr/>
          </p:nvSpPr>
          <p:spPr>
            <a:xfrm>
              <a:off x="635875" y="54284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32"/>
            <p:cNvSpPr/>
            <p:nvPr/>
          </p:nvSpPr>
          <p:spPr>
            <a:xfrm>
              <a:off x="635875" y="52447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32"/>
            <p:cNvSpPr/>
            <p:nvPr/>
          </p:nvSpPr>
          <p:spPr>
            <a:xfrm>
              <a:off x="635875" y="5152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32"/>
            <p:cNvSpPr/>
            <p:nvPr/>
          </p:nvSpPr>
          <p:spPr>
            <a:xfrm>
              <a:off x="635875" y="50610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32"/>
            <p:cNvSpPr/>
            <p:nvPr/>
          </p:nvSpPr>
          <p:spPr>
            <a:xfrm>
              <a:off x="635875" y="49692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32"/>
            <p:cNvSpPr/>
            <p:nvPr/>
          </p:nvSpPr>
          <p:spPr>
            <a:xfrm>
              <a:off x="635875" y="487730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32"/>
            <p:cNvSpPr/>
            <p:nvPr/>
          </p:nvSpPr>
          <p:spPr>
            <a:xfrm>
              <a:off x="635875" y="47855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9" name="Google Shape;16049;p32"/>
            <p:cNvSpPr/>
            <p:nvPr/>
          </p:nvSpPr>
          <p:spPr>
            <a:xfrm>
              <a:off x="635875" y="4693575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0" name="Google Shape;16050;p32"/>
            <p:cNvSpPr/>
            <p:nvPr/>
          </p:nvSpPr>
          <p:spPr>
            <a:xfrm>
              <a:off x="635875" y="46018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32"/>
            <p:cNvSpPr/>
            <p:nvPr/>
          </p:nvSpPr>
          <p:spPr>
            <a:xfrm>
              <a:off x="635875" y="451010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32"/>
            <p:cNvSpPr/>
            <p:nvPr/>
          </p:nvSpPr>
          <p:spPr>
            <a:xfrm>
              <a:off x="635875" y="44181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32"/>
            <p:cNvSpPr/>
            <p:nvPr/>
          </p:nvSpPr>
          <p:spPr>
            <a:xfrm>
              <a:off x="635875" y="43263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32"/>
            <p:cNvSpPr/>
            <p:nvPr/>
          </p:nvSpPr>
          <p:spPr>
            <a:xfrm>
              <a:off x="635875" y="42344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32"/>
            <p:cNvSpPr/>
            <p:nvPr/>
          </p:nvSpPr>
          <p:spPr>
            <a:xfrm>
              <a:off x="635875" y="41426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32"/>
            <p:cNvSpPr/>
            <p:nvPr/>
          </p:nvSpPr>
          <p:spPr>
            <a:xfrm>
              <a:off x="635875" y="40507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32"/>
            <p:cNvSpPr/>
            <p:nvPr/>
          </p:nvSpPr>
          <p:spPr>
            <a:xfrm>
              <a:off x="635875" y="395895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32"/>
            <p:cNvSpPr/>
            <p:nvPr/>
          </p:nvSpPr>
          <p:spPr>
            <a:xfrm>
              <a:off x="635875" y="3867025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32"/>
            <p:cNvSpPr/>
            <p:nvPr/>
          </p:nvSpPr>
          <p:spPr>
            <a:xfrm>
              <a:off x="635875" y="37752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32"/>
            <p:cNvSpPr/>
            <p:nvPr/>
          </p:nvSpPr>
          <p:spPr>
            <a:xfrm>
              <a:off x="635875" y="36835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32"/>
            <p:cNvSpPr/>
            <p:nvPr/>
          </p:nvSpPr>
          <p:spPr>
            <a:xfrm>
              <a:off x="635875" y="35915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32"/>
            <p:cNvSpPr/>
            <p:nvPr/>
          </p:nvSpPr>
          <p:spPr>
            <a:xfrm>
              <a:off x="635875" y="34998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32"/>
            <p:cNvSpPr/>
            <p:nvPr/>
          </p:nvSpPr>
          <p:spPr>
            <a:xfrm>
              <a:off x="635875" y="34078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32"/>
            <p:cNvSpPr/>
            <p:nvPr/>
          </p:nvSpPr>
          <p:spPr>
            <a:xfrm>
              <a:off x="635875" y="33160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32"/>
            <p:cNvSpPr/>
            <p:nvPr/>
          </p:nvSpPr>
          <p:spPr>
            <a:xfrm>
              <a:off x="635875" y="32241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32"/>
            <p:cNvSpPr/>
            <p:nvPr/>
          </p:nvSpPr>
          <p:spPr>
            <a:xfrm>
              <a:off x="635875" y="31324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32"/>
            <p:cNvSpPr/>
            <p:nvPr/>
          </p:nvSpPr>
          <p:spPr>
            <a:xfrm>
              <a:off x="635875" y="304045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32"/>
            <p:cNvSpPr/>
            <p:nvPr/>
          </p:nvSpPr>
          <p:spPr>
            <a:xfrm>
              <a:off x="635875" y="29487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32"/>
            <p:cNvSpPr/>
            <p:nvPr/>
          </p:nvSpPr>
          <p:spPr>
            <a:xfrm>
              <a:off x="635875" y="285690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32"/>
            <p:cNvSpPr/>
            <p:nvPr/>
          </p:nvSpPr>
          <p:spPr>
            <a:xfrm>
              <a:off x="635875" y="2764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32"/>
            <p:cNvSpPr/>
            <p:nvPr/>
          </p:nvSpPr>
          <p:spPr>
            <a:xfrm>
              <a:off x="635875" y="26732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32"/>
            <p:cNvSpPr/>
            <p:nvPr/>
          </p:nvSpPr>
          <p:spPr>
            <a:xfrm>
              <a:off x="635875" y="25812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32"/>
            <p:cNvSpPr/>
            <p:nvPr/>
          </p:nvSpPr>
          <p:spPr>
            <a:xfrm>
              <a:off x="635875" y="24895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32"/>
            <p:cNvSpPr/>
            <p:nvPr/>
          </p:nvSpPr>
          <p:spPr>
            <a:xfrm>
              <a:off x="635875" y="2397575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32"/>
            <p:cNvSpPr/>
            <p:nvPr/>
          </p:nvSpPr>
          <p:spPr>
            <a:xfrm>
              <a:off x="635875" y="230582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32"/>
            <p:cNvSpPr/>
            <p:nvPr/>
          </p:nvSpPr>
          <p:spPr>
            <a:xfrm>
              <a:off x="635875" y="2213850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32"/>
            <p:cNvSpPr/>
            <p:nvPr/>
          </p:nvSpPr>
          <p:spPr>
            <a:xfrm>
              <a:off x="635875" y="21221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32"/>
            <p:cNvSpPr/>
            <p:nvPr/>
          </p:nvSpPr>
          <p:spPr>
            <a:xfrm>
              <a:off x="635875" y="20303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32"/>
            <p:cNvSpPr/>
            <p:nvPr/>
          </p:nvSpPr>
          <p:spPr>
            <a:xfrm>
              <a:off x="635875" y="19384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32"/>
            <p:cNvSpPr/>
            <p:nvPr/>
          </p:nvSpPr>
          <p:spPr>
            <a:xfrm>
              <a:off x="635875" y="18466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32"/>
            <p:cNvSpPr/>
            <p:nvPr/>
          </p:nvSpPr>
          <p:spPr>
            <a:xfrm>
              <a:off x="635875" y="17546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32"/>
            <p:cNvSpPr/>
            <p:nvPr/>
          </p:nvSpPr>
          <p:spPr>
            <a:xfrm>
              <a:off x="635875" y="16629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32"/>
            <p:cNvSpPr/>
            <p:nvPr/>
          </p:nvSpPr>
          <p:spPr>
            <a:xfrm>
              <a:off x="635875" y="1571025"/>
              <a:ext cx="2940550" cy="1600"/>
            </a:xfrm>
            <a:custGeom>
              <a:avLst/>
              <a:gdLst/>
              <a:ahLst/>
              <a:cxnLst/>
              <a:rect l="l" t="t" r="r" b="b"/>
              <a:pathLst>
                <a:path w="117622" h="64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32"/>
            <p:cNvSpPr/>
            <p:nvPr/>
          </p:nvSpPr>
          <p:spPr>
            <a:xfrm>
              <a:off x="635875" y="14792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32"/>
            <p:cNvSpPr/>
            <p:nvPr/>
          </p:nvSpPr>
          <p:spPr>
            <a:xfrm>
              <a:off x="635875" y="13874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32"/>
            <p:cNvSpPr/>
            <p:nvPr/>
          </p:nvSpPr>
          <p:spPr>
            <a:xfrm>
              <a:off x="635875" y="12955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32"/>
            <p:cNvSpPr/>
            <p:nvPr/>
          </p:nvSpPr>
          <p:spPr>
            <a:xfrm>
              <a:off x="635875" y="12037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32"/>
            <p:cNvSpPr/>
            <p:nvPr/>
          </p:nvSpPr>
          <p:spPr>
            <a:xfrm>
              <a:off x="635875" y="11118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32"/>
            <p:cNvSpPr/>
            <p:nvPr/>
          </p:nvSpPr>
          <p:spPr>
            <a:xfrm>
              <a:off x="7737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32"/>
            <p:cNvSpPr/>
            <p:nvPr/>
          </p:nvSpPr>
          <p:spPr>
            <a:xfrm>
              <a:off x="6819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32"/>
            <p:cNvSpPr/>
            <p:nvPr/>
          </p:nvSpPr>
          <p:spPr>
            <a:xfrm>
              <a:off x="8656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32"/>
            <p:cNvSpPr/>
            <p:nvPr/>
          </p:nvSpPr>
          <p:spPr>
            <a:xfrm>
              <a:off x="95740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32"/>
            <p:cNvSpPr/>
            <p:nvPr/>
          </p:nvSpPr>
          <p:spPr>
            <a:xfrm>
              <a:off x="1049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32"/>
            <p:cNvSpPr/>
            <p:nvPr/>
          </p:nvSpPr>
          <p:spPr>
            <a:xfrm>
              <a:off x="11411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32"/>
            <p:cNvSpPr/>
            <p:nvPr/>
          </p:nvSpPr>
          <p:spPr>
            <a:xfrm>
              <a:off x="1232875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32"/>
            <p:cNvSpPr/>
            <p:nvPr/>
          </p:nvSpPr>
          <p:spPr>
            <a:xfrm>
              <a:off x="13248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32"/>
            <p:cNvSpPr/>
            <p:nvPr/>
          </p:nvSpPr>
          <p:spPr>
            <a:xfrm>
              <a:off x="14165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32"/>
            <p:cNvSpPr/>
            <p:nvPr/>
          </p:nvSpPr>
          <p:spPr>
            <a:xfrm>
              <a:off x="150855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32"/>
            <p:cNvSpPr/>
            <p:nvPr/>
          </p:nvSpPr>
          <p:spPr>
            <a:xfrm>
              <a:off x="16003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32"/>
            <p:cNvSpPr/>
            <p:nvPr/>
          </p:nvSpPr>
          <p:spPr>
            <a:xfrm>
              <a:off x="16922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32"/>
            <p:cNvSpPr/>
            <p:nvPr/>
          </p:nvSpPr>
          <p:spPr>
            <a:xfrm>
              <a:off x="17840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32"/>
            <p:cNvSpPr/>
            <p:nvPr/>
          </p:nvSpPr>
          <p:spPr>
            <a:xfrm>
              <a:off x="1875750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32"/>
            <p:cNvSpPr/>
            <p:nvPr/>
          </p:nvSpPr>
          <p:spPr>
            <a:xfrm>
              <a:off x="19677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32"/>
            <p:cNvSpPr/>
            <p:nvPr/>
          </p:nvSpPr>
          <p:spPr>
            <a:xfrm>
              <a:off x="2059450" y="1065050"/>
              <a:ext cx="1675" cy="4410900"/>
            </a:xfrm>
            <a:custGeom>
              <a:avLst/>
              <a:gdLst/>
              <a:ahLst/>
              <a:cxnLst/>
              <a:rect l="l" t="t" r="r" b="b"/>
              <a:pathLst>
                <a:path w="67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32"/>
            <p:cNvSpPr/>
            <p:nvPr/>
          </p:nvSpPr>
          <p:spPr>
            <a:xfrm>
              <a:off x="21514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32"/>
            <p:cNvSpPr/>
            <p:nvPr/>
          </p:nvSpPr>
          <p:spPr>
            <a:xfrm>
              <a:off x="2243175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32"/>
            <p:cNvSpPr/>
            <p:nvPr/>
          </p:nvSpPr>
          <p:spPr>
            <a:xfrm>
              <a:off x="23350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32"/>
            <p:cNvSpPr/>
            <p:nvPr/>
          </p:nvSpPr>
          <p:spPr>
            <a:xfrm>
              <a:off x="24268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32"/>
            <p:cNvSpPr/>
            <p:nvPr/>
          </p:nvSpPr>
          <p:spPr>
            <a:xfrm>
              <a:off x="25188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32"/>
            <p:cNvSpPr/>
            <p:nvPr/>
          </p:nvSpPr>
          <p:spPr>
            <a:xfrm>
              <a:off x="26106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32"/>
            <p:cNvSpPr/>
            <p:nvPr/>
          </p:nvSpPr>
          <p:spPr>
            <a:xfrm>
              <a:off x="27023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5" y="17643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32"/>
            <p:cNvSpPr/>
            <p:nvPr/>
          </p:nvSpPr>
          <p:spPr>
            <a:xfrm>
              <a:off x="279425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32"/>
            <p:cNvSpPr/>
            <p:nvPr/>
          </p:nvSpPr>
          <p:spPr>
            <a:xfrm>
              <a:off x="2886050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32"/>
            <p:cNvSpPr/>
            <p:nvPr/>
          </p:nvSpPr>
          <p:spPr>
            <a:xfrm>
              <a:off x="297797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32"/>
            <p:cNvSpPr/>
            <p:nvPr/>
          </p:nvSpPr>
          <p:spPr>
            <a:xfrm>
              <a:off x="30697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32"/>
            <p:cNvSpPr/>
            <p:nvPr/>
          </p:nvSpPr>
          <p:spPr>
            <a:xfrm>
              <a:off x="31616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32"/>
            <p:cNvSpPr/>
            <p:nvPr/>
          </p:nvSpPr>
          <p:spPr>
            <a:xfrm>
              <a:off x="325342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32"/>
            <p:cNvSpPr/>
            <p:nvPr/>
          </p:nvSpPr>
          <p:spPr>
            <a:xfrm>
              <a:off x="3345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32"/>
            <p:cNvSpPr/>
            <p:nvPr/>
          </p:nvSpPr>
          <p:spPr>
            <a:xfrm>
              <a:off x="343712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32"/>
            <p:cNvSpPr/>
            <p:nvPr/>
          </p:nvSpPr>
          <p:spPr>
            <a:xfrm>
              <a:off x="35289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16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22" name="Google Shape;16122;p33"/>
          <p:cNvSpPr/>
          <p:nvPr/>
        </p:nvSpPr>
        <p:spPr>
          <a:xfrm>
            <a:off x="-214975" y="3963813"/>
            <a:ext cx="928204" cy="975843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23" name="Google Shape;16123;p33"/>
          <p:cNvSpPr/>
          <p:nvPr/>
        </p:nvSpPr>
        <p:spPr>
          <a:xfrm>
            <a:off x="8872872" y="246175"/>
            <a:ext cx="550800" cy="22470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24" name="Google Shape;16124;p33"/>
          <p:cNvSpPr/>
          <p:nvPr/>
        </p:nvSpPr>
        <p:spPr>
          <a:xfrm>
            <a:off x="8519900" y="1931816"/>
            <a:ext cx="1609800" cy="1609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dk1"/>
        </a:solidFill>
        <a:effectLst/>
      </p:bgPr>
    </p:bg>
    <p:spTree>
      <p:nvGrpSpPr>
        <p:cNvPr id="1" name="Shape 3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9" name="Google Shape;3309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310" name="Google Shape;3310;p4"/>
          <p:cNvSpPr txBox="1">
            <a:spLocks noGrp="1"/>
          </p:cNvSpPr>
          <p:nvPr>
            <p:ph type="body" idx="1"/>
          </p:nvPr>
        </p:nvSpPr>
        <p:spPr>
          <a:xfrm>
            <a:off x="720000" y="1091526"/>
            <a:ext cx="7704000" cy="41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●"/>
              <a:defRPr>
                <a:solidFill>
                  <a:schemeClr val="dk2"/>
                </a:solidFill>
              </a:defRPr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grpSp>
        <p:nvGrpSpPr>
          <p:cNvPr id="3311" name="Google Shape;3311;p4"/>
          <p:cNvGrpSpPr/>
          <p:nvPr/>
        </p:nvGrpSpPr>
        <p:grpSpPr>
          <a:xfrm>
            <a:off x="8870898" y="929774"/>
            <a:ext cx="347597" cy="4345456"/>
            <a:chOff x="-136402" y="-175976"/>
            <a:chExt cx="347597" cy="4345456"/>
          </a:xfrm>
        </p:grpSpPr>
        <p:sp>
          <p:nvSpPr>
            <p:cNvPr id="3312" name="Google Shape;3312;p4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4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4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4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4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4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4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4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4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4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4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4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4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4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4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4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4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4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4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4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4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4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4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4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4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4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4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9" name="Google Shape;3339;p4"/>
          <p:cNvGrpSpPr/>
          <p:nvPr/>
        </p:nvGrpSpPr>
        <p:grpSpPr>
          <a:xfrm>
            <a:off x="8870898" y="929774"/>
            <a:ext cx="347597" cy="4345451"/>
            <a:chOff x="-136402" y="-175976"/>
            <a:chExt cx="347597" cy="4345451"/>
          </a:xfrm>
        </p:grpSpPr>
        <p:sp>
          <p:nvSpPr>
            <p:cNvPr id="3340" name="Google Shape;3340;p4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4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4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4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4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4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4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4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4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4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4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4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4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4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4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4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4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4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4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4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4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4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4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4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4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4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66" name="Google Shape;3366;p4"/>
          <p:cNvSpPr/>
          <p:nvPr/>
        </p:nvSpPr>
        <p:spPr>
          <a:xfrm>
            <a:off x="8870850" y="929725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7" name="Google Shape;3367;p4"/>
          <p:cNvSpPr/>
          <p:nvPr/>
        </p:nvSpPr>
        <p:spPr>
          <a:xfrm>
            <a:off x="-770275" y="-449275"/>
            <a:ext cx="1540800" cy="1540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8" name="Google Shape;3368;p4"/>
          <p:cNvSpPr/>
          <p:nvPr/>
        </p:nvSpPr>
        <p:spPr>
          <a:xfrm>
            <a:off x="-437725" y="-116725"/>
            <a:ext cx="875700" cy="8757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9" name="Google Shape;3369;p4"/>
          <p:cNvSpPr/>
          <p:nvPr/>
        </p:nvSpPr>
        <p:spPr>
          <a:xfrm>
            <a:off x="-260868" y="4310950"/>
            <a:ext cx="1206475" cy="1268396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>
            <a:extLst>
              <a:ext uri="{FF2B5EF4-FFF2-40B4-BE49-F238E27FC236}">
                <a16:creationId xmlns:a16="http://schemas.microsoft.com/office/drawing/2014/main" id="{1F6879E5-6761-1A98-5F22-0ECF902CEF5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439902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004934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1" name="Google Shape;3371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6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372" name="Google Shape;3372;p5"/>
          <p:cNvSpPr txBox="1">
            <a:spLocks noGrp="1"/>
          </p:cNvSpPr>
          <p:nvPr>
            <p:ph type="subTitle" idx="1"/>
          </p:nvPr>
        </p:nvSpPr>
        <p:spPr>
          <a:xfrm>
            <a:off x="1080738" y="3588100"/>
            <a:ext cx="2979900" cy="6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373" name="Google Shape;3373;p5"/>
          <p:cNvSpPr txBox="1">
            <a:spLocks noGrp="1"/>
          </p:cNvSpPr>
          <p:nvPr>
            <p:ph type="subTitle" idx="2"/>
          </p:nvPr>
        </p:nvSpPr>
        <p:spPr>
          <a:xfrm>
            <a:off x="1080738" y="3233275"/>
            <a:ext cx="2979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3374" name="Google Shape;3374;p5"/>
          <p:cNvSpPr txBox="1">
            <a:spLocks noGrp="1"/>
          </p:cNvSpPr>
          <p:nvPr>
            <p:ph type="subTitle" idx="3"/>
          </p:nvPr>
        </p:nvSpPr>
        <p:spPr>
          <a:xfrm>
            <a:off x="5083366" y="3588100"/>
            <a:ext cx="2979900" cy="6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</a:defRPr>
            </a:lvl1pPr>
            <a:lvl2pPr lvl="1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375" name="Google Shape;3375;p5"/>
          <p:cNvSpPr txBox="1">
            <a:spLocks noGrp="1"/>
          </p:cNvSpPr>
          <p:nvPr>
            <p:ph type="subTitle" idx="4"/>
          </p:nvPr>
        </p:nvSpPr>
        <p:spPr>
          <a:xfrm>
            <a:off x="5083366" y="3233275"/>
            <a:ext cx="2979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400"/>
              <a:buFont typeface="Poppins Medium"/>
              <a:buNone/>
              <a:defRPr sz="2400">
                <a:solidFill>
                  <a:schemeClr val="dk2"/>
                </a:solidFill>
                <a:latin typeface="Poppins Medium"/>
                <a:ea typeface="Poppins Medium"/>
                <a:cs typeface="Poppins Medium"/>
                <a:sym typeface="Poppins Medium"/>
              </a:defRPr>
            </a:lvl9pPr>
          </a:lstStyle>
          <a:p>
            <a:endParaRPr/>
          </a:p>
        </p:txBody>
      </p:sp>
      <p:sp>
        <p:nvSpPr>
          <p:cNvPr id="3376" name="Google Shape;3376;p5"/>
          <p:cNvSpPr/>
          <p:nvPr/>
        </p:nvSpPr>
        <p:spPr>
          <a:xfrm>
            <a:off x="6436500" y="4777950"/>
            <a:ext cx="2895900" cy="118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7" name="Google Shape;3377;p5"/>
          <p:cNvSpPr/>
          <p:nvPr/>
        </p:nvSpPr>
        <p:spPr>
          <a:xfrm>
            <a:off x="7750285" y="4482086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8" name="Google Shape;3378;p5"/>
          <p:cNvSpPr/>
          <p:nvPr/>
        </p:nvSpPr>
        <p:spPr>
          <a:xfrm>
            <a:off x="335400" y="4184997"/>
            <a:ext cx="592820" cy="592943"/>
          </a:xfrm>
          <a:custGeom>
            <a:avLst/>
            <a:gdLst/>
            <a:ahLst/>
            <a:cxnLst/>
            <a:rect l="l" t="t" r="r" b="b"/>
            <a:pathLst>
              <a:path w="17675" h="17680" extrusionOk="0">
                <a:moveTo>
                  <a:pt x="8861" y="3255"/>
                </a:moveTo>
                <a:cubicBezTo>
                  <a:pt x="9025" y="3255"/>
                  <a:pt x="9189" y="3262"/>
                  <a:pt x="9352" y="3276"/>
                </a:cubicBezTo>
                <a:cubicBezTo>
                  <a:pt x="9359" y="3276"/>
                  <a:pt x="9366" y="3283"/>
                  <a:pt x="9380" y="3283"/>
                </a:cubicBezTo>
                <a:cubicBezTo>
                  <a:pt x="9414" y="3283"/>
                  <a:pt x="9455" y="3290"/>
                  <a:pt x="9497" y="3296"/>
                </a:cubicBezTo>
                <a:cubicBezTo>
                  <a:pt x="9531" y="3296"/>
                  <a:pt x="9566" y="3303"/>
                  <a:pt x="9601" y="3303"/>
                </a:cubicBezTo>
                <a:cubicBezTo>
                  <a:pt x="9608" y="3309"/>
                  <a:pt x="9621" y="3309"/>
                  <a:pt x="9629" y="3309"/>
                </a:cubicBezTo>
                <a:cubicBezTo>
                  <a:pt x="10507" y="3434"/>
                  <a:pt x="11343" y="3774"/>
                  <a:pt x="12061" y="4278"/>
                </a:cubicBezTo>
                <a:lnTo>
                  <a:pt x="12083" y="4298"/>
                </a:lnTo>
                <a:cubicBezTo>
                  <a:pt x="12117" y="4320"/>
                  <a:pt x="12144" y="4340"/>
                  <a:pt x="12179" y="4368"/>
                </a:cubicBezTo>
                <a:cubicBezTo>
                  <a:pt x="12207" y="4388"/>
                  <a:pt x="12234" y="4409"/>
                  <a:pt x="12262" y="4429"/>
                </a:cubicBezTo>
                <a:cubicBezTo>
                  <a:pt x="12268" y="4437"/>
                  <a:pt x="12283" y="4444"/>
                  <a:pt x="12290" y="4444"/>
                </a:cubicBezTo>
                <a:cubicBezTo>
                  <a:pt x="12980" y="4996"/>
                  <a:pt x="13541" y="5701"/>
                  <a:pt x="13914" y="6503"/>
                </a:cubicBezTo>
                <a:cubicBezTo>
                  <a:pt x="13914" y="6511"/>
                  <a:pt x="13920" y="6518"/>
                  <a:pt x="13920" y="6531"/>
                </a:cubicBezTo>
                <a:cubicBezTo>
                  <a:pt x="13942" y="6566"/>
                  <a:pt x="13955" y="6600"/>
                  <a:pt x="13969" y="6635"/>
                </a:cubicBezTo>
                <a:cubicBezTo>
                  <a:pt x="13983" y="6668"/>
                  <a:pt x="13997" y="6703"/>
                  <a:pt x="14010" y="6732"/>
                </a:cubicBezTo>
                <a:cubicBezTo>
                  <a:pt x="14017" y="6745"/>
                  <a:pt x="14017" y="6751"/>
                  <a:pt x="14017" y="6760"/>
                </a:cubicBezTo>
                <a:cubicBezTo>
                  <a:pt x="14348" y="7581"/>
                  <a:pt x="14481" y="8473"/>
                  <a:pt x="14398" y="9357"/>
                </a:cubicBezTo>
                <a:lnTo>
                  <a:pt x="14398" y="9379"/>
                </a:lnTo>
                <a:cubicBezTo>
                  <a:pt x="14390" y="9420"/>
                  <a:pt x="14390" y="9462"/>
                  <a:pt x="14383" y="9497"/>
                </a:cubicBezTo>
                <a:cubicBezTo>
                  <a:pt x="14377" y="9530"/>
                  <a:pt x="14377" y="9571"/>
                  <a:pt x="14370" y="9606"/>
                </a:cubicBezTo>
                <a:cubicBezTo>
                  <a:pt x="14370" y="9613"/>
                  <a:pt x="14370" y="9621"/>
                  <a:pt x="14363" y="9628"/>
                </a:cubicBezTo>
                <a:cubicBezTo>
                  <a:pt x="14239" y="10505"/>
                  <a:pt x="13907" y="11341"/>
                  <a:pt x="13395" y="12068"/>
                </a:cubicBezTo>
                <a:cubicBezTo>
                  <a:pt x="13388" y="12074"/>
                  <a:pt x="13388" y="12081"/>
                  <a:pt x="13381" y="12088"/>
                </a:cubicBezTo>
                <a:cubicBezTo>
                  <a:pt x="13361" y="12116"/>
                  <a:pt x="13340" y="12142"/>
                  <a:pt x="13320" y="12177"/>
                </a:cubicBezTo>
                <a:cubicBezTo>
                  <a:pt x="13292" y="12205"/>
                  <a:pt x="13270" y="12240"/>
                  <a:pt x="13244" y="12267"/>
                </a:cubicBezTo>
                <a:cubicBezTo>
                  <a:pt x="13244" y="12275"/>
                  <a:pt x="13237" y="12282"/>
                  <a:pt x="13229" y="12288"/>
                </a:cubicBezTo>
                <a:cubicBezTo>
                  <a:pt x="12683" y="12987"/>
                  <a:pt x="11978" y="13539"/>
                  <a:pt x="11170" y="13912"/>
                </a:cubicBezTo>
                <a:cubicBezTo>
                  <a:pt x="11164" y="13919"/>
                  <a:pt x="11155" y="13919"/>
                  <a:pt x="11149" y="13926"/>
                </a:cubicBezTo>
                <a:cubicBezTo>
                  <a:pt x="11114" y="13940"/>
                  <a:pt x="11081" y="13954"/>
                  <a:pt x="11046" y="13967"/>
                </a:cubicBezTo>
                <a:cubicBezTo>
                  <a:pt x="11011" y="13982"/>
                  <a:pt x="10976" y="14002"/>
                  <a:pt x="10941" y="14017"/>
                </a:cubicBezTo>
                <a:cubicBezTo>
                  <a:pt x="10935" y="14017"/>
                  <a:pt x="10928" y="14023"/>
                  <a:pt x="10915" y="14023"/>
                </a:cubicBezTo>
                <a:cubicBezTo>
                  <a:pt x="10248" y="14292"/>
                  <a:pt x="9540" y="14425"/>
                  <a:pt x="8824" y="14425"/>
                </a:cubicBezTo>
                <a:cubicBezTo>
                  <a:pt x="8657" y="14425"/>
                  <a:pt x="8490" y="14418"/>
                  <a:pt x="8322" y="14403"/>
                </a:cubicBezTo>
                <a:cubicBezTo>
                  <a:pt x="8316" y="14403"/>
                  <a:pt x="8302" y="14403"/>
                  <a:pt x="8294" y="14397"/>
                </a:cubicBezTo>
                <a:cubicBezTo>
                  <a:pt x="8261" y="14397"/>
                  <a:pt x="8219" y="14390"/>
                  <a:pt x="8184" y="14390"/>
                </a:cubicBezTo>
                <a:cubicBezTo>
                  <a:pt x="8150" y="14382"/>
                  <a:pt x="8108" y="14375"/>
                  <a:pt x="8073" y="14375"/>
                </a:cubicBezTo>
                <a:cubicBezTo>
                  <a:pt x="8067" y="14368"/>
                  <a:pt x="8053" y="14368"/>
                  <a:pt x="8045" y="14368"/>
                </a:cubicBezTo>
                <a:cubicBezTo>
                  <a:pt x="7168" y="14244"/>
                  <a:pt x="6332" y="13912"/>
                  <a:pt x="5613" y="13401"/>
                </a:cubicBezTo>
                <a:cubicBezTo>
                  <a:pt x="5607" y="13395"/>
                  <a:pt x="5592" y="13386"/>
                  <a:pt x="5585" y="13386"/>
                </a:cubicBezTo>
                <a:cubicBezTo>
                  <a:pt x="5557" y="13360"/>
                  <a:pt x="5530" y="13338"/>
                  <a:pt x="5502" y="13318"/>
                </a:cubicBezTo>
                <a:cubicBezTo>
                  <a:pt x="5467" y="13297"/>
                  <a:pt x="5441" y="13270"/>
                  <a:pt x="5406" y="13249"/>
                </a:cubicBezTo>
                <a:cubicBezTo>
                  <a:pt x="5399" y="13242"/>
                  <a:pt x="5391" y="13236"/>
                  <a:pt x="5384" y="13236"/>
                </a:cubicBezTo>
                <a:cubicBezTo>
                  <a:pt x="4694" y="12681"/>
                  <a:pt x="4134" y="11977"/>
                  <a:pt x="3761" y="11175"/>
                </a:cubicBezTo>
                <a:cubicBezTo>
                  <a:pt x="3761" y="11169"/>
                  <a:pt x="3754" y="11162"/>
                  <a:pt x="3754" y="11147"/>
                </a:cubicBezTo>
                <a:cubicBezTo>
                  <a:pt x="3741" y="11121"/>
                  <a:pt x="3726" y="11086"/>
                  <a:pt x="3712" y="11051"/>
                </a:cubicBezTo>
                <a:cubicBezTo>
                  <a:pt x="3691" y="11016"/>
                  <a:pt x="3678" y="10981"/>
                  <a:pt x="3664" y="10940"/>
                </a:cubicBezTo>
                <a:cubicBezTo>
                  <a:pt x="3658" y="10933"/>
                  <a:pt x="3658" y="10927"/>
                  <a:pt x="3649" y="10920"/>
                </a:cubicBezTo>
                <a:cubicBezTo>
                  <a:pt x="3326" y="10097"/>
                  <a:pt x="3193" y="9206"/>
                  <a:pt x="3276" y="8327"/>
                </a:cubicBezTo>
                <a:lnTo>
                  <a:pt x="3276" y="8301"/>
                </a:lnTo>
                <a:cubicBezTo>
                  <a:pt x="3284" y="8259"/>
                  <a:pt x="3284" y="8224"/>
                  <a:pt x="3291" y="8190"/>
                </a:cubicBezTo>
                <a:cubicBezTo>
                  <a:pt x="3291" y="8155"/>
                  <a:pt x="3298" y="8113"/>
                  <a:pt x="3304" y="8078"/>
                </a:cubicBezTo>
                <a:lnTo>
                  <a:pt x="3304" y="8045"/>
                </a:lnTo>
                <a:cubicBezTo>
                  <a:pt x="3435" y="7174"/>
                  <a:pt x="3767" y="6337"/>
                  <a:pt x="4280" y="5612"/>
                </a:cubicBezTo>
                <a:cubicBezTo>
                  <a:pt x="4280" y="5605"/>
                  <a:pt x="4286" y="5599"/>
                  <a:pt x="4293" y="5590"/>
                </a:cubicBezTo>
                <a:cubicBezTo>
                  <a:pt x="4313" y="5557"/>
                  <a:pt x="4341" y="5529"/>
                  <a:pt x="4363" y="5494"/>
                </a:cubicBezTo>
                <a:cubicBezTo>
                  <a:pt x="4383" y="5466"/>
                  <a:pt x="4404" y="5439"/>
                  <a:pt x="4424" y="5411"/>
                </a:cubicBezTo>
                <a:lnTo>
                  <a:pt x="4446" y="5391"/>
                </a:lnTo>
                <a:cubicBezTo>
                  <a:pt x="4991" y="4693"/>
                  <a:pt x="5696" y="4139"/>
                  <a:pt x="6498" y="3766"/>
                </a:cubicBezTo>
                <a:cubicBezTo>
                  <a:pt x="6511" y="3759"/>
                  <a:pt x="6519" y="3759"/>
                  <a:pt x="6526" y="3752"/>
                </a:cubicBezTo>
                <a:cubicBezTo>
                  <a:pt x="6561" y="3739"/>
                  <a:pt x="6594" y="3724"/>
                  <a:pt x="6635" y="3711"/>
                </a:cubicBezTo>
                <a:cubicBezTo>
                  <a:pt x="6663" y="3698"/>
                  <a:pt x="6698" y="3676"/>
                  <a:pt x="6733" y="3663"/>
                </a:cubicBezTo>
                <a:cubicBezTo>
                  <a:pt x="6740" y="3663"/>
                  <a:pt x="6746" y="3656"/>
                  <a:pt x="6760" y="3656"/>
                </a:cubicBezTo>
                <a:cubicBezTo>
                  <a:pt x="7425" y="3391"/>
                  <a:pt x="8140" y="3255"/>
                  <a:pt x="8861" y="3255"/>
                </a:cubicBezTo>
                <a:close/>
                <a:moveTo>
                  <a:pt x="9165" y="0"/>
                </a:moveTo>
                <a:lnTo>
                  <a:pt x="8578" y="2004"/>
                </a:lnTo>
                <a:cubicBezTo>
                  <a:pt x="8412" y="2011"/>
                  <a:pt x="8252" y="2024"/>
                  <a:pt x="8087" y="2039"/>
                </a:cubicBezTo>
                <a:cubicBezTo>
                  <a:pt x="8080" y="2039"/>
                  <a:pt x="8073" y="2039"/>
                  <a:pt x="8060" y="2045"/>
                </a:cubicBezTo>
                <a:cubicBezTo>
                  <a:pt x="8025" y="2045"/>
                  <a:pt x="7990" y="2052"/>
                  <a:pt x="7956" y="2052"/>
                </a:cubicBezTo>
                <a:cubicBezTo>
                  <a:pt x="7949" y="2059"/>
                  <a:pt x="7936" y="2059"/>
                  <a:pt x="7929" y="2059"/>
                </a:cubicBezTo>
                <a:cubicBezTo>
                  <a:pt x="7901" y="2059"/>
                  <a:pt x="7879" y="2065"/>
                  <a:pt x="7853" y="2074"/>
                </a:cubicBezTo>
                <a:cubicBezTo>
                  <a:pt x="7825" y="2074"/>
                  <a:pt x="7796" y="2080"/>
                  <a:pt x="7770" y="2080"/>
                </a:cubicBezTo>
                <a:cubicBezTo>
                  <a:pt x="7728" y="2087"/>
                  <a:pt x="7687" y="2094"/>
                  <a:pt x="7639" y="2100"/>
                </a:cubicBezTo>
                <a:cubicBezTo>
                  <a:pt x="7630" y="2107"/>
                  <a:pt x="7624" y="2107"/>
                  <a:pt x="7617" y="2107"/>
                </a:cubicBezTo>
                <a:cubicBezTo>
                  <a:pt x="7451" y="2135"/>
                  <a:pt x="7292" y="2170"/>
                  <a:pt x="7133" y="2211"/>
                </a:cubicBezTo>
                <a:lnTo>
                  <a:pt x="6000" y="463"/>
                </a:lnTo>
                <a:lnTo>
                  <a:pt x="4708" y="1022"/>
                </a:lnTo>
                <a:lnTo>
                  <a:pt x="5199" y="3047"/>
                </a:lnTo>
                <a:cubicBezTo>
                  <a:pt x="5053" y="3137"/>
                  <a:pt x="4922" y="3227"/>
                  <a:pt x="4784" y="3324"/>
                </a:cubicBezTo>
                <a:lnTo>
                  <a:pt x="4784" y="3331"/>
                </a:lnTo>
                <a:cubicBezTo>
                  <a:pt x="4777" y="3331"/>
                  <a:pt x="4777" y="3338"/>
                  <a:pt x="4769" y="3338"/>
                </a:cubicBezTo>
                <a:cubicBezTo>
                  <a:pt x="4736" y="3366"/>
                  <a:pt x="4694" y="3392"/>
                  <a:pt x="4660" y="3421"/>
                </a:cubicBezTo>
                <a:cubicBezTo>
                  <a:pt x="4638" y="3434"/>
                  <a:pt x="4618" y="3455"/>
                  <a:pt x="4597" y="3469"/>
                </a:cubicBezTo>
                <a:cubicBezTo>
                  <a:pt x="4577" y="3484"/>
                  <a:pt x="4555" y="3504"/>
                  <a:pt x="4535" y="3517"/>
                </a:cubicBezTo>
                <a:lnTo>
                  <a:pt x="4514" y="3538"/>
                </a:lnTo>
                <a:cubicBezTo>
                  <a:pt x="4487" y="3558"/>
                  <a:pt x="4459" y="3580"/>
                  <a:pt x="4431" y="3608"/>
                </a:cubicBezTo>
                <a:cubicBezTo>
                  <a:pt x="4424" y="3608"/>
                  <a:pt x="4417" y="3615"/>
                  <a:pt x="4411" y="3621"/>
                </a:cubicBezTo>
                <a:cubicBezTo>
                  <a:pt x="4286" y="3724"/>
                  <a:pt x="4169" y="3835"/>
                  <a:pt x="4051" y="3953"/>
                </a:cubicBezTo>
                <a:lnTo>
                  <a:pt x="2191" y="3006"/>
                </a:lnTo>
                <a:lnTo>
                  <a:pt x="1349" y="4132"/>
                </a:lnTo>
                <a:lnTo>
                  <a:pt x="2787" y="5647"/>
                </a:lnTo>
                <a:cubicBezTo>
                  <a:pt x="2711" y="5791"/>
                  <a:pt x="2641" y="5937"/>
                  <a:pt x="2571" y="6088"/>
                </a:cubicBezTo>
                <a:cubicBezTo>
                  <a:pt x="2571" y="6096"/>
                  <a:pt x="2565" y="6103"/>
                  <a:pt x="2565" y="6109"/>
                </a:cubicBezTo>
                <a:cubicBezTo>
                  <a:pt x="2545" y="6151"/>
                  <a:pt x="2530" y="6192"/>
                  <a:pt x="2510" y="6234"/>
                </a:cubicBezTo>
                <a:lnTo>
                  <a:pt x="2510" y="6241"/>
                </a:lnTo>
                <a:lnTo>
                  <a:pt x="2503" y="6247"/>
                </a:lnTo>
                <a:cubicBezTo>
                  <a:pt x="2497" y="6269"/>
                  <a:pt x="2488" y="6289"/>
                  <a:pt x="2482" y="6310"/>
                </a:cubicBezTo>
                <a:cubicBezTo>
                  <a:pt x="2468" y="6330"/>
                  <a:pt x="2462" y="6358"/>
                  <a:pt x="2455" y="6378"/>
                </a:cubicBezTo>
                <a:cubicBezTo>
                  <a:pt x="2434" y="6428"/>
                  <a:pt x="2420" y="6469"/>
                  <a:pt x="2405" y="6511"/>
                </a:cubicBezTo>
                <a:cubicBezTo>
                  <a:pt x="2399" y="6518"/>
                  <a:pt x="2399" y="6524"/>
                  <a:pt x="2399" y="6531"/>
                </a:cubicBezTo>
                <a:cubicBezTo>
                  <a:pt x="2344" y="6690"/>
                  <a:pt x="2289" y="6843"/>
                  <a:pt x="2248" y="7000"/>
                </a:cubicBezTo>
                <a:lnTo>
                  <a:pt x="166" y="7111"/>
                </a:lnTo>
                <a:lnTo>
                  <a:pt x="0" y="8508"/>
                </a:lnTo>
                <a:lnTo>
                  <a:pt x="1999" y="9095"/>
                </a:lnTo>
                <a:cubicBezTo>
                  <a:pt x="2006" y="9261"/>
                  <a:pt x="2019" y="9427"/>
                  <a:pt x="2040" y="9593"/>
                </a:cubicBezTo>
                <a:lnTo>
                  <a:pt x="2040" y="9613"/>
                </a:lnTo>
                <a:cubicBezTo>
                  <a:pt x="2047" y="9654"/>
                  <a:pt x="2047" y="9704"/>
                  <a:pt x="2054" y="9745"/>
                </a:cubicBezTo>
                <a:cubicBezTo>
                  <a:pt x="2060" y="9772"/>
                  <a:pt x="2060" y="9800"/>
                  <a:pt x="2067" y="9828"/>
                </a:cubicBezTo>
                <a:cubicBezTo>
                  <a:pt x="2067" y="9855"/>
                  <a:pt x="2074" y="9877"/>
                  <a:pt x="2082" y="9903"/>
                </a:cubicBezTo>
                <a:cubicBezTo>
                  <a:pt x="2089" y="9945"/>
                  <a:pt x="2095" y="9994"/>
                  <a:pt x="2102" y="10036"/>
                </a:cubicBezTo>
                <a:lnTo>
                  <a:pt x="2102" y="10062"/>
                </a:lnTo>
                <a:cubicBezTo>
                  <a:pt x="2108" y="10069"/>
                  <a:pt x="2108" y="10084"/>
                  <a:pt x="2108" y="10097"/>
                </a:cubicBezTo>
                <a:cubicBezTo>
                  <a:pt x="2130" y="10208"/>
                  <a:pt x="2157" y="10318"/>
                  <a:pt x="2178" y="10422"/>
                </a:cubicBezTo>
                <a:cubicBezTo>
                  <a:pt x="2191" y="10464"/>
                  <a:pt x="2198" y="10505"/>
                  <a:pt x="2213" y="10547"/>
                </a:cubicBezTo>
                <a:lnTo>
                  <a:pt x="465" y="11680"/>
                </a:lnTo>
                <a:lnTo>
                  <a:pt x="1017" y="12972"/>
                </a:lnTo>
                <a:lnTo>
                  <a:pt x="3042" y="12482"/>
                </a:lnTo>
                <a:cubicBezTo>
                  <a:pt x="3132" y="12620"/>
                  <a:pt x="3221" y="12758"/>
                  <a:pt x="3326" y="12889"/>
                </a:cubicBezTo>
                <a:cubicBezTo>
                  <a:pt x="3326" y="12897"/>
                  <a:pt x="3333" y="12904"/>
                  <a:pt x="3339" y="12910"/>
                </a:cubicBezTo>
                <a:cubicBezTo>
                  <a:pt x="3367" y="12945"/>
                  <a:pt x="3387" y="12980"/>
                  <a:pt x="3416" y="13013"/>
                </a:cubicBezTo>
                <a:cubicBezTo>
                  <a:pt x="3435" y="13035"/>
                  <a:pt x="3450" y="13055"/>
                  <a:pt x="3464" y="13076"/>
                </a:cubicBezTo>
                <a:cubicBezTo>
                  <a:pt x="3484" y="13096"/>
                  <a:pt x="3498" y="13118"/>
                  <a:pt x="3518" y="13138"/>
                </a:cubicBezTo>
                <a:cubicBezTo>
                  <a:pt x="3547" y="13172"/>
                  <a:pt x="3575" y="13207"/>
                  <a:pt x="3601" y="13242"/>
                </a:cubicBezTo>
                <a:cubicBezTo>
                  <a:pt x="3608" y="13249"/>
                  <a:pt x="3608" y="13255"/>
                  <a:pt x="3616" y="13262"/>
                </a:cubicBezTo>
                <a:cubicBezTo>
                  <a:pt x="3726" y="13386"/>
                  <a:pt x="3837" y="13511"/>
                  <a:pt x="3948" y="13629"/>
                </a:cubicBezTo>
                <a:lnTo>
                  <a:pt x="3001" y="15488"/>
                </a:lnTo>
                <a:lnTo>
                  <a:pt x="4134" y="16324"/>
                </a:lnTo>
                <a:lnTo>
                  <a:pt x="5640" y="14888"/>
                </a:lnTo>
                <a:cubicBezTo>
                  <a:pt x="5786" y="14962"/>
                  <a:pt x="5939" y="15039"/>
                  <a:pt x="6083" y="15102"/>
                </a:cubicBezTo>
                <a:cubicBezTo>
                  <a:pt x="6096" y="15108"/>
                  <a:pt x="6104" y="15108"/>
                  <a:pt x="6111" y="15115"/>
                </a:cubicBezTo>
                <a:cubicBezTo>
                  <a:pt x="6152" y="15128"/>
                  <a:pt x="6194" y="15150"/>
                  <a:pt x="6235" y="15163"/>
                </a:cubicBezTo>
                <a:cubicBezTo>
                  <a:pt x="6255" y="15178"/>
                  <a:pt x="6284" y="15185"/>
                  <a:pt x="6303" y="15198"/>
                </a:cubicBezTo>
                <a:cubicBezTo>
                  <a:pt x="6332" y="15204"/>
                  <a:pt x="6353" y="15211"/>
                  <a:pt x="6380" y="15226"/>
                </a:cubicBezTo>
                <a:cubicBezTo>
                  <a:pt x="6421" y="15239"/>
                  <a:pt x="6463" y="15253"/>
                  <a:pt x="6504" y="15274"/>
                </a:cubicBezTo>
                <a:cubicBezTo>
                  <a:pt x="6511" y="15274"/>
                  <a:pt x="6519" y="15274"/>
                  <a:pt x="6526" y="15281"/>
                </a:cubicBezTo>
                <a:cubicBezTo>
                  <a:pt x="6685" y="15336"/>
                  <a:pt x="6843" y="15385"/>
                  <a:pt x="7002" y="15433"/>
                </a:cubicBezTo>
                <a:lnTo>
                  <a:pt x="7106" y="17513"/>
                </a:lnTo>
                <a:lnTo>
                  <a:pt x="8501" y="17679"/>
                </a:lnTo>
                <a:lnTo>
                  <a:pt x="9097" y="15676"/>
                </a:lnTo>
                <a:cubicBezTo>
                  <a:pt x="9256" y="15667"/>
                  <a:pt x="9422" y="15661"/>
                  <a:pt x="9588" y="15641"/>
                </a:cubicBezTo>
                <a:lnTo>
                  <a:pt x="9608" y="15641"/>
                </a:lnTo>
                <a:cubicBezTo>
                  <a:pt x="9649" y="15634"/>
                  <a:pt x="9684" y="15626"/>
                  <a:pt x="9719" y="15626"/>
                </a:cubicBezTo>
                <a:cubicBezTo>
                  <a:pt x="9725" y="15626"/>
                  <a:pt x="9732" y="15619"/>
                  <a:pt x="9745" y="15619"/>
                </a:cubicBezTo>
                <a:cubicBezTo>
                  <a:pt x="9774" y="15619"/>
                  <a:pt x="9795" y="15613"/>
                  <a:pt x="9822" y="15613"/>
                </a:cubicBezTo>
                <a:cubicBezTo>
                  <a:pt x="9850" y="15606"/>
                  <a:pt x="9878" y="15599"/>
                  <a:pt x="9898" y="15599"/>
                </a:cubicBezTo>
                <a:cubicBezTo>
                  <a:pt x="9946" y="15593"/>
                  <a:pt x="9988" y="15584"/>
                  <a:pt x="10036" y="15578"/>
                </a:cubicBezTo>
                <a:cubicBezTo>
                  <a:pt x="10044" y="15571"/>
                  <a:pt x="10044" y="15571"/>
                  <a:pt x="10051" y="15571"/>
                </a:cubicBezTo>
                <a:lnTo>
                  <a:pt x="10057" y="15571"/>
                </a:lnTo>
                <a:cubicBezTo>
                  <a:pt x="10223" y="15543"/>
                  <a:pt x="10382" y="15510"/>
                  <a:pt x="10542" y="15468"/>
                </a:cubicBezTo>
                <a:lnTo>
                  <a:pt x="11675" y="17217"/>
                </a:lnTo>
                <a:lnTo>
                  <a:pt x="12967" y="16656"/>
                </a:lnTo>
                <a:lnTo>
                  <a:pt x="12476" y="14631"/>
                </a:lnTo>
                <a:cubicBezTo>
                  <a:pt x="12511" y="14611"/>
                  <a:pt x="12545" y="14589"/>
                  <a:pt x="12580" y="14569"/>
                </a:cubicBezTo>
                <a:cubicBezTo>
                  <a:pt x="12676" y="14506"/>
                  <a:pt x="12766" y="14445"/>
                  <a:pt x="12856" y="14375"/>
                </a:cubicBezTo>
                <a:cubicBezTo>
                  <a:pt x="12870" y="14368"/>
                  <a:pt x="12877" y="14362"/>
                  <a:pt x="12884" y="14355"/>
                </a:cubicBezTo>
                <a:cubicBezTo>
                  <a:pt x="12890" y="14355"/>
                  <a:pt x="12890" y="14355"/>
                  <a:pt x="12890" y="14349"/>
                </a:cubicBezTo>
                <a:cubicBezTo>
                  <a:pt x="12897" y="14349"/>
                  <a:pt x="12897" y="14340"/>
                  <a:pt x="12905" y="14340"/>
                </a:cubicBezTo>
                <a:cubicBezTo>
                  <a:pt x="12938" y="14314"/>
                  <a:pt x="12980" y="14286"/>
                  <a:pt x="13015" y="14257"/>
                </a:cubicBezTo>
                <a:cubicBezTo>
                  <a:pt x="13036" y="14244"/>
                  <a:pt x="13056" y="14224"/>
                  <a:pt x="13078" y="14209"/>
                </a:cubicBezTo>
                <a:cubicBezTo>
                  <a:pt x="13098" y="14196"/>
                  <a:pt x="13119" y="14174"/>
                  <a:pt x="13139" y="14161"/>
                </a:cubicBezTo>
                <a:cubicBezTo>
                  <a:pt x="13146" y="14154"/>
                  <a:pt x="13154" y="14148"/>
                  <a:pt x="13161" y="14141"/>
                </a:cubicBezTo>
                <a:cubicBezTo>
                  <a:pt x="13187" y="14120"/>
                  <a:pt x="13215" y="14100"/>
                  <a:pt x="13244" y="14072"/>
                </a:cubicBezTo>
                <a:cubicBezTo>
                  <a:pt x="13250" y="14072"/>
                  <a:pt x="13250" y="14065"/>
                  <a:pt x="13257" y="14058"/>
                </a:cubicBezTo>
                <a:cubicBezTo>
                  <a:pt x="13388" y="13954"/>
                  <a:pt x="13506" y="13843"/>
                  <a:pt x="13624" y="13727"/>
                </a:cubicBezTo>
                <a:lnTo>
                  <a:pt x="15483" y="14672"/>
                </a:lnTo>
                <a:lnTo>
                  <a:pt x="16326" y="13546"/>
                </a:lnTo>
                <a:lnTo>
                  <a:pt x="14888" y="12033"/>
                </a:lnTo>
                <a:cubicBezTo>
                  <a:pt x="14964" y="11887"/>
                  <a:pt x="15033" y="11743"/>
                  <a:pt x="15103" y="11590"/>
                </a:cubicBezTo>
                <a:cubicBezTo>
                  <a:pt x="15103" y="11583"/>
                  <a:pt x="15110" y="11577"/>
                  <a:pt x="15110" y="11570"/>
                </a:cubicBezTo>
                <a:cubicBezTo>
                  <a:pt x="15130" y="11529"/>
                  <a:pt x="15145" y="11487"/>
                  <a:pt x="15165" y="11446"/>
                </a:cubicBezTo>
                <a:cubicBezTo>
                  <a:pt x="15171" y="11418"/>
                  <a:pt x="15186" y="11396"/>
                  <a:pt x="15193" y="11369"/>
                </a:cubicBezTo>
                <a:cubicBezTo>
                  <a:pt x="15199" y="11348"/>
                  <a:pt x="15213" y="11321"/>
                  <a:pt x="15219" y="11300"/>
                </a:cubicBezTo>
                <a:cubicBezTo>
                  <a:pt x="15241" y="11258"/>
                  <a:pt x="15254" y="11210"/>
                  <a:pt x="15269" y="11169"/>
                </a:cubicBezTo>
                <a:cubicBezTo>
                  <a:pt x="15269" y="11162"/>
                  <a:pt x="15276" y="11155"/>
                  <a:pt x="15276" y="11147"/>
                </a:cubicBezTo>
                <a:cubicBezTo>
                  <a:pt x="15330" y="10996"/>
                  <a:pt x="15385" y="10837"/>
                  <a:pt x="15427" y="10678"/>
                </a:cubicBezTo>
                <a:lnTo>
                  <a:pt x="17508" y="10567"/>
                </a:lnTo>
                <a:lnTo>
                  <a:pt x="17674" y="9172"/>
                </a:lnTo>
                <a:lnTo>
                  <a:pt x="15675" y="8584"/>
                </a:lnTo>
                <a:cubicBezTo>
                  <a:pt x="15669" y="8418"/>
                  <a:pt x="15656" y="8253"/>
                  <a:pt x="15634" y="8087"/>
                </a:cubicBezTo>
                <a:lnTo>
                  <a:pt x="15634" y="8065"/>
                </a:lnTo>
                <a:cubicBezTo>
                  <a:pt x="15627" y="8024"/>
                  <a:pt x="15621" y="7976"/>
                  <a:pt x="15621" y="7934"/>
                </a:cubicBezTo>
                <a:cubicBezTo>
                  <a:pt x="15614" y="7906"/>
                  <a:pt x="15607" y="7879"/>
                  <a:pt x="15607" y="7851"/>
                </a:cubicBezTo>
                <a:cubicBezTo>
                  <a:pt x="15601" y="7830"/>
                  <a:pt x="15601" y="7803"/>
                  <a:pt x="15592" y="7775"/>
                </a:cubicBezTo>
                <a:cubicBezTo>
                  <a:pt x="15586" y="7733"/>
                  <a:pt x="15579" y="7685"/>
                  <a:pt x="15573" y="7644"/>
                </a:cubicBezTo>
                <a:cubicBezTo>
                  <a:pt x="15573" y="7637"/>
                  <a:pt x="15573" y="7631"/>
                  <a:pt x="15566" y="7616"/>
                </a:cubicBezTo>
                <a:cubicBezTo>
                  <a:pt x="15538" y="7456"/>
                  <a:pt x="15503" y="7299"/>
                  <a:pt x="15461" y="7140"/>
                </a:cubicBezTo>
                <a:lnTo>
                  <a:pt x="17210" y="5998"/>
                </a:lnTo>
                <a:lnTo>
                  <a:pt x="16657" y="4706"/>
                </a:lnTo>
                <a:lnTo>
                  <a:pt x="14625" y="5197"/>
                </a:lnTo>
                <a:cubicBezTo>
                  <a:pt x="14542" y="5059"/>
                  <a:pt x="14446" y="4920"/>
                  <a:pt x="14348" y="4789"/>
                </a:cubicBezTo>
                <a:cubicBezTo>
                  <a:pt x="14348" y="4782"/>
                  <a:pt x="14342" y="4776"/>
                  <a:pt x="14335" y="4769"/>
                </a:cubicBezTo>
                <a:cubicBezTo>
                  <a:pt x="14307" y="4734"/>
                  <a:pt x="14280" y="4700"/>
                  <a:pt x="14252" y="4665"/>
                </a:cubicBezTo>
                <a:cubicBezTo>
                  <a:pt x="14239" y="4645"/>
                  <a:pt x="14224" y="4623"/>
                  <a:pt x="14204" y="4603"/>
                </a:cubicBezTo>
                <a:cubicBezTo>
                  <a:pt x="14191" y="4582"/>
                  <a:pt x="14176" y="4562"/>
                  <a:pt x="14156" y="4540"/>
                </a:cubicBezTo>
                <a:cubicBezTo>
                  <a:pt x="14128" y="4505"/>
                  <a:pt x="14100" y="4471"/>
                  <a:pt x="14073" y="4437"/>
                </a:cubicBezTo>
                <a:cubicBezTo>
                  <a:pt x="14066" y="4429"/>
                  <a:pt x="14058" y="4423"/>
                  <a:pt x="14058" y="4416"/>
                </a:cubicBezTo>
                <a:cubicBezTo>
                  <a:pt x="13949" y="4291"/>
                  <a:pt x="13838" y="4167"/>
                  <a:pt x="13720" y="4049"/>
                </a:cubicBezTo>
                <a:lnTo>
                  <a:pt x="14674" y="2198"/>
                </a:lnTo>
                <a:lnTo>
                  <a:pt x="13541" y="1354"/>
                </a:lnTo>
                <a:lnTo>
                  <a:pt x="12034" y="2792"/>
                </a:lnTo>
                <a:cubicBezTo>
                  <a:pt x="11888" y="2716"/>
                  <a:pt x="11736" y="2639"/>
                  <a:pt x="11585" y="2578"/>
                </a:cubicBezTo>
                <a:cubicBezTo>
                  <a:pt x="11578" y="2571"/>
                  <a:pt x="11570" y="2571"/>
                  <a:pt x="11563" y="2563"/>
                </a:cubicBezTo>
                <a:cubicBezTo>
                  <a:pt x="11522" y="2550"/>
                  <a:pt x="11480" y="2530"/>
                  <a:pt x="11439" y="2515"/>
                </a:cubicBezTo>
                <a:cubicBezTo>
                  <a:pt x="11419" y="2502"/>
                  <a:pt x="11391" y="2495"/>
                  <a:pt x="11371" y="2480"/>
                </a:cubicBezTo>
                <a:cubicBezTo>
                  <a:pt x="11343" y="2473"/>
                  <a:pt x="11321" y="2467"/>
                  <a:pt x="11295" y="2454"/>
                </a:cubicBezTo>
                <a:cubicBezTo>
                  <a:pt x="11253" y="2439"/>
                  <a:pt x="11212" y="2425"/>
                  <a:pt x="11170" y="2405"/>
                </a:cubicBezTo>
                <a:cubicBezTo>
                  <a:pt x="11164" y="2405"/>
                  <a:pt x="11155" y="2405"/>
                  <a:pt x="11142" y="2397"/>
                </a:cubicBezTo>
                <a:cubicBezTo>
                  <a:pt x="10989" y="2342"/>
                  <a:pt x="10832" y="2294"/>
                  <a:pt x="10673" y="2253"/>
                </a:cubicBezTo>
                <a:lnTo>
                  <a:pt x="10568" y="166"/>
                </a:lnTo>
                <a:lnTo>
                  <a:pt x="916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79" name="Google Shape;3379;p5"/>
          <p:cNvGrpSpPr/>
          <p:nvPr/>
        </p:nvGrpSpPr>
        <p:grpSpPr>
          <a:xfrm rot="10800000">
            <a:off x="8869823" y="-160500"/>
            <a:ext cx="347597" cy="4345456"/>
            <a:chOff x="-136402" y="-175976"/>
            <a:chExt cx="347597" cy="4345456"/>
          </a:xfrm>
        </p:grpSpPr>
        <p:sp>
          <p:nvSpPr>
            <p:cNvPr id="3380" name="Google Shape;3380;p5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5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5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5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5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5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5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5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5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5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5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5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5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5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5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5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5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5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5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5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5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5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5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5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5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5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5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7" name="Google Shape;3407;p5"/>
          <p:cNvGrpSpPr/>
          <p:nvPr/>
        </p:nvGrpSpPr>
        <p:grpSpPr>
          <a:xfrm rot="10800000">
            <a:off x="8869823" y="-160495"/>
            <a:ext cx="347597" cy="4345451"/>
            <a:chOff x="-136402" y="-175976"/>
            <a:chExt cx="347597" cy="4345451"/>
          </a:xfrm>
        </p:grpSpPr>
        <p:sp>
          <p:nvSpPr>
            <p:cNvPr id="3408" name="Google Shape;3408;p5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5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5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5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5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5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5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5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5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5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5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5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5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5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5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5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5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5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5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5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5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5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5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5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5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5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34" name="Google Shape;3434;p5"/>
          <p:cNvSpPr/>
          <p:nvPr/>
        </p:nvSpPr>
        <p:spPr>
          <a:xfrm rot="10800000">
            <a:off x="8869768" y="-160495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6" name="Google Shape;3436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437" name="Google Shape;3437;p6"/>
          <p:cNvGrpSpPr/>
          <p:nvPr/>
        </p:nvGrpSpPr>
        <p:grpSpPr>
          <a:xfrm rot="10800000">
            <a:off x="-91627" y="662838"/>
            <a:ext cx="347597" cy="4345456"/>
            <a:chOff x="-136402" y="-175976"/>
            <a:chExt cx="347597" cy="4345456"/>
          </a:xfrm>
        </p:grpSpPr>
        <p:sp>
          <p:nvSpPr>
            <p:cNvPr id="3438" name="Google Shape;3438;p6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5" name="Google Shape;3465;p6"/>
          <p:cNvGrpSpPr/>
          <p:nvPr/>
        </p:nvGrpSpPr>
        <p:grpSpPr>
          <a:xfrm rot="10800000">
            <a:off x="-91627" y="662842"/>
            <a:ext cx="347597" cy="4345451"/>
            <a:chOff x="-136402" y="-175976"/>
            <a:chExt cx="347597" cy="4345451"/>
          </a:xfrm>
        </p:grpSpPr>
        <p:sp>
          <p:nvSpPr>
            <p:cNvPr id="3466" name="Google Shape;3466;p6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92" name="Google Shape;3492;p6"/>
          <p:cNvSpPr/>
          <p:nvPr/>
        </p:nvSpPr>
        <p:spPr>
          <a:xfrm rot="10800000">
            <a:off x="-91682" y="662842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3" name="Google Shape;3493;p6"/>
          <p:cNvSpPr/>
          <p:nvPr/>
        </p:nvSpPr>
        <p:spPr>
          <a:xfrm>
            <a:off x="8837625" y="874400"/>
            <a:ext cx="459300" cy="30402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94" name="Google Shape;3494;p6"/>
          <p:cNvSpPr/>
          <p:nvPr/>
        </p:nvSpPr>
        <p:spPr>
          <a:xfrm>
            <a:off x="8338925" y="-159825"/>
            <a:ext cx="1896300" cy="18963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dk1"/>
        </a:solidFill>
        <a:effectLst/>
      </p:bgPr>
    </p:bg>
    <p:spTree>
      <p:nvGrpSpPr>
        <p:cNvPr id="1" name="Shape 34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6" name="Google Shape;3496;p7"/>
          <p:cNvSpPr txBox="1">
            <a:spLocks noGrp="1"/>
          </p:cNvSpPr>
          <p:nvPr>
            <p:ph type="subTitle" idx="1"/>
          </p:nvPr>
        </p:nvSpPr>
        <p:spPr>
          <a:xfrm>
            <a:off x="720000" y="1920325"/>
            <a:ext cx="4294800" cy="200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Nunito Light"/>
              <a:buChar char="●"/>
              <a:defRPr>
                <a:solidFill>
                  <a:schemeClr val="dk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Nunito Light"/>
              <a:buChar char="○"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Nunito Light"/>
              <a:buChar char="■"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500"/>
              <a:buFont typeface="Nunito Light"/>
              <a:buChar char="●"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○"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Nunito Light"/>
              <a:buChar char="■"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Nunito Light"/>
              <a:buChar char="●"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300"/>
              <a:buFont typeface="Nunito Light"/>
              <a:buChar char="○"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Nunito Light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497" name="Google Shape;3497;p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1pPr>
            <a:lvl2pPr lvl="1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3498" name="Google Shape;3498;p7"/>
          <p:cNvSpPr>
            <a:spLocks noGrp="1"/>
          </p:cNvSpPr>
          <p:nvPr>
            <p:ph type="pic" idx="2"/>
          </p:nvPr>
        </p:nvSpPr>
        <p:spPr>
          <a:xfrm>
            <a:off x="5679299" y="1520550"/>
            <a:ext cx="2801700" cy="2801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3499" name="Google Shape;3499;p7"/>
          <p:cNvSpPr/>
          <p:nvPr/>
        </p:nvSpPr>
        <p:spPr>
          <a:xfrm>
            <a:off x="339875" y="292862"/>
            <a:ext cx="469242" cy="493282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1" name="Google Shape;3501;p8"/>
          <p:cNvGrpSpPr/>
          <p:nvPr/>
        </p:nvGrpSpPr>
        <p:grpSpPr>
          <a:xfrm rot="5400000">
            <a:off x="1416205" y="-2099758"/>
            <a:ext cx="6311597" cy="9467556"/>
            <a:chOff x="635875" y="1065050"/>
            <a:chExt cx="2940550" cy="4410900"/>
          </a:xfrm>
        </p:grpSpPr>
        <p:sp>
          <p:nvSpPr>
            <p:cNvPr id="3502" name="Google Shape;3502;p8"/>
            <p:cNvSpPr/>
            <p:nvPr/>
          </p:nvSpPr>
          <p:spPr>
            <a:xfrm>
              <a:off x="6764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8"/>
            <p:cNvSpPr/>
            <p:nvPr/>
          </p:nvSpPr>
          <p:spPr>
            <a:xfrm>
              <a:off x="76832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8"/>
            <p:cNvSpPr/>
            <p:nvPr/>
          </p:nvSpPr>
          <p:spPr>
            <a:xfrm>
              <a:off x="860125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8"/>
            <p:cNvSpPr/>
            <p:nvPr/>
          </p:nvSpPr>
          <p:spPr>
            <a:xfrm>
              <a:off x="9518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8"/>
            <p:cNvSpPr/>
            <p:nvPr/>
          </p:nvSpPr>
          <p:spPr>
            <a:xfrm>
              <a:off x="104382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8"/>
            <p:cNvSpPr/>
            <p:nvPr/>
          </p:nvSpPr>
          <p:spPr>
            <a:xfrm>
              <a:off x="11355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8"/>
            <p:cNvSpPr/>
            <p:nvPr/>
          </p:nvSpPr>
          <p:spPr>
            <a:xfrm>
              <a:off x="1227500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8"/>
            <p:cNvSpPr/>
            <p:nvPr/>
          </p:nvSpPr>
          <p:spPr>
            <a:xfrm>
              <a:off x="131927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8"/>
            <p:cNvSpPr/>
            <p:nvPr/>
          </p:nvSpPr>
          <p:spPr>
            <a:xfrm>
              <a:off x="1411200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8"/>
            <p:cNvSpPr/>
            <p:nvPr/>
          </p:nvSpPr>
          <p:spPr>
            <a:xfrm>
              <a:off x="150300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8"/>
            <p:cNvSpPr/>
            <p:nvPr/>
          </p:nvSpPr>
          <p:spPr>
            <a:xfrm>
              <a:off x="15947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8"/>
            <p:cNvSpPr/>
            <p:nvPr/>
          </p:nvSpPr>
          <p:spPr>
            <a:xfrm>
              <a:off x="16866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8"/>
            <p:cNvSpPr/>
            <p:nvPr/>
          </p:nvSpPr>
          <p:spPr>
            <a:xfrm>
              <a:off x="17784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8"/>
            <p:cNvSpPr/>
            <p:nvPr/>
          </p:nvSpPr>
          <p:spPr>
            <a:xfrm>
              <a:off x="187037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8"/>
            <p:cNvSpPr/>
            <p:nvPr/>
          </p:nvSpPr>
          <p:spPr>
            <a:xfrm>
              <a:off x="19621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8"/>
            <p:cNvSpPr/>
            <p:nvPr/>
          </p:nvSpPr>
          <p:spPr>
            <a:xfrm>
              <a:off x="2054075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8"/>
            <p:cNvSpPr/>
            <p:nvPr/>
          </p:nvSpPr>
          <p:spPr>
            <a:xfrm>
              <a:off x="21458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8"/>
            <p:cNvSpPr/>
            <p:nvPr/>
          </p:nvSpPr>
          <p:spPr>
            <a:xfrm>
              <a:off x="2237800" y="11059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8"/>
            <p:cNvSpPr/>
            <p:nvPr/>
          </p:nvSpPr>
          <p:spPr>
            <a:xfrm>
              <a:off x="23295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8"/>
            <p:cNvSpPr/>
            <p:nvPr/>
          </p:nvSpPr>
          <p:spPr>
            <a:xfrm>
              <a:off x="242132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8"/>
            <p:cNvSpPr/>
            <p:nvPr/>
          </p:nvSpPr>
          <p:spPr>
            <a:xfrm>
              <a:off x="25132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8"/>
            <p:cNvSpPr/>
            <p:nvPr/>
          </p:nvSpPr>
          <p:spPr>
            <a:xfrm>
              <a:off x="260500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8"/>
            <p:cNvSpPr/>
            <p:nvPr/>
          </p:nvSpPr>
          <p:spPr>
            <a:xfrm>
              <a:off x="26969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8"/>
            <p:cNvSpPr/>
            <p:nvPr/>
          </p:nvSpPr>
          <p:spPr>
            <a:xfrm>
              <a:off x="27887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8"/>
            <p:cNvSpPr/>
            <p:nvPr/>
          </p:nvSpPr>
          <p:spPr>
            <a:xfrm>
              <a:off x="28806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8"/>
            <p:cNvSpPr/>
            <p:nvPr/>
          </p:nvSpPr>
          <p:spPr>
            <a:xfrm>
              <a:off x="297242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8"/>
            <p:cNvSpPr/>
            <p:nvPr/>
          </p:nvSpPr>
          <p:spPr>
            <a:xfrm>
              <a:off x="30643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8"/>
            <p:cNvSpPr/>
            <p:nvPr/>
          </p:nvSpPr>
          <p:spPr>
            <a:xfrm>
              <a:off x="31561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8"/>
            <p:cNvSpPr/>
            <p:nvPr/>
          </p:nvSpPr>
          <p:spPr>
            <a:xfrm>
              <a:off x="32478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8"/>
            <p:cNvSpPr/>
            <p:nvPr/>
          </p:nvSpPr>
          <p:spPr>
            <a:xfrm>
              <a:off x="333985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8"/>
            <p:cNvSpPr/>
            <p:nvPr/>
          </p:nvSpPr>
          <p:spPr>
            <a:xfrm>
              <a:off x="343157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8"/>
            <p:cNvSpPr/>
            <p:nvPr/>
          </p:nvSpPr>
          <p:spPr>
            <a:xfrm>
              <a:off x="35235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8"/>
            <p:cNvSpPr/>
            <p:nvPr/>
          </p:nvSpPr>
          <p:spPr>
            <a:xfrm>
              <a:off x="6764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8"/>
            <p:cNvSpPr/>
            <p:nvPr/>
          </p:nvSpPr>
          <p:spPr>
            <a:xfrm>
              <a:off x="76832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8"/>
            <p:cNvSpPr/>
            <p:nvPr/>
          </p:nvSpPr>
          <p:spPr>
            <a:xfrm>
              <a:off x="860125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8"/>
            <p:cNvSpPr/>
            <p:nvPr/>
          </p:nvSpPr>
          <p:spPr>
            <a:xfrm>
              <a:off x="9518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8"/>
            <p:cNvSpPr/>
            <p:nvPr/>
          </p:nvSpPr>
          <p:spPr>
            <a:xfrm>
              <a:off x="104382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8"/>
            <p:cNvSpPr/>
            <p:nvPr/>
          </p:nvSpPr>
          <p:spPr>
            <a:xfrm>
              <a:off x="11355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8"/>
            <p:cNvSpPr/>
            <p:nvPr/>
          </p:nvSpPr>
          <p:spPr>
            <a:xfrm>
              <a:off x="1227500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8"/>
            <p:cNvSpPr/>
            <p:nvPr/>
          </p:nvSpPr>
          <p:spPr>
            <a:xfrm>
              <a:off x="131927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8"/>
            <p:cNvSpPr/>
            <p:nvPr/>
          </p:nvSpPr>
          <p:spPr>
            <a:xfrm>
              <a:off x="1411200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8"/>
            <p:cNvSpPr/>
            <p:nvPr/>
          </p:nvSpPr>
          <p:spPr>
            <a:xfrm>
              <a:off x="150300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8"/>
            <p:cNvSpPr/>
            <p:nvPr/>
          </p:nvSpPr>
          <p:spPr>
            <a:xfrm>
              <a:off x="15947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8"/>
            <p:cNvSpPr/>
            <p:nvPr/>
          </p:nvSpPr>
          <p:spPr>
            <a:xfrm>
              <a:off x="16866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8"/>
            <p:cNvSpPr/>
            <p:nvPr/>
          </p:nvSpPr>
          <p:spPr>
            <a:xfrm>
              <a:off x="17784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8"/>
            <p:cNvSpPr/>
            <p:nvPr/>
          </p:nvSpPr>
          <p:spPr>
            <a:xfrm>
              <a:off x="187037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8"/>
            <p:cNvSpPr/>
            <p:nvPr/>
          </p:nvSpPr>
          <p:spPr>
            <a:xfrm>
              <a:off x="19621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8"/>
            <p:cNvSpPr/>
            <p:nvPr/>
          </p:nvSpPr>
          <p:spPr>
            <a:xfrm>
              <a:off x="2054075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8"/>
            <p:cNvSpPr/>
            <p:nvPr/>
          </p:nvSpPr>
          <p:spPr>
            <a:xfrm>
              <a:off x="21458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8"/>
            <p:cNvSpPr/>
            <p:nvPr/>
          </p:nvSpPr>
          <p:spPr>
            <a:xfrm>
              <a:off x="2237800" y="11978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8"/>
            <p:cNvSpPr/>
            <p:nvPr/>
          </p:nvSpPr>
          <p:spPr>
            <a:xfrm>
              <a:off x="23295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8"/>
            <p:cNvSpPr/>
            <p:nvPr/>
          </p:nvSpPr>
          <p:spPr>
            <a:xfrm>
              <a:off x="242132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8"/>
            <p:cNvSpPr/>
            <p:nvPr/>
          </p:nvSpPr>
          <p:spPr>
            <a:xfrm>
              <a:off x="25132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8"/>
            <p:cNvSpPr/>
            <p:nvPr/>
          </p:nvSpPr>
          <p:spPr>
            <a:xfrm>
              <a:off x="260500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8"/>
            <p:cNvSpPr/>
            <p:nvPr/>
          </p:nvSpPr>
          <p:spPr>
            <a:xfrm>
              <a:off x="26969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8"/>
            <p:cNvSpPr/>
            <p:nvPr/>
          </p:nvSpPr>
          <p:spPr>
            <a:xfrm>
              <a:off x="27887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8"/>
            <p:cNvSpPr/>
            <p:nvPr/>
          </p:nvSpPr>
          <p:spPr>
            <a:xfrm>
              <a:off x="28806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8"/>
            <p:cNvSpPr/>
            <p:nvPr/>
          </p:nvSpPr>
          <p:spPr>
            <a:xfrm>
              <a:off x="297242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8"/>
            <p:cNvSpPr/>
            <p:nvPr/>
          </p:nvSpPr>
          <p:spPr>
            <a:xfrm>
              <a:off x="30643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8"/>
            <p:cNvSpPr/>
            <p:nvPr/>
          </p:nvSpPr>
          <p:spPr>
            <a:xfrm>
              <a:off x="31561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8"/>
            <p:cNvSpPr/>
            <p:nvPr/>
          </p:nvSpPr>
          <p:spPr>
            <a:xfrm>
              <a:off x="32478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8"/>
            <p:cNvSpPr/>
            <p:nvPr/>
          </p:nvSpPr>
          <p:spPr>
            <a:xfrm>
              <a:off x="333985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8"/>
            <p:cNvSpPr/>
            <p:nvPr/>
          </p:nvSpPr>
          <p:spPr>
            <a:xfrm>
              <a:off x="343157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8"/>
            <p:cNvSpPr/>
            <p:nvPr/>
          </p:nvSpPr>
          <p:spPr>
            <a:xfrm>
              <a:off x="35235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8"/>
            <p:cNvSpPr/>
            <p:nvPr/>
          </p:nvSpPr>
          <p:spPr>
            <a:xfrm>
              <a:off x="6764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8"/>
            <p:cNvSpPr/>
            <p:nvPr/>
          </p:nvSpPr>
          <p:spPr>
            <a:xfrm>
              <a:off x="76832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8"/>
            <p:cNvSpPr/>
            <p:nvPr/>
          </p:nvSpPr>
          <p:spPr>
            <a:xfrm>
              <a:off x="860125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8"/>
            <p:cNvSpPr/>
            <p:nvPr/>
          </p:nvSpPr>
          <p:spPr>
            <a:xfrm>
              <a:off x="9518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8"/>
            <p:cNvSpPr/>
            <p:nvPr/>
          </p:nvSpPr>
          <p:spPr>
            <a:xfrm>
              <a:off x="104382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8"/>
            <p:cNvSpPr/>
            <p:nvPr/>
          </p:nvSpPr>
          <p:spPr>
            <a:xfrm>
              <a:off x="11355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8"/>
            <p:cNvSpPr/>
            <p:nvPr/>
          </p:nvSpPr>
          <p:spPr>
            <a:xfrm>
              <a:off x="1227500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8"/>
            <p:cNvSpPr/>
            <p:nvPr/>
          </p:nvSpPr>
          <p:spPr>
            <a:xfrm>
              <a:off x="131927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8"/>
            <p:cNvSpPr/>
            <p:nvPr/>
          </p:nvSpPr>
          <p:spPr>
            <a:xfrm>
              <a:off x="1411200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8"/>
            <p:cNvSpPr/>
            <p:nvPr/>
          </p:nvSpPr>
          <p:spPr>
            <a:xfrm>
              <a:off x="150300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8"/>
            <p:cNvSpPr/>
            <p:nvPr/>
          </p:nvSpPr>
          <p:spPr>
            <a:xfrm>
              <a:off x="15947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8"/>
            <p:cNvSpPr/>
            <p:nvPr/>
          </p:nvSpPr>
          <p:spPr>
            <a:xfrm>
              <a:off x="16866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8"/>
            <p:cNvSpPr/>
            <p:nvPr/>
          </p:nvSpPr>
          <p:spPr>
            <a:xfrm>
              <a:off x="17784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8"/>
            <p:cNvSpPr/>
            <p:nvPr/>
          </p:nvSpPr>
          <p:spPr>
            <a:xfrm>
              <a:off x="187037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8"/>
            <p:cNvSpPr/>
            <p:nvPr/>
          </p:nvSpPr>
          <p:spPr>
            <a:xfrm>
              <a:off x="19621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8"/>
            <p:cNvSpPr/>
            <p:nvPr/>
          </p:nvSpPr>
          <p:spPr>
            <a:xfrm>
              <a:off x="2054075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8"/>
            <p:cNvSpPr/>
            <p:nvPr/>
          </p:nvSpPr>
          <p:spPr>
            <a:xfrm>
              <a:off x="21458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8"/>
            <p:cNvSpPr/>
            <p:nvPr/>
          </p:nvSpPr>
          <p:spPr>
            <a:xfrm>
              <a:off x="2237800" y="12896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8"/>
            <p:cNvSpPr/>
            <p:nvPr/>
          </p:nvSpPr>
          <p:spPr>
            <a:xfrm>
              <a:off x="23295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8"/>
            <p:cNvSpPr/>
            <p:nvPr/>
          </p:nvSpPr>
          <p:spPr>
            <a:xfrm>
              <a:off x="242132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8"/>
            <p:cNvSpPr/>
            <p:nvPr/>
          </p:nvSpPr>
          <p:spPr>
            <a:xfrm>
              <a:off x="25132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8"/>
            <p:cNvSpPr/>
            <p:nvPr/>
          </p:nvSpPr>
          <p:spPr>
            <a:xfrm>
              <a:off x="260500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8"/>
            <p:cNvSpPr/>
            <p:nvPr/>
          </p:nvSpPr>
          <p:spPr>
            <a:xfrm>
              <a:off x="26969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8"/>
            <p:cNvSpPr/>
            <p:nvPr/>
          </p:nvSpPr>
          <p:spPr>
            <a:xfrm>
              <a:off x="27887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8"/>
            <p:cNvSpPr/>
            <p:nvPr/>
          </p:nvSpPr>
          <p:spPr>
            <a:xfrm>
              <a:off x="28806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8"/>
            <p:cNvSpPr/>
            <p:nvPr/>
          </p:nvSpPr>
          <p:spPr>
            <a:xfrm>
              <a:off x="297242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8"/>
            <p:cNvSpPr/>
            <p:nvPr/>
          </p:nvSpPr>
          <p:spPr>
            <a:xfrm>
              <a:off x="30643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8"/>
            <p:cNvSpPr/>
            <p:nvPr/>
          </p:nvSpPr>
          <p:spPr>
            <a:xfrm>
              <a:off x="31561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8"/>
            <p:cNvSpPr/>
            <p:nvPr/>
          </p:nvSpPr>
          <p:spPr>
            <a:xfrm>
              <a:off x="32478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8"/>
            <p:cNvSpPr/>
            <p:nvPr/>
          </p:nvSpPr>
          <p:spPr>
            <a:xfrm>
              <a:off x="333985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8"/>
            <p:cNvSpPr/>
            <p:nvPr/>
          </p:nvSpPr>
          <p:spPr>
            <a:xfrm>
              <a:off x="343157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8"/>
            <p:cNvSpPr/>
            <p:nvPr/>
          </p:nvSpPr>
          <p:spPr>
            <a:xfrm>
              <a:off x="35235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8"/>
            <p:cNvSpPr/>
            <p:nvPr/>
          </p:nvSpPr>
          <p:spPr>
            <a:xfrm>
              <a:off x="6764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8"/>
            <p:cNvSpPr/>
            <p:nvPr/>
          </p:nvSpPr>
          <p:spPr>
            <a:xfrm>
              <a:off x="76832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8"/>
            <p:cNvSpPr/>
            <p:nvPr/>
          </p:nvSpPr>
          <p:spPr>
            <a:xfrm>
              <a:off x="860125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8"/>
            <p:cNvSpPr/>
            <p:nvPr/>
          </p:nvSpPr>
          <p:spPr>
            <a:xfrm>
              <a:off x="9518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8"/>
            <p:cNvSpPr/>
            <p:nvPr/>
          </p:nvSpPr>
          <p:spPr>
            <a:xfrm>
              <a:off x="104382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8"/>
            <p:cNvSpPr/>
            <p:nvPr/>
          </p:nvSpPr>
          <p:spPr>
            <a:xfrm>
              <a:off x="11355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8"/>
            <p:cNvSpPr/>
            <p:nvPr/>
          </p:nvSpPr>
          <p:spPr>
            <a:xfrm>
              <a:off x="1227500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1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8"/>
            <p:cNvSpPr/>
            <p:nvPr/>
          </p:nvSpPr>
          <p:spPr>
            <a:xfrm>
              <a:off x="131927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8"/>
            <p:cNvSpPr/>
            <p:nvPr/>
          </p:nvSpPr>
          <p:spPr>
            <a:xfrm>
              <a:off x="1411200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8"/>
            <p:cNvSpPr/>
            <p:nvPr/>
          </p:nvSpPr>
          <p:spPr>
            <a:xfrm>
              <a:off x="150300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0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8"/>
            <p:cNvSpPr/>
            <p:nvPr/>
          </p:nvSpPr>
          <p:spPr>
            <a:xfrm>
              <a:off x="15947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94" y="503"/>
                    <a:pt x="503" y="394"/>
                    <a:pt x="503" y="251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8"/>
            <p:cNvSpPr/>
            <p:nvPr/>
          </p:nvSpPr>
          <p:spPr>
            <a:xfrm>
              <a:off x="16866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8"/>
            <p:cNvSpPr/>
            <p:nvPr/>
          </p:nvSpPr>
          <p:spPr>
            <a:xfrm>
              <a:off x="17784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8"/>
            <p:cNvSpPr/>
            <p:nvPr/>
          </p:nvSpPr>
          <p:spPr>
            <a:xfrm>
              <a:off x="187037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8"/>
            <p:cNvSpPr/>
            <p:nvPr/>
          </p:nvSpPr>
          <p:spPr>
            <a:xfrm>
              <a:off x="19621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88" y="503"/>
                    <a:pt x="502" y="394"/>
                    <a:pt x="502" y="251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8"/>
            <p:cNvSpPr/>
            <p:nvPr/>
          </p:nvSpPr>
          <p:spPr>
            <a:xfrm>
              <a:off x="2054075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52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8"/>
            <p:cNvSpPr/>
            <p:nvPr/>
          </p:nvSpPr>
          <p:spPr>
            <a:xfrm>
              <a:off x="21458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8"/>
            <p:cNvSpPr/>
            <p:nvPr/>
          </p:nvSpPr>
          <p:spPr>
            <a:xfrm>
              <a:off x="2237800" y="138137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4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8"/>
            <p:cNvSpPr/>
            <p:nvPr/>
          </p:nvSpPr>
          <p:spPr>
            <a:xfrm>
              <a:off x="23295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2" y="394"/>
                    <a:pt x="502" y="251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8"/>
            <p:cNvSpPr/>
            <p:nvPr/>
          </p:nvSpPr>
          <p:spPr>
            <a:xfrm>
              <a:off x="242132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95" y="503"/>
                    <a:pt x="501" y="394"/>
                    <a:pt x="501" y="251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8"/>
            <p:cNvSpPr/>
            <p:nvPr/>
          </p:nvSpPr>
          <p:spPr>
            <a:xfrm>
              <a:off x="25132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8"/>
            <p:cNvSpPr/>
            <p:nvPr/>
          </p:nvSpPr>
          <p:spPr>
            <a:xfrm>
              <a:off x="260500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8"/>
            <p:cNvSpPr/>
            <p:nvPr/>
          </p:nvSpPr>
          <p:spPr>
            <a:xfrm>
              <a:off x="26969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1"/>
                  </a:cubicBezTo>
                  <a:cubicBezTo>
                    <a:pt x="1" y="394"/>
                    <a:pt x="108" y="503"/>
                    <a:pt x="252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8"/>
            <p:cNvSpPr/>
            <p:nvPr/>
          </p:nvSpPr>
          <p:spPr>
            <a:xfrm>
              <a:off x="27887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8"/>
            <p:cNvSpPr/>
            <p:nvPr/>
          </p:nvSpPr>
          <p:spPr>
            <a:xfrm>
              <a:off x="28806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3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8"/>
            <p:cNvSpPr/>
            <p:nvPr/>
          </p:nvSpPr>
          <p:spPr>
            <a:xfrm>
              <a:off x="297242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8"/>
            <p:cNvSpPr/>
            <p:nvPr/>
          </p:nvSpPr>
          <p:spPr>
            <a:xfrm>
              <a:off x="30643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1"/>
                  </a:cubicBezTo>
                  <a:cubicBezTo>
                    <a:pt x="1" y="394"/>
                    <a:pt x="107" y="503"/>
                    <a:pt x="243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8"/>
            <p:cNvSpPr/>
            <p:nvPr/>
          </p:nvSpPr>
          <p:spPr>
            <a:xfrm>
              <a:off x="31561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8"/>
            <p:cNvSpPr/>
            <p:nvPr/>
          </p:nvSpPr>
          <p:spPr>
            <a:xfrm>
              <a:off x="32478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8"/>
            <p:cNvSpPr/>
            <p:nvPr/>
          </p:nvSpPr>
          <p:spPr>
            <a:xfrm>
              <a:off x="333985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8"/>
            <p:cNvSpPr/>
            <p:nvPr/>
          </p:nvSpPr>
          <p:spPr>
            <a:xfrm>
              <a:off x="343157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8"/>
            <p:cNvSpPr/>
            <p:nvPr/>
          </p:nvSpPr>
          <p:spPr>
            <a:xfrm>
              <a:off x="35235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8"/>
            <p:cNvSpPr/>
            <p:nvPr/>
          </p:nvSpPr>
          <p:spPr>
            <a:xfrm>
              <a:off x="6764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8"/>
            <p:cNvSpPr/>
            <p:nvPr/>
          </p:nvSpPr>
          <p:spPr>
            <a:xfrm>
              <a:off x="76832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8"/>
            <p:cNvSpPr/>
            <p:nvPr/>
          </p:nvSpPr>
          <p:spPr>
            <a:xfrm>
              <a:off x="860125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8"/>
            <p:cNvSpPr/>
            <p:nvPr/>
          </p:nvSpPr>
          <p:spPr>
            <a:xfrm>
              <a:off x="9518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8"/>
            <p:cNvSpPr/>
            <p:nvPr/>
          </p:nvSpPr>
          <p:spPr>
            <a:xfrm>
              <a:off x="104382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8"/>
            <p:cNvSpPr/>
            <p:nvPr/>
          </p:nvSpPr>
          <p:spPr>
            <a:xfrm>
              <a:off x="11355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8"/>
            <p:cNvSpPr/>
            <p:nvPr/>
          </p:nvSpPr>
          <p:spPr>
            <a:xfrm>
              <a:off x="1227500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8"/>
            <p:cNvSpPr/>
            <p:nvPr/>
          </p:nvSpPr>
          <p:spPr>
            <a:xfrm>
              <a:off x="131927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8"/>
            <p:cNvSpPr/>
            <p:nvPr/>
          </p:nvSpPr>
          <p:spPr>
            <a:xfrm>
              <a:off x="1411200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8"/>
            <p:cNvSpPr/>
            <p:nvPr/>
          </p:nvSpPr>
          <p:spPr>
            <a:xfrm>
              <a:off x="150300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8"/>
            <p:cNvSpPr/>
            <p:nvPr/>
          </p:nvSpPr>
          <p:spPr>
            <a:xfrm>
              <a:off x="15947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8"/>
            <p:cNvSpPr/>
            <p:nvPr/>
          </p:nvSpPr>
          <p:spPr>
            <a:xfrm>
              <a:off x="16866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8"/>
            <p:cNvSpPr/>
            <p:nvPr/>
          </p:nvSpPr>
          <p:spPr>
            <a:xfrm>
              <a:off x="17784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8"/>
            <p:cNvSpPr/>
            <p:nvPr/>
          </p:nvSpPr>
          <p:spPr>
            <a:xfrm>
              <a:off x="187037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8"/>
            <p:cNvSpPr/>
            <p:nvPr/>
          </p:nvSpPr>
          <p:spPr>
            <a:xfrm>
              <a:off x="19621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8"/>
            <p:cNvSpPr/>
            <p:nvPr/>
          </p:nvSpPr>
          <p:spPr>
            <a:xfrm>
              <a:off x="2054075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8"/>
            <p:cNvSpPr/>
            <p:nvPr/>
          </p:nvSpPr>
          <p:spPr>
            <a:xfrm>
              <a:off x="21458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8"/>
            <p:cNvSpPr/>
            <p:nvPr/>
          </p:nvSpPr>
          <p:spPr>
            <a:xfrm>
              <a:off x="2237800" y="14733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8"/>
            <p:cNvSpPr/>
            <p:nvPr/>
          </p:nvSpPr>
          <p:spPr>
            <a:xfrm>
              <a:off x="23295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8"/>
            <p:cNvSpPr/>
            <p:nvPr/>
          </p:nvSpPr>
          <p:spPr>
            <a:xfrm>
              <a:off x="242132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8"/>
            <p:cNvSpPr/>
            <p:nvPr/>
          </p:nvSpPr>
          <p:spPr>
            <a:xfrm>
              <a:off x="25132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8"/>
            <p:cNvSpPr/>
            <p:nvPr/>
          </p:nvSpPr>
          <p:spPr>
            <a:xfrm>
              <a:off x="260500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8"/>
            <p:cNvSpPr/>
            <p:nvPr/>
          </p:nvSpPr>
          <p:spPr>
            <a:xfrm>
              <a:off x="26969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07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8"/>
            <p:cNvSpPr/>
            <p:nvPr/>
          </p:nvSpPr>
          <p:spPr>
            <a:xfrm>
              <a:off x="27887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8"/>
            <p:cNvSpPr/>
            <p:nvPr/>
          </p:nvSpPr>
          <p:spPr>
            <a:xfrm>
              <a:off x="28806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8"/>
            <p:cNvSpPr/>
            <p:nvPr/>
          </p:nvSpPr>
          <p:spPr>
            <a:xfrm>
              <a:off x="297242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8"/>
            <p:cNvSpPr/>
            <p:nvPr/>
          </p:nvSpPr>
          <p:spPr>
            <a:xfrm>
              <a:off x="30643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07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8"/>
            <p:cNvSpPr/>
            <p:nvPr/>
          </p:nvSpPr>
          <p:spPr>
            <a:xfrm>
              <a:off x="31561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8"/>
            <p:cNvSpPr/>
            <p:nvPr/>
          </p:nvSpPr>
          <p:spPr>
            <a:xfrm>
              <a:off x="32478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8"/>
            <p:cNvSpPr/>
            <p:nvPr/>
          </p:nvSpPr>
          <p:spPr>
            <a:xfrm>
              <a:off x="333985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8"/>
            <p:cNvSpPr/>
            <p:nvPr/>
          </p:nvSpPr>
          <p:spPr>
            <a:xfrm>
              <a:off x="343157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8"/>
            <p:cNvSpPr/>
            <p:nvPr/>
          </p:nvSpPr>
          <p:spPr>
            <a:xfrm>
              <a:off x="35235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8"/>
            <p:cNvSpPr/>
            <p:nvPr/>
          </p:nvSpPr>
          <p:spPr>
            <a:xfrm>
              <a:off x="6764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8"/>
            <p:cNvSpPr/>
            <p:nvPr/>
          </p:nvSpPr>
          <p:spPr>
            <a:xfrm>
              <a:off x="76832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8"/>
            <p:cNvSpPr/>
            <p:nvPr/>
          </p:nvSpPr>
          <p:spPr>
            <a:xfrm>
              <a:off x="860125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8"/>
            <p:cNvSpPr/>
            <p:nvPr/>
          </p:nvSpPr>
          <p:spPr>
            <a:xfrm>
              <a:off x="9518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8"/>
            <p:cNvSpPr/>
            <p:nvPr/>
          </p:nvSpPr>
          <p:spPr>
            <a:xfrm>
              <a:off x="104382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8"/>
            <p:cNvSpPr/>
            <p:nvPr/>
          </p:nvSpPr>
          <p:spPr>
            <a:xfrm>
              <a:off x="11355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8"/>
            <p:cNvSpPr/>
            <p:nvPr/>
          </p:nvSpPr>
          <p:spPr>
            <a:xfrm>
              <a:off x="1227500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8"/>
            <p:cNvSpPr/>
            <p:nvPr/>
          </p:nvSpPr>
          <p:spPr>
            <a:xfrm>
              <a:off x="131927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8"/>
            <p:cNvSpPr/>
            <p:nvPr/>
          </p:nvSpPr>
          <p:spPr>
            <a:xfrm>
              <a:off x="1411200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8"/>
            <p:cNvSpPr/>
            <p:nvPr/>
          </p:nvSpPr>
          <p:spPr>
            <a:xfrm>
              <a:off x="150300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8"/>
            <p:cNvSpPr/>
            <p:nvPr/>
          </p:nvSpPr>
          <p:spPr>
            <a:xfrm>
              <a:off x="15947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8"/>
            <p:cNvSpPr/>
            <p:nvPr/>
          </p:nvSpPr>
          <p:spPr>
            <a:xfrm>
              <a:off x="16866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8"/>
            <p:cNvSpPr/>
            <p:nvPr/>
          </p:nvSpPr>
          <p:spPr>
            <a:xfrm>
              <a:off x="17784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8"/>
            <p:cNvSpPr/>
            <p:nvPr/>
          </p:nvSpPr>
          <p:spPr>
            <a:xfrm>
              <a:off x="187037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8"/>
            <p:cNvSpPr/>
            <p:nvPr/>
          </p:nvSpPr>
          <p:spPr>
            <a:xfrm>
              <a:off x="19621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8"/>
            <p:cNvSpPr/>
            <p:nvPr/>
          </p:nvSpPr>
          <p:spPr>
            <a:xfrm>
              <a:off x="2054075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8"/>
            <p:cNvSpPr/>
            <p:nvPr/>
          </p:nvSpPr>
          <p:spPr>
            <a:xfrm>
              <a:off x="21458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8"/>
            <p:cNvSpPr/>
            <p:nvPr/>
          </p:nvSpPr>
          <p:spPr>
            <a:xfrm>
              <a:off x="2237800" y="15650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8"/>
            <p:cNvSpPr/>
            <p:nvPr/>
          </p:nvSpPr>
          <p:spPr>
            <a:xfrm>
              <a:off x="23295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8"/>
            <p:cNvSpPr/>
            <p:nvPr/>
          </p:nvSpPr>
          <p:spPr>
            <a:xfrm>
              <a:off x="242132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8"/>
            <p:cNvSpPr/>
            <p:nvPr/>
          </p:nvSpPr>
          <p:spPr>
            <a:xfrm>
              <a:off x="25132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8"/>
            <p:cNvSpPr/>
            <p:nvPr/>
          </p:nvSpPr>
          <p:spPr>
            <a:xfrm>
              <a:off x="260500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8"/>
            <p:cNvSpPr/>
            <p:nvPr/>
          </p:nvSpPr>
          <p:spPr>
            <a:xfrm>
              <a:off x="26969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8"/>
            <p:cNvSpPr/>
            <p:nvPr/>
          </p:nvSpPr>
          <p:spPr>
            <a:xfrm>
              <a:off x="27887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8"/>
            <p:cNvSpPr/>
            <p:nvPr/>
          </p:nvSpPr>
          <p:spPr>
            <a:xfrm>
              <a:off x="28806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8"/>
            <p:cNvSpPr/>
            <p:nvPr/>
          </p:nvSpPr>
          <p:spPr>
            <a:xfrm>
              <a:off x="297242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8"/>
            <p:cNvSpPr/>
            <p:nvPr/>
          </p:nvSpPr>
          <p:spPr>
            <a:xfrm>
              <a:off x="30643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8"/>
            <p:cNvSpPr/>
            <p:nvPr/>
          </p:nvSpPr>
          <p:spPr>
            <a:xfrm>
              <a:off x="31561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8"/>
            <p:cNvSpPr/>
            <p:nvPr/>
          </p:nvSpPr>
          <p:spPr>
            <a:xfrm>
              <a:off x="32478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8"/>
            <p:cNvSpPr/>
            <p:nvPr/>
          </p:nvSpPr>
          <p:spPr>
            <a:xfrm>
              <a:off x="333985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8"/>
            <p:cNvSpPr/>
            <p:nvPr/>
          </p:nvSpPr>
          <p:spPr>
            <a:xfrm>
              <a:off x="343157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8"/>
            <p:cNvSpPr/>
            <p:nvPr/>
          </p:nvSpPr>
          <p:spPr>
            <a:xfrm>
              <a:off x="35235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8"/>
            <p:cNvSpPr/>
            <p:nvPr/>
          </p:nvSpPr>
          <p:spPr>
            <a:xfrm>
              <a:off x="6764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8"/>
            <p:cNvSpPr/>
            <p:nvPr/>
          </p:nvSpPr>
          <p:spPr>
            <a:xfrm>
              <a:off x="76832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8"/>
            <p:cNvSpPr/>
            <p:nvPr/>
          </p:nvSpPr>
          <p:spPr>
            <a:xfrm>
              <a:off x="860125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8"/>
            <p:cNvSpPr/>
            <p:nvPr/>
          </p:nvSpPr>
          <p:spPr>
            <a:xfrm>
              <a:off x="9518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8"/>
            <p:cNvSpPr/>
            <p:nvPr/>
          </p:nvSpPr>
          <p:spPr>
            <a:xfrm>
              <a:off x="104382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8"/>
            <p:cNvSpPr/>
            <p:nvPr/>
          </p:nvSpPr>
          <p:spPr>
            <a:xfrm>
              <a:off x="11355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8"/>
            <p:cNvSpPr/>
            <p:nvPr/>
          </p:nvSpPr>
          <p:spPr>
            <a:xfrm>
              <a:off x="1227500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8"/>
            <p:cNvSpPr/>
            <p:nvPr/>
          </p:nvSpPr>
          <p:spPr>
            <a:xfrm>
              <a:off x="131927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8"/>
            <p:cNvSpPr/>
            <p:nvPr/>
          </p:nvSpPr>
          <p:spPr>
            <a:xfrm>
              <a:off x="1411200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8"/>
            <p:cNvSpPr/>
            <p:nvPr/>
          </p:nvSpPr>
          <p:spPr>
            <a:xfrm>
              <a:off x="150300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8"/>
            <p:cNvSpPr/>
            <p:nvPr/>
          </p:nvSpPr>
          <p:spPr>
            <a:xfrm>
              <a:off x="15947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0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8"/>
            <p:cNvSpPr/>
            <p:nvPr/>
          </p:nvSpPr>
          <p:spPr>
            <a:xfrm>
              <a:off x="16866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8"/>
            <p:cNvSpPr/>
            <p:nvPr/>
          </p:nvSpPr>
          <p:spPr>
            <a:xfrm>
              <a:off x="17784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8"/>
            <p:cNvSpPr/>
            <p:nvPr/>
          </p:nvSpPr>
          <p:spPr>
            <a:xfrm>
              <a:off x="187037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8"/>
            <p:cNvSpPr/>
            <p:nvPr/>
          </p:nvSpPr>
          <p:spPr>
            <a:xfrm>
              <a:off x="19621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0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8"/>
            <p:cNvSpPr/>
            <p:nvPr/>
          </p:nvSpPr>
          <p:spPr>
            <a:xfrm>
              <a:off x="2054075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8"/>
            <p:cNvSpPr/>
            <p:nvPr/>
          </p:nvSpPr>
          <p:spPr>
            <a:xfrm>
              <a:off x="21458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8"/>
            <p:cNvSpPr/>
            <p:nvPr/>
          </p:nvSpPr>
          <p:spPr>
            <a:xfrm>
              <a:off x="2237800" y="165705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8"/>
            <p:cNvSpPr/>
            <p:nvPr/>
          </p:nvSpPr>
          <p:spPr>
            <a:xfrm>
              <a:off x="23295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0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8"/>
            <p:cNvSpPr/>
            <p:nvPr/>
          </p:nvSpPr>
          <p:spPr>
            <a:xfrm>
              <a:off x="242132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0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8"/>
            <p:cNvSpPr/>
            <p:nvPr/>
          </p:nvSpPr>
          <p:spPr>
            <a:xfrm>
              <a:off x="25132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8"/>
            <p:cNvSpPr/>
            <p:nvPr/>
          </p:nvSpPr>
          <p:spPr>
            <a:xfrm>
              <a:off x="260500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8"/>
            <p:cNvSpPr/>
            <p:nvPr/>
          </p:nvSpPr>
          <p:spPr>
            <a:xfrm>
              <a:off x="26969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50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8"/>
            <p:cNvSpPr/>
            <p:nvPr/>
          </p:nvSpPr>
          <p:spPr>
            <a:xfrm>
              <a:off x="27887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8"/>
            <p:cNvSpPr/>
            <p:nvPr/>
          </p:nvSpPr>
          <p:spPr>
            <a:xfrm>
              <a:off x="28806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8"/>
            <p:cNvSpPr/>
            <p:nvPr/>
          </p:nvSpPr>
          <p:spPr>
            <a:xfrm>
              <a:off x="297242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8"/>
            <p:cNvSpPr/>
            <p:nvPr/>
          </p:nvSpPr>
          <p:spPr>
            <a:xfrm>
              <a:off x="30643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50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8"/>
            <p:cNvSpPr/>
            <p:nvPr/>
          </p:nvSpPr>
          <p:spPr>
            <a:xfrm>
              <a:off x="31561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8"/>
            <p:cNvSpPr/>
            <p:nvPr/>
          </p:nvSpPr>
          <p:spPr>
            <a:xfrm>
              <a:off x="32478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8"/>
            <p:cNvSpPr/>
            <p:nvPr/>
          </p:nvSpPr>
          <p:spPr>
            <a:xfrm>
              <a:off x="333985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8"/>
            <p:cNvSpPr/>
            <p:nvPr/>
          </p:nvSpPr>
          <p:spPr>
            <a:xfrm>
              <a:off x="343157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8"/>
            <p:cNvSpPr/>
            <p:nvPr/>
          </p:nvSpPr>
          <p:spPr>
            <a:xfrm>
              <a:off x="35235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8"/>
            <p:cNvSpPr/>
            <p:nvPr/>
          </p:nvSpPr>
          <p:spPr>
            <a:xfrm>
              <a:off x="6764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8"/>
            <p:cNvSpPr/>
            <p:nvPr/>
          </p:nvSpPr>
          <p:spPr>
            <a:xfrm>
              <a:off x="76832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8"/>
            <p:cNvSpPr/>
            <p:nvPr/>
          </p:nvSpPr>
          <p:spPr>
            <a:xfrm>
              <a:off x="860125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8"/>
            <p:cNvSpPr/>
            <p:nvPr/>
          </p:nvSpPr>
          <p:spPr>
            <a:xfrm>
              <a:off x="9518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8"/>
            <p:cNvSpPr/>
            <p:nvPr/>
          </p:nvSpPr>
          <p:spPr>
            <a:xfrm>
              <a:off x="104382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8"/>
            <p:cNvSpPr/>
            <p:nvPr/>
          </p:nvSpPr>
          <p:spPr>
            <a:xfrm>
              <a:off x="11355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8"/>
            <p:cNvSpPr/>
            <p:nvPr/>
          </p:nvSpPr>
          <p:spPr>
            <a:xfrm>
              <a:off x="1227500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8"/>
            <p:cNvSpPr/>
            <p:nvPr/>
          </p:nvSpPr>
          <p:spPr>
            <a:xfrm>
              <a:off x="131927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8"/>
            <p:cNvSpPr/>
            <p:nvPr/>
          </p:nvSpPr>
          <p:spPr>
            <a:xfrm>
              <a:off x="1411200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8"/>
            <p:cNvSpPr/>
            <p:nvPr/>
          </p:nvSpPr>
          <p:spPr>
            <a:xfrm>
              <a:off x="150300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8"/>
            <p:cNvSpPr/>
            <p:nvPr/>
          </p:nvSpPr>
          <p:spPr>
            <a:xfrm>
              <a:off x="15947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8"/>
            <p:cNvSpPr/>
            <p:nvPr/>
          </p:nvSpPr>
          <p:spPr>
            <a:xfrm>
              <a:off x="16866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8"/>
            <p:cNvSpPr/>
            <p:nvPr/>
          </p:nvSpPr>
          <p:spPr>
            <a:xfrm>
              <a:off x="17784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8"/>
            <p:cNvSpPr/>
            <p:nvPr/>
          </p:nvSpPr>
          <p:spPr>
            <a:xfrm>
              <a:off x="187037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8"/>
            <p:cNvSpPr/>
            <p:nvPr/>
          </p:nvSpPr>
          <p:spPr>
            <a:xfrm>
              <a:off x="19621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8"/>
            <p:cNvSpPr/>
            <p:nvPr/>
          </p:nvSpPr>
          <p:spPr>
            <a:xfrm>
              <a:off x="2054075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8"/>
            <p:cNvSpPr/>
            <p:nvPr/>
          </p:nvSpPr>
          <p:spPr>
            <a:xfrm>
              <a:off x="21458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8"/>
            <p:cNvSpPr/>
            <p:nvPr/>
          </p:nvSpPr>
          <p:spPr>
            <a:xfrm>
              <a:off x="2237800" y="17488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8"/>
            <p:cNvSpPr/>
            <p:nvPr/>
          </p:nvSpPr>
          <p:spPr>
            <a:xfrm>
              <a:off x="23295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8"/>
            <p:cNvSpPr/>
            <p:nvPr/>
          </p:nvSpPr>
          <p:spPr>
            <a:xfrm>
              <a:off x="242132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8"/>
            <p:cNvSpPr/>
            <p:nvPr/>
          </p:nvSpPr>
          <p:spPr>
            <a:xfrm>
              <a:off x="25132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8"/>
            <p:cNvSpPr/>
            <p:nvPr/>
          </p:nvSpPr>
          <p:spPr>
            <a:xfrm>
              <a:off x="260500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8"/>
            <p:cNvSpPr/>
            <p:nvPr/>
          </p:nvSpPr>
          <p:spPr>
            <a:xfrm>
              <a:off x="26969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8"/>
            <p:cNvSpPr/>
            <p:nvPr/>
          </p:nvSpPr>
          <p:spPr>
            <a:xfrm>
              <a:off x="27887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8"/>
            <p:cNvSpPr/>
            <p:nvPr/>
          </p:nvSpPr>
          <p:spPr>
            <a:xfrm>
              <a:off x="28806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8"/>
            <p:cNvSpPr/>
            <p:nvPr/>
          </p:nvSpPr>
          <p:spPr>
            <a:xfrm>
              <a:off x="297242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8"/>
            <p:cNvSpPr/>
            <p:nvPr/>
          </p:nvSpPr>
          <p:spPr>
            <a:xfrm>
              <a:off x="30643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8"/>
            <p:cNvSpPr/>
            <p:nvPr/>
          </p:nvSpPr>
          <p:spPr>
            <a:xfrm>
              <a:off x="31561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8"/>
            <p:cNvSpPr/>
            <p:nvPr/>
          </p:nvSpPr>
          <p:spPr>
            <a:xfrm>
              <a:off x="32478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8"/>
            <p:cNvSpPr/>
            <p:nvPr/>
          </p:nvSpPr>
          <p:spPr>
            <a:xfrm>
              <a:off x="333985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8"/>
            <p:cNvSpPr/>
            <p:nvPr/>
          </p:nvSpPr>
          <p:spPr>
            <a:xfrm>
              <a:off x="343157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8"/>
            <p:cNvSpPr/>
            <p:nvPr/>
          </p:nvSpPr>
          <p:spPr>
            <a:xfrm>
              <a:off x="35235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8"/>
            <p:cNvSpPr/>
            <p:nvPr/>
          </p:nvSpPr>
          <p:spPr>
            <a:xfrm>
              <a:off x="6764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8"/>
            <p:cNvSpPr/>
            <p:nvPr/>
          </p:nvSpPr>
          <p:spPr>
            <a:xfrm>
              <a:off x="76832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8"/>
            <p:cNvSpPr/>
            <p:nvPr/>
          </p:nvSpPr>
          <p:spPr>
            <a:xfrm>
              <a:off x="860125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8"/>
            <p:cNvSpPr/>
            <p:nvPr/>
          </p:nvSpPr>
          <p:spPr>
            <a:xfrm>
              <a:off x="9518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8"/>
            <p:cNvSpPr/>
            <p:nvPr/>
          </p:nvSpPr>
          <p:spPr>
            <a:xfrm>
              <a:off x="104382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8"/>
            <p:cNvSpPr/>
            <p:nvPr/>
          </p:nvSpPr>
          <p:spPr>
            <a:xfrm>
              <a:off x="11355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8"/>
            <p:cNvSpPr/>
            <p:nvPr/>
          </p:nvSpPr>
          <p:spPr>
            <a:xfrm>
              <a:off x="1227500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8"/>
            <p:cNvSpPr/>
            <p:nvPr/>
          </p:nvSpPr>
          <p:spPr>
            <a:xfrm>
              <a:off x="131927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8"/>
            <p:cNvSpPr/>
            <p:nvPr/>
          </p:nvSpPr>
          <p:spPr>
            <a:xfrm>
              <a:off x="1411200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8"/>
            <p:cNvSpPr/>
            <p:nvPr/>
          </p:nvSpPr>
          <p:spPr>
            <a:xfrm>
              <a:off x="150300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8"/>
            <p:cNvSpPr/>
            <p:nvPr/>
          </p:nvSpPr>
          <p:spPr>
            <a:xfrm>
              <a:off x="15947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8"/>
            <p:cNvSpPr/>
            <p:nvPr/>
          </p:nvSpPr>
          <p:spPr>
            <a:xfrm>
              <a:off x="16866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8"/>
            <p:cNvSpPr/>
            <p:nvPr/>
          </p:nvSpPr>
          <p:spPr>
            <a:xfrm>
              <a:off x="17784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8"/>
            <p:cNvSpPr/>
            <p:nvPr/>
          </p:nvSpPr>
          <p:spPr>
            <a:xfrm>
              <a:off x="187037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8"/>
            <p:cNvSpPr/>
            <p:nvPr/>
          </p:nvSpPr>
          <p:spPr>
            <a:xfrm>
              <a:off x="19621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8"/>
            <p:cNvSpPr/>
            <p:nvPr/>
          </p:nvSpPr>
          <p:spPr>
            <a:xfrm>
              <a:off x="2054075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8"/>
            <p:cNvSpPr/>
            <p:nvPr/>
          </p:nvSpPr>
          <p:spPr>
            <a:xfrm>
              <a:off x="21458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8"/>
            <p:cNvSpPr/>
            <p:nvPr/>
          </p:nvSpPr>
          <p:spPr>
            <a:xfrm>
              <a:off x="2237800" y="18407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8"/>
            <p:cNvSpPr/>
            <p:nvPr/>
          </p:nvSpPr>
          <p:spPr>
            <a:xfrm>
              <a:off x="23295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8"/>
            <p:cNvSpPr/>
            <p:nvPr/>
          </p:nvSpPr>
          <p:spPr>
            <a:xfrm>
              <a:off x="242132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8"/>
            <p:cNvSpPr/>
            <p:nvPr/>
          </p:nvSpPr>
          <p:spPr>
            <a:xfrm>
              <a:off x="25132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8"/>
            <p:cNvSpPr/>
            <p:nvPr/>
          </p:nvSpPr>
          <p:spPr>
            <a:xfrm>
              <a:off x="260500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8"/>
            <p:cNvSpPr/>
            <p:nvPr/>
          </p:nvSpPr>
          <p:spPr>
            <a:xfrm>
              <a:off x="26969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8"/>
            <p:cNvSpPr/>
            <p:nvPr/>
          </p:nvSpPr>
          <p:spPr>
            <a:xfrm>
              <a:off x="27887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8"/>
            <p:cNvSpPr/>
            <p:nvPr/>
          </p:nvSpPr>
          <p:spPr>
            <a:xfrm>
              <a:off x="28806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8"/>
            <p:cNvSpPr/>
            <p:nvPr/>
          </p:nvSpPr>
          <p:spPr>
            <a:xfrm>
              <a:off x="297242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8"/>
            <p:cNvSpPr/>
            <p:nvPr/>
          </p:nvSpPr>
          <p:spPr>
            <a:xfrm>
              <a:off x="30643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8"/>
            <p:cNvSpPr/>
            <p:nvPr/>
          </p:nvSpPr>
          <p:spPr>
            <a:xfrm>
              <a:off x="31561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8"/>
            <p:cNvSpPr/>
            <p:nvPr/>
          </p:nvSpPr>
          <p:spPr>
            <a:xfrm>
              <a:off x="32478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8"/>
            <p:cNvSpPr/>
            <p:nvPr/>
          </p:nvSpPr>
          <p:spPr>
            <a:xfrm>
              <a:off x="333985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8"/>
            <p:cNvSpPr/>
            <p:nvPr/>
          </p:nvSpPr>
          <p:spPr>
            <a:xfrm>
              <a:off x="343157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8"/>
            <p:cNvSpPr/>
            <p:nvPr/>
          </p:nvSpPr>
          <p:spPr>
            <a:xfrm>
              <a:off x="35235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8"/>
            <p:cNvSpPr/>
            <p:nvPr/>
          </p:nvSpPr>
          <p:spPr>
            <a:xfrm>
              <a:off x="6764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8"/>
            <p:cNvSpPr/>
            <p:nvPr/>
          </p:nvSpPr>
          <p:spPr>
            <a:xfrm>
              <a:off x="76832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8"/>
            <p:cNvSpPr/>
            <p:nvPr/>
          </p:nvSpPr>
          <p:spPr>
            <a:xfrm>
              <a:off x="860125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8"/>
            <p:cNvSpPr/>
            <p:nvPr/>
          </p:nvSpPr>
          <p:spPr>
            <a:xfrm>
              <a:off x="9518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8"/>
            <p:cNvSpPr/>
            <p:nvPr/>
          </p:nvSpPr>
          <p:spPr>
            <a:xfrm>
              <a:off x="104382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8"/>
            <p:cNvSpPr/>
            <p:nvPr/>
          </p:nvSpPr>
          <p:spPr>
            <a:xfrm>
              <a:off x="11355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8"/>
            <p:cNvSpPr/>
            <p:nvPr/>
          </p:nvSpPr>
          <p:spPr>
            <a:xfrm>
              <a:off x="1227500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8"/>
            <p:cNvSpPr/>
            <p:nvPr/>
          </p:nvSpPr>
          <p:spPr>
            <a:xfrm>
              <a:off x="131927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8"/>
            <p:cNvSpPr/>
            <p:nvPr/>
          </p:nvSpPr>
          <p:spPr>
            <a:xfrm>
              <a:off x="1411200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8"/>
            <p:cNvSpPr/>
            <p:nvPr/>
          </p:nvSpPr>
          <p:spPr>
            <a:xfrm>
              <a:off x="150300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8"/>
            <p:cNvSpPr/>
            <p:nvPr/>
          </p:nvSpPr>
          <p:spPr>
            <a:xfrm>
              <a:off x="15947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8"/>
            <p:cNvSpPr/>
            <p:nvPr/>
          </p:nvSpPr>
          <p:spPr>
            <a:xfrm>
              <a:off x="16866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8"/>
            <p:cNvSpPr/>
            <p:nvPr/>
          </p:nvSpPr>
          <p:spPr>
            <a:xfrm>
              <a:off x="17784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8"/>
            <p:cNvSpPr/>
            <p:nvPr/>
          </p:nvSpPr>
          <p:spPr>
            <a:xfrm>
              <a:off x="187037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8"/>
            <p:cNvSpPr/>
            <p:nvPr/>
          </p:nvSpPr>
          <p:spPr>
            <a:xfrm>
              <a:off x="19621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8"/>
            <p:cNvSpPr/>
            <p:nvPr/>
          </p:nvSpPr>
          <p:spPr>
            <a:xfrm>
              <a:off x="2054075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8"/>
            <p:cNvSpPr/>
            <p:nvPr/>
          </p:nvSpPr>
          <p:spPr>
            <a:xfrm>
              <a:off x="21458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8"/>
            <p:cNvSpPr/>
            <p:nvPr/>
          </p:nvSpPr>
          <p:spPr>
            <a:xfrm>
              <a:off x="2237800" y="19325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8"/>
            <p:cNvSpPr/>
            <p:nvPr/>
          </p:nvSpPr>
          <p:spPr>
            <a:xfrm>
              <a:off x="23295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8"/>
            <p:cNvSpPr/>
            <p:nvPr/>
          </p:nvSpPr>
          <p:spPr>
            <a:xfrm>
              <a:off x="242132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8"/>
            <p:cNvSpPr/>
            <p:nvPr/>
          </p:nvSpPr>
          <p:spPr>
            <a:xfrm>
              <a:off x="25132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8"/>
            <p:cNvSpPr/>
            <p:nvPr/>
          </p:nvSpPr>
          <p:spPr>
            <a:xfrm>
              <a:off x="260500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8"/>
            <p:cNvSpPr/>
            <p:nvPr/>
          </p:nvSpPr>
          <p:spPr>
            <a:xfrm>
              <a:off x="26969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8"/>
            <p:cNvSpPr/>
            <p:nvPr/>
          </p:nvSpPr>
          <p:spPr>
            <a:xfrm>
              <a:off x="27887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8"/>
            <p:cNvSpPr/>
            <p:nvPr/>
          </p:nvSpPr>
          <p:spPr>
            <a:xfrm>
              <a:off x="28806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8"/>
            <p:cNvSpPr/>
            <p:nvPr/>
          </p:nvSpPr>
          <p:spPr>
            <a:xfrm>
              <a:off x="297242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8"/>
            <p:cNvSpPr/>
            <p:nvPr/>
          </p:nvSpPr>
          <p:spPr>
            <a:xfrm>
              <a:off x="30643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8"/>
            <p:cNvSpPr/>
            <p:nvPr/>
          </p:nvSpPr>
          <p:spPr>
            <a:xfrm>
              <a:off x="31561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8"/>
            <p:cNvSpPr/>
            <p:nvPr/>
          </p:nvSpPr>
          <p:spPr>
            <a:xfrm>
              <a:off x="32478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8"/>
            <p:cNvSpPr/>
            <p:nvPr/>
          </p:nvSpPr>
          <p:spPr>
            <a:xfrm>
              <a:off x="333985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8"/>
            <p:cNvSpPr/>
            <p:nvPr/>
          </p:nvSpPr>
          <p:spPr>
            <a:xfrm>
              <a:off x="343157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8"/>
            <p:cNvSpPr/>
            <p:nvPr/>
          </p:nvSpPr>
          <p:spPr>
            <a:xfrm>
              <a:off x="35235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8"/>
            <p:cNvSpPr/>
            <p:nvPr/>
          </p:nvSpPr>
          <p:spPr>
            <a:xfrm>
              <a:off x="6764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8"/>
            <p:cNvSpPr/>
            <p:nvPr/>
          </p:nvSpPr>
          <p:spPr>
            <a:xfrm>
              <a:off x="76832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8"/>
            <p:cNvSpPr/>
            <p:nvPr/>
          </p:nvSpPr>
          <p:spPr>
            <a:xfrm>
              <a:off x="860125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8"/>
            <p:cNvSpPr/>
            <p:nvPr/>
          </p:nvSpPr>
          <p:spPr>
            <a:xfrm>
              <a:off x="9518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8"/>
            <p:cNvSpPr/>
            <p:nvPr/>
          </p:nvSpPr>
          <p:spPr>
            <a:xfrm>
              <a:off x="104382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8"/>
            <p:cNvSpPr/>
            <p:nvPr/>
          </p:nvSpPr>
          <p:spPr>
            <a:xfrm>
              <a:off x="11355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8"/>
            <p:cNvSpPr/>
            <p:nvPr/>
          </p:nvSpPr>
          <p:spPr>
            <a:xfrm>
              <a:off x="1227500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8"/>
            <p:cNvSpPr/>
            <p:nvPr/>
          </p:nvSpPr>
          <p:spPr>
            <a:xfrm>
              <a:off x="131927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8"/>
            <p:cNvSpPr/>
            <p:nvPr/>
          </p:nvSpPr>
          <p:spPr>
            <a:xfrm>
              <a:off x="1411200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8"/>
            <p:cNvSpPr/>
            <p:nvPr/>
          </p:nvSpPr>
          <p:spPr>
            <a:xfrm>
              <a:off x="150300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8"/>
            <p:cNvSpPr/>
            <p:nvPr/>
          </p:nvSpPr>
          <p:spPr>
            <a:xfrm>
              <a:off x="15947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8"/>
            <p:cNvSpPr/>
            <p:nvPr/>
          </p:nvSpPr>
          <p:spPr>
            <a:xfrm>
              <a:off x="16866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8"/>
            <p:cNvSpPr/>
            <p:nvPr/>
          </p:nvSpPr>
          <p:spPr>
            <a:xfrm>
              <a:off x="17784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8"/>
            <p:cNvSpPr/>
            <p:nvPr/>
          </p:nvSpPr>
          <p:spPr>
            <a:xfrm>
              <a:off x="187037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8"/>
            <p:cNvSpPr/>
            <p:nvPr/>
          </p:nvSpPr>
          <p:spPr>
            <a:xfrm>
              <a:off x="19621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8"/>
            <p:cNvSpPr/>
            <p:nvPr/>
          </p:nvSpPr>
          <p:spPr>
            <a:xfrm>
              <a:off x="2054075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8"/>
            <p:cNvSpPr/>
            <p:nvPr/>
          </p:nvSpPr>
          <p:spPr>
            <a:xfrm>
              <a:off x="21458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8"/>
            <p:cNvSpPr/>
            <p:nvPr/>
          </p:nvSpPr>
          <p:spPr>
            <a:xfrm>
              <a:off x="2237800" y="20244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8"/>
            <p:cNvSpPr/>
            <p:nvPr/>
          </p:nvSpPr>
          <p:spPr>
            <a:xfrm>
              <a:off x="23295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8"/>
            <p:cNvSpPr/>
            <p:nvPr/>
          </p:nvSpPr>
          <p:spPr>
            <a:xfrm>
              <a:off x="242132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8"/>
            <p:cNvSpPr/>
            <p:nvPr/>
          </p:nvSpPr>
          <p:spPr>
            <a:xfrm>
              <a:off x="25132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8"/>
            <p:cNvSpPr/>
            <p:nvPr/>
          </p:nvSpPr>
          <p:spPr>
            <a:xfrm>
              <a:off x="260500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8"/>
            <p:cNvSpPr/>
            <p:nvPr/>
          </p:nvSpPr>
          <p:spPr>
            <a:xfrm>
              <a:off x="26969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8"/>
            <p:cNvSpPr/>
            <p:nvPr/>
          </p:nvSpPr>
          <p:spPr>
            <a:xfrm>
              <a:off x="27887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8"/>
            <p:cNvSpPr/>
            <p:nvPr/>
          </p:nvSpPr>
          <p:spPr>
            <a:xfrm>
              <a:off x="28806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8"/>
            <p:cNvSpPr/>
            <p:nvPr/>
          </p:nvSpPr>
          <p:spPr>
            <a:xfrm>
              <a:off x="297242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8"/>
            <p:cNvSpPr/>
            <p:nvPr/>
          </p:nvSpPr>
          <p:spPr>
            <a:xfrm>
              <a:off x="30643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8"/>
            <p:cNvSpPr/>
            <p:nvPr/>
          </p:nvSpPr>
          <p:spPr>
            <a:xfrm>
              <a:off x="31561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8"/>
            <p:cNvSpPr/>
            <p:nvPr/>
          </p:nvSpPr>
          <p:spPr>
            <a:xfrm>
              <a:off x="32478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8"/>
            <p:cNvSpPr/>
            <p:nvPr/>
          </p:nvSpPr>
          <p:spPr>
            <a:xfrm>
              <a:off x="333985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8"/>
            <p:cNvSpPr/>
            <p:nvPr/>
          </p:nvSpPr>
          <p:spPr>
            <a:xfrm>
              <a:off x="343157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8"/>
            <p:cNvSpPr/>
            <p:nvPr/>
          </p:nvSpPr>
          <p:spPr>
            <a:xfrm>
              <a:off x="35235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8"/>
            <p:cNvSpPr/>
            <p:nvPr/>
          </p:nvSpPr>
          <p:spPr>
            <a:xfrm>
              <a:off x="6764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8"/>
            <p:cNvSpPr/>
            <p:nvPr/>
          </p:nvSpPr>
          <p:spPr>
            <a:xfrm>
              <a:off x="76832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8"/>
            <p:cNvSpPr/>
            <p:nvPr/>
          </p:nvSpPr>
          <p:spPr>
            <a:xfrm>
              <a:off x="860125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8"/>
            <p:cNvSpPr/>
            <p:nvPr/>
          </p:nvSpPr>
          <p:spPr>
            <a:xfrm>
              <a:off x="9518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8"/>
            <p:cNvSpPr/>
            <p:nvPr/>
          </p:nvSpPr>
          <p:spPr>
            <a:xfrm>
              <a:off x="104382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8"/>
            <p:cNvSpPr/>
            <p:nvPr/>
          </p:nvSpPr>
          <p:spPr>
            <a:xfrm>
              <a:off x="11355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8"/>
            <p:cNvSpPr/>
            <p:nvPr/>
          </p:nvSpPr>
          <p:spPr>
            <a:xfrm>
              <a:off x="1227500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8"/>
            <p:cNvSpPr/>
            <p:nvPr/>
          </p:nvSpPr>
          <p:spPr>
            <a:xfrm>
              <a:off x="131927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8"/>
            <p:cNvSpPr/>
            <p:nvPr/>
          </p:nvSpPr>
          <p:spPr>
            <a:xfrm>
              <a:off x="1411200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8"/>
            <p:cNvSpPr/>
            <p:nvPr/>
          </p:nvSpPr>
          <p:spPr>
            <a:xfrm>
              <a:off x="150300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8"/>
            <p:cNvSpPr/>
            <p:nvPr/>
          </p:nvSpPr>
          <p:spPr>
            <a:xfrm>
              <a:off x="15947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8"/>
            <p:cNvSpPr/>
            <p:nvPr/>
          </p:nvSpPr>
          <p:spPr>
            <a:xfrm>
              <a:off x="16866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8"/>
            <p:cNvSpPr/>
            <p:nvPr/>
          </p:nvSpPr>
          <p:spPr>
            <a:xfrm>
              <a:off x="17784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8"/>
            <p:cNvSpPr/>
            <p:nvPr/>
          </p:nvSpPr>
          <p:spPr>
            <a:xfrm>
              <a:off x="187037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8"/>
            <p:cNvSpPr/>
            <p:nvPr/>
          </p:nvSpPr>
          <p:spPr>
            <a:xfrm>
              <a:off x="19621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8"/>
            <p:cNvSpPr/>
            <p:nvPr/>
          </p:nvSpPr>
          <p:spPr>
            <a:xfrm>
              <a:off x="2054075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8"/>
            <p:cNvSpPr/>
            <p:nvPr/>
          </p:nvSpPr>
          <p:spPr>
            <a:xfrm>
              <a:off x="21458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8"/>
            <p:cNvSpPr/>
            <p:nvPr/>
          </p:nvSpPr>
          <p:spPr>
            <a:xfrm>
              <a:off x="2237800" y="21162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8"/>
            <p:cNvSpPr/>
            <p:nvPr/>
          </p:nvSpPr>
          <p:spPr>
            <a:xfrm>
              <a:off x="23295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8"/>
            <p:cNvSpPr/>
            <p:nvPr/>
          </p:nvSpPr>
          <p:spPr>
            <a:xfrm>
              <a:off x="242132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8"/>
            <p:cNvSpPr/>
            <p:nvPr/>
          </p:nvSpPr>
          <p:spPr>
            <a:xfrm>
              <a:off x="25132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8"/>
            <p:cNvSpPr/>
            <p:nvPr/>
          </p:nvSpPr>
          <p:spPr>
            <a:xfrm>
              <a:off x="260500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8"/>
            <p:cNvSpPr/>
            <p:nvPr/>
          </p:nvSpPr>
          <p:spPr>
            <a:xfrm>
              <a:off x="26969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8"/>
            <p:cNvSpPr/>
            <p:nvPr/>
          </p:nvSpPr>
          <p:spPr>
            <a:xfrm>
              <a:off x="27887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8"/>
            <p:cNvSpPr/>
            <p:nvPr/>
          </p:nvSpPr>
          <p:spPr>
            <a:xfrm>
              <a:off x="28806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8"/>
            <p:cNvSpPr/>
            <p:nvPr/>
          </p:nvSpPr>
          <p:spPr>
            <a:xfrm>
              <a:off x="297242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8"/>
            <p:cNvSpPr/>
            <p:nvPr/>
          </p:nvSpPr>
          <p:spPr>
            <a:xfrm>
              <a:off x="30643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8"/>
            <p:cNvSpPr/>
            <p:nvPr/>
          </p:nvSpPr>
          <p:spPr>
            <a:xfrm>
              <a:off x="31561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8"/>
            <p:cNvSpPr/>
            <p:nvPr/>
          </p:nvSpPr>
          <p:spPr>
            <a:xfrm>
              <a:off x="32478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8"/>
            <p:cNvSpPr/>
            <p:nvPr/>
          </p:nvSpPr>
          <p:spPr>
            <a:xfrm>
              <a:off x="333985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8"/>
            <p:cNvSpPr/>
            <p:nvPr/>
          </p:nvSpPr>
          <p:spPr>
            <a:xfrm>
              <a:off x="343157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8"/>
            <p:cNvSpPr/>
            <p:nvPr/>
          </p:nvSpPr>
          <p:spPr>
            <a:xfrm>
              <a:off x="35235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8"/>
            <p:cNvSpPr/>
            <p:nvPr/>
          </p:nvSpPr>
          <p:spPr>
            <a:xfrm>
              <a:off x="6764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8"/>
            <p:cNvSpPr/>
            <p:nvPr/>
          </p:nvSpPr>
          <p:spPr>
            <a:xfrm>
              <a:off x="76832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8"/>
            <p:cNvSpPr/>
            <p:nvPr/>
          </p:nvSpPr>
          <p:spPr>
            <a:xfrm>
              <a:off x="860125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8"/>
            <p:cNvSpPr/>
            <p:nvPr/>
          </p:nvSpPr>
          <p:spPr>
            <a:xfrm>
              <a:off x="9518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8"/>
            <p:cNvSpPr/>
            <p:nvPr/>
          </p:nvSpPr>
          <p:spPr>
            <a:xfrm>
              <a:off x="104382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8"/>
            <p:cNvSpPr/>
            <p:nvPr/>
          </p:nvSpPr>
          <p:spPr>
            <a:xfrm>
              <a:off x="11355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8"/>
            <p:cNvSpPr/>
            <p:nvPr/>
          </p:nvSpPr>
          <p:spPr>
            <a:xfrm>
              <a:off x="1227500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8"/>
            <p:cNvSpPr/>
            <p:nvPr/>
          </p:nvSpPr>
          <p:spPr>
            <a:xfrm>
              <a:off x="131927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8"/>
            <p:cNvSpPr/>
            <p:nvPr/>
          </p:nvSpPr>
          <p:spPr>
            <a:xfrm>
              <a:off x="1411200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8"/>
            <p:cNvSpPr/>
            <p:nvPr/>
          </p:nvSpPr>
          <p:spPr>
            <a:xfrm>
              <a:off x="150300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8"/>
            <p:cNvSpPr/>
            <p:nvPr/>
          </p:nvSpPr>
          <p:spPr>
            <a:xfrm>
              <a:off x="15947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8"/>
            <p:cNvSpPr/>
            <p:nvPr/>
          </p:nvSpPr>
          <p:spPr>
            <a:xfrm>
              <a:off x="16866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8"/>
            <p:cNvSpPr/>
            <p:nvPr/>
          </p:nvSpPr>
          <p:spPr>
            <a:xfrm>
              <a:off x="17784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8"/>
            <p:cNvSpPr/>
            <p:nvPr/>
          </p:nvSpPr>
          <p:spPr>
            <a:xfrm>
              <a:off x="187037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8"/>
            <p:cNvSpPr/>
            <p:nvPr/>
          </p:nvSpPr>
          <p:spPr>
            <a:xfrm>
              <a:off x="19621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8"/>
            <p:cNvSpPr/>
            <p:nvPr/>
          </p:nvSpPr>
          <p:spPr>
            <a:xfrm>
              <a:off x="2054075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8"/>
            <p:cNvSpPr/>
            <p:nvPr/>
          </p:nvSpPr>
          <p:spPr>
            <a:xfrm>
              <a:off x="21458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8"/>
            <p:cNvSpPr/>
            <p:nvPr/>
          </p:nvSpPr>
          <p:spPr>
            <a:xfrm>
              <a:off x="2237800" y="22079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8"/>
            <p:cNvSpPr/>
            <p:nvPr/>
          </p:nvSpPr>
          <p:spPr>
            <a:xfrm>
              <a:off x="23295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8"/>
            <p:cNvSpPr/>
            <p:nvPr/>
          </p:nvSpPr>
          <p:spPr>
            <a:xfrm>
              <a:off x="242132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8"/>
            <p:cNvSpPr/>
            <p:nvPr/>
          </p:nvSpPr>
          <p:spPr>
            <a:xfrm>
              <a:off x="25132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8"/>
            <p:cNvSpPr/>
            <p:nvPr/>
          </p:nvSpPr>
          <p:spPr>
            <a:xfrm>
              <a:off x="260500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8"/>
            <p:cNvSpPr/>
            <p:nvPr/>
          </p:nvSpPr>
          <p:spPr>
            <a:xfrm>
              <a:off x="26969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8"/>
            <p:cNvSpPr/>
            <p:nvPr/>
          </p:nvSpPr>
          <p:spPr>
            <a:xfrm>
              <a:off x="27887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8"/>
            <p:cNvSpPr/>
            <p:nvPr/>
          </p:nvSpPr>
          <p:spPr>
            <a:xfrm>
              <a:off x="28806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8"/>
            <p:cNvSpPr/>
            <p:nvPr/>
          </p:nvSpPr>
          <p:spPr>
            <a:xfrm>
              <a:off x="297242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8"/>
            <p:cNvSpPr/>
            <p:nvPr/>
          </p:nvSpPr>
          <p:spPr>
            <a:xfrm>
              <a:off x="30643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8"/>
            <p:cNvSpPr/>
            <p:nvPr/>
          </p:nvSpPr>
          <p:spPr>
            <a:xfrm>
              <a:off x="31561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8"/>
            <p:cNvSpPr/>
            <p:nvPr/>
          </p:nvSpPr>
          <p:spPr>
            <a:xfrm>
              <a:off x="32478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8"/>
            <p:cNvSpPr/>
            <p:nvPr/>
          </p:nvSpPr>
          <p:spPr>
            <a:xfrm>
              <a:off x="333985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8"/>
            <p:cNvSpPr/>
            <p:nvPr/>
          </p:nvSpPr>
          <p:spPr>
            <a:xfrm>
              <a:off x="343157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8"/>
            <p:cNvSpPr/>
            <p:nvPr/>
          </p:nvSpPr>
          <p:spPr>
            <a:xfrm>
              <a:off x="35235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8"/>
            <p:cNvSpPr/>
            <p:nvPr/>
          </p:nvSpPr>
          <p:spPr>
            <a:xfrm>
              <a:off x="6764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8"/>
            <p:cNvSpPr/>
            <p:nvPr/>
          </p:nvSpPr>
          <p:spPr>
            <a:xfrm>
              <a:off x="76832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8"/>
            <p:cNvSpPr/>
            <p:nvPr/>
          </p:nvSpPr>
          <p:spPr>
            <a:xfrm>
              <a:off x="860125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8"/>
            <p:cNvSpPr/>
            <p:nvPr/>
          </p:nvSpPr>
          <p:spPr>
            <a:xfrm>
              <a:off x="9518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8"/>
            <p:cNvSpPr/>
            <p:nvPr/>
          </p:nvSpPr>
          <p:spPr>
            <a:xfrm>
              <a:off x="104382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8"/>
            <p:cNvSpPr/>
            <p:nvPr/>
          </p:nvSpPr>
          <p:spPr>
            <a:xfrm>
              <a:off x="11355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8"/>
            <p:cNvSpPr/>
            <p:nvPr/>
          </p:nvSpPr>
          <p:spPr>
            <a:xfrm>
              <a:off x="1227500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8"/>
            <p:cNvSpPr/>
            <p:nvPr/>
          </p:nvSpPr>
          <p:spPr>
            <a:xfrm>
              <a:off x="131927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8"/>
            <p:cNvSpPr/>
            <p:nvPr/>
          </p:nvSpPr>
          <p:spPr>
            <a:xfrm>
              <a:off x="1411200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8"/>
            <p:cNvSpPr/>
            <p:nvPr/>
          </p:nvSpPr>
          <p:spPr>
            <a:xfrm>
              <a:off x="150300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8"/>
            <p:cNvSpPr/>
            <p:nvPr/>
          </p:nvSpPr>
          <p:spPr>
            <a:xfrm>
              <a:off x="15947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8"/>
            <p:cNvSpPr/>
            <p:nvPr/>
          </p:nvSpPr>
          <p:spPr>
            <a:xfrm>
              <a:off x="16866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8"/>
            <p:cNvSpPr/>
            <p:nvPr/>
          </p:nvSpPr>
          <p:spPr>
            <a:xfrm>
              <a:off x="17784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8"/>
            <p:cNvSpPr/>
            <p:nvPr/>
          </p:nvSpPr>
          <p:spPr>
            <a:xfrm>
              <a:off x="187037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8"/>
            <p:cNvSpPr/>
            <p:nvPr/>
          </p:nvSpPr>
          <p:spPr>
            <a:xfrm>
              <a:off x="19621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8"/>
            <p:cNvSpPr/>
            <p:nvPr/>
          </p:nvSpPr>
          <p:spPr>
            <a:xfrm>
              <a:off x="2054075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8"/>
            <p:cNvSpPr/>
            <p:nvPr/>
          </p:nvSpPr>
          <p:spPr>
            <a:xfrm>
              <a:off x="21458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8"/>
            <p:cNvSpPr/>
            <p:nvPr/>
          </p:nvSpPr>
          <p:spPr>
            <a:xfrm>
              <a:off x="2237800" y="22998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8"/>
            <p:cNvSpPr/>
            <p:nvPr/>
          </p:nvSpPr>
          <p:spPr>
            <a:xfrm>
              <a:off x="23295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8"/>
            <p:cNvSpPr/>
            <p:nvPr/>
          </p:nvSpPr>
          <p:spPr>
            <a:xfrm>
              <a:off x="242132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8"/>
            <p:cNvSpPr/>
            <p:nvPr/>
          </p:nvSpPr>
          <p:spPr>
            <a:xfrm>
              <a:off x="25132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8"/>
            <p:cNvSpPr/>
            <p:nvPr/>
          </p:nvSpPr>
          <p:spPr>
            <a:xfrm>
              <a:off x="260500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8"/>
            <p:cNvSpPr/>
            <p:nvPr/>
          </p:nvSpPr>
          <p:spPr>
            <a:xfrm>
              <a:off x="26969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09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8"/>
            <p:cNvSpPr/>
            <p:nvPr/>
          </p:nvSpPr>
          <p:spPr>
            <a:xfrm>
              <a:off x="27887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8"/>
            <p:cNvSpPr/>
            <p:nvPr/>
          </p:nvSpPr>
          <p:spPr>
            <a:xfrm>
              <a:off x="28806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8"/>
            <p:cNvSpPr/>
            <p:nvPr/>
          </p:nvSpPr>
          <p:spPr>
            <a:xfrm>
              <a:off x="297242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8"/>
            <p:cNvSpPr/>
            <p:nvPr/>
          </p:nvSpPr>
          <p:spPr>
            <a:xfrm>
              <a:off x="30643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09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8"/>
            <p:cNvSpPr/>
            <p:nvPr/>
          </p:nvSpPr>
          <p:spPr>
            <a:xfrm>
              <a:off x="31561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8"/>
            <p:cNvSpPr/>
            <p:nvPr/>
          </p:nvSpPr>
          <p:spPr>
            <a:xfrm>
              <a:off x="32478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8"/>
            <p:cNvSpPr/>
            <p:nvPr/>
          </p:nvSpPr>
          <p:spPr>
            <a:xfrm>
              <a:off x="333985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8"/>
            <p:cNvSpPr/>
            <p:nvPr/>
          </p:nvSpPr>
          <p:spPr>
            <a:xfrm>
              <a:off x="343157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8"/>
            <p:cNvSpPr/>
            <p:nvPr/>
          </p:nvSpPr>
          <p:spPr>
            <a:xfrm>
              <a:off x="35235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8"/>
            <p:cNvSpPr/>
            <p:nvPr/>
          </p:nvSpPr>
          <p:spPr>
            <a:xfrm>
              <a:off x="6764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8"/>
            <p:cNvSpPr/>
            <p:nvPr/>
          </p:nvSpPr>
          <p:spPr>
            <a:xfrm>
              <a:off x="76832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8"/>
            <p:cNvSpPr/>
            <p:nvPr/>
          </p:nvSpPr>
          <p:spPr>
            <a:xfrm>
              <a:off x="860125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8"/>
            <p:cNvSpPr/>
            <p:nvPr/>
          </p:nvSpPr>
          <p:spPr>
            <a:xfrm>
              <a:off x="9518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8"/>
            <p:cNvSpPr/>
            <p:nvPr/>
          </p:nvSpPr>
          <p:spPr>
            <a:xfrm>
              <a:off x="104382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8"/>
            <p:cNvSpPr/>
            <p:nvPr/>
          </p:nvSpPr>
          <p:spPr>
            <a:xfrm>
              <a:off x="11355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8"/>
            <p:cNvSpPr/>
            <p:nvPr/>
          </p:nvSpPr>
          <p:spPr>
            <a:xfrm>
              <a:off x="1227500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8"/>
            <p:cNvSpPr/>
            <p:nvPr/>
          </p:nvSpPr>
          <p:spPr>
            <a:xfrm>
              <a:off x="131927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8"/>
            <p:cNvSpPr/>
            <p:nvPr/>
          </p:nvSpPr>
          <p:spPr>
            <a:xfrm>
              <a:off x="1411200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8"/>
            <p:cNvSpPr/>
            <p:nvPr/>
          </p:nvSpPr>
          <p:spPr>
            <a:xfrm>
              <a:off x="150300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8"/>
            <p:cNvSpPr/>
            <p:nvPr/>
          </p:nvSpPr>
          <p:spPr>
            <a:xfrm>
              <a:off x="15947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8"/>
            <p:cNvSpPr/>
            <p:nvPr/>
          </p:nvSpPr>
          <p:spPr>
            <a:xfrm>
              <a:off x="16866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8"/>
            <p:cNvSpPr/>
            <p:nvPr/>
          </p:nvSpPr>
          <p:spPr>
            <a:xfrm>
              <a:off x="17784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8"/>
            <p:cNvSpPr/>
            <p:nvPr/>
          </p:nvSpPr>
          <p:spPr>
            <a:xfrm>
              <a:off x="187037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8"/>
            <p:cNvSpPr/>
            <p:nvPr/>
          </p:nvSpPr>
          <p:spPr>
            <a:xfrm>
              <a:off x="19621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8"/>
            <p:cNvSpPr/>
            <p:nvPr/>
          </p:nvSpPr>
          <p:spPr>
            <a:xfrm>
              <a:off x="2054075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8"/>
            <p:cNvSpPr/>
            <p:nvPr/>
          </p:nvSpPr>
          <p:spPr>
            <a:xfrm>
              <a:off x="21458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8"/>
            <p:cNvSpPr/>
            <p:nvPr/>
          </p:nvSpPr>
          <p:spPr>
            <a:xfrm>
              <a:off x="2237800" y="23916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8"/>
            <p:cNvSpPr/>
            <p:nvPr/>
          </p:nvSpPr>
          <p:spPr>
            <a:xfrm>
              <a:off x="23295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8"/>
            <p:cNvSpPr/>
            <p:nvPr/>
          </p:nvSpPr>
          <p:spPr>
            <a:xfrm>
              <a:off x="242132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8"/>
            <p:cNvSpPr/>
            <p:nvPr/>
          </p:nvSpPr>
          <p:spPr>
            <a:xfrm>
              <a:off x="25132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8"/>
            <p:cNvSpPr/>
            <p:nvPr/>
          </p:nvSpPr>
          <p:spPr>
            <a:xfrm>
              <a:off x="260500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8"/>
            <p:cNvSpPr/>
            <p:nvPr/>
          </p:nvSpPr>
          <p:spPr>
            <a:xfrm>
              <a:off x="26969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8"/>
            <p:cNvSpPr/>
            <p:nvPr/>
          </p:nvSpPr>
          <p:spPr>
            <a:xfrm>
              <a:off x="27887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8"/>
            <p:cNvSpPr/>
            <p:nvPr/>
          </p:nvSpPr>
          <p:spPr>
            <a:xfrm>
              <a:off x="28806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8"/>
            <p:cNvSpPr/>
            <p:nvPr/>
          </p:nvSpPr>
          <p:spPr>
            <a:xfrm>
              <a:off x="297242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8"/>
            <p:cNvSpPr/>
            <p:nvPr/>
          </p:nvSpPr>
          <p:spPr>
            <a:xfrm>
              <a:off x="30643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8"/>
            <p:cNvSpPr/>
            <p:nvPr/>
          </p:nvSpPr>
          <p:spPr>
            <a:xfrm>
              <a:off x="31561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8"/>
            <p:cNvSpPr/>
            <p:nvPr/>
          </p:nvSpPr>
          <p:spPr>
            <a:xfrm>
              <a:off x="32478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8"/>
            <p:cNvSpPr/>
            <p:nvPr/>
          </p:nvSpPr>
          <p:spPr>
            <a:xfrm>
              <a:off x="333985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8"/>
            <p:cNvSpPr/>
            <p:nvPr/>
          </p:nvSpPr>
          <p:spPr>
            <a:xfrm>
              <a:off x="343157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8"/>
            <p:cNvSpPr/>
            <p:nvPr/>
          </p:nvSpPr>
          <p:spPr>
            <a:xfrm>
              <a:off x="35235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8"/>
            <p:cNvSpPr/>
            <p:nvPr/>
          </p:nvSpPr>
          <p:spPr>
            <a:xfrm>
              <a:off x="6764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8"/>
            <p:cNvSpPr/>
            <p:nvPr/>
          </p:nvSpPr>
          <p:spPr>
            <a:xfrm>
              <a:off x="76832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8"/>
            <p:cNvSpPr/>
            <p:nvPr/>
          </p:nvSpPr>
          <p:spPr>
            <a:xfrm>
              <a:off x="860125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8"/>
            <p:cNvSpPr/>
            <p:nvPr/>
          </p:nvSpPr>
          <p:spPr>
            <a:xfrm>
              <a:off x="9518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8"/>
            <p:cNvSpPr/>
            <p:nvPr/>
          </p:nvSpPr>
          <p:spPr>
            <a:xfrm>
              <a:off x="104382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8"/>
            <p:cNvSpPr/>
            <p:nvPr/>
          </p:nvSpPr>
          <p:spPr>
            <a:xfrm>
              <a:off x="11355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8"/>
            <p:cNvSpPr/>
            <p:nvPr/>
          </p:nvSpPr>
          <p:spPr>
            <a:xfrm>
              <a:off x="1227500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8"/>
            <p:cNvSpPr/>
            <p:nvPr/>
          </p:nvSpPr>
          <p:spPr>
            <a:xfrm>
              <a:off x="131927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8"/>
            <p:cNvSpPr/>
            <p:nvPr/>
          </p:nvSpPr>
          <p:spPr>
            <a:xfrm>
              <a:off x="1411200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8"/>
            <p:cNvSpPr/>
            <p:nvPr/>
          </p:nvSpPr>
          <p:spPr>
            <a:xfrm>
              <a:off x="150300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8"/>
            <p:cNvSpPr/>
            <p:nvPr/>
          </p:nvSpPr>
          <p:spPr>
            <a:xfrm>
              <a:off x="15947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8"/>
            <p:cNvSpPr/>
            <p:nvPr/>
          </p:nvSpPr>
          <p:spPr>
            <a:xfrm>
              <a:off x="16866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8"/>
            <p:cNvSpPr/>
            <p:nvPr/>
          </p:nvSpPr>
          <p:spPr>
            <a:xfrm>
              <a:off x="17784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8"/>
            <p:cNvSpPr/>
            <p:nvPr/>
          </p:nvSpPr>
          <p:spPr>
            <a:xfrm>
              <a:off x="187037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8"/>
            <p:cNvSpPr/>
            <p:nvPr/>
          </p:nvSpPr>
          <p:spPr>
            <a:xfrm>
              <a:off x="19621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8"/>
            <p:cNvSpPr/>
            <p:nvPr/>
          </p:nvSpPr>
          <p:spPr>
            <a:xfrm>
              <a:off x="2054075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8"/>
            <p:cNvSpPr/>
            <p:nvPr/>
          </p:nvSpPr>
          <p:spPr>
            <a:xfrm>
              <a:off x="21458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8"/>
            <p:cNvSpPr/>
            <p:nvPr/>
          </p:nvSpPr>
          <p:spPr>
            <a:xfrm>
              <a:off x="2237800" y="248360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8"/>
            <p:cNvSpPr/>
            <p:nvPr/>
          </p:nvSpPr>
          <p:spPr>
            <a:xfrm>
              <a:off x="23295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8"/>
            <p:cNvSpPr/>
            <p:nvPr/>
          </p:nvSpPr>
          <p:spPr>
            <a:xfrm>
              <a:off x="242132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8"/>
            <p:cNvSpPr/>
            <p:nvPr/>
          </p:nvSpPr>
          <p:spPr>
            <a:xfrm>
              <a:off x="25132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8"/>
            <p:cNvSpPr/>
            <p:nvPr/>
          </p:nvSpPr>
          <p:spPr>
            <a:xfrm>
              <a:off x="260500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8"/>
            <p:cNvSpPr/>
            <p:nvPr/>
          </p:nvSpPr>
          <p:spPr>
            <a:xfrm>
              <a:off x="26969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8"/>
            <p:cNvSpPr/>
            <p:nvPr/>
          </p:nvSpPr>
          <p:spPr>
            <a:xfrm>
              <a:off x="27887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8"/>
            <p:cNvSpPr/>
            <p:nvPr/>
          </p:nvSpPr>
          <p:spPr>
            <a:xfrm>
              <a:off x="28806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8"/>
            <p:cNvSpPr/>
            <p:nvPr/>
          </p:nvSpPr>
          <p:spPr>
            <a:xfrm>
              <a:off x="297242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8"/>
            <p:cNvSpPr/>
            <p:nvPr/>
          </p:nvSpPr>
          <p:spPr>
            <a:xfrm>
              <a:off x="30643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8"/>
            <p:cNvSpPr/>
            <p:nvPr/>
          </p:nvSpPr>
          <p:spPr>
            <a:xfrm>
              <a:off x="31561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8"/>
            <p:cNvSpPr/>
            <p:nvPr/>
          </p:nvSpPr>
          <p:spPr>
            <a:xfrm>
              <a:off x="32478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8"/>
            <p:cNvSpPr/>
            <p:nvPr/>
          </p:nvSpPr>
          <p:spPr>
            <a:xfrm>
              <a:off x="333985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8"/>
            <p:cNvSpPr/>
            <p:nvPr/>
          </p:nvSpPr>
          <p:spPr>
            <a:xfrm>
              <a:off x="343157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8"/>
            <p:cNvSpPr/>
            <p:nvPr/>
          </p:nvSpPr>
          <p:spPr>
            <a:xfrm>
              <a:off x="35235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8"/>
            <p:cNvSpPr/>
            <p:nvPr/>
          </p:nvSpPr>
          <p:spPr>
            <a:xfrm>
              <a:off x="6764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8"/>
            <p:cNvSpPr/>
            <p:nvPr/>
          </p:nvSpPr>
          <p:spPr>
            <a:xfrm>
              <a:off x="76832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8"/>
            <p:cNvSpPr/>
            <p:nvPr/>
          </p:nvSpPr>
          <p:spPr>
            <a:xfrm>
              <a:off x="860125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8"/>
            <p:cNvSpPr/>
            <p:nvPr/>
          </p:nvSpPr>
          <p:spPr>
            <a:xfrm>
              <a:off x="9518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8"/>
            <p:cNvSpPr/>
            <p:nvPr/>
          </p:nvSpPr>
          <p:spPr>
            <a:xfrm>
              <a:off x="104382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8"/>
            <p:cNvSpPr/>
            <p:nvPr/>
          </p:nvSpPr>
          <p:spPr>
            <a:xfrm>
              <a:off x="11355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8"/>
            <p:cNvSpPr/>
            <p:nvPr/>
          </p:nvSpPr>
          <p:spPr>
            <a:xfrm>
              <a:off x="1227500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8"/>
            <p:cNvSpPr/>
            <p:nvPr/>
          </p:nvSpPr>
          <p:spPr>
            <a:xfrm>
              <a:off x="131927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8"/>
            <p:cNvSpPr/>
            <p:nvPr/>
          </p:nvSpPr>
          <p:spPr>
            <a:xfrm>
              <a:off x="1411200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8"/>
            <p:cNvSpPr/>
            <p:nvPr/>
          </p:nvSpPr>
          <p:spPr>
            <a:xfrm>
              <a:off x="150300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8"/>
            <p:cNvSpPr/>
            <p:nvPr/>
          </p:nvSpPr>
          <p:spPr>
            <a:xfrm>
              <a:off x="15947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8"/>
            <p:cNvSpPr/>
            <p:nvPr/>
          </p:nvSpPr>
          <p:spPr>
            <a:xfrm>
              <a:off x="16866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8"/>
            <p:cNvSpPr/>
            <p:nvPr/>
          </p:nvSpPr>
          <p:spPr>
            <a:xfrm>
              <a:off x="17784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8"/>
            <p:cNvSpPr/>
            <p:nvPr/>
          </p:nvSpPr>
          <p:spPr>
            <a:xfrm>
              <a:off x="187037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8"/>
            <p:cNvSpPr/>
            <p:nvPr/>
          </p:nvSpPr>
          <p:spPr>
            <a:xfrm>
              <a:off x="19621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8"/>
            <p:cNvSpPr/>
            <p:nvPr/>
          </p:nvSpPr>
          <p:spPr>
            <a:xfrm>
              <a:off x="2054075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8"/>
            <p:cNvSpPr/>
            <p:nvPr/>
          </p:nvSpPr>
          <p:spPr>
            <a:xfrm>
              <a:off x="21458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8"/>
            <p:cNvSpPr/>
            <p:nvPr/>
          </p:nvSpPr>
          <p:spPr>
            <a:xfrm>
              <a:off x="2237800" y="25753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8"/>
            <p:cNvSpPr/>
            <p:nvPr/>
          </p:nvSpPr>
          <p:spPr>
            <a:xfrm>
              <a:off x="23295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8"/>
            <p:cNvSpPr/>
            <p:nvPr/>
          </p:nvSpPr>
          <p:spPr>
            <a:xfrm>
              <a:off x="242132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8"/>
            <p:cNvSpPr/>
            <p:nvPr/>
          </p:nvSpPr>
          <p:spPr>
            <a:xfrm>
              <a:off x="25132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8"/>
            <p:cNvSpPr/>
            <p:nvPr/>
          </p:nvSpPr>
          <p:spPr>
            <a:xfrm>
              <a:off x="260500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8"/>
            <p:cNvSpPr/>
            <p:nvPr/>
          </p:nvSpPr>
          <p:spPr>
            <a:xfrm>
              <a:off x="26969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8"/>
            <p:cNvSpPr/>
            <p:nvPr/>
          </p:nvSpPr>
          <p:spPr>
            <a:xfrm>
              <a:off x="27887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8"/>
            <p:cNvSpPr/>
            <p:nvPr/>
          </p:nvSpPr>
          <p:spPr>
            <a:xfrm>
              <a:off x="28806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8"/>
            <p:cNvSpPr/>
            <p:nvPr/>
          </p:nvSpPr>
          <p:spPr>
            <a:xfrm>
              <a:off x="297242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8"/>
            <p:cNvSpPr/>
            <p:nvPr/>
          </p:nvSpPr>
          <p:spPr>
            <a:xfrm>
              <a:off x="30643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8"/>
            <p:cNvSpPr/>
            <p:nvPr/>
          </p:nvSpPr>
          <p:spPr>
            <a:xfrm>
              <a:off x="31561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8"/>
            <p:cNvSpPr/>
            <p:nvPr/>
          </p:nvSpPr>
          <p:spPr>
            <a:xfrm>
              <a:off x="32478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8"/>
            <p:cNvSpPr/>
            <p:nvPr/>
          </p:nvSpPr>
          <p:spPr>
            <a:xfrm>
              <a:off x="333985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8"/>
            <p:cNvSpPr/>
            <p:nvPr/>
          </p:nvSpPr>
          <p:spPr>
            <a:xfrm>
              <a:off x="343157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8"/>
            <p:cNvSpPr/>
            <p:nvPr/>
          </p:nvSpPr>
          <p:spPr>
            <a:xfrm>
              <a:off x="35235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8"/>
            <p:cNvSpPr/>
            <p:nvPr/>
          </p:nvSpPr>
          <p:spPr>
            <a:xfrm>
              <a:off x="6764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8"/>
            <p:cNvSpPr/>
            <p:nvPr/>
          </p:nvSpPr>
          <p:spPr>
            <a:xfrm>
              <a:off x="76832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8"/>
            <p:cNvSpPr/>
            <p:nvPr/>
          </p:nvSpPr>
          <p:spPr>
            <a:xfrm>
              <a:off x="860125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8"/>
            <p:cNvSpPr/>
            <p:nvPr/>
          </p:nvSpPr>
          <p:spPr>
            <a:xfrm>
              <a:off x="9518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8"/>
            <p:cNvSpPr/>
            <p:nvPr/>
          </p:nvSpPr>
          <p:spPr>
            <a:xfrm>
              <a:off x="104382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8"/>
            <p:cNvSpPr/>
            <p:nvPr/>
          </p:nvSpPr>
          <p:spPr>
            <a:xfrm>
              <a:off x="11355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8"/>
            <p:cNvSpPr/>
            <p:nvPr/>
          </p:nvSpPr>
          <p:spPr>
            <a:xfrm>
              <a:off x="1227500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8"/>
            <p:cNvSpPr/>
            <p:nvPr/>
          </p:nvSpPr>
          <p:spPr>
            <a:xfrm>
              <a:off x="131927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8"/>
            <p:cNvSpPr/>
            <p:nvPr/>
          </p:nvSpPr>
          <p:spPr>
            <a:xfrm>
              <a:off x="1411200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8"/>
            <p:cNvSpPr/>
            <p:nvPr/>
          </p:nvSpPr>
          <p:spPr>
            <a:xfrm>
              <a:off x="150300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8"/>
            <p:cNvSpPr/>
            <p:nvPr/>
          </p:nvSpPr>
          <p:spPr>
            <a:xfrm>
              <a:off x="15947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8"/>
            <p:cNvSpPr/>
            <p:nvPr/>
          </p:nvSpPr>
          <p:spPr>
            <a:xfrm>
              <a:off x="16866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8"/>
            <p:cNvSpPr/>
            <p:nvPr/>
          </p:nvSpPr>
          <p:spPr>
            <a:xfrm>
              <a:off x="17784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8"/>
            <p:cNvSpPr/>
            <p:nvPr/>
          </p:nvSpPr>
          <p:spPr>
            <a:xfrm>
              <a:off x="187037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8"/>
            <p:cNvSpPr/>
            <p:nvPr/>
          </p:nvSpPr>
          <p:spPr>
            <a:xfrm>
              <a:off x="19621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8"/>
            <p:cNvSpPr/>
            <p:nvPr/>
          </p:nvSpPr>
          <p:spPr>
            <a:xfrm>
              <a:off x="2054075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8"/>
            <p:cNvSpPr/>
            <p:nvPr/>
          </p:nvSpPr>
          <p:spPr>
            <a:xfrm>
              <a:off x="21458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8"/>
            <p:cNvSpPr/>
            <p:nvPr/>
          </p:nvSpPr>
          <p:spPr>
            <a:xfrm>
              <a:off x="2237800" y="26673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8"/>
            <p:cNvSpPr/>
            <p:nvPr/>
          </p:nvSpPr>
          <p:spPr>
            <a:xfrm>
              <a:off x="23295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8"/>
            <p:cNvSpPr/>
            <p:nvPr/>
          </p:nvSpPr>
          <p:spPr>
            <a:xfrm>
              <a:off x="242132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8"/>
            <p:cNvSpPr/>
            <p:nvPr/>
          </p:nvSpPr>
          <p:spPr>
            <a:xfrm>
              <a:off x="25132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8"/>
            <p:cNvSpPr/>
            <p:nvPr/>
          </p:nvSpPr>
          <p:spPr>
            <a:xfrm>
              <a:off x="260500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8"/>
            <p:cNvSpPr/>
            <p:nvPr/>
          </p:nvSpPr>
          <p:spPr>
            <a:xfrm>
              <a:off x="26969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8"/>
            <p:cNvSpPr/>
            <p:nvPr/>
          </p:nvSpPr>
          <p:spPr>
            <a:xfrm>
              <a:off x="27887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8"/>
            <p:cNvSpPr/>
            <p:nvPr/>
          </p:nvSpPr>
          <p:spPr>
            <a:xfrm>
              <a:off x="28806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8"/>
            <p:cNvSpPr/>
            <p:nvPr/>
          </p:nvSpPr>
          <p:spPr>
            <a:xfrm>
              <a:off x="297242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8"/>
            <p:cNvSpPr/>
            <p:nvPr/>
          </p:nvSpPr>
          <p:spPr>
            <a:xfrm>
              <a:off x="30643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8"/>
            <p:cNvSpPr/>
            <p:nvPr/>
          </p:nvSpPr>
          <p:spPr>
            <a:xfrm>
              <a:off x="31561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8"/>
            <p:cNvSpPr/>
            <p:nvPr/>
          </p:nvSpPr>
          <p:spPr>
            <a:xfrm>
              <a:off x="32478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8"/>
            <p:cNvSpPr/>
            <p:nvPr/>
          </p:nvSpPr>
          <p:spPr>
            <a:xfrm>
              <a:off x="333985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8"/>
            <p:cNvSpPr/>
            <p:nvPr/>
          </p:nvSpPr>
          <p:spPr>
            <a:xfrm>
              <a:off x="343157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8"/>
            <p:cNvSpPr/>
            <p:nvPr/>
          </p:nvSpPr>
          <p:spPr>
            <a:xfrm>
              <a:off x="35235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8"/>
            <p:cNvSpPr/>
            <p:nvPr/>
          </p:nvSpPr>
          <p:spPr>
            <a:xfrm>
              <a:off x="6764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8"/>
            <p:cNvSpPr/>
            <p:nvPr/>
          </p:nvSpPr>
          <p:spPr>
            <a:xfrm>
              <a:off x="76832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8"/>
            <p:cNvSpPr/>
            <p:nvPr/>
          </p:nvSpPr>
          <p:spPr>
            <a:xfrm>
              <a:off x="860125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8"/>
            <p:cNvSpPr/>
            <p:nvPr/>
          </p:nvSpPr>
          <p:spPr>
            <a:xfrm>
              <a:off x="9518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8"/>
            <p:cNvSpPr/>
            <p:nvPr/>
          </p:nvSpPr>
          <p:spPr>
            <a:xfrm>
              <a:off x="104382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8"/>
            <p:cNvSpPr/>
            <p:nvPr/>
          </p:nvSpPr>
          <p:spPr>
            <a:xfrm>
              <a:off x="11355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8"/>
            <p:cNvSpPr/>
            <p:nvPr/>
          </p:nvSpPr>
          <p:spPr>
            <a:xfrm>
              <a:off x="1227500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8"/>
            <p:cNvSpPr/>
            <p:nvPr/>
          </p:nvSpPr>
          <p:spPr>
            <a:xfrm>
              <a:off x="131927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8"/>
            <p:cNvSpPr/>
            <p:nvPr/>
          </p:nvSpPr>
          <p:spPr>
            <a:xfrm>
              <a:off x="1411200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8"/>
            <p:cNvSpPr/>
            <p:nvPr/>
          </p:nvSpPr>
          <p:spPr>
            <a:xfrm>
              <a:off x="150300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8"/>
            <p:cNvSpPr/>
            <p:nvPr/>
          </p:nvSpPr>
          <p:spPr>
            <a:xfrm>
              <a:off x="15947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8"/>
            <p:cNvSpPr/>
            <p:nvPr/>
          </p:nvSpPr>
          <p:spPr>
            <a:xfrm>
              <a:off x="16866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8"/>
            <p:cNvSpPr/>
            <p:nvPr/>
          </p:nvSpPr>
          <p:spPr>
            <a:xfrm>
              <a:off x="17784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8"/>
            <p:cNvSpPr/>
            <p:nvPr/>
          </p:nvSpPr>
          <p:spPr>
            <a:xfrm>
              <a:off x="187037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8"/>
            <p:cNvSpPr/>
            <p:nvPr/>
          </p:nvSpPr>
          <p:spPr>
            <a:xfrm>
              <a:off x="19621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8"/>
            <p:cNvSpPr/>
            <p:nvPr/>
          </p:nvSpPr>
          <p:spPr>
            <a:xfrm>
              <a:off x="2054075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8"/>
            <p:cNvSpPr/>
            <p:nvPr/>
          </p:nvSpPr>
          <p:spPr>
            <a:xfrm>
              <a:off x="21458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8"/>
            <p:cNvSpPr/>
            <p:nvPr/>
          </p:nvSpPr>
          <p:spPr>
            <a:xfrm>
              <a:off x="2237800" y="27590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8"/>
            <p:cNvSpPr/>
            <p:nvPr/>
          </p:nvSpPr>
          <p:spPr>
            <a:xfrm>
              <a:off x="23295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8"/>
            <p:cNvSpPr/>
            <p:nvPr/>
          </p:nvSpPr>
          <p:spPr>
            <a:xfrm>
              <a:off x="242132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8"/>
            <p:cNvSpPr/>
            <p:nvPr/>
          </p:nvSpPr>
          <p:spPr>
            <a:xfrm>
              <a:off x="25132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8"/>
            <p:cNvSpPr/>
            <p:nvPr/>
          </p:nvSpPr>
          <p:spPr>
            <a:xfrm>
              <a:off x="260500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8"/>
            <p:cNvSpPr/>
            <p:nvPr/>
          </p:nvSpPr>
          <p:spPr>
            <a:xfrm>
              <a:off x="26969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8"/>
            <p:cNvSpPr/>
            <p:nvPr/>
          </p:nvSpPr>
          <p:spPr>
            <a:xfrm>
              <a:off x="27887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8"/>
            <p:cNvSpPr/>
            <p:nvPr/>
          </p:nvSpPr>
          <p:spPr>
            <a:xfrm>
              <a:off x="28806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8"/>
            <p:cNvSpPr/>
            <p:nvPr/>
          </p:nvSpPr>
          <p:spPr>
            <a:xfrm>
              <a:off x="297242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8"/>
            <p:cNvSpPr/>
            <p:nvPr/>
          </p:nvSpPr>
          <p:spPr>
            <a:xfrm>
              <a:off x="30643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8"/>
            <p:cNvSpPr/>
            <p:nvPr/>
          </p:nvSpPr>
          <p:spPr>
            <a:xfrm>
              <a:off x="31561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8"/>
            <p:cNvSpPr/>
            <p:nvPr/>
          </p:nvSpPr>
          <p:spPr>
            <a:xfrm>
              <a:off x="32478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8"/>
            <p:cNvSpPr/>
            <p:nvPr/>
          </p:nvSpPr>
          <p:spPr>
            <a:xfrm>
              <a:off x="333985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8"/>
            <p:cNvSpPr/>
            <p:nvPr/>
          </p:nvSpPr>
          <p:spPr>
            <a:xfrm>
              <a:off x="343157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8"/>
            <p:cNvSpPr/>
            <p:nvPr/>
          </p:nvSpPr>
          <p:spPr>
            <a:xfrm>
              <a:off x="35235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8"/>
            <p:cNvSpPr/>
            <p:nvPr/>
          </p:nvSpPr>
          <p:spPr>
            <a:xfrm>
              <a:off x="6764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8"/>
            <p:cNvSpPr/>
            <p:nvPr/>
          </p:nvSpPr>
          <p:spPr>
            <a:xfrm>
              <a:off x="76832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8"/>
            <p:cNvSpPr/>
            <p:nvPr/>
          </p:nvSpPr>
          <p:spPr>
            <a:xfrm>
              <a:off x="860125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8"/>
            <p:cNvSpPr/>
            <p:nvPr/>
          </p:nvSpPr>
          <p:spPr>
            <a:xfrm>
              <a:off x="9518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8"/>
            <p:cNvSpPr/>
            <p:nvPr/>
          </p:nvSpPr>
          <p:spPr>
            <a:xfrm>
              <a:off x="104382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8"/>
            <p:cNvSpPr/>
            <p:nvPr/>
          </p:nvSpPr>
          <p:spPr>
            <a:xfrm>
              <a:off x="11355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8"/>
            <p:cNvSpPr/>
            <p:nvPr/>
          </p:nvSpPr>
          <p:spPr>
            <a:xfrm>
              <a:off x="1227500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8"/>
            <p:cNvSpPr/>
            <p:nvPr/>
          </p:nvSpPr>
          <p:spPr>
            <a:xfrm>
              <a:off x="131927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8"/>
            <p:cNvSpPr/>
            <p:nvPr/>
          </p:nvSpPr>
          <p:spPr>
            <a:xfrm>
              <a:off x="1411200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8"/>
            <p:cNvSpPr/>
            <p:nvPr/>
          </p:nvSpPr>
          <p:spPr>
            <a:xfrm>
              <a:off x="150300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8"/>
            <p:cNvSpPr/>
            <p:nvPr/>
          </p:nvSpPr>
          <p:spPr>
            <a:xfrm>
              <a:off x="15947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4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8"/>
            <p:cNvSpPr/>
            <p:nvPr/>
          </p:nvSpPr>
          <p:spPr>
            <a:xfrm>
              <a:off x="16866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8"/>
            <p:cNvSpPr/>
            <p:nvPr/>
          </p:nvSpPr>
          <p:spPr>
            <a:xfrm>
              <a:off x="17784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8"/>
            <p:cNvSpPr/>
            <p:nvPr/>
          </p:nvSpPr>
          <p:spPr>
            <a:xfrm>
              <a:off x="187037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8"/>
            <p:cNvSpPr/>
            <p:nvPr/>
          </p:nvSpPr>
          <p:spPr>
            <a:xfrm>
              <a:off x="19621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4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8"/>
            <p:cNvSpPr/>
            <p:nvPr/>
          </p:nvSpPr>
          <p:spPr>
            <a:xfrm>
              <a:off x="2054075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8"/>
            <p:cNvSpPr/>
            <p:nvPr/>
          </p:nvSpPr>
          <p:spPr>
            <a:xfrm>
              <a:off x="21458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8"/>
            <p:cNvSpPr/>
            <p:nvPr/>
          </p:nvSpPr>
          <p:spPr>
            <a:xfrm>
              <a:off x="2237800" y="285102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8"/>
            <p:cNvSpPr/>
            <p:nvPr/>
          </p:nvSpPr>
          <p:spPr>
            <a:xfrm>
              <a:off x="23295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4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8"/>
            <p:cNvSpPr/>
            <p:nvPr/>
          </p:nvSpPr>
          <p:spPr>
            <a:xfrm>
              <a:off x="242132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4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8"/>
            <p:cNvSpPr/>
            <p:nvPr/>
          </p:nvSpPr>
          <p:spPr>
            <a:xfrm>
              <a:off x="25132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8"/>
            <p:cNvSpPr/>
            <p:nvPr/>
          </p:nvSpPr>
          <p:spPr>
            <a:xfrm>
              <a:off x="260500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8"/>
            <p:cNvSpPr/>
            <p:nvPr/>
          </p:nvSpPr>
          <p:spPr>
            <a:xfrm>
              <a:off x="26969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44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8"/>
            <p:cNvSpPr/>
            <p:nvPr/>
          </p:nvSpPr>
          <p:spPr>
            <a:xfrm>
              <a:off x="27887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8"/>
            <p:cNvSpPr/>
            <p:nvPr/>
          </p:nvSpPr>
          <p:spPr>
            <a:xfrm>
              <a:off x="28806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8"/>
            <p:cNvSpPr/>
            <p:nvPr/>
          </p:nvSpPr>
          <p:spPr>
            <a:xfrm>
              <a:off x="297242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8"/>
            <p:cNvSpPr/>
            <p:nvPr/>
          </p:nvSpPr>
          <p:spPr>
            <a:xfrm>
              <a:off x="30643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44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8"/>
            <p:cNvSpPr/>
            <p:nvPr/>
          </p:nvSpPr>
          <p:spPr>
            <a:xfrm>
              <a:off x="31561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8"/>
            <p:cNvSpPr/>
            <p:nvPr/>
          </p:nvSpPr>
          <p:spPr>
            <a:xfrm>
              <a:off x="32478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8"/>
            <p:cNvSpPr/>
            <p:nvPr/>
          </p:nvSpPr>
          <p:spPr>
            <a:xfrm>
              <a:off x="333985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8"/>
            <p:cNvSpPr/>
            <p:nvPr/>
          </p:nvSpPr>
          <p:spPr>
            <a:xfrm>
              <a:off x="343157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8"/>
            <p:cNvSpPr/>
            <p:nvPr/>
          </p:nvSpPr>
          <p:spPr>
            <a:xfrm>
              <a:off x="35235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8"/>
            <p:cNvSpPr/>
            <p:nvPr/>
          </p:nvSpPr>
          <p:spPr>
            <a:xfrm>
              <a:off x="6764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8"/>
            <p:cNvSpPr/>
            <p:nvPr/>
          </p:nvSpPr>
          <p:spPr>
            <a:xfrm>
              <a:off x="76832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8"/>
            <p:cNvSpPr/>
            <p:nvPr/>
          </p:nvSpPr>
          <p:spPr>
            <a:xfrm>
              <a:off x="860125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8"/>
            <p:cNvSpPr/>
            <p:nvPr/>
          </p:nvSpPr>
          <p:spPr>
            <a:xfrm>
              <a:off x="9518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8"/>
            <p:cNvSpPr/>
            <p:nvPr/>
          </p:nvSpPr>
          <p:spPr>
            <a:xfrm>
              <a:off x="104382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8"/>
            <p:cNvSpPr/>
            <p:nvPr/>
          </p:nvSpPr>
          <p:spPr>
            <a:xfrm>
              <a:off x="11355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8"/>
            <p:cNvSpPr/>
            <p:nvPr/>
          </p:nvSpPr>
          <p:spPr>
            <a:xfrm>
              <a:off x="1227500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8"/>
            <p:cNvSpPr/>
            <p:nvPr/>
          </p:nvSpPr>
          <p:spPr>
            <a:xfrm>
              <a:off x="131927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8"/>
            <p:cNvSpPr/>
            <p:nvPr/>
          </p:nvSpPr>
          <p:spPr>
            <a:xfrm>
              <a:off x="1411200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8"/>
            <p:cNvSpPr/>
            <p:nvPr/>
          </p:nvSpPr>
          <p:spPr>
            <a:xfrm>
              <a:off x="150300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8"/>
            <p:cNvSpPr/>
            <p:nvPr/>
          </p:nvSpPr>
          <p:spPr>
            <a:xfrm>
              <a:off x="15947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8"/>
            <p:cNvSpPr/>
            <p:nvPr/>
          </p:nvSpPr>
          <p:spPr>
            <a:xfrm>
              <a:off x="16866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8"/>
            <p:cNvSpPr/>
            <p:nvPr/>
          </p:nvSpPr>
          <p:spPr>
            <a:xfrm>
              <a:off x="17784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8"/>
            <p:cNvSpPr/>
            <p:nvPr/>
          </p:nvSpPr>
          <p:spPr>
            <a:xfrm>
              <a:off x="187037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8"/>
            <p:cNvSpPr/>
            <p:nvPr/>
          </p:nvSpPr>
          <p:spPr>
            <a:xfrm>
              <a:off x="19621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8"/>
            <p:cNvSpPr/>
            <p:nvPr/>
          </p:nvSpPr>
          <p:spPr>
            <a:xfrm>
              <a:off x="2054075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8"/>
            <p:cNvSpPr/>
            <p:nvPr/>
          </p:nvSpPr>
          <p:spPr>
            <a:xfrm>
              <a:off x="21458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8"/>
            <p:cNvSpPr/>
            <p:nvPr/>
          </p:nvSpPr>
          <p:spPr>
            <a:xfrm>
              <a:off x="2237800" y="29427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8"/>
            <p:cNvSpPr/>
            <p:nvPr/>
          </p:nvSpPr>
          <p:spPr>
            <a:xfrm>
              <a:off x="23295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8"/>
            <p:cNvSpPr/>
            <p:nvPr/>
          </p:nvSpPr>
          <p:spPr>
            <a:xfrm>
              <a:off x="242132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8"/>
            <p:cNvSpPr/>
            <p:nvPr/>
          </p:nvSpPr>
          <p:spPr>
            <a:xfrm>
              <a:off x="25132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8"/>
            <p:cNvSpPr/>
            <p:nvPr/>
          </p:nvSpPr>
          <p:spPr>
            <a:xfrm>
              <a:off x="260500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8"/>
            <p:cNvSpPr/>
            <p:nvPr/>
          </p:nvSpPr>
          <p:spPr>
            <a:xfrm>
              <a:off x="26969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8"/>
            <p:cNvSpPr/>
            <p:nvPr/>
          </p:nvSpPr>
          <p:spPr>
            <a:xfrm>
              <a:off x="27887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8"/>
            <p:cNvSpPr/>
            <p:nvPr/>
          </p:nvSpPr>
          <p:spPr>
            <a:xfrm>
              <a:off x="28806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8"/>
            <p:cNvSpPr/>
            <p:nvPr/>
          </p:nvSpPr>
          <p:spPr>
            <a:xfrm>
              <a:off x="297242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8"/>
            <p:cNvSpPr/>
            <p:nvPr/>
          </p:nvSpPr>
          <p:spPr>
            <a:xfrm>
              <a:off x="30643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8"/>
            <p:cNvSpPr/>
            <p:nvPr/>
          </p:nvSpPr>
          <p:spPr>
            <a:xfrm>
              <a:off x="31561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8"/>
            <p:cNvSpPr/>
            <p:nvPr/>
          </p:nvSpPr>
          <p:spPr>
            <a:xfrm>
              <a:off x="32478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8"/>
            <p:cNvSpPr/>
            <p:nvPr/>
          </p:nvSpPr>
          <p:spPr>
            <a:xfrm>
              <a:off x="333985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8"/>
            <p:cNvSpPr/>
            <p:nvPr/>
          </p:nvSpPr>
          <p:spPr>
            <a:xfrm>
              <a:off x="343157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8"/>
            <p:cNvSpPr/>
            <p:nvPr/>
          </p:nvSpPr>
          <p:spPr>
            <a:xfrm>
              <a:off x="35235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8"/>
            <p:cNvSpPr/>
            <p:nvPr/>
          </p:nvSpPr>
          <p:spPr>
            <a:xfrm>
              <a:off x="6764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8"/>
            <p:cNvSpPr/>
            <p:nvPr/>
          </p:nvSpPr>
          <p:spPr>
            <a:xfrm>
              <a:off x="76832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8"/>
            <p:cNvSpPr/>
            <p:nvPr/>
          </p:nvSpPr>
          <p:spPr>
            <a:xfrm>
              <a:off x="860125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8"/>
            <p:cNvSpPr/>
            <p:nvPr/>
          </p:nvSpPr>
          <p:spPr>
            <a:xfrm>
              <a:off x="9518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8"/>
            <p:cNvSpPr/>
            <p:nvPr/>
          </p:nvSpPr>
          <p:spPr>
            <a:xfrm>
              <a:off x="104382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8"/>
            <p:cNvSpPr/>
            <p:nvPr/>
          </p:nvSpPr>
          <p:spPr>
            <a:xfrm>
              <a:off x="11355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8"/>
            <p:cNvSpPr/>
            <p:nvPr/>
          </p:nvSpPr>
          <p:spPr>
            <a:xfrm>
              <a:off x="1227500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8"/>
            <p:cNvSpPr/>
            <p:nvPr/>
          </p:nvSpPr>
          <p:spPr>
            <a:xfrm>
              <a:off x="131927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8"/>
            <p:cNvSpPr/>
            <p:nvPr/>
          </p:nvSpPr>
          <p:spPr>
            <a:xfrm>
              <a:off x="1411200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8"/>
            <p:cNvSpPr/>
            <p:nvPr/>
          </p:nvSpPr>
          <p:spPr>
            <a:xfrm>
              <a:off x="150300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8"/>
            <p:cNvSpPr/>
            <p:nvPr/>
          </p:nvSpPr>
          <p:spPr>
            <a:xfrm>
              <a:off x="15947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8"/>
            <p:cNvSpPr/>
            <p:nvPr/>
          </p:nvSpPr>
          <p:spPr>
            <a:xfrm>
              <a:off x="16866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8"/>
            <p:cNvSpPr/>
            <p:nvPr/>
          </p:nvSpPr>
          <p:spPr>
            <a:xfrm>
              <a:off x="17784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8"/>
            <p:cNvSpPr/>
            <p:nvPr/>
          </p:nvSpPr>
          <p:spPr>
            <a:xfrm>
              <a:off x="187037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8"/>
            <p:cNvSpPr/>
            <p:nvPr/>
          </p:nvSpPr>
          <p:spPr>
            <a:xfrm>
              <a:off x="19621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8"/>
            <p:cNvSpPr/>
            <p:nvPr/>
          </p:nvSpPr>
          <p:spPr>
            <a:xfrm>
              <a:off x="2054075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8"/>
            <p:cNvSpPr/>
            <p:nvPr/>
          </p:nvSpPr>
          <p:spPr>
            <a:xfrm>
              <a:off x="21458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8"/>
            <p:cNvSpPr/>
            <p:nvPr/>
          </p:nvSpPr>
          <p:spPr>
            <a:xfrm>
              <a:off x="2237800" y="303455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8"/>
            <p:cNvSpPr/>
            <p:nvPr/>
          </p:nvSpPr>
          <p:spPr>
            <a:xfrm>
              <a:off x="23295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8"/>
            <p:cNvSpPr/>
            <p:nvPr/>
          </p:nvSpPr>
          <p:spPr>
            <a:xfrm>
              <a:off x="242132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8"/>
            <p:cNvSpPr/>
            <p:nvPr/>
          </p:nvSpPr>
          <p:spPr>
            <a:xfrm>
              <a:off x="25132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8"/>
            <p:cNvSpPr/>
            <p:nvPr/>
          </p:nvSpPr>
          <p:spPr>
            <a:xfrm>
              <a:off x="260500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8"/>
            <p:cNvSpPr/>
            <p:nvPr/>
          </p:nvSpPr>
          <p:spPr>
            <a:xfrm>
              <a:off x="26969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8"/>
            <p:cNvSpPr/>
            <p:nvPr/>
          </p:nvSpPr>
          <p:spPr>
            <a:xfrm>
              <a:off x="27887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8"/>
            <p:cNvSpPr/>
            <p:nvPr/>
          </p:nvSpPr>
          <p:spPr>
            <a:xfrm>
              <a:off x="28806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8"/>
            <p:cNvSpPr/>
            <p:nvPr/>
          </p:nvSpPr>
          <p:spPr>
            <a:xfrm>
              <a:off x="297242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8"/>
            <p:cNvSpPr/>
            <p:nvPr/>
          </p:nvSpPr>
          <p:spPr>
            <a:xfrm>
              <a:off x="30643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8"/>
            <p:cNvSpPr/>
            <p:nvPr/>
          </p:nvSpPr>
          <p:spPr>
            <a:xfrm>
              <a:off x="31561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8"/>
            <p:cNvSpPr/>
            <p:nvPr/>
          </p:nvSpPr>
          <p:spPr>
            <a:xfrm>
              <a:off x="32478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8"/>
            <p:cNvSpPr/>
            <p:nvPr/>
          </p:nvSpPr>
          <p:spPr>
            <a:xfrm>
              <a:off x="333985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8"/>
            <p:cNvSpPr/>
            <p:nvPr/>
          </p:nvSpPr>
          <p:spPr>
            <a:xfrm>
              <a:off x="343157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8"/>
            <p:cNvSpPr/>
            <p:nvPr/>
          </p:nvSpPr>
          <p:spPr>
            <a:xfrm>
              <a:off x="35235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8"/>
            <p:cNvSpPr/>
            <p:nvPr/>
          </p:nvSpPr>
          <p:spPr>
            <a:xfrm>
              <a:off x="6764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8"/>
            <p:cNvSpPr/>
            <p:nvPr/>
          </p:nvSpPr>
          <p:spPr>
            <a:xfrm>
              <a:off x="76832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8"/>
            <p:cNvSpPr/>
            <p:nvPr/>
          </p:nvSpPr>
          <p:spPr>
            <a:xfrm>
              <a:off x="860125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8"/>
            <p:cNvSpPr/>
            <p:nvPr/>
          </p:nvSpPr>
          <p:spPr>
            <a:xfrm>
              <a:off x="9518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8"/>
            <p:cNvSpPr/>
            <p:nvPr/>
          </p:nvSpPr>
          <p:spPr>
            <a:xfrm>
              <a:off x="104382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8"/>
            <p:cNvSpPr/>
            <p:nvPr/>
          </p:nvSpPr>
          <p:spPr>
            <a:xfrm>
              <a:off x="11355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8"/>
            <p:cNvSpPr/>
            <p:nvPr/>
          </p:nvSpPr>
          <p:spPr>
            <a:xfrm>
              <a:off x="1227500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8"/>
            <p:cNvSpPr/>
            <p:nvPr/>
          </p:nvSpPr>
          <p:spPr>
            <a:xfrm>
              <a:off x="131927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8"/>
            <p:cNvSpPr/>
            <p:nvPr/>
          </p:nvSpPr>
          <p:spPr>
            <a:xfrm>
              <a:off x="1411200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8"/>
            <p:cNvSpPr/>
            <p:nvPr/>
          </p:nvSpPr>
          <p:spPr>
            <a:xfrm>
              <a:off x="150300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8"/>
            <p:cNvSpPr/>
            <p:nvPr/>
          </p:nvSpPr>
          <p:spPr>
            <a:xfrm>
              <a:off x="15947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52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8"/>
            <p:cNvSpPr/>
            <p:nvPr/>
          </p:nvSpPr>
          <p:spPr>
            <a:xfrm>
              <a:off x="16866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8"/>
            <p:cNvSpPr/>
            <p:nvPr/>
          </p:nvSpPr>
          <p:spPr>
            <a:xfrm>
              <a:off x="17784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8"/>
            <p:cNvSpPr/>
            <p:nvPr/>
          </p:nvSpPr>
          <p:spPr>
            <a:xfrm>
              <a:off x="187037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8"/>
            <p:cNvSpPr/>
            <p:nvPr/>
          </p:nvSpPr>
          <p:spPr>
            <a:xfrm>
              <a:off x="19621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52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8"/>
            <p:cNvSpPr/>
            <p:nvPr/>
          </p:nvSpPr>
          <p:spPr>
            <a:xfrm>
              <a:off x="2054075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8"/>
            <p:cNvSpPr/>
            <p:nvPr/>
          </p:nvSpPr>
          <p:spPr>
            <a:xfrm>
              <a:off x="21458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8"/>
            <p:cNvSpPr/>
            <p:nvPr/>
          </p:nvSpPr>
          <p:spPr>
            <a:xfrm>
              <a:off x="2237800" y="312647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8"/>
            <p:cNvSpPr/>
            <p:nvPr/>
          </p:nvSpPr>
          <p:spPr>
            <a:xfrm>
              <a:off x="23295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52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8"/>
            <p:cNvSpPr/>
            <p:nvPr/>
          </p:nvSpPr>
          <p:spPr>
            <a:xfrm>
              <a:off x="242132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52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8"/>
            <p:cNvSpPr/>
            <p:nvPr/>
          </p:nvSpPr>
          <p:spPr>
            <a:xfrm>
              <a:off x="25132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8"/>
            <p:cNvSpPr/>
            <p:nvPr/>
          </p:nvSpPr>
          <p:spPr>
            <a:xfrm>
              <a:off x="260500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8"/>
            <p:cNvSpPr/>
            <p:nvPr/>
          </p:nvSpPr>
          <p:spPr>
            <a:xfrm>
              <a:off x="26969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2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8"/>
            <p:cNvSpPr/>
            <p:nvPr/>
          </p:nvSpPr>
          <p:spPr>
            <a:xfrm>
              <a:off x="27887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8"/>
            <p:cNvSpPr/>
            <p:nvPr/>
          </p:nvSpPr>
          <p:spPr>
            <a:xfrm>
              <a:off x="28806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8"/>
            <p:cNvSpPr/>
            <p:nvPr/>
          </p:nvSpPr>
          <p:spPr>
            <a:xfrm>
              <a:off x="297242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8"/>
            <p:cNvSpPr/>
            <p:nvPr/>
          </p:nvSpPr>
          <p:spPr>
            <a:xfrm>
              <a:off x="30643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2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8"/>
            <p:cNvSpPr/>
            <p:nvPr/>
          </p:nvSpPr>
          <p:spPr>
            <a:xfrm>
              <a:off x="31561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8"/>
            <p:cNvSpPr/>
            <p:nvPr/>
          </p:nvSpPr>
          <p:spPr>
            <a:xfrm>
              <a:off x="32478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8"/>
            <p:cNvSpPr/>
            <p:nvPr/>
          </p:nvSpPr>
          <p:spPr>
            <a:xfrm>
              <a:off x="333985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8"/>
            <p:cNvSpPr/>
            <p:nvPr/>
          </p:nvSpPr>
          <p:spPr>
            <a:xfrm>
              <a:off x="343157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8"/>
            <p:cNvSpPr/>
            <p:nvPr/>
          </p:nvSpPr>
          <p:spPr>
            <a:xfrm>
              <a:off x="35235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8"/>
            <p:cNvSpPr/>
            <p:nvPr/>
          </p:nvSpPr>
          <p:spPr>
            <a:xfrm>
              <a:off x="6764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8"/>
            <p:cNvSpPr/>
            <p:nvPr/>
          </p:nvSpPr>
          <p:spPr>
            <a:xfrm>
              <a:off x="76832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8"/>
            <p:cNvSpPr/>
            <p:nvPr/>
          </p:nvSpPr>
          <p:spPr>
            <a:xfrm>
              <a:off x="860125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8"/>
            <p:cNvSpPr/>
            <p:nvPr/>
          </p:nvSpPr>
          <p:spPr>
            <a:xfrm>
              <a:off x="9518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8"/>
            <p:cNvSpPr/>
            <p:nvPr/>
          </p:nvSpPr>
          <p:spPr>
            <a:xfrm>
              <a:off x="104382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8"/>
            <p:cNvSpPr/>
            <p:nvPr/>
          </p:nvSpPr>
          <p:spPr>
            <a:xfrm>
              <a:off x="11355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8"/>
            <p:cNvSpPr/>
            <p:nvPr/>
          </p:nvSpPr>
          <p:spPr>
            <a:xfrm>
              <a:off x="1227500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8"/>
            <p:cNvSpPr/>
            <p:nvPr/>
          </p:nvSpPr>
          <p:spPr>
            <a:xfrm>
              <a:off x="131927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8"/>
            <p:cNvSpPr/>
            <p:nvPr/>
          </p:nvSpPr>
          <p:spPr>
            <a:xfrm>
              <a:off x="1411200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8"/>
            <p:cNvSpPr/>
            <p:nvPr/>
          </p:nvSpPr>
          <p:spPr>
            <a:xfrm>
              <a:off x="150300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8"/>
            <p:cNvSpPr/>
            <p:nvPr/>
          </p:nvSpPr>
          <p:spPr>
            <a:xfrm>
              <a:off x="15947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8"/>
            <p:cNvSpPr/>
            <p:nvPr/>
          </p:nvSpPr>
          <p:spPr>
            <a:xfrm>
              <a:off x="16866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8"/>
            <p:cNvSpPr/>
            <p:nvPr/>
          </p:nvSpPr>
          <p:spPr>
            <a:xfrm>
              <a:off x="17784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8"/>
            <p:cNvSpPr/>
            <p:nvPr/>
          </p:nvSpPr>
          <p:spPr>
            <a:xfrm>
              <a:off x="187037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8"/>
            <p:cNvSpPr/>
            <p:nvPr/>
          </p:nvSpPr>
          <p:spPr>
            <a:xfrm>
              <a:off x="19621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8"/>
            <p:cNvSpPr/>
            <p:nvPr/>
          </p:nvSpPr>
          <p:spPr>
            <a:xfrm>
              <a:off x="2054075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8"/>
            <p:cNvSpPr/>
            <p:nvPr/>
          </p:nvSpPr>
          <p:spPr>
            <a:xfrm>
              <a:off x="21458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8"/>
            <p:cNvSpPr/>
            <p:nvPr/>
          </p:nvSpPr>
          <p:spPr>
            <a:xfrm>
              <a:off x="2237800" y="32182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8"/>
            <p:cNvSpPr/>
            <p:nvPr/>
          </p:nvSpPr>
          <p:spPr>
            <a:xfrm>
              <a:off x="23295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8"/>
            <p:cNvSpPr/>
            <p:nvPr/>
          </p:nvSpPr>
          <p:spPr>
            <a:xfrm>
              <a:off x="242132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8"/>
            <p:cNvSpPr/>
            <p:nvPr/>
          </p:nvSpPr>
          <p:spPr>
            <a:xfrm>
              <a:off x="25132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8"/>
            <p:cNvSpPr/>
            <p:nvPr/>
          </p:nvSpPr>
          <p:spPr>
            <a:xfrm>
              <a:off x="260500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8"/>
            <p:cNvSpPr/>
            <p:nvPr/>
          </p:nvSpPr>
          <p:spPr>
            <a:xfrm>
              <a:off x="26969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8"/>
            <p:cNvSpPr/>
            <p:nvPr/>
          </p:nvSpPr>
          <p:spPr>
            <a:xfrm>
              <a:off x="27887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8"/>
            <p:cNvSpPr/>
            <p:nvPr/>
          </p:nvSpPr>
          <p:spPr>
            <a:xfrm>
              <a:off x="28806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8"/>
            <p:cNvSpPr/>
            <p:nvPr/>
          </p:nvSpPr>
          <p:spPr>
            <a:xfrm>
              <a:off x="297242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8"/>
            <p:cNvSpPr/>
            <p:nvPr/>
          </p:nvSpPr>
          <p:spPr>
            <a:xfrm>
              <a:off x="30643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8"/>
            <p:cNvSpPr/>
            <p:nvPr/>
          </p:nvSpPr>
          <p:spPr>
            <a:xfrm>
              <a:off x="31561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8"/>
            <p:cNvSpPr/>
            <p:nvPr/>
          </p:nvSpPr>
          <p:spPr>
            <a:xfrm>
              <a:off x="32478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8"/>
            <p:cNvSpPr/>
            <p:nvPr/>
          </p:nvSpPr>
          <p:spPr>
            <a:xfrm>
              <a:off x="333985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8"/>
            <p:cNvSpPr/>
            <p:nvPr/>
          </p:nvSpPr>
          <p:spPr>
            <a:xfrm>
              <a:off x="343157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8"/>
            <p:cNvSpPr/>
            <p:nvPr/>
          </p:nvSpPr>
          <p:spPr>
            <a:xfrm>
              <a:off x="35235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8"/>
            <p:cNvSpPr/>
            <p:nvPr/>
          </p:nvSpPr>
          <p:spPr>
            <a:xfrm>
              <a:off x="6764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8"/>
            <p:cNvSpPr/>
            <p:nvPr/>
          </p:nvSpPr>
          <p:spPr>
            <a:xfrm>
              <a:off x="76832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8"/>
            <p:cNvSpPr/>
            <p:nvPr/>
          </p:nvSpPr>
          <p:spPr>
            <a:xfrm>
              <a:off x="860125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8"/>
            <p:cNvSpPr/>
            <p:nvPr/>
          </p:nvSpPr>
          <p:spPr>
            <a:xfrm>
              <a:off x="9518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8"/>
            <p:cNvSpPr/>
            <p:nvPr/>
          </p:nvSpPr>
          <p:spPr>
            <a:xfrm>
              <a:off x="104382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8"/>
            <p:cNvSpPr/>
            <p:nvPr/>
          </p:nvSpPr>
          <p:spPr>
            <a:xfrm>
              <a:off x="11355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8"/>
            <p:cNvSpPr/>
            <p:nvPr/>
          </p:nvSpPr>
          <p:spPr>
            <a:xfrm>
              <a:off x="1227500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8"/>
            <p:cNvSpPr/>
            <p:nvPr/>
          </p:nvSpPr>
          <p:spPr>
            <a:xfrm>
              <a:off x="131927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8"/>
            <p:cNvSpPr/>
            <p:nvPr/>
          </p:nvSpPr>
          <p:spPr>
            <a:xfrm>
              <a:off x="1411200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8"/>
            <p:cNvSpPr/>
            <p:nvPr/>
          </p:nvSpPr>
          <p:spPr>
            <a:xfrm>
              <a:off x="150300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8"/>
            <p:cNvSpPr/>
            <p:nvPr/>
          </p:nvSpPr>
          <p:spPr>
            <a:xfrm>
              <a:off x="15947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52"/>
                  </a:cubicBezTo>
                  <a:cubicBezTo>
                    <a:pt x="503" y="108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8"/>
            <p:cNvSpPr/>
            <p:nvPr/>
          </p:nvSpPr>
          <p:spPr>
            <a:xfrm>
              <a:off x="16866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8"/>
            <p:cNvSpPr/>
            <p:nvPr/>
          </p:nvSpPr>
          <p:spPr>
            <a:xfrm>
              <a:off x="17784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8"/>
            <p:cNvSpPr/>
            <p:nvPr/>
          </p:nvSpPr>
          <p:spPr>
            <a:xfrm>
              <a:off x="187037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8"/>
            <p:cNvSpPr/>
            <p:nvPr/>
          </p:nvSpPr>
          <p:spPr>
            <a:xfrm>
              <a:off x="19621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52"/>
                  </a:cubicBezTo>
                  <a:cubicBezTo>
                    <a:pt x="502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8"/>
            <p:cNvSpPr/>
            <p:nvPr/>
          </p:nvSpPr>
          <p:spPr>
            <a:xfrm>
              <a:off x="2054075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8"/>
            <p:cNvSpPr/>
            <p:nvPr/>
          </p:nvSpPr>
          <p:spPr>
            <a:xfrm>
              <a:off x="21458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8"/>
            <p:cNvSpPr/>
            <p:nvPr/>
          </p:nvSpPr>
          <p:spPr>
            <a:xfrm>
              <a:off x="2237800" y="33101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8"/>
            <p:cNvSpPr/>
            <p:nvPr/>
          </p:nvSpPr>
          <p:spPr>
            <a:xfrm>
              <a:off x="23295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52"/>
                  </a:cubicBezTo>
                  <a:cubicBezTo>
                    <a:pt x="502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8"/>
            <p:cNvSpPr/>
            <p:nvPr/>
          </p:nvSpPr>
          <p:spPr>
            <a:xfrm>
              <a:off x="242132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52"/>
                  </a:cubicBezTo>
                  <a:cubicBezTo>
                    <a:pt x="501" y="108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8"/>
            <p:cNvSpPr/>
            <p:nvPr/>
          </p:nvSpPr>
          <p:spPr>
            <a:xfrm>
              <a:off x="25132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8"/>
            <p:cNvSpPr/>
            <p:nvPr/>
          </p:nvSpPr>
          <p:spPr>
            <a:xfrm>
              <a:off x="260500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8"/>
            <p:cNvSpPr/>
            <p:nvPr/>
          </p:nvSpPr>
          <p:spPr>
            <a:xfrm>
              <a:off x="26969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8"/>
                    <a:pt x="1" y="252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8"/>
            <p:cNvSpPr/>
            <p:nvPr/>
          </p:nvSpPr>
          <p:spPr>
            <a:xfrm>
              <a:off x="27887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8"/>
            <p:cNvSpPr/>
            <p:nvPr/>
          </p:nvSpPr>
          <p:spPr>
            <a:xfrm>
              <a:off x="28806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8"/>
            <p:cNvSpPr/>
            <p:nvPr/>
          </p:nvSpPr>
          <p:spPr>
            <a:xfrm>
              <a:off x="297242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8"/>
            <p:cNvSpPr/>
            <p:nvPr/>
          </p:nvSpPr>
          <p:spPr>
            <a:xfrm>
              <a:off x="30643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8"/>
                    <a:pt x="1" y="252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8"/>
            <p:cNvSpPr/>
            <p:nvPr/>
          </p:nvSpPr>
          <p:spPr>
            <a:xfrm>
              <a:off x="31561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8"/>
            <p:cNvSpPr/>
            <p:nvPr/>
          </p:nvSpPr>
          <p:spPr>
            <a:xfrm>
              <a:off x="32478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8"/>
            <p:cNvSpPr/>
            <p:nvPr/>
          </p:nvSpPr>
          <p:spPr>
            <a:xfrm>
              <a:off x="333985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8"/>
            <p:cNvSpPr/>
            <p:nvPr/>
          </p:nvSpPr>
          <p:spPr>
            <a:xfrm>
              <a:off x="343157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8"/>
            <p:cNvSpPr/>
            <p:nvPr/>
          </p:nvSpPr>
          <p:spPr>
            <a:xfrm>
              <a:off x="35235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8"/>
            <p:cNvSpPr/>
            <p:nvPr/>
          </p:nvSpPr>
          <p:spPr>
            <a:xfrm>
              <a:off x="6764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8"/>
            <p:cNvSpPr/>
            <p:nvPr/>
          </p:nvSpPr>
          <p:spPr>
            <a:xfrm>
              <a:off x="76832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8"/>
            <p:cNvSpPr/>
            <p:nvPr/>
          </p:nvSpPr>
          <p:spPr>
            <a:xfrm>
              <a:off x="860125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8"/>
            <p:cNvSpPr/>
            <p:nvPr/>
          </p:nvSpPr>
          <p:spPr>
            <a:xfrm>
              <a:off x="9518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8"/>
            <p:cNvSpPr/>
            <p:nvPr/>
          </p:nvSpPr>
          <p:spPr>
            <a:xfrm>
              <a:off x="104382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8"/>
            <p:cNvSpPr/>
            <p:nvPr/>
          </p:nvSpPr>
          <p:spPr>
            <a:xfrm>
              <a:off x="11355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8"/>
            <p:cNvSpPr/>
            <p:nvPr/>
          </p:nvSpPr>
          <p:spPr>
            <a:xfrm>
              <a:off x="1227500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8"/>
            <p:cNvSpPr/>
            <p:nvPr/>
          </p:nvSpPr>
          <p:spPr>
            <a:xfrm>
              <a:off x="131927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8"/>
            <p:cNvSpPr/>
            <p:nvPr/>
          </p:nvSpPr>
          <p:spPr>
            <a:xfrm>
              <a:off x="1411200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8"/>
            <p:cNvSpPr/>
            <p:nvPr/>
          </p:nvSpPr>
          <p:spPr>
            <a:xfrm>
              <a:off x="150300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8"/>
            <p:cNvSpPr/>
            <p:nvPr/>
          </p:nvSpPr>
          <p:spPr>
            <a:xfrm>
              <a:off x="15947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8"/>
            <p:cNvSpPr/>
            <p:nvPr/>
          </p:nvSpPr>
          <p:spPr>
            <a:xfrm>
              <a:off x="16866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8"/>
            <p:cNvSpPr/>
            <p:nvPr/>
          </p:nvSpPr>
          <p:spPr>
            <a:xfrm>
              <a:off x="17784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8"/>
            <p:cNvSpPr/>
            <p:nvPr/>
          </p:nvSpPr>
          <p:spPr>
            <a:xfrm>
              <a:off x="187037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8"/>
            <p:cNvSpPr/>
            <p:nvPr/>
          </p:nvSpPr>
          <p:spPr>
            <a:xfrm>
              <a:off x="19621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8"/>
            <p:cNvSpPr/>
            <p:nvPr/>
          </p:nvSpPr>
          <p:spPr>
            <a:xfrm>
              <a:off x="2054075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8"/>
            <p:cNvSpPr/>
            <p:nvPr/>
          </p:nvSpPr>
          <p:spPr>
            <a:xfrm>
              <a:off x="21458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8"/>
            <p:cNvSpPr/>
            <p:nvPr/>
          </p:nvSpPr>
          <p:spPr>
            <a:xfrm>
              <a:off x="2237800" y="340192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8"/>
            <p:cNvSpPr/>
            <p:nvPr/>
          </p:nvSpPr>
          <p:spPr>
            <a:xfrm>
              <a:off x="23295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8"/>
            <p:cNvSpPr/>
            <p:nvPr/>
          </p:nvSpPr>
          <p:spPr>
            <a:xfrm>
              <a:off x="242132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8"/>
            <p:cNvSpPr/>
            <p:nvPr/>
          </p:nvSpPr>
          <p:spPr>
            <a:xfrm>
              <a:off x="25132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8"/>
            <p:cNvSpPr/>
            <p:nvPr/>
          </p:nvSpPr>
          <p:spPr>
            <a:xfrm>
              <a:off x="260500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8"/>
            <p:cNvSpPr/>
            <p:nvPr/>
          </p:nvSpPr>
          <p:spPr>
            <a:xfrm>
              <a:off x="26969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8"/>
            <p:cNvSpPr/>
            <p:nvPr/>
          </p:nvSpPr>
          <p:spPr>
            <a:xfrm>
              <a:off x="27887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8"/>
            <p:cNvSpPr/>
            <p:nvPr/>
          </p:nvSpPr>
          <p:spPr>
            <a:xfrm>
              <a:off x="28806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8"/>
            <p:cNvSpPr/>
            <p:nvPr/>
          </p:nvSpPr>
          <p:spPr>
            <a:xfrm>
              <a:off x="297242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8"/>
            <p:cNvSpPr/>
            <p:nvPr/>
          </p:nvSpPr>
          <p:spPr>
            <a:xfrm>
              <a:off x="30643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8"/>
            <p:cNvSpPr/>
            <p:nvPr/>
          </p:nvSpPr>
          <p:spPr>
            <a:xfrm>
              <a:off x="31561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8"/>
            <p:cNvSpPr/>
            <p:nvPr/>
          </p:nvSpPr>
          <p:spPr>
            <a:xfrm>
              <a:off x="32478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8"/>
            <p:cNvSpPr/>
            <p:nvPr/>
          </p:nvSpPr>
          <p:spPr>
            <a:xfrm>
              <a:off x="333985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8"/>
            <p:cNvSpPr/>
            <p:nvPr/>
          </p:nvSpPr>
          <p:spPr>
            <a:xfrm>
              <a:off x="343157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8"/>
            <p:cNvSpPr/>
            <p:nvPr/>
          </p:nvSpPr>
          <p:spPr>
            <a:xfrm>
              <a:off x="35235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8"/>
            <p:cNvSpPr/>
            <p:nvPr/>
          </p:nvSpPr>
          <p:spPr>
            <a:xfrm>
              <a:off x="6764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8"/>
            <p:cNvSpPr/>
            <p:nvPr/>
          </p:nvSpPr>
          <p:spPr>
            <a:xfrm>
              <a:off x="76832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8"/>
            <p:cNvSpPr/>
            <p:nvPr/>
          </p:nvSpPr>
          <p:spPr>
            <a:xfrm>
              <a:off x="860125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8"/>
            <p:cNvSpPr/>
            <p:nvPr/>
          </p:nvSpPr>
          <p:spPr>
            <a:xfrm>
              <a:off x="9518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8"/>
            <p:cNvSpPr/>
            <p:nvPr/>
          </p:nvSpPr>
          <p:spPr>
            <a:xfrm>
              <a:off x="104382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8"/>
            <p:cNvSpPr/>
            <p:nvPr/>
          </p:nvSpPr>
          <p:spPr>
            <a:xfrm>
              <a:off x="11355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8"/>
            <p:cNvSpPr/>
            <p:nvPr/>
          </p:nvSpPr>
          <p:spPr>
            <a:xfrm>
              <a:off x="1227500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8"/>
            <p:cNvSpPr/>
            <p:nvPr/>
          </p:nvSpPr>
          <p:spPr>
            <a:xfrm>
              <a:off x="131927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8"/>
            <p:cNvSpPr/>
            <p:nvPr/>
          </p:nvSpPr>
          <p:spPr>
            <a:xfrm>
              <a:off x="1411200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8"/>
            <p:cNvSpPr/>
            <p:nvPr/>
          </p:nvSpPr>
          <p:spPr>
            <a:xfrm>
              <a:off x="150300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8"/>
            <p:cNvSpPr/>
            <p:nvPr/>
          </p:nvSpPr>
          <p:spPr>
            <a:xfrm>
              <a:off x="15947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8"/>
            <p:cNvSpPr/>
            <p:nvPr/>
          </p:nvSpPr>
          <p:spPr>
            <a:xfrm>
              <a:off x="16866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8"/>
            <p:cNvSpPr/>
            <p:nvPr/>
          </p:nvSpPr>
          <p:spPr>
            <a:xfrm>
              <a:off x="17784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8"/>
            <p:cNvSpPr/>
            <p:nvPr/>
          </p:nvSpPr>
          <p:spPr>
            <a:xfrm>
              <a:off x="187037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8"/>
            <p:cNvSpPr/>
            <p:nvPr/>
          </p:nvSpPr>
          <p:spPr>
            <a:xfrm>
              <a:off x="19621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8"/>
            <p:cNvSpPr/>
            <p:nvPr/>
          </p:nvSpPr>
          <p:spPr>
            <a:xfrm>
              <a:off x="2054075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8"/>
            <p:cNvSpPr/>
            <p:nvPr/>
          </p:nvSpPr>
          <p:spPr>
            <a:xfrm>
              <a:off x="21458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8"/>
            <p:cNvSpPr/>
            <p:nvPr/>
          </p:nvSpPr>
          <p:spPr>
            <a:xfrm>
              <a:off x="2237800" y="34939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8"/>
            <p:cNvSpPr/>
            <p:nvPr/>
          </p:nvSpPr>
          <p:spPr>
            <a:xfrm>
              <a:off x="23295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8"/>
            <p:cNvSpPr/>
            <p:nvPr/>
          </p:nvSpPr>
          <p:spPr>
            <a:xfrm>
              <a:off x="242132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8"/>
            <p:cNvSpPr/>
            <p:nvPr/>
          </p:nvSpPr>
          <p:spPr>
            <a:xfrm>
              <a:off x="25132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8"/>
            <p:cNvSpPr/>
            <p:nvPr/>
          </p:nvSpPr>
          <p:spPr>
            <a:xfrm>
              <a:off x="260500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8"/>
            <p:cNvSpPr/>
            <p:nvPr/>
          </p:nvSpPr>
          <p:spPr>
            <a:xfrm>
              <a:off x="26969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8"/>
            <p:cNvSpPr/>
            <p:nvPr/>
          </p:nvSpPr>
          <p:spPr>
            <a:xfrm>
              <a:off x="27887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8"/>
            <p:cNvSpPr/>
            <p:nvPr/>
          </p:nvSpPr>
          <p:spPr>
            <a:xfrm>
              <a:off x="28806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8"/>
            <p:cNvSpPr/>
            <p:nvPr/>
          </p:nvSpPr>
          <p:spPr>
            <a:xfrm>
              <a:off x="297242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8"/>
            <p:cNvSpPr/>
            <p:nvPr/>
          </p:nvSpPr>
          <p:spPr>
            <a:xfrm>
              <a:off x="30643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8"/>
            <p:cNvSpPr/>
            <p:nvPr/>
          </p:nvSpPr>
          <p:spPr>
            <a:xfrm>
              <a:off x="31561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8"/>
            <p:cNvSpPr/>
            <p:nvPr/>
          </p:nvSpPr>
          <p:spPr>
            <a:xfrm>
              <a:off x="32478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8"/>
            <p:cNvSpPr/>
            <p:nvPr/>
          </p:nvSpPr>
          <p:spPr>
            <a:xfrm>
              <a:off x="333985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8"/>
            <p:cNvSpPr/>
            <p:nvPr/>
          </p:nvSpPr>
          <p:spPr>
            <a:xfrm>
              <a:off x="343157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8"/>
            <p:cNvSpPr/>
            <p:nvPr/>
          </p:nvSpPr>
          <p:spPr>
            <a:xfrm>
              <a:off x="35235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8"/>
            <p:cNvSpPr/>
            <p:nvPr/>
          </p:nvSpPr>
          <p:spPr>
            <a:xfrm>
              <a:off x="6764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8"/>
            <p:cNvSpPr/>
            <p:nvPr/>
          </p:nvSpPr>
          <p:spPr>
            <a:xfrm>
              <a:off x="76832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8"/>
            <p:cNvSpPr/>
            <p:nvPr/>
          </p:nvSpPr>
          <p:spPr>
            <a:xfrm>
              <a:off x="860125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8"/>
            <p:cNvSpPr/>
            <p:nvPr/>
          </p:nvSpPr>
          <p:spPr>
            <a:xfrm>
              <a:off x="9518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8"/>
            <p:cNvSpPr/>
            <p:nvPr/>
          </p:nvSpPr>
          <p:spPr>
            <a:xfrm>
              <a:off x="104382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8"/>
            <p:cNvSpPr/>
            <p:nvPr/>
          </p:nvSpPr>
          <p:spPr>
            <a:xfrm>
              <a:off x="11355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8"/>
            <p:cNvSpPr/>
            <p:nvPr/>
          </p:nvSpPr>
          <p:spPr>
            <a:xfrm>
              <a:off x="1227500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8"/>
            <p:cNvSpPr/>
            <p:nvPr/>
          </p:nvSpPr>
          <p:spPr>
            <a:xfrm>
              <a:off x="131927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8"/>
            <p:cNvSpPr/>
            <p:nvPr/>
          </p:nvSpPr>
          <p:spPr>
            <a:xfrm>
              <a:off x="1411200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8"/>
            <p:cNvSpPr/>
            <p:nvPr/>
          </p:nvSpPr>
          <p:spPr>
            <a:xfrm>
              <a:off x="150300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8"/>
            <p:cNvSpPr/>
            <p:nvPr/>
          </p:nvSpPr>
          <p:spPr>
            <a:xfrm>
              <a:off x="15947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8"/>
            <p:cNvSpPr/>
            <p:nvPr/>
          </p:nvSpPr>
          <p:spPr>
            <a:xfrm>
              <a:off x="16866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8"/>
            <p:cNvSpPr/>
            <p:nvPr/>
          </p:nvSpPr>
          <p:spPr>
            <a:xfrm>
              <a:off x="17784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8"/>
            <p:cNvSpPr/>
            <p:nvPr/>
          </p:nvSpPr>
          <p:spPr>
            <a:xfrm>
              <a:off x="187037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8"/>
            <p:cNvSpPr/>
            <p:nvPr/>
          </p:nvSpPr>
          <p:spPr>
            <a:xfrm>
              <a:off x="19621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8"/>
            <p:cNvSpPr/>
            <p:nvPr/>
          </p:nvSpPr>
          <p:spPr>
            <a:xfrm>
              <a:off x="2054075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8"/>
            <p:cNvSpPr/>
            <p:nvPr/>
          </p:nvSpPr>
          <p:spPr>
            <a:xfrm>
              <a:off x="21458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8"/>
            <p:cNvSpPr/>
            <p:nvPr/>
          </p:nvSpPr>
          <p:spPr>
            <a:xfrm>
              <a:off x="2237800" y="35856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8"/>
            <p:cNvSpPr/>
            <p:nvPr/>
          </p:nvSpPr>
          <p:spPr>
            <a:xfrm>
              <a:off x="23295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8"/>
            <p:cNvSpPr/>
            <p:nvPr/>
          </p:nvSpPr>
          <p:spPr>
            <a:xfrm>
              <a:off x="242132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8"/>
            <p:cNvSpPr/>
            <p:nvPr/>
          </p:nvSpPr>
          <p:spPr>
            <a:xfrm>
              <a:off x="25132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8"/>
            <p:cNvSpPr/>
            <p:nvPr/>
          </p:nvSpPr>
          <p:spPr>
            <a:xfrm>
              <a:off x="260500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8"/>
            <p:cNvSpPr/>
            <p:nvPr/>
          </p:nvSpPr>
          <p:spPr>
            <a:xfrm>
              <a:off x="26969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8"/>
            <p:cNvSpPr/>
            <p:nvPr/>
          </p:nvSpPr>
          <p:spPr>
            <a:xfrm>
              <a:off x="27887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8"/>
            <p:cNvSpPr/>
            <p:nvPr/>
          </p:nvSpPr>
          <p:spPr>
            <a:xfrm>
              <a:off x="28806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8"/>
            <p:cNvSpPr/>
            <p:nvPr/>
          </p:nvSpPr>
          <p:spPr>
            <a:xfrm>
              <a:off x="297242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8"/>
            <p:cNvSpPr/>
            <p:nvPr/>
          </p:nvSpPr>
          <p:spPr>
            <a:xfrm>
              <a:off x="30643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8"/>
            <p:cNvSpPr/>
            <p:nvPr/>
          </p:nvSpPr>
          <p:spPr>
            <a:xfrm>
              <a:off x="31561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8"/>
            <p:cNvSpPr/>
            <p:nvPr/>
          </p:nvSpPr>
          <p:spPr>
            <a:xfrm>
              <a:off x="32478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8"/>
            <p:cNvSpPr/>
            <p:nvPr/>
          </p:nvSpPr>
          <p:spPr>
            <a:xfrm>
              <a:off x="333985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8"/>
            <p:cNvSpPr/>
            <p:nvPr/>
          </p:nvSpPr>
          <p:spPr>
            <a:xfrm>
              <a:off x="343157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8"/>
            <p:cNvSpPr/>
            <p:nvPr/>
          </p:nvSpPr>
          <p:spPr>
            <a:xfrm>
              <a:off x="35235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8"/>
            <p:cNvSpPr/>
            <p:nvPr/>
          </p:nvSpPr>
          <p:spPr>
            <a:xfrm>
              <a:off x="6764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8"/>
            <p:cNvSpPr/>
            <p:nvPr/>
          </p:nvSpPr>
          <p:spPr>
            <a:xfrm>
              <a:off x="76832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8"/>
            <p:cNvSpPr/>
            <p:nvPr/>
          </p:nvSpPr>
          <p:spPr>
            <a:xfrm>
              <a:off x="860125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8"/>
            <p:cNvSpPr/>
            <p:nvPr/>
          </p:nvSpPr>
          <p:spPr>
            <a:xfrm>
              <a:off x="9518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8"/>
            <p:cNvSpPr/>
            <p:nvPr/>
          </p:nvSpPr>
          <p:spPr>
            <a:xfrm>
              <a:off x="104382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8"/>
            <p:cNvSpPr/>
            <p:nvPr/>
          </p:nvSpPr>
          <p:spPr>
            <a:xfrm>
              <a:off x="11355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8"/>
            <p:cNvSpPr/>
            <p:nvPr/>
          </p:nvSpPr>
          <p:spPr>
            <a:xfrm>
              <a:off x="1227500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8"/>
            <p:cNvSpPr/>
            <p:nvPr/>
          </p:nvSpPr>
          <p:spPr>
            <a:xfrm>
              <a:off x="131927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8"/>
            <p:cNvSpPr/>
            <p:nvPr/>
          </p:nvSpPr>
          <p:spPr>
            <a:xfrm>
              <a:off x="1411200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8"/>
            <p:cNvSpPr/>
            <p:nvPr/>
          </p:nvSpPr>
          <p:spPr>
            <a:xfrm>
              <a:off x="150300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8"/>
            <p:cNvSpPr/>
            <p:nvPr/>
          </p:nvSpPr>
          <p:spPr>
            <a:xfrm>
              <a:off x="15947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43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8"/>
            <p:cNvSpPr/>
            <p:nvPr/>
          </p:nvSpPr>
          <p:spPr>
            <a:xfrm>
              <a:off x="16866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8"/>
            <p:cNvSpPr/>
            <p:nvPr/>
          </p:nvSpPr>
          <p:spPr>
            <a:xfrm>
              <a:off x="17784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8"/>
            <p:cNvSpPr/>
            <p:nvPr/>
          </p:nvSpPr>
          <p:spPr>
            <a:xfrm>
              <a:off x="187037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8"/>
            <p:cNvSpPr/>
            <p:nvPr/>
          </p:nvSpPr>
          <p:spPr>
            <a:xfrm>
              <a:off x="19621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43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8"/>
            <p:cNvSpPr/>
            <p:nvPr/>
          </p:nvSpPr>
          <p:spPr>
            <a:xfrm>
              <a:off x="2054075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8"/>
            <p:cNvSpPr/>
            <p:nvPr/>
          </p:nvSpPr>
          <p:spPr>
            <a:xfrm>
              <a:off x="21458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8"/>
            <p:cNvSpPr/>
            <p:nvPr/>
          </p:nvSpPr>
          <p:spPr>
            <a:xfrm>
              <a:off x="2237800" y="36776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8"/>
            <p:cNvSpPr/>
            <p:nvPr/>
          </p:nvSpPr>
          <p:spPr>
            <a:xfrm>
              <a:off x="23295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43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8"/>
            <p:cNvSpPr/>
            <p:nvPr/>
          </p:nvSpPr>
          <p:spPr>
            <a:xfrm>
              <a:off x="242132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43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8"/>
            <p:cNvSpPr/>
            <p:nvPr/>
          </p:nvSpPr>
          <p:spPr>
            <a:xfrm>
              <a:off x="25132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8"/>
            <p:cNvSpPr/>
            <p:nvPr/>
          </p:nvSpPr>
          <p:spPr>
            <a:xfrm>
              <a:off x="260500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8"/>
            <p:cNvSpPr/>
            <p:nvPr/>
          </p:nvSpPr>
          <p:spPr>
            <a:xfrm>
              <a:off x="26969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43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8"/>
            <p:cNvSpPr/>
            <p:nvPr/>
          </p:nvSpPr>
          <p:spPr>
            <a:xfrm>
              <a:off x="27887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8"/>
            <p:cNvSpPr/>
            <p:nvPr/>
          </p:nvSpPr>
          <p:spPr>
            <a:xfrm>
              <a:off x="28806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8"/>
            <p:cNvSpPr/>
            <p:nvPr/>
          </p:nvSpPr>
          <p:spPr>
            <a:xfrm>
              <a:off x="297242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8"/>
            <p:cNvSpPr/>
            <p:nvPr/>
          </p:nvSpPr>
          <p:spPr>
            <a:xfrm>
              <a:off x="30643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43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8"/>
            <p:cNvSpPr/>
            <p:nvPr/>
          </p:nvSpPr>
          <p:spPr>
            <a:xfrm>
              <a:off x="31561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8"/>
            <p:cNvSpPr/>
            <p:nvPr/>
          </p:nvSpPr>
          <p:spPr>
            <a:xfrm>
              <a:off x="32478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8"/>
            <p:cNvSpPr/>
            <p:nvPr/>
          </p:nvSpPr>
          <p:spPr>
            <a:xfrm>
              <a:off x="333985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8"/>
            <p:cNvSpPr/>
            <p:nvPr/>
          </p:nvSpPr>
          <p:spPr>
            <a:xfrm>
              <a:off x="343157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8"/>
            <p:cNvSpPr/>
            <p:nvPr/>
          </p:nvSpPr>
          <p:spPr>
            <a:xfrm>
              <a:off x="35235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8"/>
            <p:cNvSpPr/>
            <p:nvPr/>
          </p:nvSpPr>
          <p:spPr>
            <a:xfrm>
              <a:off x="6764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8"/>
            <p:cNvSpPr/>
            <p:nvPr/>
          </p:nvSpPr>
          <p:spPr>
            <a:xfrm>
              <a:off x="76832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8"/>
            <p:cNvSpPr/>
            <p:nvPr/>
          </p:nvSpPr>
          <p:spPr>
            <a:xfrm>
              <a:off x="860125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8"/>
            <p:cNvSpPr/>
            <p:nvPr/>
          </p:nvSpPr>
          <p:spPr>
            <a:xfrm>
              <a:off x="9518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8"/>
            <p:cNvSpPr/>
            <p:nvPr/>
          </p:nvSpPr>
          <p:spPr>
            <a:xfrm>
              <a:off x="104382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8"/>
            <p:cNvSpPr/>
            <p:nvPr/>
          </p:nvSpPr>
          <p:spPr>
            <a:xfrm>
              <a:off x="11355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8"/>
            <p:cNvSpPr/>
            <p:nvPr/>
          </p:nvSpPr>
          <p:spPr>
            <a:xfrm>
              <a:off x="1227500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8"/>
            <p:cNvSpPr/>
            <p:nvPr/>
          </p:nvSpPr>
          <p:spPr>
            <a:xfrm>
              <a:off x="131927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8"/>
            <p:cNvSpPr/>
            <p:nvPr/>
          </p:nvSpPr>
          <p:spPr>
            <a:xfrm>
              <a:off x="1411200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8"/>
            <p:cNvSpPr/>
            <p:nvPr/>
          </p:nvSpPr>
          <p:spPr>
            <a:xfrm>
              <a:off x="150300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8"/>
            <p:cNvSpPr/>
            <p:nvPr/>
          </p:nvSpPr>
          <p:spPr>
            <a:xfrm>
              <a:off x="15947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8"/>
            <p:cNvSpPr/>
            <p:nvPr/>
          </p:nvSpPr>
          <p:spPr>
            <a:xfrm>
              <a:off x="16866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8"/>
            <p:cNvSpPr/>
            <p:nvPr/>
          </p:nvSpPr>
          <p:spPr>
            <a:xfrm>
              <a:off x="17784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8"/>
            <p:cNvSpPr/>
            <p:nvPr/>
          </p:nvSpPr>
          <p:spPr>
            <a:xfrm>
              <a:off x="187037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8"/>
            <p:cNvSpPr/>
            <p:nvPr/>
          </p:nvSpPr>
          <p:spPr>
            <a:xfrm>
              <a:off x="19621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8"/>
            <p:cNvSpPr/>
            <p:nvPr/>
          </p:nvSpPr>
          <p:spPr>
            <a:xfrm>
              <a:off x="2054075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8"/>
            <p:cNvSpPr/>
            <p:nvPr/>
          </p:nvSpPr>
          <p:spPr>
            <a:xfrm>
              <a:off x="21458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8"/>
            <p:cNvSpPr/>
            <p:nvPr/>
          </p:nvSpPr>
          <p:spPr>
            <a:xfrm>
              <a:off x="2237800" y="37693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8"/>
            <p:cNvSpPr/>
            <p:nvPr/>
          </p:nvSpPr>
          <p:spPr>
            <a:xfrm>
              <a:off x="23295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8"/>
            <p:cNvSpPr/>
            <p:nvPr/>
          </p:nvSpPr>
          <p:spPr>
            <a:xfrm>
              <a:off x="242132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8"/>
            <p:cNvSpPr/>
            <p:nvPr/>
          </p:nvSpPr>
          <p:spPr>
            <a:xfrm>
              <a:off x="25132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8"/>
            <p:cNvSpPr/>
            <p:nvPr/>
          </p:nvSpPr>
          <p:spPr>
            <a:xfrm>
              <a:off x="260500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8"/>
            <p:cNvSpPr/>
            <p:nvPr/>
          </p:nvSpPr>
          <p:spPr>
            <a:xfrm>
              <a:off x="26969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8"/>
            <p:cNvSpPr/>
            <p:nvPr/>
          </p:nvSpPr>
          <p:spPr>
            <a:xfrm>
              <a:off x="27887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8"/>
            <p:cNvSpPr/>
            <p:nvPr/>
          </p:nvSpPr>
          <p:spPr>
            <a:xfrm>
              <a:off x="28806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8"/>
            <p:cNvSpPr/>
            <p:nvPr/>
          </p:nvSpPr>
          <p:spPr>
            <a:xfrm>
              <a:off x="297242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8"/>
            <p:cNvSpPr/>
            <p:nvPr/>
          </p:nvSpPr>
          <p:spPr>
            <a:xfrm>
              <a:off x="30643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8"/>
            <p:cNvSpPr/>
            <p:nvPr/>
          </p:nvSpPr>
          <p:spPr>
            <a:xfrm>
              <a:off x="31561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8"/>
            <p:cNvSpPr/>
            <p:nvPr/>
          </p:nvSpPr>
          <p:spPr>
            <a:xfrm>
              <a:off x="32478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8"/>
            <p:cNvSpPr/>
            <p:nvPr/>
          </p:nvSpPr>
          <p:spPr>
            <a:xfrm>
              <a:off x="333985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8"/>
            <p:cNvSpPr/>
            <p:nvPr/>
          </p:nvSpPr>
          <p:spPr>
            <a:xfrm>
              <a:off x="343157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8"/>
            <p:cNvSpPr/>
            <p:nvPr/>
          </p:nvSpPr>
          <p:spPr>
            <a:xfrm>
              <a:off x="35235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8"/>
            <p:cNvSpPr/>
            <p:nvPr/>
          </p:nvSpPr>
          <p:spPr>
            <a:xfrm>
              <a:off x="6764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8"/>
            <p:cNvSpPr/>
            <p:nvPr/>
          </p:nvSpPr>
          <p:spPr>
            <a:xfrm>
              <a:off x="76832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8"/>
            <p:cNvSpPr/>
            <p:nvPr/>
          </p:nvSpPr>
          <p:spPr>
            <a:xfrm>
              <a:off x="860125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8"/>
            <p:cNvSpPr/>
            <p:nvPr/>
          </p:nvSpPr>
          <p:spPr>
            <a:xfrm>
              <a:off x="9518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8"/>
            <p:cNvSpPr/>
            <p:nvPr/>
          </p:nvSpPr>
          <p:spPr>
            <a:xfrm>
              <a:off x="104382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8"/>
            <p:cNvSpPr/>
            <p:nvPr/>
          </p:nvSpPr>
          <p:spPr>
            <a:xfrm>
              <a:off x="11355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8"/>
            <p:cNvSpPr/>
            <p:nvPr/>
          </p:nvSpPr>
          <p:spPr>
            <a:xfrm>
              <a:off x="1227500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8"/>
            <p:cNvSpPr/>
            <p:nvPr/>
          </p:nvSpPr>
          <p:spPr>
            <a:xfrm>
              <a:off x="131927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8"/>
            <p:cNvSpPr/>
            <p:nvPr/>
          </p:nvSpPr>
          <p:spPr>
            <a:xfrm>
              <a:off x="1411200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8"/>
            <p:cNvSpPr/>
            <p:nvPr/>
          </p:nvSpPr>
          <p:spPr>
            <a:xfrm>
              <a:off x="150300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8"/>
            <p:cNvSpPr/>
            <p:nvPr/>
          </p:nvSpPr>
          <p:spPr>
            <a:xfrm>
              <a:off x="15947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8"/>
            <p:cNvSpPr/>
            <p:nvPr/>
          </p:nvSpPr>
          <p:spPr>
            <a:xfrm>
              <a:off x="16866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8"/>
            <p:cNvSpPr/>
            <p:nvPr/>
          </p:nvSpPr>
          <p:spPr>
            <a:xfrm>
              <a:off x="17784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8"/>
            <p:cNvSpPr/>
            <p:nvPr/>
          </p:nvSpPr>
          <p:spPr>
            <a:xfrm>
              <a:off x="187037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8"/>
            <p:cNvSpPr/>
            <p:nvPr/>
          </p:nvSpPr>
          <p:spPr>
            <a:xfrm>
              <a:off x="19621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8"/>
            <p:cNvSpPr/>
            <p:nvPr/>
          </p:nvSpPr>
          <p:spPr>
            <a:xfrm>
              <a:off x="2054075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8"/>
            <p:cNvSpPr/>
            <p:nvPr/>
          </p:nvSpPr>
          <p:spPr>
            <a:xfrm>
              <a:off x="21458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8"/>
            <p:cNvSpPr/>
            <p:nvPr/>
          </p:nvSpPr>
          <p:spPr>
            <a:xfrm>
              <a:off x="2237800" y="38611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8"/>
            <p:cNvSpPr/>
            <p:nvPr/>
          </p:nvSpPr>
          <p:spPr>
            <a:xfrm>
              <a:off x="23295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8"/>
            <p:cNvSpPr/>
            <p:nvPr/>
          </p:nvSpPr>
          <p:spPr>
            <a:xfrm>
              <a:off x="242132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8"/>
            <p:cNvSpPr/>
            <p:nvPr/>
          </p:nvSpPr>
          <p:spPr>
            <a:xfrm>
              <a:off x="25132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8"/>
            <p:cNvSpPr/>
            <p:nvPr/>
          </p:nvSpPr>
          <p:spPr>
            <a:xfrm>
              <a:off x="260500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8"/>
            <p:cNvSpPr/>
            <p:nvPr/>
          </p:nvSpPr>
          <p:spPr>
            <a:xfrm>
              <a:off x="26969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8"/>
            <p:cNvSpPr/>
            <p:nvPr/>
          </p:nvSpPr>
          <p:spPr>
            <a:xfrm>
              <a:off x="27887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8"/>
            <p:cNvSpPr/>
            <p:nvPr/>
          </p:nvSpPr>
          <p:spPr>
            <a:xfrm>
              <a:off x="28806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8"/>
            <p:cNvSpPr/>
            <p:nvPr/>
          </p:nvSpPr>
          <p:spPr>
            <a:xfrm>
              <a:off x="297242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8"/>
            <p:cNvSpPr/>
            <p:nvPr/>
          </p:nvSpPr>
          <p:spPr>
            <a:xfrm>
              <a:off x="30643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8"/>
            <p:cNvSpPr/>
            <p:nvPr/>
          </p:nvSpPr>
          <p:spPr>
            <a:xfrm>
              <a:off x="31561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8"/>
            <p:cNvSpPr/>
            <p:nvPr/>
          </p:nvSpPr>
          <p:spPr>
            <a:xfrm>
              <a:off x="32478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8"/>
            <p:cNvSpPr/>
            <p:nvPr/>
          </p:nvSpPr>
          <p:spPr>
            <a:xfrm>
              <a:off x="333985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8"/>
            <p:cNvSpPr/>
            <p:nvPr/>
          </p:nvSpPr>
          <p:spPr>
            <a:xfrm>
              <a:off x="343157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8"/>
            <p:cNvSpPr/>
            <p:nvPr/>
          </p:nvSpPr>
          <p:spPr>
            <a:xfrm>
              <a:off x="35235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8"/>
            <p:cNvSpPr/>
            <p:nvPr/>
          </p:nvSpPr>
          <p:spPr>
            <a:xfrm>
              <a:off x="6764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8"/>
            <p:cNvSpPr/>
            <p:nvPr/>
          </p:nvSpPr>
          <p:spPr>
            <a:xfrm>
              <a:off x="76832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8"/>
            <p:cNvSpPr/>
            <p:nvPr/>
          </p:nvSpPr>
          <p:spPr>
            <a:xfrm>
              <a:off x="860125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8"/>
            <p:cNvSpPr/>
            <p:nvPr/>
          </p:nvSpPr>
          <p:spPr>
            <a:xfrm>
              <a:off x="9518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8"/>
            <p:cNvSpPr/>
            <p:nvPr/>
          </p:nvSpPr>
          <p:spPr>
            <a:xfrm>
              <a:off x="104382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8"/>
            <p:cNvSpPr/>
            <p:nvPr/>
          </p:nvSpPr>
          <p:spPr>
            <a:xfrm>
              <a:off x="11355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8"/>
            <p:cNvSpPr/>
            <p:nvPr/>
          </p:nvSpPr>
          <p:spPr>
            <a:xfrm>
              <a:off x="1227500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8"/>
            <p:cNvSpPr/>
            <p:nvPr/>
          </p:nvSpPr>
          <p:spPr>
            <a:xfrm>
              <a:off x="131927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8"/>
            <p:cNvSpPr/>
            <p:nvPr/>
          </p:nvSpPr>
          <p:spPr>
            <a:xfrm>
              <a:off x="1411200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8"/>
            <p:cNvSpPr/>
            <p:nvPr/>
          </p:nvSpPr>
          <p:spPr>
            <a:xfrm>
              <a:off x="150300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8"/>
            <p:cNvSpPr/>
            <p:nvPr/>
          </p:nvSpPr>
          <p:spPr>
            <a:xfrm>
              <a:off x="15947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1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8"/>
            <p:cNvSpPr/>
            <p:nvPr/>
          </p:nvSpPr>
          <p:spPr>
            <a:xfrm>
              <a:off x="16866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8"/>
            <p:cNvSpPr/>
            <p:nvPr/>
          </p:nvSpPr>
          <p:spPr>
            <a:xfrm>
              <a:off x="17784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8"/>
            <p:cNvSpPr/>
            <p:nvPr/>
          </p:nvSpPr>
          <p:spPr>
            <a:xfrm>
              <a:off x="187037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8"/>
            <p:cNvSpPr/>
            <p:nvPr/>
          </p:nvSpPr>
          <p:spPr>
            <a:xfrm>
              <a:off x="19621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1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8"/>
            <p:cNvSpPr/>
            <p:nvPr/>
          </p:nvSpPr>
          <p:spPr>
            <a:xfrm>
              <a:off x="2054075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8"/>
            <p:cNvSpPr/>
            <p:nvPr/>
          </p:nvSpPr>
          <p:spPr>
            <a:xfrm>
              <a:off x="21458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8"/>
            <p:cNvSpPr/>
            <p:nvPr/>
          </p:nvSpPr>
          <p:spPr>
            <a:xfrm>
              <a:off x="2237800" y="395307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8"/>
            <p:cNvSpPr/>
            <p:nvPr/>
          </p:nvSpPr>
          <p:spPr>
            <a:xfrm>
              <a:off x="23295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1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8"/>
            <p:cNvSpPr/>
            <p:nvPr/>
          </p:nvSpPr>
          <p:spPr>
            <a:xfrm>
              <a:off x="242132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1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8"/>
            <p:cNvSpPr/>
            <p:nvPr/>
          </p:nvSpPr>
          <p:spPr>
            <a:xfrm>
              <a:off x="25132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8"/>
            <p:cNvSpPr/>
            <p:nvPr/>
          </p:nvSpPr>
          <p:spPr>
            <a:xfrm>
              <a:off x="260500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8"/>
            <p:cNvSpPr/>
            <p:nvPr/>
          </p:nvSpPr>
          <p:spPr>
            <a:xfrm>
              <a:off x="26969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51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8"/>
            <p:cNvSpPr/>
            <p:nvPr/>
          </p:nvSpPr>
          <p:spPr>
            <a:xfrm>
              <a:off x="27887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8"/>
            <p:cNvSpPr/>
            <p:nvPr/>
          </p:nvSpPr>
          <p:spPr>
            <a:xfrm>
              <a:off x="28806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8"/>
            <p:cNvSpPr/>
            <p:nvPr/>
          </p:nvSpPr>
          <p:spPr>
            <a:xfrm>
              <a:off x="297242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8"/>
            <p:cNvSpPr/>
            <p:nvPr/>
          </p:nvSpPr>
          <p:spPr>
            <a:xfrm>
              <a:off x="30643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51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8"/>
            <p:cNvSpPr/>
            <p:nvPr/>
          </p:nvSpPr>
          <p:spPr>
            <a:xfrm>
              <a:off x="31561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8"/>
            <p:cNvSpPr/>
            <p:nvPr/>
          </p:nvSpPr>
          <p:spPr>
            <a:xfrm>
              <a:off x="32478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8"/>
            <p:cNvSpPr/>
            <p:nvPr/>
          </p:nvSpPr>
          <p:spPr>
            <a:xfrm>
              <a:off x="333985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8"/>
            <p:cNvSpPr/>
            <p:nvPr/>
          </p:nvSpPr>
          <p:spPr>
            <a:xfrm>
              <a:off x="343157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8"/>
            <p:cNvSpPr/>
            <p:nvPr/>
          </p:nvSpPr>
          <p:spPr>
            <a:xfrm>
              <a:off x="35235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8"/>
            <p:cNvSpPr/>
            <p:nvPr/>
          </p:nvSpPr>
          <p:spPr>
            <a:xfrm>
              <a:off x="6764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8"/>
            <p:cNvSpPr/>
            <p:nvPr/>
          </p:nvSpPr>
          <p:spPr>
            <a:xfrm>
              <a:off x="76832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8"/>
            <p:cNvSpPr/>
            <p:nvPr/>
          </p:nvSpPr>
          <p:spPr>
            <a:xfrm>
              <a:off x="860125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8"/>
            <p:cNvSpPr/>
            <p:nvPr/>
          </p:nvSpPr>
          <p:spPr>
            <a:xfrm>
              <a:off x="9518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8"/>
            <p:cNvSpPr/>
            <p:nvPr/>
          </p:nvSpPr>
          <p:spPr>
            <a:xfrm>
              <a:off x="104382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8"/>
            <p:cNvSpPr/>
            <p:nvPr/>
          </p:nvSpPr>
          <p:spPr>
            <a:xfrm>
              <a:off x="11355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8"/>
            <p:cNvSpPr/>
            <p:nvPr/>
          </p:nvSpPr>
          <p:spPr>
            <a:xfrm>
              <a:off x="1227500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8"/>
            <p:cNvSpPr/>
            <p:nvPr/>
          </p:nvSpPr>
          <p:spPr>
            <a:xfrm>
              <a:off x="131927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8"/>
            <p:cNvSpPr/>
            <p:nvPr/>
          </p:nvSpPr>
          <p:spPr>
            <a:xfrm>
              <a:off x="1411200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8"/>
            <p:cNvSpPr/>
            <p:nvPr/>
          </p:nvSpPr>
          <p:spPr>
            <a:xfrm>
              <a:off x="150300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8"/>
            <p:cNvSpPr/>
            <p:nvPr/>
          </p:nvSpPr>
          <p:spPr>
            <a:xfrm>
              <a:off x="15947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8"/>
            <p:cNvSpPr/>
            <p:nvPr/>
          </p:nvSpPr>
          <p:spPr>
            <a:xfrm>
              <a:off x="16866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8"/>
            <p:cNvSpPr/>
            <p:nvPr/>
          </p:nvSpPr>
          <p:spPr>
            <a:xfrm>
              <a:off x="17784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8"/>
            <p:cNvSpPr/>
            <p:nvPr/>
          </p:nvSpPr>
          <p:spPr>
            <a:xfrm>
              <a:off x="187037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8"/>
            <p:cNvSpPr/>
            <p:nvPr/>
          </p:nvSpPr>
          <p:spPr>
            <a:xfrm>
              <a:off x="19621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8"/>
            <p:cNvSpPr/>
            <p:nvPr/>
          </p:nvSpPr>
          <p:spPr>
            <a:xfrm>
              <a:off x="2054075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8"/>
            <p:cNvSpPr/>
            <p:nvPr/>
          </p:nvSpPr>
          <p:spPr>
            <a:xfrm>
              <a:off x="21458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8"/>
            <p:cNvSpPr/>
            <p:nvPr/>
          </p:nvSpPr>
          <p:spPr>
            <a:xfrm>
              <a:off x="2237800" y="40448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8"/>
            <p:cNvSpPr/>
            <p:nvPr/>
          </p:nvSpPr>
          <p:spPr>
            <a:xfrm>
              <a:off x="23295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8"/>
            <p:cNvSpPr/>
            <p:nvPr/>
          </p:nvSpPr>
          <p:spPr>
            <a:xfrm>
              <a:off x="242132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8"/>
            <p:cNvSpPr/>
            <p:nvPr/>
          </p:nvSpPr>
          <p:spPr>
            <a:xfrm>
              <a:off x="25132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8"/>
            <p:cNvSpPr/>
            <p:nvPr/>
          </p:nvSpPr>
          <p:spPr>
            <a:xfrm>
              <a:off x="260500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8"/>
            <p:cNvSpPr/>
            <p:nvPr/>
          </p:nvSpPr>
          <p:spPr>
            <a:xfrm>
              <a:off x="26969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8"/>
            <p:cNvSpPr/>
            <p:nvPr/>
          </p:nvSpPr>
          <p:spPr>
            <a:xfrm>
              <a:off x="27887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8"/>
            <p:cNvSpPr/>
            <p:nvPr/>
          </p:nvSpPr>
          <p:spPr>
            <a:xfrm>
              <a:off x="28806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8"/>
            <p:cNvSpPr/>
            <p:nvPr/>
          </p:nvSpPr>
          <p:spPr>
            <a:xfrm>
              <a:off x="297242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8"/>
            <p:cNvSpPr/>
            <p:nvPr/>
          </p:nvSpPr>
          <p:spPr>
            <a:xfrm>
              <a:off x="30643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8"/>
            <p:cNvSpPr/>
            <p:nvPr/>
          </p:nvSpPr>
          <p:spPr>
            <a:xfrm>
              <a:off x="31561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8"/>
            <p:cNvSpPr/>
            <p:nvPr/>
          </p:nvSpPr>
          <p:spPr>
            <a:xfrm>
              <a:off x="32478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8"/>
            <p:cNvSpPr/>
            <p:nvPr/>
          </p:nvSpPr>
          <p:spPr>
            <a:xfrm>
              <a:off x="333985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8"/>
            <p:cNvSpPr/>
            <p:nvPr/>
          </p:nvSpPr>
          <p:spPr>
            <a:xfrm>
              <a:off x="343157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8"/>
            <p:cNvSpPr/>
            <p:nvPr/>
          </p:nvSpPr>
          <p:spPr>
            <a:xfrm>
              <a:off x="35235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8"/>
            <p:cNvSpPr/>
            <p:nvPr/>
          </p:nvSpPr>
          <p:spPr>
            <a:xfrm>
              <a:off x="6764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8"/>
            <p:cNvSpPr/>
            <p:nvPr/>
          </p:nvSpPr>
          <p:spPr>
            <a:xfrm>
              <a:off x="76832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8"/>
            <p:cNvSpPr/>
            <p:nvPr/>
          </p:nvSpPr>
          <p:spPr>
            <a:xfrm>
              <a:off x="860125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8"/>
            <p:cNvSpPr/>
            <p:nvPr/>
          </p:nvSpPr>
          <p:spPr>
            <a:xfrm>
              <a:off x="9518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8"/>
            <p:cNvSpPr/>
            <p:nvPr/>
          </p:nvSpPr>
          <p:spPr>
            <a:xfrm>
              <a:off x="104382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8"/>
            <p:cNvSpPr/>
            <p:nvPr/>
          </p:nvSpPr>
          <p:spPr>
            <a:xfrm>
              <a:off x="11355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8"/>
            <p:cNvSpPr/>
            <p:nvPr/>
          </p:nvSpPr>
          <p:spPr>
            <a:xfrm>
              <a:off x="1227500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8"/>
            <p:cNvSpPr/>
            <p:nvPr/>
          </p:nvSpPr>
          <p:spPr>
            <a:xfrm>
              <a:off x="131927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8"/>
            <p:cNvSpPr/>
            <p:nvPr/>
          </p:nvSpPr>
          <p:spPr>
            <a:xfrm>
              <a:off x="1411200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8"/>
            <p:cNvSpPr/>
            <p:nvPr/>
          </p:nvSpPr>
          <p:spPr>
            <a:xfrm>
              <a:off x="150300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8"/>
            <p:cNvSpPr/>
            <p:nvPr/>
          </p:nvSpPr>
          <p:spPr>
            <a:xfrm>
              <a:off x="15947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50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8"/>
            <p:cNvSpPr/>
            <p:nvPr/>
          </p:nvSpPr>
          <p:spPr>
            <a:xfrm>
              <a:off x="16866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8"/>
            <p:cNvSpPr/>
            <p:nvPr/>
          </p:nvSpPr>
          <p:spPr>
            <a:xfrm>
              <a:off x="17784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8"/>
            <p:cNvSpPr/>
            <p:nvPr/>
          </p:nvSpPr>
          <p:spPr>
            <a:xfrm>
              <a:off x="187037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8"/>
            <p:cNvSpPr/>
            <p:nvPr/>
          </p:nvSpPr>
          <p:spPr>
            <a:xfrm>
              <a:off x="19621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50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8"/>
            <p:cNvSpPr/>
            <p:nvPr/>
          </p:nvSpPr>
          <p:spPr>
            <a:xfrm>
              <a:off x="2054075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8"/>
            <p:cNvSpPr/>
            <p:nvPr/>
          </p:nvSpPr>
          <p:spPr>
            <a:xfrm>
              <a:off x="21458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8"/>
            <p:cNvSpPr/>
            <p:nvPr/>
          </p:nvSpPr>
          <p:spPr>
            <a:xfrm>
              <a:off x="2237800" y="41367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8"/>
            <p:cNvSpPr/>
            <p:nvPr/>
          </p:nvSpPr>
          <p:spPr>
            <a:xfrm>
              <a:off x="23295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50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8"/>
            <p:cNvSpPr/>
            <p:nvPr/>
          </p:nvSpPr>
          <p:spPr>
            <a:xfrm>
              <a:off x="242132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50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8"/>
            <p:cNvSpPr/>
            <p:nvPr/>
          </p:nvSpPr>
          <p:spPr>
            <a:xfrm>
              <a:off x="25132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8"/>
            <p:cNvSpPr/>
            <p:nvPr/>
          </p:nvSpPr>
          <p:spPr>
            <a:xfrm>
              <a:off x="260500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8"/>
            <p:cNvSpPr/>
            <p:nvPr/>
          </p:nvSpPr>
          <p:spPr>
            <a:xfrm>
              <a:off x="26969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50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8"/>
            <p:cNvSpPr/>
            <p:nvPr/>
          </p:nvSpPr>
          <p:spPr>
            <a:xfrm>
              <a:off x="27887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8"/>
            <p:cNvSpPr/>
            <p:nvPr/>
          </p:nvSpPr>
          <p:spPr>
            <a:xfrm>
              <a:off x="28806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8"/>
            <p:cNvSpPr/>
            <p:nvPr/>
          </p:nvSpPr>
          <p:spPr>
            <a:xfrm>
              <a:off x="297242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8"/>
            <p:cNvSpPr/>
            <p:nvPr/>
          </p:nvSpPr>
          <p:spPr>
            <a:xfrm>
              <a:off x="30643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50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8"/>
            <p:cNvSpPr/>
            <p:nvPr/>
          </p:nvSpPr>
          <p:spPr>
            <a:xfrm>
              <a:off x="31561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8"/>
            <p:cNvSpPr/>
            <p:nvPr/>
          </p:nvSpPr>
          <p:spPr>
            <a:xfrm>
              <a:off x="32478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8"/>
            <p:cNvSpPr/>
            <p:nvPr/>
          </p:nvSpPr>
          <p:spPr>
            <a:xfrm>
              <a:off x="333985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8"/>
            <p:cNvSpPr/>
            <p:nvPr/>
          </p:nvSpPr>
          <p:spPr>
            <a:xfrm>
              <a:off x="343157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8"/>
            <p:cNvSpPr/>
            <p:nvPr/>
          </p:nvSpPr>
          <p:spPr>
            <a:xfrm>
              <a:off x="35235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8"/>
            <p:cNvSpPr/>
            <p:nvPr/>
          </p:nvSpPr>
          <p:spPr>
            <a:xfrm>
              <a:off x="6764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8"/>
            <p:cNvSpPr/>
            <p:nvPr/>
          </p:nvSpPr>
          <p:spPr>
            <a:xfrm>
              <a:off x="76832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8"/>
            <p:cNvSpPr/>
            <p:nvPr/>
          </p:nvSpPr>
          <p:spPr>
            <a:xfrm>
              <a:off x="860125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8"/>
            <p:cNvSpPr/>
            <p:nvPr/>
          </p:nvSpPr>
          <p:spPr>
            <a:xfrm>
              <a:off x="9518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8"/>
            <p:cNvSpPr/>
            <p:nvPr/>
          </p:nvSpPr>
          <p:spPr>
            <a:xfrm>
              <a:off x="104382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8"/>
            <p:cNvSpPr/>
            <p:nvPr/>
          </p:nvSpPr>
          <p:spPr>
            <a:xfrm>
              <a:off x="11355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8"/>
            <p:cNvSpPr/>
            <p:nvPr/>
          </p:nvSpPr>
          <p:spPr>
            <a:xfrm>
              <a:off x="1227500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8"/>
            <p:cNvSpPr/>
            <p:nvPr/>
          </p:nvSpPr>
          <p:spPr>
            <a:xfrm>
              <a:off x="131927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8"/>
            <p:cNvSpPr/>
            <p:nvPr/>
          </p:nvSpPr>
          <p:spPr>
            <a:xfrm>
              <a:off x="1411200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8"/>
            <p:cNvSpPr/>
            <p:nvPr/>
          </p:nvSpPr>
          <p:spPr>
            <a:xfrm>
              <a:off x="150300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8"/>
            <p:cNvSpPr/>
            <p:nvPr/>
          </p:nvSpPr>
          <p:spPr>
            <a:xfrm>
              <a:off x="15947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8"/>
            <p:cNvSpPr/>
            <p:nvPr/>
          </p:nvSpPr>
          <p:spPr>
            <a:xfrm>
              <a:off x="16866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8"/>
            <p:cNvSpPr/>
            <p:nvPr/>
          </p:nvSpPr>
          <p:spPr>
            <a:xfrm>
              <a:off x="17784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8"/>
            <p:cNvSpPr/>
            <p:nvPr/>
          </p:nvSpPr>
          <p:spPr>
            <a:xfrm>
              <a:off x="187037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8"/>
            <p:cNvSpPr/>
            <p:nvPr/>
          </p:nvSpPr>
          <p:spPr>
            <a:xfrm>
              <a:off x="19621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8"/>
            <p:cNvSpPr/>
            <p:nvPr/>
          </p:nvSpPr>
          <p:spPr>
            <a:xfrm>
              <a:off x="2054075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8"/>
            <p:cNvSpPr/>
            <p:nvPr/>
          </p:nvSpPr>
          <p:spPr>
            <a:xfrm>
              <a:off x="21458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8"/>
            <p:cNvSpPr/>
            <p:nvPr/>
          </p:nvSpPr>
          <p:spPr>
            <a:xfrm>
              <a:off x="2237800" y="42285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8"/>
            <p:cNvSpPr/>
            <p:nvPr/>
          </p:nvSpPr>
          <p:spPr>
            <a:xfrm>
              <a:off x="23295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8"/>
            <p:cNvSpPr/>
            <p:nvPr/>
          </p:nvSpPr>
          <p:spPr>
            <a:xfrm>
              <a:off x="242132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8"/>
            <p:cNvSpPr/>
            <p:nvPr/>
          </p:nvSpPr>
          <p:spPr>
            <a:xfrm>
              <a:off x="25132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8"/>
            <p:cNvSpPr/>
            <p:nvPr/>
          </p:nvSpPr>
          <p:spPr>
            <a:xfrm>
              <a:off x="260500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8"/>
            <p:cNvSpPr/>
            <p:nvPr/>
          </p:nvSpPr>
          <p:spPr>
            <a:xfrm>
              <a:off x="26969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8"/>
            <p:cNvSpPr/>
            <p:nvPr/>
          </p:nvSpPr>
          <p:spPr>
            <a:xfrm>
              <a:off x="27887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8"/>
            <p:cNvSpPr/>
            <p:nvPr/>
          </p:nvSpPr>
          <p:spPr>
            <a:xfrm>
              <a:off x="28806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8"/>
            <p:cNvSpPr/>
            <p:nvPr/>
          </p:nvSpPr>
          <p:spPr>
            <a:xfrm>
              <a:off x="297242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8"/>
            <p:cNvSpPr/>
            <p:nvPr/>
          </p:nvSpPr>
          <p:spPr>
            <a:xfrm>
              <a:off x="30643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8"/>
            <p:cNvSpPr/>
            <p:nvPr/>
          </p:nvSpPr>
          <p:spPr>
            <a:xfrm>
              <a:off x="31561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8"/>
            <p:cNvSpPr/>
            <p:nvPr/>
          </p:nvSpPr>
          <p:spPr>
            <a:xfrm>
              <a:off x="32478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8"/>
            <p:cNvSpPr/>
            <p:nvPr/>
          </p:nvSpPr>
          <p:spPr>
            <a:xfrm>
              <a:off x="333985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8"/>
            <p:cNvSpPr/>
            <p:nvPr/>
          </p:nvSpPr>
          <p:spPr>
            <a:xfrm>
              <a:off x="343157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8"/>
            <p:cNvSpPr/>
            <p:nvPr/>
          </p:nvSpPr>
          <p:spPr>
            <a:xfrm>
              <a:off x="35235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8"/>
            <p:cNvSpPr/>
            <p:nvPr/>
          </p:nvSpPr>
          <p:spPr>
            <a:xfrm>
              <a:off x="6764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8"/>
            <p:cNvSpPr/>
            <p:nvPr/>
          </p:nvSpPr>
          <p:spPr>
            <a:xfrm>
              <a:off x="76832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8"/>
            <p:cNvSpPr/>
            <p:nvPr/>
          </p:nvSpPr>
          <p:spPr>
            <a:xfrm>
              <a:off x="860125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8"/>
            <p:cNvSpPr/>
            <p:nvPr/>
          </p:nvSpPr>
          <p:spPr>
            <a:xfrm>
              <a:off x="9518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8"/>
            <p:cNvSpPr/>
            <p:nvPr/>
          </p:nvSpPr>
          <p:spPr>
            <a:xfrm>
              <a:off x="104382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8"/>
            <p:cNvSpPr/>
            <p:nvPr/>
          </p:nvSpPr>
          <p:spPr>
            <a:xfrm>
              <a:off x="11355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8"/>
            <p:cNvSpPr/>
            <p:nvPr/>
          </p:nvSpPr>
          <p:spPr>
            <a:xfrm>
              <a:off x="1227500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8"/>
            <p:cNvSpPr/>
            <p:nvPr/>
          </p:nvSpPr>
          <p:spPr>
            <a:xfrm>
              <a:off x="131927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8"/>
            <p:cNvSpPr/>
            <p:nvPr/>
          </p:nvSpPr>
          <p:spPr>
            <a:xfrm>
              <a:off x="1411200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8"/>
            <p:cNvSpPr/>
            <p:nvPr/>
          </p:nvSpPr>
          <p:spPr>
            <a:xfrm>
              <a:off x="150300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8"/>
            <p:cNvSpPr/>
            <p:nvPr/>
          </p:nvSpPr>
          <p:spPr>
            <a:xfrm>
              <a:off x="15947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8"/>
            <p:cNvSpPr/>
            <p:nvPr/>
          </p:nvSpPr>
          <p:spPr>
            <a:xfrm>
              <a:off x="16866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8"/>
            <p:cNvSpPr/>
            <p:nvPr/>
          </p:nvSpPr>
          <p:spPr>
            <a:xfrm>
              <a:off x="17784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8"/>
            <p:cNvSpPr/>
            <p:nvPr/>
          </p:nvSpPr>
          <p:spPr>
            <a:xfrm>
              <a:off x="187037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8"/>
            <p:cNvSpPr/>
            <p:nvPr/>
          </p:nvSpPr>
          <p:spPr>
            <a:xfrm>
              <a:off x="19621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8"/>
            <p:cNvSpPr/>
            <p:nvPr/>
          </p:nvSpPr>
          <p:spPr>
            <a:xfrm>
              <a:off x="2054075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8"/>
            <p:cNvSpPr/>
            <p:nvPr/>
          </p:nvSpPr>
          <p:spPr>
            <a:xfrm>
              <a:off x="21458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8"/>
            <p:cNvSpPr/>
            <p:nvPr/>
          </p:nvSpPr>
          <p:spPr>
            <a:xfrm>
              <a:off x="2237800" y="432045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8"/>
            <p:cNvSpPr/>
            <p:nvPr/>
          </p:nvSpPr>
          <p:spPr>
            <a:xfrm>
              <a:off x="23295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8"/>
            <p:cNvSpPr/>
            <p:nvPr/>
          </p:nvSpPr>
          <p:spPr>
            <a:xfrm>
              <a:off x="242132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8"/>
            <p:cNvSpPr/>
            <p:nvPr/>
          </p:nvSpPr>
          <p:spPr>
            <a:xfrm>
              <a:off x="25132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8"/>
            <p:cNvSpPr/>
            <p:nvPr/>
          </p:nvSpPr>
          <p:spPr>
            <a:xfrm>
              <a:off x="260500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8"/>
            <p:cNvSpPr/>
            <p:nvPr/>
          </p:nvSpPr>
          <p:spPr>
            <a:xfrm>
              <a:off x="26969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8"/>
            <p:cNvSpPr/>
            <p:nvPr/>
          </p:nvSpPr>
          <p:spPr>
            <a:xfrm>
              <a:off x="27887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8"/>
            <p:cNvSpPr/>
            <p:nvPr/>
          </p:nvSpPr>
          <p:spPr>
            <a:xfrm>
              <a:off x="28806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8"/>
            <p:cNvSpPr/>
            <p:nvPr/>
          </p:nvSpPr>
          <p:spPr>
            <a:xfrm>
              <a:off x="297242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8"/>
            <p:cNvSpPr/>
            <p:nvPr/>
          </p:nvSpPr>
          <p:spPr>
            <a:xfrm>
              <a:off x="30643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8"/>
            <p:cNvSpPr/>
            <p:nvPr/>
          </p:nvSpPr>
          <p:spPr>
            <a:xfrm>
              <a:off x="31561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8"/>
            <p:cNvSpPr/>
            <p:nvPr/>
          </p:nvSpPr>
          <p:spPr>
            <a:xfrm>
              <a:off x="32478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8"/>
            <p:cNvSpPr/>
            <p:nvPr/>
          </p:nvSpPr>
          <p:spPr>
            <a:xfrm>
              <a:off x="333985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8"/>
            <p:cNvSpPr/>
            <p:nvPr/>
          </p:nvSpPr>
          <p:spPr>
            <a:xfrm>
              <a:off x="343157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8"/>
            <p:cNvSpPr/>
            <p:nvPr/>
          </p:nvSpPr>
          <p:spPr>
            <a:xfrm>
              <a:off x="35235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8"/>
            <p:cNvSpPr/>
            <p:nvPr/>
          </p:nvSpPr>
          <p:spPr>
            <a:xfrm>
              <a:off x="6764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8"/>
            <p:cNvSpPr/>
            <p:nvPr/>
          </p:nvSpPr>
          <p:spPr>
            <a:xfrm>
              <a:off x="76832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8"/>
            <p:cNvSpPr/>
            <p:nvPr/>
          </p:nvSpPr>
          <p:spPr>
            <a:xfrm>
              <a:off x="860125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8"/>
            <p:cNvSpPr/>
            <p:nvPr/>
          </p:nvSpPr>
          <p:spPr>
            <a:xfrm>
              <a:off x="9518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8"/>
            <p:cNvSpPr/>
            <p:nvPr/>
          </p:nvSpPr>
          <p:spPr>
            <a:xfrm>
              <a:off x="104382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8"/>
            <p:cNvSpPr/>
            <p:nvPr/>
          </p:nvSpPr>
          <p:spPr>
            <a:xfrm>
              <a:off x="11355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8"/>
            <p:cNvSpPr/>
            <p:nvPr/>
          </p:nvSpPr>
          <p:spPr>
            <a:xfrm>
              <a:off x="1227500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8"/>
            <p:cNvSpPr/>
            <p:nvPr/>
          </p:nvSpPr>
          <p:spPr>
            <a:xfrm>
              <a:off x="131927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8"/>
            <p:cNvSpPr/>
            <p:nvPr/>
          </p:nvSpPr>
          <p:spPr>
            <a:xfrm>
              <a:off x="1411200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8"/>
            <p:cNvSpPr/>
            <p:nvPr/>
          </p:nvSpPr>
          <p:spPr>
            <a:xfrm>
              <a:off x="150300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8"/>
            <p:cNvSpPr/>
            <p:nvPr/>
          </p:nvSpPr>
          <p:spPr>
            <a:xfrm>
              <a:off x="15947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8"/>
            <p:cNvSpPr/>
            <p:nvPr/>
          </p:nvSpPr>
          <p:spPr>
            <a:xfrm>
              <a:off x="16866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8"/>
            <p:cNvSpPr/>
            <p:nvPr/>
          </p:nvSpPr>
          <p:spPr>
            <a:xfrm>
              <a:off x="17784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8"/>
            <p:cNvSpPr/>
            <p:nvPr/>
          </p:nvSpPr>
          <p:spPr>
            <a:xfrm>
              <a:off x="187037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8"/>
            <p:cNvSpPr/>
            <p:nvPr/>
          </p:nvSpPr>
          <p:spPr>
            <a:xfrm>
              <a:off x="19621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8"/>
            <p:cNvSpPr/>
            <p:nvPr/>
          </p:nvSpPr>
          <p:spPr>
            <a:xfrm>
              <a:off x="2054075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8"/>
            <p:cNvSpPr/>
            <p:nvPr/>
          </p:nvSpPr>
          <p:spPr>
            <a:xfrm>
              <a:off x="21458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8"/>
            <p:cNvSpPr/>
            <p:nvPr/>
          </p:nvSpPr>
          <p:spPr>
            <a:xfrm>
              <a:off x="2237800" y="44122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8"/>
            <p:cNvSpPr/>
            <p:nvPr/>
          </p:nvSpPr>
          <p:spPr>
            <a:xfrm>
              <a:off x="23295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8"/>
            <p:cNvSpPr/>
            <p:nvPr/>
          </p:nvSpPr>
          <p:spPr>
            <a:xfrm>
              <a:off x="242132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8"/>
            <p:cNvSpPr/>
            <p:nvPr/>
          </p:nvSpPr>
          <p:spPr>
            <a:xfrm>
              <a:off x="25132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8"/>
            <p:cNvSpPr/>
            <p:nvPr/>
          </p:nvSpPr>
          <p:spPr>
            <a:xfrm>
              <a:off x="260500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8"/>
            <p:cNvSpPr/>
            <p:nvPr/>
          </p:nvSpPr>
          <p:spPr>
            <a:xfrm>
              <a:off x="26969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8"/>
            <p:cNvSpPr/>
            <p:nvPr/>
          </p:nvSpPr>
          <p:spPr>
            <a:xfrm>
              <a:off x="27887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8"/>
            <p:cNvSpPr/>
            <p:nvPr/>
          </p:nvSpPr>
          <p:spPr>
            <a:xfrm>
              <a:off x="28806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8"/>
            <p:cNvSpPr/>
            <p:nvPr/>
          </p:nvSpPr>
          <p:spPr>
            <a:xfrm>
              <a:off x="297242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8"/>
            <p:cNvSpPr/>
            <p:nvPr/>
          </p:nvSpPr>
          <p:spPr>
            <a:xfrm>
              <a:off x="30643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8"/>
            <p:cNvSpPr/>
            <p:nvPr/>
          </p:nvSpPr>
          <p:spPr>
            <a:xfrm>
              <a:off x="31561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8"/>
            <p:cNvSpPr/>
            <p:nvPr/>
          </p:nvSpPr>
          <p:spPr>
            <a:xfrm>
              <a:off x="32478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8"/>
            <p:cNvSpPr/>
            <p:nvPr/>
          </p:nvSpPr>
          <p:spPr>
            <a:xfrm>
              <a:off x="333985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8"/>
            <p:cNvSpPr/>
            <p:nvPr/>
          </p:nvSpPr>
          <p:spPr>
            <a:xfrm>
              <a:off x="343157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8"/>
            <p:cNvSpPr/>
            <p:nvPr/>
          </p:nvSpPr>
          <p:spPr>
            <a:xfrm>
              <a:off x="35235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8"/>
            <p:cNvSpPr/>
            <p:nvPr/>
          </p:nvSpPr>
          <p:spPr>
            <a:xfrm>
              <a:off x="6764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8"/>
            <p:cNvSpPr/>
            <p:nvPr/>
          </p:nvSpPr>
          <p:spPr>
            <a:xfrm>
              <a:off x="76832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8"/>
            <p:cNvSpPr/>
            <p:nvPr/>
          </p:nvSpPr>
          <p:spPr>
            <a:xfrm>
              <a:off x="860125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8"/>
            <p:cNvSpPr/>
            <p:nvPr/>
          </p:nvSpPr>
          <p:spPr>
            <a:xfrm>
              <a:off x="9518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8"/>
            <p:cNvSpPr/>
            <p:nvPr/>
          </p:nvSpPr>
          <p:spPr>
            <a:xfrm>
              <a:off x="104382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8"/>
            <p:cNvSpPr/>
            <p:nvPr/>
          </p:nvSpPr>
          <p:spPr>
            <a:xfrm>
              <a:off x="11355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8"/>
            <p:cNvSpPr/>
            <p:nvPr/>
          </p:nvSpPr>
          <p:spPr>
            <a:xfrm>
              <a:off x="1227500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1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8"/>
            <p:cNvSpPr/>
            <p:nvPr/>
          </p:nvSpPr>
          <p:spPr>
            <a:xfrm>
              <a:off x="131927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8"/>
            <p:cNvSpPr/>
            <p:nvPr/>
          </p:nvSpPr>
          <p:spPr>
            <a:xfrm>
              <a:off x="1411200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8"/>
            <p:cNvSpPr/>
            <p:nvPr/>
          </p:nvSpPr>
          <p:spPr>
            <a:xfrm>
              <a:off x="150300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0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8"/>
            <p:cNvSpPr/>
            <p:nvPr/>
          </p:nvSpPr>
          <p:spPr>
            <a:xfrm>
              <a:off x="15947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94" y="503"/>
                    <a:pt x="503" y="395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8"/>
            <p:cNvSpPr/>
            <p:nvPr/>
          </p:nvSpPr>
          <p:spPr>
            <a:xfrm>
              <a:off x="16866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8"/>
            <p:cNvSpPr/>
            <p:nvPr/>
          </p:nvSpPr>
          <p:spPr>
            <a:xfrm>
              <a:off x="17784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8"/>
            <p:cNvSpPr/>
            <p:nvPr/>
          </p:nvSpPr>
          <p:spPr>
            <a:xfrm>
              <a:off x="187037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8"/>
            <p:cNvSpPr/>
            <p:nvPr/>
          </p:nvSpPr>
          <p:spPr>
            <a:xfrm>
              <a:off x="19621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88" y="503"/>
                    <a:pt x="502" y="395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8"/>
            <p:cNvSpPr/>
            <p:nvPr/>
          </p:nvSpPr>
          <p:spPr>
            <a:xfrm>
              <a:off x="2054075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52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8"/>
            <p:cNvSpPr/>
            <p:nvPr/>
          </p:nvSpPr>
          <p:spPr>
            <a:xfrm>
              <a:off x="21458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8"/>
            <p:cNvSpPr/>
            <p:nvPr/>
          </p:nvSpPr>
          <p:spPr>
            <a:xfrm>
              <a:off x="2237800" y="45039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4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8"/>
            <p:cNvSpPr/>
            <p:nvPr/>
          </p:nvSpPr>
          <p:spPr>
            <a:xfrm>
              <a:off x="23295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2" y="395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8"/>
            <p:cNvSpPr/>
            <p:nvPr/>
          </p:nvSpPr>
          <p:spPr>
            <a:xfrm>
              <a:off x="242132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95" y="503"/>
                    <a:pt x="501" y="395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8"/>
            <p:cNvSpPr/>
            <p:nvPr/>
          </p:nvSpPr>
          <p:spPr>
            <a:xfrm>
              <a:off x="25132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8"/>
            <p:cNvSpPr/>
            <p:nvPr/>
          </p:nvSpPr>
          <p:spPr>
            <a:xfrm>
              <a:off x="260500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8"/>
            <p:cNvSpPr/>
            <p:nvPr/>
          </p:nvSpPr>
          <p:spPr>
            <a:xfrm>
              <a:off x="26969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95"/>
                    <a:pt x="108" y="503"/>
                    <a:pt x="252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8"/>
            <p:cNvSpPr/>
            <p:nvPr/>
          </p:nvSpPr>
          <p:spPr>
            <a:xfrm>
              <a:off x="27887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8"/>
            <p:cNvSpPr/>
            <p:nvPr/>
          </p:nvSpPr>
          <p:spPr>
            <a:xfrm>
              <a:off x="28806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3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8"/>
            <p:cNvSpPr/>
            <p:nvPr/>
          </p:nvSpPr>
          <p:spPr>
            <a:xfrm>
              <a:off x="297242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8"/>
            <p:cNvSpPr/>
            <p:nvPr/>
          </p:nvSpPr>
          <p:spPr>
            <a:xfrm>
              <a:off x="30643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95"/>
                    <a:pt x="107" y="503"/>
                    <a:pt x="243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8"/>
            <p:cNvSpPr/>
            <p:nvPr/>
          </p:nvSpPr>
          <p:spPr>
            <a:xfrm>
              <a:off x="31561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8"/>
            <p:cNvSpPr/>
            <p:nvPr/>
          </p:nvSpPr>
          <p:spPr>
            <a:xfrm>
              <a:off x="32478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8"/>
            <p:cNvSpPr/>
            <p:nvPr/>
          </p:nvSpPr>
          <p:spPr>
            <a:xfrm>
              <a:off x="333985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8"/>
            <p:cNvSpPr/>
            <p:nvPr/>
          </p:nvSpPr>
          <p:spPr>
            <a:xfrm>
              <a:off x="343157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8"/>
            <p:cNvSpPr/>
            <p:nvPr/>
          </p:nvSpPr>
          <p:spPr>
            <a:xfrm>
              <a:off x="35235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8"/>
            <p:cNvSpPr/>
            <p:nvPr/>
          </p:nvSpPr>
          <p:spPr>
            <a:xfrm>
              <a:off x="6764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8"/>
            <p:cNvSpPr/>
            <p:nvPr/>
          </p:nvSpPr>
          <p:spPr>
            <a:xfrm>
              <a:off x="76832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8"/>
            <p:cNvSpPr/>
            <p:nvPr/>
          </p:nvSpPr>
          <p:spPr>
            <a:xfrm>
              <a:off x="860125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8"/>
            <p:cNvSpPr/>
            <p:nvPr/>
          </p:nvSpPr>
          <p:spPr>
            <a:xfrm>
              <a:off x="9518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8"/>
            <p:cNvSpPr/>
            <p:nvPr/>
          </p:nvSpPr>
          <p:spPr>
            <a:xfrm>
              <a:off x="104382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8"/>
            <p:cNvSpPr/>
            <p:nvPr/>
          </p:nvSpPr>
          <p:spPr>
            <a:xfrm>
              <a:off x="11355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8"/>
            <p:cNvSpPr/>
            <p:nvPr/>
          </p:nvSpPr>
          <p:spPr>
            <a:xfrm>
              <a:off x="1227500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8"/>
            <p:cNvSpPr/>
            <p:nvPr/>
          </p:nvSpPr>
          <p:spPr>
            <a:xfrm>
              <a:off x="131927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8"/>
            <p:cNvSpPr/>
            <p:nvPr/>
          </p:nvSpPr>
          <p:spPr>
            <a:xfrm>
              <a:off x="1411200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8"/>
            <p:cNvSpPr/>
            <p:nvPr/>
          </p:nvSpPr>
          <p:spPr>
            <a:xfrm>
              <a:off x="150300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8"/>
            <p:cNvSpPr/>
            <p:nvPr/>
          </p:nvSpPr>
          <p:spPr>
            <a:xfrm>
              <a:off x="15947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8"/>
            <p:cNvSpPr/>
            <p:nvPr/>
          </p:nvSpPr>
          <p:spPr>
            <a:xfrm>
              <a:off x="16866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8"/>
            <p:cNvSpPr/>
            <p:nvPr/>
          </p:nvSpPr>
          <p:spPr>
            <a:xfrm>
              <a:off x="17784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8"/>
            <p:cNvSpPr/>
            <p:nvPr/>
          </p:nvSpPr>
          <p:spPr>
            <a:xfrm>
              <a:off x="187037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8"/>
            <p:cNvSpPr/>
            <p:nvPr/>
          </p:nvSpPr>
          <p:spPr>
            <a:xfrm>
              <a:off x="19621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8"/>
            <p:cNvSpPr/>
            <p:nvPr/>
          </p:nvSpPr>
          <p:spPr>
            <a:xfrm>
              <a:off x="2054075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8"/>
            <p:cNvSpPr/>
            <p:nvPr/>
          </p:nvSpPr>
          <p:spPr>
            <a:xfrm>
              <a:off x="21458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8"/>
            <p:cNvSpPr/>
            <p:nvPr/>
          </p:nvSpPr>
          <p:spPr>
            <a:xfrm>
              <a:off x="2237800" y="4595950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8"/>
            <p:cNvSpPr/>
            <p:nvPr/>
          </p:nvSpPr>
          <p:spPr>
            <a:xfrm>
              <a:off x="23295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8"/>
            <p:cNvSpPr/>
            <p:nvPr/>
          </p:nvSpPr>
          <p:spPr>
            <a:xfrm>
              <a:off x="242132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8"/>
            <p:cNvSpPr/>
            <p:nvPr/>
          </p:nvSpPr>
          <p:spPr>
            <a:xfrm>
              <a:off x="25132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8"/>
            <p:cNvSpPr/>
            <p:nvPr/>
          </p:nvSpPr>
          <p:spPr>
            <a:xfrm>
              <a:off x="260500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8"/>
            <p:cNvSpPr/>
            <p:nvPr/>
          </p:nvSpPr>
          <p:spPr>
            <a:xfrm>
              <a:off x="26969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8"/>
            <p:cNvSpPr/>
            <p:nvPr/>
          </p:nvSpPr>
          <p:spPr>
            <a:xfrm>
              <a:off x="27887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8"/>
            <p:cNvSpPr/>
            <p:nvPr/>
          </p:nvSpPr>
          <p:spPr>
            <a:xfrm>
              <a:off x="28806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8"/>
            <p:cNvSpPr/>
            <p:nvPr/>
          </p:nvSpPr>
          <p:spPr>
            <a:xfrm>
              <a:off x="297242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8"/>
            <p:cNvSpPr/>
            <p:nvPr/>
          </p:nvSpPr>
          <p:spPr>
            <a:xfrm>
              <a:off x="30643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8"/>
            <p:cNvSpPr/>
            <p:nvPr/>
          </p:nvSpPr>
          <p:spPr>
            <a:xfrm>
              <a:off x="31561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8"/>
            <p:cNvSpPr/>
            <p:nvPr/>
          </p:nvSpPr>
          <p:spPr>
            <a:xfrm>
              <a:off x="32478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8"/>
            <p:cNvSpPr/>
            <p:nvPr/>
          </p:nvSpPr>
          <p:spPr>
            <a:xfrm>
              <a:off x="333985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8"/>
            <p:cNvSpPr/>
            <p:nvPr/>
          </p:nvSpPr>
          <p:spPr>
            <a:xfrm>
              <a:off x="343157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8"/>
            <p:cNvSpPr/>
            <p:nvPr/>
          </p:nvSpPr>
          <p:spPr>
            <a:xfrm>
              <a:off x="35235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8"/>
            <p:cNvSpPr/>
            <p:nvPr/>
          </p:nvSpPr>
          <p:spPr>
            <a:xfrm>
              <a:off x="6764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8"/>
            <p:cNvSpPr/>
            <p:nvPr/>
          </p:nvSpPr>
          <p:spPr>
            <a:xfrm>
              <a:off x="76832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8"/>
            <p:cNvSpPr/>
            <p:nvPr/>
          </p:nvSpPr>
          <p:spPr>
            <a:xfrm>
              <a:off x="860125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8"/>
            <p:cNvSpPr/>
            <p:nvPr/>
          </p:nvSpPr>
          <p:spPr>
            <a:xfrm>
              <a:off x="9518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8"/>
            <p:cNvSpPr/>
            <p:nvPr/>
          </p:nvSpPr>
          <p:spPr>
            <a:xfrm>
              <a:off x="104382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8"/>
            <p:cNvSpPr/>
            <p:nvPr/>
          </p:nvSpPr>
          <p:spPr>
            <a:xfrm>
              <a:off x="11355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8"/>
            <p:cNvSpPr/>
            <p:nvPr/>
          </p:nvSpPr>
          <p:spPr>
            <a:xfrm>
              <a:off x="1227500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8"/>
            <p:cNvSpPr/>
            <p:nvPr/>
          </p:nvSpPr>
          <p:spPr>
            <a:xfrm>
              <a:off x="131927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8"/>
            <p:cNvSpPr/>
            <p:nvPr/>
          </p:nvSpPr>
          <p:spPr>
            <a:xfrm>
              <a:off x="1411200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8"/>
            <p:cNvSpPr/>
            <p:nvPr/>
          </p:nvSpPr>
          <p:spPr>
            <a:xfrm>
              <a:off x="150300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8"/>
            <p:cNvSpPr/>
            <p:nvPr/>
          </p:nvSpPr>
          <p:spPr>
            <a:xfrm>
              <a:off x="15947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8"/>
            <p:cNvSpPr/>
            <p:nvPr/>
          </p:nvSpPr>
          <p:spPr>
            <a:xfrm>
              <a:off x="16866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8"/>
            <p:cNvSpPr/>
            <p:nvPr/>
          </p:nvSpPr>
          <p:spPr>
            <a:xfrm>
              <a:off x="17784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8"/>
            <p:cNvSpPr/>
            <p:nvPr/>
          </p:nvSpPr>
          <p:spPr>
            <a:xfrm>
              <a:off x="187037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8"/>
            <p:cNvSpPr/>
            <p:nvPr/>
          </p:nvSpPr>
          <p:spPr>
            <a:xfrm>
              <a:off x="19621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8"/>
            <p:cNvSpPr/>
            <p:nvPr/>
          </p:nvSpPr>
          <p:spPr>
            <a:xfrm>
              <a:off x="2054075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8"/>
            <p:cNvSpPr/>
            <p:nvPr/>
          </p:nvSpPr>
          <p:spPr>
            <a:xfrm>
              <a:off x="21458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8"/>
            <p:cNvSpPr/>
            <p:nvPr/>
          </p:nvSpPr>
          <p:spPr>
            <a:xfrm>
              <a:off x="2237800" y="46877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8"/>
            <p:cNvSpPr/>
            <p:nvPr/>
          </p:nvSpPr>
          <p:spPr>
            <a:xfrm>
              <a:off x="23295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8"/>
            <p:cNvSpPr/>
            <p:nvPr/>
          </p:nvSpPr>
          <p:spPr>
            <a:xfrm>
              <a:off x="242132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8"/>
            <p:cNvSpPr/>
            <p:nvPr/>
          </p:nvSpPr>
          <p:spPr>
            <a:xfrm>
              <a:off x="25132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8"/>
            <p:cNvSpPr/>
            <p:nvPr/>
          </p:nvSpPr>
          <p:spPr>
            <a:xfrm>
              <a:off x="260500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8"/>
            <p:cNvSpPr/>
            <p:nvPr/>
          </p:nvSpPr>
          <p:spPr>
            <a:xfrm>
              <a:off x="26969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8"/>
            <p:cNvSpPr/>
            <p:nvPr/>
          </p:nvSpPr>
          <p:spPr>
            <a:xfrm>
              <a:off x="27887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8"/>
            <p:cNvSpPr/>
            <p:nvPr/>
          </p:nvSpPr>
          <p:spPr>
            <a:xfrm>
              <a:off x="28806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8"/>
            <p:cNvSpPr/>
            <p:nvPr/>
          </p:nvSpPr>
          <p:spPr>
            <a:xfrm>
              <a:off x="297242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8"/>
            <p:cNvSpPr/>
            <p:nvPr/>
          </p:nvSpPr>
          <p:spPr>
            <a:xfrm>
              <a:off x="30643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8"/>
            <p:cNvSpPr/>
            <p:nvPr/>
          </p:nvSpPr>
          <p:spPr>
            <a:xfrm>
              <a:off x="31561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8"/>
            <p:cNvSpPr/>
            <p:nvPr/>
          </p:nvSpPr>
          <p:spPr>
            <a:xfrm>
              <a:off x="32478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8"/>
            <p:cNvSpPr/>
            <p:nvPr/>
          </p:nvSpPr>
          <p:spPr>
            <a:xfrm>
              <a:off x="333985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8"/>
            <p:cNvSpPr/>
            <p:nvPr/>
          </p:nvSpPr>
          <p:spPr>
            <a:xfrm>
              <a:off x="343157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8"/>
            <p:cNvSpPr/>
            <p:nvPr/>
          </p:nvSpPr>
          <p:spPr>
            <a:xfrm>
              <a:off x="35235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8"/>
            <p:cNvSpPr/>
            <p:nvPr/>
          </p:nvSpPr>
          <p:spPr>
            <a:xfrm>
              <a:off x="6764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8"/>
            <p:cNvSpPr/>
            <p:nvPr/>
          </p:nvSpPr>
          <p:spPr>
            <a:xfrm>
              <a:off x="76832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8"/>
            <p:cNvSpPr/>
            <p:nvPr/>
          </p:nvSpPr>
          <p:spPr>
            <a:xfrm>
              <a:off x="860125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8"/>
            <p:cNvSpPr/>
            <p:nvPr/>
          </p:nvSpPr>
          <p:spPr>
            <a:xfrm>
              <a:off x="9518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8"/>
            <p:cNvSpPr/>
            <p:nvPr/>
          </p:nvSpPr>
          <p:spPr>
            <a:xfrm>
              <a:off x="104382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8"/>
            <p:cNvSpPr/>
            <p:nvPr/>
          </p:nvSpPr>
          <p:spPr>
            <a:xfrm>
              <a:off x="11355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8"/>
            <p:cNvSpPr/>
            <p:nvPr/>
          </p:nvSpPr>
          <p:spPr>
            <a:xfrm>
              <a:off x="1227500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8"/>
            <p:cNvSpPr/>
            <p:nvPr/>
          </p:nvSpPr>
          <p:spPr>
            <a:xfrm>
              <a:off x="131927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8"/>
            <p:cNvSpPr/>
            <p:nvPr/>
          </p:nvSpPr>
          <p:spPr>
            <a:xfrm>
              <a:off x="1411200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8"/>
            <p:cNvSpPr/>
            <p:nvPr/>
          </p:nvSpPr>
          <p:spPr>
            <a:xfrm>
              <a:off x="150300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8"/>
            <p:cNvSpPr/>
            <p:nvPr/>
          </p:nvSpPr>
          <p:spPr>
            <a:xfrm>
              <a:off x="15947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8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8"/>
            <p:cNvSpPr/>
            <p:nvPr/>
          </p:nvSpPr>
          <p:spPr>
            <a:xfrm>
              <a:off x="16866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8"/>
            <p:cNvSpPr/>
            <p:nvPr/>
          </p:nvSpPr>
          <p:spPr>
            <a:xfrm>
              <a:off x="17784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8"/>
            <p:cNvSpPr/>
            <p:nvPr/>
          </p:nvSpPr>
          <p:spPr>
            <a:xfrm>
              <a:off x="187037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8"/>
            <p:cNvSpPr/>
            <p:nvPr/>
          </p:nvSpPr>
          <p:spPr>
            <a:xfrm>
              <a:off x="19621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8"/>
            <p:cNvSpPr/>
            <p:nvPr/>
          </p:nvSpPr>
          <p:spPr>
            <a:xfrm>
              <a:off x="2054075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8"/>
            <p:cNvSpPr/>
            <p:nvPr/>
          </p:nvSpPr>
          <p:spPr>
            <a:xfrm>
              <a:off x="21458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8"/>
            <p:cNvSpPr/>
            <p:nvPr/>
          </p:nvSpPr>
          <p:spPr>
            <a:xfrm>
              <a:off x="2237800" y="47796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8"/>
            <p:cNvSpPr/>
            <p:nvPr/>
          </p:nvSpPr>
          <p:spPr>
            <a:xfrm>
              <a:off x="23295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8"/>
            <p:cNvSpPr/>
            <p:nvPr/>
          </p:nvSpPr>
          <p:spPr>
            <a:xfrm>
              <a:off x="242132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8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8"/>
            <p:cNvSpPr/>
            <p:nvPr/>
          </p:nvSpPr>
          <p:spPr>
            <a:xfrm>
              <a:off x="25132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8"/>
            <p:cNvSpPr/>
            <p:nvPr/>
          </p:nvSpPr>
          <p:spPr>
            <a:xfrm>
              <a:off x="260500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8"/>
            <p:cNvSpPr/>
            <p:nvPr/>
          </p:nvSpPr>
          <p:spPr>
            <a:xfrm>
              <a:off x="26969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8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8"/>
            <p:cNvSpPr/>
            <p:nvPr/>
          </p:nvSpPr>
          <p:spPr>
            <a:xfrm>
              <a:off x="27887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8"/>
            <p:cNvSpPr/>
            <p:nvPr/>
          </p:nvSpPr>
          <p:spPr>
            <a:xfrm>
              <a:off x="28806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8"/>
            <p:cNvSpPr/>
            <p:nvPr/>
          </p:nvSpPr>
          <p:spPr>
            <a:xfrm>
              <a:off x="297242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8"/>
            <p:cNvSpPr/>
            <p:nvPr/>
          </p:nvSpPr>
          <p:spPr>
            <a:xfrm>
              <a:off x="30643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8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8"/>
            <p:cNvSpPr/>
            <p:nvPr/>
          </p:nvSpPr>
          <p:spPr>
            <a:xfrm>
              <a:off x="31561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8"/>
            <p:cNvSpPr/>
            <p:nvPr/>
          </p:nvSpPr>
          <p:spPr>
            <a:xfrm>
              <a:off x="32478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8"/>
            <p:cNvSpPr/>
            <p:nvPr/>
          </p:nvSpPr>
          <p:spPr>
            <a:xfrm>
              <a:off x="333985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8"/>
            <p:cNvSpPr/>
            <p:nvPr/>
          </p:nvSpPr>
          <p:spPr>
            <a:xfrm>
              <a:off x="343157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8"/>
            <p:cNvSpPr/>
            <p:nvPr/>
          </p:nvSpPr>
          <p:spPr>
            <a:xfrm>
              <a:off x="35235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8"/>
            <p:cNvSpPr/>
            <p:nvPr/>
          </p:nvSpPr>
          <p:spPr>
            <a:xfrm>
              <a:off x="6764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8"/>
            <p:cNvSpPr/>
            <p:nvPr/>
          </p:nvSpPr>
          <p:spPr>
            <a:xfrm>
              <a:off x="76832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8"/>
            <p:cNvSpPr/>
            <p:nvPr/>
          </p:nvSpPr>
          <p:spPr>
            <a:xfrm>
              <a:off x="860125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8"/>
            <p:cNvSpPr/>
            <p:nvPr/>
          </p:nvSpPr>
          <p:spPr>
            <a:xfrm>
              <a:off x="9518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8"/>
            <p:cNvSpPr/>
            <p:nvPr/>
          </p:nvSpPr>
          <p:spPr>
            <a:xfrm>
              <a:off x="104382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8"/>
            <p:cNvSpPr/>
            <p:nvPr/>
          </p:nvSpPr>
          <p:spPr>
            <a:xfrm>
              <a:off x="11355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8"/>
            <p:cNvSpPr/>
            <p:nvPr/>
          </p:nvSpPr>
          <p:spPr>
            <a:xfrm>
              <a:off x="1227500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8"/>
            <p:cNvSpPr/>
            <p:nvPr/>
          </p:nvSpPr>
          <p:spPr>
            <a:xfrm>
              <a:off x="131927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8"/>
            <p:cNvSpPr/>
            <p:nvPr/>
          </p:nvSpPr>
          <p:spPr>
            <a:xfrm>
              <a:off x="1411200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8"/>
            <p:cNvSpPr/>
            <p:nvPr/>
          </p:nvSpPr>
          <p:spPr>
            <a:xfrm>
              <a:off x="150300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8"/>
            <p:cNvSpPr/>
            <p:nvPr/>
          </p:nvSpPr>
          <p:spPr>
            <a:xfrm>
              <a:off x="15947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8"/>
            <p:cNvSpPr/>
            <p:nvPr/>
          </p:nvSpPr>
          <p:spPr>
            <a:xfrm>
              <a:off x="16866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8"/>
            <p:cNvSpPr/>
            <p:nvPr/>
          </p:nvSpPr>
          <p:spPr>
            <a:xfrm>
              <a:off x="17784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8"/>
            <p:cNvSpPr/>
            <p:nvPr/>
          </p:nvSpPr>
          <p:spPr>
            <a:xfrm>
              <a:off x="187037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8"/>
            <p:cNvSpPr/>
            <p:nvPr/>
          </p:nvSpPr>
          <p:spPr>
            <a:xfrm>
              <a:off x="19621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8"/>
            <p:cNvSpPr/>
            <p:nvPr/>
          </p:nvSpPr>
          <p:spPr>
            <a:xfrm>
              <a:off x="2054075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8"/>
            <p:cNvSpPr/>
            <p:nvPr/>
          </p:nvSpPr>
          <p:spPr>
            <a:xfrm>
              <a:off x="21458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8"/>
            <p:cNvSpPr/>
            <p:nvPr/>
          </p:nvSpPr>
          <p:spPr>
            <a:xfrm>
              <a:off x="2237800" y="48714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8"/>
            <p:cNvSpPr/>
            <p:nvPr/>
          </p:nvSpPr>
          <p:spPr>
            <a:xfrm>
              <a:off x="23295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8"/>
            <p:cNvSpPr/>
            <p:nvPr/>
          </p:nvSpPr>
          <p:spPr>
            <a:xfrm>
              <a:off x="242132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8"/>
            <p:cNvSpPr/>
            <p:nvPr/>
          </p:nvSpPr>
          <p:spPr>
            <a:xfrm>
              <a:off x="25132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8"/>
            <p:cNvSpPr/>
            <p:nvPr/>
          </p:nvSpPr>
          <p:spPr>
            <a:xfrm>
              <a:off x="260500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8"/>
            <p:cNvSpPr/>
            <p:nvPr/>
          </p:nvSpPr>
          <p:spPr>
            <a:xfrm>
              <a:off x="26969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8"/>
            <p:cNvSpPr/>
            <p:nvPr/>
          </p:nvSpPr>
          <p:spPr>
            <a:xfrm>
              <a:off x="27887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8"/>
            <p:cNvSpPr/>
            <p:nvPr/>
          </p:nvSpPr>
          <p:spPr>
            <a:xfrm>
              <a:off x="28806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8"/>
            <p:cNvSpPr/>
            <p:nvPr/>
          </p:nvSpPr>
          <p:spPr>
            <a:xfrm>
              <a:off x="297242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8"/>
            <p:cNvSpPr/>
            <p:nvPr/>
          </p:nvSpPr>
          <p:spPr>
            <a:xfrm>
              <a:off x="30643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8"/>
            <p:cNvSpPr/>
            <p:nvPr/>
          </p:nvSpPr>
          <p:spPr>
            <a:xfrm>
              <a:off x="31561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8"/>
            <p:cNvSpPr/>
            <p:nvPr/>
          </p:nvSpPr>
          <p:spPr>
            <a:xfrm>
              <a:off x="32478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8"/>
            <p:cNvSpPr/>
            <p:nvPr/>
          </p:nvSpPr>
          <p:spPr>
            <a:xfrm>
              <a:off x="333985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8"/>
            <p:cNvSpPr/>
            <p:nvPr/>
          </p:nvSpPr>
          <p:spPr>
            <a:xfrm>
              <a:off x="343157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8"/>
            <p:cNvSpPr/>
            <p:nvPr/>
          </p:nvSpPr>
          <p:spPr>
            <a:xfrm>
              <a:off x="35235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8"/>
            <p:cNvSpPr/>
            <p:nvPr/>
          </p:nvSpPr>
          <p:spPr>
            <a:xfrm>
              <a:off x="6764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8"/>
            <p:cNvSpPr/>
            <p:nvPr/>
          </p:nvSpPr>
          <p:spPr>
            <a:xfrm>
              <a:off x="76832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8"/>
            <p:cNvSpPr/>
            <p:nvPr/>
          </p:nvSpPr>
          <p:spPr>
            <a:xfrm>
              <a:off x="860125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8"/>
            <p:cNvSpPr/>
            <p:nvPr/>
          </p:nvSpPr>
          <p:spPr>
            <a:xfrm>
              <a:off x="9518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8"/>
            <p:cNvSpPr/>
            <p:nvPr/>
          </p:nvSpPr>
          <p:spPr>
            <a:xfrm>
              <a:off x="104382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8"/>
            <p:cNvSpPr/>
            <p:nvPr/>
          </p:nvSpPr>
          <p:spPr>
            <a:xfrm>
              <a:off x="11355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8"/>
            <p:cNvSpPr/>
            <p:nvPr/>
          </p:nvSpPr>
          <p:spPr>
            <a:xfrm>
              <a:off x="1227500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8"/>
            <p:cNvSpPr/>
            <p:nvPr/>
          </p:nvSpPr>
          <p:spPr>
            <a:xfrm>
              <a:off x="131927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8"/>
            <p:cNvSpPr/>
            <p:nvPr/>
          </p:nvSpPr>
          <p:spPr>
            <a:xfrm>
              <a:off x="1411200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8"/>
            <p:cNvSpPr/>
            <p:nvPr/>
          </p:nvSpPr>
          <p:spPr>
            <a:xfrm>
              <a:off x="150300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8"/>
            <p:cNvSpPr/>
            <p:nvPr/>
          </p:nvSpPr>
          <p:spPr>
            <a:xfrm>
              <a:off x="15947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8"/>
            <p:cNvSpPr/>
            <p:nvPr/>
          </p:nvSpPr>
          <p:spPr>
            <a:xfrm>
              <a:off x="16866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8"/>
            <p:cNvSpPr/>
            <p:nvPr/>
          </p:nvSpPr>
          <p:spPr>
            <a:xfrm>
              <a:off x="17784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8"/>
            <p:cNvSpPr/>
            <p:nvPr/>
          </p:nvSpPr>
          <p:spPr>
            <a:xfrm>
              <a:off x="187037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8"/>
            <p:cNvSpPr/>
            <p:nvPr/>
          </p:nvSpPr>
          <p:spPr>
            <a:xfrm>
              <a:off x="19621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8"/>
            <p:cNvSpPr/>
            <p:nvPr/>
          </p:nvSpPr>
          <p:spPr>
            <a:xfrm>
              <a:off x="2054075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8"/>
            <p:cNvSpPr/>
            <p:nvPr/>
          </p:nvSpPr>
          <p:spPr>
            <a:xfrm>
              <a:off x="21458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8"/>
            <p:cNvSpPr/>
            <p:nvPr/>
          </p:nvSpPr>
          <p:spPr>
            <a:xfrm>
              <a:off x="2237800" y="49633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8"/>
            <p:cNvSpPr/>
            <p:nvPr/>
          </p:nvSpPr>
          <p:spPr>
            <a:xfrm>
              <a:off x="23295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8"/>
            <p:cNvSpPr/>
            <p:nvPr/>
          </p:nvSpPr>
          <p:spPr>
            <a:xfrm>
              <a:off x="242132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8"/>
            <p:cNvSpPr/>
            <p:nvPr/>
          </p:nvSpPr>
          <p:spPr>
            <a:xfrm>
              <a:off x="25132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8"/>
            <p:cNvSpPr/>
            <p:nvPr/>
          </p:nvSpPr>
          <p:spPr>
            <a:xfrm>
              <a:off x="260500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8"/>
            <p:cNvSpPr/>
            <p:nvPr/>
          </p:nvSpPr>
          <p:spPr>
            <a:xfrm>
              <a:off x="26969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8"/>
            <p:cNvSpPr/>
            <p:nvPr/>
          </p:nvSpPr>
          <p:spPr>
            <a:xfrm>
              <a:off x="27887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8"/>
            <p:cNvSpPr/>
            <p:nvPr/>
          </p:nvSpPr>
          <p:spPr>
            <a:xfrm>
              <a:off x="28806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8"/>
            <p:cNvSpPr/>
            <p:nvPr/>
          </p:nvSpPr>
          <p:spPr>
            <a:xfrm>
              <a:off x="297242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8"/>
            <p:cNvSpPr/>
            <p:nvPr/>
          </p:nvSpPr>
          <p:spPr>
            <a:xfrm>
              <a:off x="30643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8"/>
            <p:cNvSpPr/>
            <p:nvPr/>
          </p:nvSpPr>
          <p:spPr>
            <a:xfrm>
              <a:off x="31561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8"/>
            <p:cNvSpPr/>
            <p:nvPr/>
          </p:nvSpPr>
          <p:spPr>
            <a:xfrm>
              <a:off x="32478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8"/>
            <p:cNvSpPr/>
            <p:nvPr/>
          </p:nvSpPr>
          <p:spPr>
            <a:xfrm>
              <a:off x="333985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8"/>
            <p:cNvSpPr/>
            <p:nvPr/>
          </p:nvSpPr>
          <p:spPr>
            <a:xfrm>
              <a:off x="343157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8"/>
            <p:cNvSpPr/>
            <p:nvPr/>
          </p:nvSpPr>
          <p:spPr>
            <a:xfrm>
              <a:off x="35235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8"/>
            <p:cNvSpPr/>
            <p:nvPr/>
          </p:nvSpPr>
          <p:spPr>
            <a:xfrm>
              <a:off x="6764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8"/>
            <p:cNvSpPr/>
            <p:nvPr/>
          </p:nvSpPr>
          <p:spPr>
            <a:xfrm>
              <a:off x="76832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8"/>
            <p:cNvSpPr/>
            <p:nvPr/>
          </p:nvSpPr>
          <p:spPr>
            <a:xfrm>
              <a:off x="860125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8"/>
            <p:cNvSpPr/>
            <p:nvPr/>
          </p:nvSpPr>
          <p:spPr>
            <a:xfrm>
              <a:off x="9518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8"/>
            <p:cNvSpPr/>
            <p:nvPr/>
          </p:nvSpPr>
          <p:spPr>
            <a:xfrm>
              <a:off x="104382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8"/>
            <p:cNvSpPr/>
            <p:nvPr/>
          </p:nvSpPr>
          <p:spPr>
            <a:xfrm>
              <a:off x="11355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8"/>
            <p:cNvSpPr/>
            <p:nvPr/>
          </p:nvSpPr>
          <p:spPr>
            <a:xfrm>
              <a:off x="1227500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8"/>
            <p:cNvSpPr/>
            <p:nvPr/>
          </p:nvSpPr>
          <p:spPr>
            <a:xfrm>
              <a:off x="131927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8"/>
            <p:cNvSpPr/>
            <p:nvPr/>
          </p:nvSpPr>
          <p:spPr>
            <a:xfrm>
              <a:off x="1411200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8"/>
            <p:cNvSpPr/>
            <p:nvPr/>
          </p:nvSpPr>
          <p:spPr>
            <a:xfrm>
              <a:off x="150300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8"/>
            <p:cNvSpPr/>
            <p:nvPr/>
          </p:nvSpPr>
          <p:spPr>
            <a:xfrm>
              <a:off x="15947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8"/>
            <p:cNvSpPr/>
            <p:nvPr/>
          </p:nvSpPr>
          <p:spPr>
            <a:xfrm>
              <a:off x="16866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8"/>
            <p:cNvSpPr/>
            <p:nvPr/>
          </p:nvSpPr>
          <p:spPr>
            <a:xfrm>
              <a:off x="17784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8"/>
            <p:cNvSpPr/>
            <p:nvPr/>
          </p:nvSpPr>
          <p:spPr>
            <a:xfrm>
              <a:off x="187037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8"/>
            <p:cNvSpPr/>
            <p:nvPr/>
          </p:nvSpPr>
          <p:spPr>
            <a:xfrm>
              <a:off x="19621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8"/>
            <p:cNvSpPr/>
            <p:nvPr/>
          </p:nvSpPr>
          <p:spPr>
            <a:xfrm>
              <a:off x="2054075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8"/>
            <p:cNvSpPr/>
            <p:nvPr/>
          </p:nvSpPr>
          <p:spPr>
            <a:xfrm>
              <a:off x="21458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8"/>
            <p:cNvSpPr/>
            <p:nvPr/>
          </p:nvSpPr>
          <p:spPr>
            <a:xfrm>
              <a:off x="2237800" y="50551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8"/>
            <p:cNvSpPr/>
            <p:nvPr/>
          </p:nvSpPr>
          <p:spPr>
            <a:xfrm>
              <a:off x="23295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8"/>
            <p:cNvSpPr/>
            <p:nvPr/>
          </p:nvSpPr>
          <p:spPr>
            <a:xfrm>
              <a:off x="242132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8"/>
            <p:cNvSpPr/>
            <p:nvPr/>
          </p:nvSpPr>
          <p:spPr>
            <a:xfrm>
              <a:off x="25132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8"/>
            <p:cNvSpPr/>
            <p:nvPr/>
          </p:nvSpPr>
          <p:spPr>
            <a:xfrm>
              <a:off x="260500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8"/>
            <p:cNvSpPr/>
            <p:nvPr/>
          </p:nvSpPr>
          <p:spPr>
            <a:xfrm>
              <a:off x="26969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8"/>
            <p:cNvSpPr/>
            <p:nvPr/>
          </p:nvSpPr>
          <p:spPr>
            <a:xfrm>
              <a:off x="27887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8"/>
            <p:cNvSpPr/>
            <p:nvPr/>
          </p:nvSpPr>
          <p:spPr>
            <a:xfrm>
              <a:off x="28806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8"/>
            <p:cNvSpPr/>
            <p:nvPr/>
          </p:nvSpPr>
          <p:spPr>
            <a:xfrm>
              <a:off x="297242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8"/>
            <p:cNvSpPr/>
            <p:nvPr/>
          </p:nvSpPr>
          <p:spPr>
            <a:xfrm>
              <a:off x="30643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8"/>
            <p:cNvSpPr/>
            <p:nvPr/>
          </p:nvSpPr>
          <p:spPr>
            <a:xfrm>
              <a:off x="31561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8"/>
            <p:cNvSpPr/>
            <p:nvPr/>
          </p:nvSpPr>
          <p:spPr>
            <a:xfrm>
              <a:off x="32478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8"/>
            <p:cNvSpPr/>
            <p:nvPr/>
          </p:nvSpPr>
          <p:spPr>
            <a:xfrm>
              <a:off x="333985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8"/>
            <p:cNvSpPr/>
            <p:nvPr/>
          </p:nvSpPr>
          <p:spPr>
            <a:xfrm>
              <a:off x="343157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8"/>
            <p:cNvSpPr/>
            <p:nvPr/>
          </p:nvSpPr>
          <p:spPr>
            <a:xfrm>
              <a:off x="35235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8"/>
            <p:cNvSpPr/>
            <p:nvPr/>
          </p:nvSpPr>
          <p:spPr>
            <a:xfrm>
              <a:off x="6764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8"/>
            <p:cNvSpPr/>
            <p:nvPr/>
          </p:nvSpPr>
          <p:spPr>
            <a:xfrm>
              <a:off x="76832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8"/>
            <p:cNvSpPr/>
            <p:nvPr/>
          </p:nvSpPr>
          <p:spPr>
            <a:xfrm>
              <a:off x="860125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8"/>
            <p:cNvSpPr/>
            <p:nvPr/>
          </p:nvSpPr>
          <p:spPr>
            <a:xfrm>
              <a:off x="9518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8"/>
            <p:cNvSpPr/>
            <p:nvPr/>
          </p:nvSpPr>
          <p:spPr>
            <a:xfrm>
              <a:off x="104382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8"/>
            <p:cNvSpPr/>
            <p:nvPr/>
          </p:nvSpPr>
          <p:spPr>
            <a:xfrm>
              <a:off x="11355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8"/>
            <p:cNvSpPr/>
            <p:nvPr/>
          </p:nvSpPr>
          <p:spPr>
            <a:xfrm>
              <a:off x="1227500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8"/>
            <p:cNvSpPr/>
            <p:nvPr/>
          </p:nvSpPr>
          <p:spPr>
            <a:xfrm>
              <a:off x="131927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8"/>
            <p:cNvSpPr/>
            <p:nvPr/>
          </p:nvSpPr>
          <p:spPr>
            <a:xfrm>
              <a:off x="1411200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8"/>
            <p:cNvSpPr/>
            <p:nvPr/>
          </p:nvSpPr>
          <p:spPr>
            <a:xfrm>
              <a:off x="150300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8"/>
            <p:cNvSpPr/>
            <p:nvPr/>
          </p:nvSpPr>
          <p:spPr>
            <a:xfrm>
              <a:off x="15947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8"/>
            <p:cNvSpPr/>
            <p:nvPr/>
          </p:nvSpPr>
          <p:spPr>
            <a:xfrm>
              <a:off x="16866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8"/>
            <p:cNvSpPr/>
            <p:nvPr/>
          </p:nvSpPr>
          <p:spPr>
            <a:xfrm>
              <a:off x="17784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8"/>
            <p:cNvSpPr/>
            <p:nvPr/>
          </p:nvSpPr>
          <p:spPr>
            <a:xfrm>
              <a:off x="187037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8"/>
            <p:cNvSpPr/>
            <p:nvPr/>
          </p:nvSpPr>
          <p:spPr>
            <a:xfrm>
              <a:off x="19621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8"/>
            <p:cNvSpPr/>
            <p:nvPr/>
          </p:nvSpPr>
          <p:spPr>
            <a:xfrm>
              <a:off x="2054075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8"/>
            <p:cNvSpPr/>
            <p:nvPr/>
          </p:nvSpPr>
          <p:spPr>
            <a:xfrm>
              <a:off x="21458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8"/>
            <p:cNvSpPr/>
            <p:nvPr/>
          </p:nvSpPr>
          <p:spPr>
            <a:xfrm>
              <a:off x="2237800" y="5147025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8"/>
            <p:cNvSpPr/>
            <p:nvPr/>
          </p:nvSpPr>
          <p:spPr>
            <a:xfrm>
              <a:off x="23295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8"/>
            <p:cNvSpPr/>
            <p:nvPr/>
          </p:nvSpPr>
          <p:spPr>
            <a:xfrm>
              <a:off x="242132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8"/>
            <p:cNvSpPr/>
            <p:nvPr/>
          </p:nvSpPr>
          <p:spPr>
            <a:xfrm>
              <a:off x="25132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8"/>
            <p:cNvSpPr/>
            <p:nvPr/>
          </p:nvSpPr>
          <p:spPr>
            <a:xfrm>
              <a:off x="260500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8"/>
            <p:cNvSpPr/>
            <p:nvPr/>
          </p:nvSpPr>
          <p:spPr>
            <a:xfrm>
              <a:off x="26969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8"/>
            <p:cNvSpPr/>
            <p:nvPr/>
          </p:nvSpPr>
          <p:spPr>
            <a:xfrm>
              <a:off x="27887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8"/>
            <p:cNvSpPr/>
            <p:nvPr/>
          </p:nvSpPr>
          <p:spPr>
            <a:xfrm>
              <a:off x="28806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8"/>
            <p:cNvSpPr/>
            <p:nvPr/>
          </p:nvSpPr>
          <p:spPr>
            <a:xfrm>
              <a:off x="297242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8"/>
            <p:cNvSpPr/>
            <p:nvPr/>
          </p:nvSpPr>
          <p:spPr>
            <a:xfrm>
              <a:off x="30643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8"/>
            <p:cNvSpPr/>
            <p:nvPr/>
          </p:nvSpPr>
          <p:spPr>
            <a:xfrm>
              <a:off x="31561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8"/>
            <p:cNvSpPr/>
            <p:nvPr/>
          </p:nvSpPr>
          <p:spPr>
            <a:xfrm>
              <a:off x="32478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8"/>
            <p:cNvSpPr/>
            <p:nvPr/>
          </p:nvSpPr>
          <p:spPr>
            <a:xfrm>
              <a:off x="333985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8"/>
            <p:cNvSpPr/>
            <p:nvPr/>
          </p:nvSpPr>
          <p:spPr>
            <a:xfrm>
              <a:off x="343157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8"/>
            <p:cNvSpPr/>
            <p:nvPr/>
          </p:nvSpPr>
          <p:spPr>
            <a:xfrm>
              <a:off x="35235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8"/>
            <p:cNvSpPr/>
            <p:nvPr/>
          </p:nvSpPr>
          <p:spPr>
            <a:xfrm>
              <a:off x="6764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8"/>
            <p:cNvSpPr/>
            <p:nvPr/>
          </p:nvSpPr>
          <p:spPr>
            <a:xfrm>
              <a:off x="76832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8"/>
            <p:cNvSpPr/>
            <p:nvPr/>
          </p:nvSpPr>
          <p:spPr>
            <a:xfrm>
              <a:off x="860125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8"/>
            <p:cNvSpPr/>
            <p:nvPr/>
          </p:nvSpPr>
          <p:spPr>
            <a:xfrm>
              <a:off x="9518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8"/>
            <p:cNvSpPr/>
            <p:nvPr/>
          </p:nvSpPr>
          <p:spPr>
            <a:xfrm>
              <a:off x="104382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8"/>
            <p:cNvSpPr/>
            <p:nvPr/>
          </p:nvSpPr>
          <p:spPr>
            <a:xfrm>
              <a:off x="11355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8"/>
            <p:cNvSpPr/>
            <p:nvPr/>
          </p:nvSpPr>
          <p:spPr>
            <a:xfrm>
              <a:off x="1227500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8"/>
            <p:cNvSpPr/>
            <p:nvPr/>
          </p:nvSpPr>
          <p:spPr>
            <a:xfrm>
              <a:off x="131927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8"/>
            <p:cNvSpPr/>
            <p:nvPr/>
          </p:nvSpPr>
          <p:spPr>
            <a:xfrm>
              <a:off x="1411200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8"/>
            <p:cNvSpPr/>
            <p:nvPr/>
          </p:nvSpPr>
          <p:spPr>
            <a:xfrm>
              <a:off x="150300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8"/>
            <p:cNvSpPr/>
            <p:nvPr/>
          </p:nvSpPr>
          <p:spPr>
            <a:xfrm>
              <a:off x="15947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8"/>
            <p:cNvSpPr/>
            <p:nvPr/>
          </p:nvSpPr>
          <p:spPr>
            <a:xfrm>
              <a:off x="16866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8"/>
            <p:cNvSpPr/>
            <p:nvPr/>
          </p:nvSpPr>
          <p:spPr>
            <a:xfrm>
              <a:off x="17784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8"/>
            <p:cNvSpPr/>
            <p:nvPr/>
          </p:nvSpPr>
          <p:spPr>
            <a:xfrm>
              <a:off x="187037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8"/>
            <p:cNvSpPr/>
            <p:nvPr/>
          </p:nvSpPr>
          <p:spPr>
            <a:xfrm>
              <a:off x="19621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8"/>
            <p:cNvSpPr/>
            <p:nvPr/>
          </p:nvSpPr>
          <p:spPr>
            <a:xfrm>
              <a:off x="2054075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8"/>
            <p:cNvSpPr/>
            <p:nvPr/>
          </p:nvSpPr>
          <p:spPr>
            <a:xfrm>
              <a:off x="21458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8"/>
            <p:cNvSpPr/>
            <p:nvPr/>
          </p:nvSpPr>
          <p:spPr>
            <a:xfrm>
              <a:off x="2237800" y="52387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8"/>
            <p:cNvSpPr/>
            <p:nvPr/>
          </p:nvSpPr>
          <p:spPr>
            <a:xfrm>
              <a:off x="23295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8"/>
            <p:cNvSpPr/>
            <p:nvPr/>
          </p:nvSpPr>
          <p:spPr>
            <a:xfrm>
              <a:off x="242132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8"/>
            <p:cNvSpPr/>
            <p:nvPr/>
          </p:nvSpPr>
          <p:spPr>
            <a:xfrm>
              <a:off x="25132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8"/>
            <p:cNvSpPr/>
            <p:nvPr/>
          </p:nvSpPr>
          <p:spPr>
            <a:xfrm>
              <a:off x="260500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8"/>
            <p:cNvSpPr/>
            <p:nvPr/>
          </p:nvSpPr>
          <p:spPr>
            <a:xfrm>
              <a:off x="26969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8"/>
            <p:cNvSpPr/>
            <p:nvPr/>
          </p:nvSpPr>
          <p:spPr>
            <a:xfrm>
              <a:off x="27887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8"/>
            <p:cNvSpPr/>
            <p:nvPr/>
          </p:nvSpPr>
          <p:spPr>
            <a:xfrm>
              <a:off x="28806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8"/>
            <p:cNvSpPr/>
            <p:nvPr/>
          </p:nvSpPr>
          <p:spPr>
            <a:xfrm>
              <a:off x="297242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8"/>
            <p:cNvSpPr/>
            <p:nvPr/>
          </p:nvSpPr>
          <p:spPr>
            <a:xfrm>
              <a:off x="30643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8"/>
            <p:cNvSpPr/>
            <p:nvPr/>
          </p:nvSpPr>
          <p:spPr>
            <a:xfrm>
              <a:off x="31561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8"/>
            <p:cNvSpPr/>
            <p:nvPr/>
          </p:nvSpPr>
          <p:spPr>
            <a:xfrm>
              <a:off x="32478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8"/>
            <p:cNvSpPr/>
            <p:nvPr/>
          </p:nvSpPr>
          <p:spPr>
            <a:xfrm>
              <a:off x="333985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8"/>
            <p:cNvSpPr/>
            <p:nvPr/>
          </p:nvSpPr>
          <p:spPr>
            <a:xfrm>
              <a:off x="343157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8"/>
            <p:cNvSpPr/>
            <p:nvPr/>
          </p:nvSpPr>
          <p:spPr>
            <a:xfrm>
              <a:off x="35235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8"/>
            <p:cNvSpPr/>
            <p:nvPr/>
          </p:nvSpPr>
          <p:spPr>
            <a:xfrm>
              <a:off x="6764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8"/>
            <p:cNvSpPr/>
            <p:nvPr/>
          </p:nvSpPr>
          <p:spPr>
            <a:xfrm>
              <a:off x="76832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8"/>
            <p:cNvSpPr/>
            <p:nvPr/>
          </p:nvSpPr>
          <p:spPr>
            <a:xfrm>
              <a:off x="860125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8"/>
            <p:cNvSpPr/>
            <p:nvPr/>
          </p:nvSpPr>
          <p:spPr>
            <a:xfrm>
              <a:off x="9518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8"/>
            <p:cNvSpPr/>
            <p:nvPr/>
          </p:nvSpPr>
          <p:spPr>
            <a:xfrm>
              <a:off x="104382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8"/>
            <p:cNvSpPr/>
            <p:nvPr/>
          </p:nvSpPr>
          <p:spPr>
            <a:xfrm>
              <a:off x="11355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8"/>
            <p:cNvSpPr/>
            <p:nvPr/>
          </p:nvSpPr>
          <p:spPr>
            <a:xfrm>
              <a:off x="1227500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8"/>
            <p:cNvSpPr/>
            <p:nvPr/>
          </p:nvSpPr>
          <p:spPr>
            <a:xfrm>
              <a:off x="131927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8"/>
            <p:cNvSpPr/>
            <p:nvPr/>
          </p:nvSpPr>
          <p:spPr>
            <a:xfrm>
              <a:off x="1411200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8"/>
            <p:cNvSpPr/>
            <p:nvPr/>
          </p:nvSpPr>
          <p:spPr>
            <a:xfrm>
              <a:off x="150300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8"/>
            <p:cNvSpPr/>
            <p:nvPr/>
          </p:nvSpPr>
          <p:spPr>
            <a:xfrm>
              <a:off x="15947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8"/>
            <p:cNvSpPr/>
            <p:nvPr/>
          </p:nvSpPr>
          <p:spPr>
            <a:xfrm>
              <a:off x="16866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8"/>
            <p:cNvSpPr/>
            <p:nvPr/>
          </p:nvSpPr>
          <p:spPr>
            <a:xfrm>
              <a:off x="17784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8"/>
            <p:cNvSpPr/>
            <p:nvPr/>
          </p:nvSpPr>
          <p:spPr>
            <a:xfrm>
              <a:off x="187037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8"/>
            <p:cNvSpPr/>
            <p:nvPr/>
          </p:nvSpPr>
          <p:spPr>
            <a:xfrm>
              <a:off x="19621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8"/>
            <p:cNvSpPr/>
            <p:nvPr/>
          </p:nvSpPr>
          <p:spPr>
            <a:xfrm>
              <a:off x="2054075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8"/>
            <p:cNvSpPr/>
            <p:nvPr/>
          </p:nvSpPr>
          <p:spPr>
            <a:xfrm>
              <a:off x="21458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8"/>
            <p:cNvSpPr/>
            <p:nvPr/>
          </p:nvSpPr>
          <p:spPr>
            <a:xfrm>
              <a:off x="2237800" y="53305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8"/>
            <p:cNvSpPr/>
            <p:nvPr/>
          </p:nvSpPr>
          <p:spPr>
            <a:xfrm>
              <a:off x="23295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8"/>
            <p:cNvSpPr/>
            <p:nvPr/>
          </p:nvSpPr>
          <p:spPr>
            <a:xfrm>
              <a:off x="242132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8"/>
            <p:cNvSpPr/>
            <p:nvPr/>
          </p:nvSpPr>
          <p:spPr>
            <a:xfrm>
              <a:off x="25132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8"/>
            <p:cNvSpPr/>
            <p:nvPr/>
          </p:nvSpPr>
          <p:spPr>
            <a:xfrm>
              <a:off x="260500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8"/>
            <p:cNvSpPr/>
            <p:nvPr/>
          </p:nvSpPr>
          <p:spPr>
            <a:xfrm>
              <a:off x="26969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8"/>
            <p:cNvSpPr/>
            <p:nvPr/>
          </p:nvSpPr>
          <p:spPr>
            <a:xfrm>
              <a:off x="27887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8"/>
            <p:cNvSpPr/>
            <p:nvPr/>
          </p:nvSpPr>
          <p:spPr>
            <a:xfrm>
              <a:off x="28806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8"/>
            <p:cNvSpPr/>
            <p:nvPr/>
          </p:nvSpPr>
          <p:spPr>
            <a:xfrm>
              <a:off x="297242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8"/>
            <p:cNvSpPr/>
            <p:nvPr/>
          </p:nvSpPr>
          <p:spPr>
            <a:xfrm>
              <a:off x="30643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8"/>
            <p:cNvSpPr/>
            <p:nvPr/>
          </p:nvSpPr>
          <p:spPr>
            <a:xfrm>
              <a:off x="31561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8"/>
            <p:cNvSpPr/>
            <p:nvPr/>
          </p:nvSpPr>
          <p:spPr>
            <a:xfrm>
              <a:off x="32478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8"/>
            <p:cNvSpPr/>
            <p:nvPr/>
          </p:nvSpPr>
          <p:spPr>
            <a:xfrm>
              <a:off x="333985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8"/>
            <p:cNvSpPr/>
            <p:nvPr/>
          </p:nvSpPr>
          <p:spPr>
            <a:xfrm>
              <a:off x="343157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8"/>
            <p:cNvSpPr/>
            <p:nvPr/>
          </p:nvSpPr>
          <p:spPr>
            <a:xfrm>
              <a:off x="35235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8"/>
            <p:cNvSpPr/>
            <p:nvPr/>
          </p:nvSpPr>
          <p:spPr>
            <a:xfrm>
              <a:off x="6764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8"/>
            <p:cNvSpPr/>
            <p:nvPr/>
          </p:nvSpPr>
          <p:spPr>
            <a:xfrm>
              <a:off x="76832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8"/>
            <p:cNvSpPr/>
            <p:nvPr/>
          </p:nvSpPr>
          <p:spPr>
            <a:xfrm>
              <a:off x="860125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8"/>
            <p:cNvSpPr/>
            <p:nvPr/>
          </p:nvSpPr>
          <p:spPr>
            <a:xfrm>
              <a:off x="9518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8"/>
            <p:cNvSpPr/>
            <p:nvPr/>
          </p:nvSpPr>
          <p:spPr>
            <a:xfrm>
              <a:off x="104382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8"/>
            <p:cNvSpPr/>
            <p:nvPr/>
          </p:nvSpPr>
          <p:spPr>
            <a:xfrm>
              <a:off x="11355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8"/>
            <p:cNvSpPr/>
            <p:nvPr/>
          </p:nvSpPr>
          <p:spPr>
            <a:xfrm>
              <a:off x="1227500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8"/>
            <p:cNvSpPr/>
            <p:nvPr/>
          </p:nvSpPr>
          <p:spPr>
            <a:xfrm>
              <a:off x="131927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8"/>
            <p:cNvSpPr/>
            <p:nvPr/>
          </p:nvSpPr>
          <p:spPr>
            <a:xfrm>
              <a:off x="1411200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8"/>
            <p:cNvSpPr/>
            <p:nvPr/>
          </p:nvSpPr>
          <p:spPr>
            <a:xfrm>
              <a:off x="150300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8"/>
            <p:cNvSpPr/>
            <p:nvPr/>
          </p:nvSpPr>
          <p:spPr>
            <a:xfrm>
              <a:off x="15947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8"/>
            <p:cNvSpPr/>
            <p:nvPr/>
          </p:nvSpPr>
          <p:spPr>
            <a:xfrm>
              <a:off x="16866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8"/>
            <p:cNvSpPr/>
            <p:nvPr/>
          </p:nvSpPr>
          <p:spPr>
            <a:xfrm>
              <a:off x="17784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8"/>
            <p:cNvSpPr/>
            <p:nvPr/>
          </p:nvSpPr>
          <p:spPr>
            <a:xfrm>
              <a:off x="187037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8"/>
            <p:cNvSpPr/>
            <p:nvPr/>
          </p:nvSpPr>
          <p:spPr>
            <a:xfrm>
              <a:off x="19621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8"/>
            <p:cNvSpPr/>
            <p:nvPr/>
          </p:nvSpPr>
          <p:spPr>
            <a:xfrm>
              <a:off x="2054075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8"/>
            <p:cNvSpPr/>
            <p:nvPr/>
          </p:nvSpPr>
          <p:spPr>
            <a:xfrm>
              <a:off x="21458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8"/>
            <p:cNvSpPr/>
            <p:nvPr/>
          </p:nvSpPr>
          <p:spPr>
            <a:xfrm>
              <a:off x="2237800" y="54225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8"/>
            <p:cNvSpPr/>
            <p:nvPr/>
          </p:nvSpPr>
          <p:spPr>
            <a:xfrm>
              <a:off x="23295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8"/>
            <p:cNvSpPr/>
            <p:nvPr/>
          </p:nvSpPr>
          <p:spPr>
            <a:xfrm>
              <a:off x="242132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8"/>
            <p:cNvSpPr/>
            <p:nvPr/>
          </p:nvSpPr>
          <p:spPr>
            <a:xfrm>
              <a:off x="25132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8"/>
            <p:cNvSpPr/>
            <p:nvPr/>
          </p:nvSpPr>
          <p:spPr>
            <a:xfrm>
              <a:off x="260500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8"/>
            <p:cNvSpPr/>
            <p:nvPr/>
          </p:nvSpPr>
          <p:spPr>
            <a:xfrm>
              <a:off x="26969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8"/>
            <p:cNvSpPr/>
            <p:nvPr/>
          </p:nvSpPr>
          <p:spPr>
            <a:xfrm>
              <a:off x="27887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8"/>
            <p:cNvSpPr/>
            <p:nvPr/>
          </p:nvSpPr>
          <p:spPr>
            <a:xfrm>
              <a:off x="28806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8"/>
            <p:cNvSpPr/>
            <p:nvPr/>
          </p:nvSpPr>
          <p:spPr>
            <a:xfrm>
              <a:off x="297242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8"/>
            <p:cNvSpPr/>
            <p:nvPr/>
          </p:nvSpPr>
          <p:spPr>
            <a:xfrm>
              <a:off x="30643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8"/>
            <p:cNvSpPr/>
            <p:nvPr/>
          </p:nvSpPr>
          <p:spPr>
            <a:xfrm>
              <a:off x="31561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8"/>
            <p:cNvSpPr/>
            <p:nvPr/>
          </p:nvSpPr>
          <p:spPr>
            <a:xfrm>
              <a:off x="32478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8"/>
            <p:cNvSpPr/>
            <p:nvPr/>
          </p:nvSpPr>
          <p:spPr>
            <a:xfrm>
              <a:off x="333985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8"/>
            <p:cNvSpPr/>
            <p:nvPr/>
          </p:nvSpPr>
          <p:spPr>
            <a:xfrm>
              <a:off x="343157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8"/>
            <p:cNvSpPr/>
            <p:nvPr/>
          </p:nvSpPr>
          <p:spPr>
            <a:xfrm>
              <a:off x="35235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8"/>
            <p:cNvSpPr/>
            <p:nvPr/>
          </p:nvSpPr>
          <p:spPr>
            <a:xfrm>
              <a:off x="635875" y="53366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8"/>
            <p:cNvSpPr/>
            <p:nvPr/>
          </p:nvSpPr>
          <p:spPr>
            <a:xfrm>
              <a:off x="635875" y="54284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8"/>
            <p:cNvSpPr/>
            <p:nvPr/>
          </p:nvSpPr>
          <p:spPr>
            <a:xfrm>
              <a:off x="635875" y="52447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8"/>
            <p:cNvSpPr/>
            <p:nvPr/>
          </p:nvSpPr>
          <p:spPr>
            <a:xfrm>
              <a:off x="635875" y="5152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8"/>
            <p:cNvSpPr/>
            <p:nvPr/>
          </p:nvSpPr>
          <p:spPr>
            <a:xfrm>
              <a:off x="635875" y="50610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8"/>
            <p:cNvSpPr/>
            <p:nvPr/>
          </p:nvSpPr>
          <p:spPr>
            <a:xfrm>
              <a:off x="635875" y="49692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8"/>
            <p:cNvSpPr/>
            <p:nvPr/>
          </p:nvSpPr>
          <p:spPr>
            <a:xfrm>
              <a:off x="635875" y="487730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8"/>
            <p:cNvSpPr/>
            <p:nvPr/>
          </p:nvSpPr>
          <p:spPr>
            <a:xfrm>
              <a:off x="635875" y="47855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8"/>
            <p:cNvSpPr/>
            <p:nvPr/>
          </p:nvSpPr>
          <p:spPr>
            <a:xfrm>
              <a:off x="635875" y="4693575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8"/>
            <p:cNvSpPr/>
            <p:nvPr/>
          </p:nvSpPr>
          <p:spPr>
            <a:xfrm>
              <a:off x="635875" y="46018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8"/>
            <p:cNvSpPr/>
            <p:nvPr/>
          </p:nvSpPr>
          <p:spPr>
            <a:xfrm>
              <a:off x="635875" y="451010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8"/>
            <p:cNvSpPr/>
            <p:nvPr/>
          </p:nvSpPr>
          <p:spPr>
            <a:xfrm>
              <a:off x="635875" y="44181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8"/>
            <p:cNvSpPr/>
            <p:nvPr/>
          </p:nvSpPr>
          <p:spPr>
            <a:xfrm>
              <a:off x="635875" y="43263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8"/>
            <p:cNvSpPr/>
            <p:nvPr/>
          </p:nvSpPr>
          <p:spPr>
            <a:xfrm>
              <a:off x="635875" y="42344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8"/>
            <p:cNvSpPr/>
            <p:nvPr/>
          </p:nvSpPr>
          <p:spPr>
            <a:xfrm>
              <a:off x="635875" y="41426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8"/>
            <p:cNvSpPr/>
            <p:nvPr/>
          </p:nvSpPr>
          <p:spPr>
            <a:xfrm>
              <a:off x="635875" y="40507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8"/>
            <p:cNvSpPr/>
            <p:nvPr/>
          </p:nvSpPr>
          <p:spPr>
            <a:xfrm>
              <a:off x="635875" y="395895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8"/>
            <p:cNvSpPr/>
            <p:nvPr/>
          </p:nvSpPr>
          <p:spPr>
            <a:xfrm>
              <a:off x="635875" y="3867025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8"/>
            <p:cNvSpPr/>
            <p:nvPr/>
          </p:nvSpPr>
          <p:spPr>
            <a:xfrm>
              <a:off x="635875" y="37752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8"/>
            <p:cNvSpPr/>
            <p:nvPr/>
          </p:nvSpPr>
          <p:spPr>
            <a:xfrm>
              <a:off x="635875" y="36835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8"/>
            <p:cNvSpPr/>
            <p:nvPr/>
          </p:nvSpPr>
          <p:spPr>
            <a:xfrm>
              <a:off x="635875" y="35915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8"/>
            <p:cNvSpPr/>
            <p:nvPr/>
          </p:nvSpPr>
          <p:spPr>
            <a:xfrm>
              <a:off x="635875" y="34998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8"/>
            <p:cNvSpPr/>
            <p:nvPr/>
          </p:nvSpPr>
          <p:spPr>
            <a:xfrm>
              <a:off x="635875" y="34078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8"/>
            <p:cNvSpPr/>
            <p:nvPr/>
          </p:nvSpPr>
          <p:spPr>
            <a:xfrm>
              <a:off x="635875" y="33160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8"/>
            <p:cNvSpPr/>
            <p:nvPr/>
          </p:nvSpPr>
          <p:spPr>
            <a:xfrm>
              <a:off x="635875" y="32241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8"/>
            <p:cNvSpPr/>
            <p:nvPr/>
          </p:nvSpPr>
          <p:spPr>
            <a:xfrm>
              <a:off x="635875" y="31324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8"/>
            <p:cNvSpPr/>
            <p:nvPr/>
          </p:nvSpPr>
          <p:spPr>
            <a:xfrm>
              <a:off x="635875" y="304045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8"/>
            <p:cNvSpPr/>
            <p:nvPr/>
          </p:nvSpPr>
          <p:spPr>
            <a:xfrm>
              <a:off x="635875" y="29487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8"/>
            <p:cNvSpPr/>
            <p:nvPr/>
          </p:nvSpPr>
          <p:spPr>
            <a:xfrm>
              <a:off x="635875" y="285690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8"/>
            <p:cNvSpPr/>
            <p:nvPr/>
          </p:nvSpPr>
          <p:spPr>
            <a:xfrm>
              <a:off x="635875" y="2764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8"/>
            <p:cNvSpPr/>
            <p:nvPr/>
          </p:nvSpPr>
          <p:spPr>
            <a:xfrm>
              <a:off x="635875" y="26732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8"/>
            <p:cNvSpPr/>
            <p:nvPr/>
          </p:nvSpPr>
          <p:spPr>
            <a:xfrm>
              <a:off x="635875" y="25812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8"/>
            <p:cNvSpPr/>
            <p:nvPr/>
          </p:nvSpPr>
          <p:spPr>
            <a:xfrm>
              <a:off x="635875" y="24895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8"/>
            <p:cNvSpPr/>
            <p:nvPr/>
          </p:nvSpPr>
          <p:spPr>
            <a:xfrm>
              <a:off x="635875" y="2397575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8"/>
            <p:cNvSpPr/>
            <p:nvPr/>
          </p:nvSpPr>
          <p:spPr>
            <a:xfrm>
              <a:off x="635875" y="230582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8"/>
            <p:cNvSpPr/>
            <p:nvPr/>
          </p:nvSpPr>
          <p:spPr>
            <a:xfrm>
              <a:off x="635875" y="2213850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8"/>
            <p:cNvSpPr/>
            <p:nvPr/>
          </p:nvSpPr>
          <p:spPr>
            <a:xfrm>
              <a:off x="635875" y="21221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8"/>
            <p:cNvSpPr/>
            <p:nvPr/>
          </p:nvSpPr>
          <p:spPr>
            <a:xfrm>
              <a:off x="635875" y="20303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8"/>
            <p:cNvSpPr/>
            <p:nvPr/>
          </p:nvSpPr>
          <p:spPr>
            <a:xfrm>
              <a:off x="635875" y="19384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8"/>
            <p:cNvSpPr/>
            <p:nvPr/>
          </p:nvSpPr>
          <p:spPr>
            <a:xfrm>
              <a:off x="635875" y="18466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8"/>
            <p:cNvSpPr/>
            <p:nvPr/>
          </p:nvSpPr>
          <p:spPr>
            <a:xfrm>
              <a:off x="635875" y="17546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8"/>
            <p:cNvSpPr/>
            <p:nvPr/>
          </p:nvSpPr>
          <p:spPr>
            <a:xfrm>
              <a:off x="635875" y="16629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8"/>
            <p:cNvSpPr/>
            <p:nvPr/>
          </p:nvSpPr>
          <p:spPr>
            <a:xfrm>
              <a:off x="635875" y="1571025"/>
              <a:ext cx="2940550" cy="1600"/>
            </a:xfrm>
            <a:custGeom>
              <a:avLst/>
              <a:gdLst/>
              <a:ahLst/>
              <a:cxnLst/>
              <a:rect l="l" t="t" r="r" b="b"/>
              <a:pathLst>
                <a:path w="117622" h="64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8"/>
            <p:cNvSpPr/>
            <p:nvPr/>
          </p:nvSpPr>
          <p:spPr>
            <a:xfrm>
              <a:off x="635875" y="14792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8"/>
            <p:cNvSpPr/>
            <p:nvPr/>
          </p:nvSpPr>
          <p:spPr>
            <a:xfrm>
              <a:off x="635875" y="13874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8"/>
            <p:cNvSpPr/>
            <p:nvPr/>
          </p:nvSpPr>
          <p:spPr>
            <a:xfrm>
              <a:off x="635875" y="12955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8"/>
            <p:cNvSpPr/>
            <p:nvPr/>
          </p:nvSpPr>
          <p:spPr>
            <a:xfrm>
              <a:off x="635875" y="12037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8"/>
            <p:cNvSpPr/>
            <p:nvPr/>
          </p:nvSpPr>
          <p:spPr>
            <a:xfrm>
              <a:off x="635875" y="11118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8"/>
            <p:cNvSpPr/>
            <p:nvPr/>
          </p:nvSpPr>
          <p:spPr>
            <a:xfrm>
              <a:off x="7737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8"/>
            <p:cNvSpPr/>
            <p:nvPr/>
          </p:nvSpPr>
          <p:spPr>
            <a:xfrm>
              <a:off x="6819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8"/>
            <p:cNvSpPr/>
            <p:nvPr/>
          </p:nvSpPr>
          <p:spPr>
            <a:xfrm>
              <a:off x="8656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8"/>
            <p:cNvSpPr/>
            <p:nvPr/>
          </p:nvSpPr>
          <p:spPr>
            <a:xfrm>
              <a:off x="95740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8"/>
            <p:cNvSpPr/>
            <p:nvPr/>
          </p:nvSpPr>
          <p:spPr>
            <a:xfrm>
              <a:off x="1049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8"/>
            <p:cNvSpPr/>
            <p:nvPr/>
          </p:nvSpPr>
          <p:spPr>
            <a:xfrm>
              <a:off x="11411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8"/>
            <p:cNvSpPr/>
            <p:nvPr/>
          </p:nvSpPr>
          <p:spPr>
            <a:xfrm>
              <a:off x="1232875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8"/>
            <p:cNvSpPr/>
            <p:nvPr/>
          </p:nvSpPr>
          <p:spPr>
            <a:xfrm>
              <a:off x="13248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8"/>
            <p:cNvSpPr/>
            <p:nvPr/>
          </p:nvSpPr>
          <p:spPr>
            <a:xfrm>
              <a:off x="14165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8"/>
            <p:cNvSpPr/>
            <p:nvPr/>
          </p:nvSpPr>
          <p:spPr>
            <a:xfrm>
              <a:off x="150855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8"/>
            <p:cNvSpPr/>
            <p:nvPr/>
          </p:nvSpPr>
          <p:spPr>
            <a:xfrm>
              <a:off x="16003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8"/>
            <p:cNvSpPr/>
            <p:nvPr/>
          </p:nvSpPr>
          <p:spPr>
            <a:xfrm>
              <a:off x="16922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8"/>
            <p:cNvSpPr/>
            <p:nvPr/>
          </p:nvSpPr>
          <p:spPr>
            <a:xfrm>
              <a:off x="17840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8"/>
            <p:cNvSpPr/>
            <p:nvPr/>
          </p:nvSpPr>
          <p:spPr>
            <a:xfrm>
              <a:off x="1875750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8"/>
            <p:cNvSpPr/>
            <p:nvPr/>
          </p:nvSpPr>
          <p:spPr>
            <a:xfrm>
              <a:off x="19677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8"/>
            <p:cNvSpPr/>
            <p:nvPr/>
          </p:nvSpPr>
          <p:spPr>
            <a:xfrm>
              <a:off x="2059450" y="1065050"/>
              <a:ext cx="1675" cy="4410900"/>
            </a:xfrm>
            <a:custGeom>
              <a:avLst/>
              <a:gdLst/>
              <a:ahLst/>
              <a:cxnLst/>
              <a:rect l="l" t="t" r="r" b="b"/>
              <a:pathLst>
                <a:path w="67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8"/>
            <p:cNvSpPr/>
            <p:nvPr/>
          </p:nvSpPr>
          <p:spPr>
            <a:xfrm>
              <a:off x="21514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8"/>
            <p:cNvSpPr/>
            <p:nvPr/>
          </p:nvSpPr>
          <p:spPr>
            <a:xfrm>
              <a:off x="2243175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8"/>
            <p:cNvSpPr/>
            <p:nvPr/>
          </p:nvSpPr>
          <p:spPr>
            <a:xfrm>
              <a:off x="23350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8"/>
            <p:cNvSpPr/>
            <p:nvPr/>
          </p:nvSpPr>
          <p:spPr>
            <a:xfrm>
              <a:off x="24268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8"/>
            <p:cNvSpPr/>
            <p:nvPr/>
          </p:nvSpPr>
          <p:spPr>
            <a:xfrm>
              <a:off x="25188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8"/>
            <p:cNvSpPr/>
            <p:nvPr/>
          </p:nvSpPr>
          <p:spPr>
            <a:xfrm>
              <a:off x="26106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8"/>
            <p:cNvSpPr/>
            <p:nvPr/>
          </p:nvSpPr>
          <p:spPr>
            <a:xfrm>
              <a:off x="27023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5" y="17643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8"/>
            <p:cNvSpPr/>
            <p:nvPr/>
          </p:nvSpPr>
          <p:spPr>
            <a:xfrm>
              <a:off x="279425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8"/>
            <p:cNvSpPr/>
            <p:nvPr/>
          </p:nvSpPr>
          <p:spPr>
            <a:xfrm>
              <a:off x="2886050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8"/>
            <p:cNvSpPr/>
            <p:nvPr/>
          </p:nvSpPr>
          <p:spPr>
            <a:xfrm>
              <a:off x="297797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8"/>
            <p:cNvSpPr/>
            <p:nvPr/>
          </p:nvSpPr>
          <p:spPr>
            <a:xfrm>
              <a:off x="30697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8"/>
            <p:cNvSpPr/>
            <p:nvPr/>
          </p:nvSpPr>
          <p:spPr>
            <a:xfrm>
              <a:off x="31616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8"/>
            <p:cNvSpPr/>
            <p:nvPr/>
          </p:nvSpPr>
          <p:spPr>
            <a:xfrm>
              <a:off x="325342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8"/>
            <p:cNvSpPr/>
            <p:nvPr/>
          </p:nvSpPr>
          <p:spPr>
            <a:xfrm>
              <a:off x="3345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8"/>
            <p:cNvSpPr/>
            <p:nvPr/>
          </p:nvSpPr>
          <p:spPr>
            <a:xfrm>
              <a:off x="343712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8"/>
            <p:cNvSpPr/>
            <p:nvPr/>
          </p:nvSpPr>
          <p:spPr>
            <a:xfrm>
              <a:off x="35289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18" name="Google Shape;5118;p8"/>
          <p:cNvSpPr txBox="1">
            <a:spLocks noGrp="1"/>
          </p:cNvSpPr>
          <p:nvPr>
            <p:ph type="title"/>
          </p:nvPr>
        </p:nvSpPr>
        <p:spPr>
          <a:xfrm>
            <a:off x="1115550" y="1506000"/>
            <a:ext cx="6912900" cy="213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5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5119" name="Google Shape;5119;p8"/>
          <p:cNvGrpSpPr/>
          <p:nvPr/>
        </p:nvGrpSpPr>
        <p:grpSpPr>
          <a:xfrm rot="5400000">
            <a:off x="2712145" y="-2074329"/>
            <a:ext cx="347597" cy="4345456"/>
            <a:chOff x="-136402" y="-175976"/>
            <a:chExt cx="347597" cy="4345456"/>
          </a:xfrm>
        </p:grpSpPr>
        <p:sp>
          <p:nvSpPr>
            <p:cNvPr id="5120" name="Google Shape;5120;p8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8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8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8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8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8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8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8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8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8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8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8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8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8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8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8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8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8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8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8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8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8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8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8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8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8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8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47" name="Google Shape;5147;p8"/>
          <p:cNvGrpSpPr/>
          <p:nvPr/>
        </p:nvGrpSpPr>
        <p:grpSpPr>
          <a:xfrm rot="5400000">
            <a:off x="2712147" y="-2074327"/>
            <a:ext cx="347597" cy="4345451"/>
            <a:chOff x="-136402" y="-175976"/>
            <a:chExt cx="347597" cy="4345451"/>
          </a:xfrm>
        </p:grpSpPr>
        <p:sp>
          <p:nvSpPr>
            <p:cNvPr id="5148" name="Google Shape;5148;p8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8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8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8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8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8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8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8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8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8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8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8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8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8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8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8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8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8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8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8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8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8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8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8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8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8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74" name="Google Shape;5174;p8"/>
          <p:cNvSpPr/>
          <p:nvPr/>
        </p:nvSpPr>
        <p:spPr>
          <a:xfrm rot="5400000">
            <a:off x="2712120" y="-2074348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75" name="Google Shape;5175;p8"/>
          <p:cNvSpPr/>
          <p:nvPr/>
        </p:nvSpPr>
        <p:spPr>
          <a:xfrm rot="10800000" flipH="1">
            <a:off x="3699275" y="4528850"/>
            <a:ext cx="4680600" cy="8010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dk1"/>
        </a:solidFill>
        <a:effectLst/>
      </p:bgPr>
    </p:bg>
    <p:spTree>
      <p:nvGrpSpPr>
        <p:cNvPr id="1" name="Shape 5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7" name="Google Shape;5177;p9"/>
          <p:cNvGrpSpPr/>
          <p:nvPr/>
        </p:nvGrpSpPr>
        <p:grpSpPr>
          <a:xfrm rot="5400000">
            <a:off x="1416205" y="-2099758"/>
            <a:ext cx="6311597" cy="9467556"/>
            <a:chOff x="635875" y="1065050"/>
            <a:chExt cx="2940550" cy="4410900"/>
          </a:xfrm>
        </p:grpSpPr>
        <p:sp>
          <p:nvSpPr>
            <p:cNvPr id="5178" name="Google Shape;5178;p9"/>
            <p:cNvSpPr/>
            <p:nvPr/>
          </p:nvSpPr>
          <p:spPr>
            <a:xfrm>
              <a:off x="6764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9"/>
            <p:cNvSpPr/>
            <p:nvPr/>
          </p:nvSpPr>
          <p:spPr>
            <a:xfrm>
              <a:off x="76832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9"/>
            <p:cNvSpPr/>
            <p:nvPr/>
          </p:nvSpPr>
          <p:spPr>
            <a:xfrm>
              <a:off x="860125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9"/>
            <p:cNvSpPr/>
            <p:nvPr/>
          </p:nvSpPr>
          <p:spPr>
            <a:xfrm>
              <a:off x="9518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9"/>
            <p:cNvSpPr/>
            <p:nvPr/>
          </p:nvSpPr>
          <p:spPr>
            <a:xfrm>
              <a:off x="104382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9"/>
            <p:cNvSpPr/>
            <p:nvPr/>
          </p:nvSpPr>
          <p:spPr>
            <a:xfrm>
              <a:off x="11355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9"/>
            <p:cNvSpPr/>
            <p:nvPr/>
          </p:nvSpPr>
          <p:spPr>
            <a:xfrm>
              <a:off x="1227500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9"/>
            <p:cNvSpPr/>
            <p:nvPr/>
          </p:nvSpPr>
          <p:spPr>
            <a:xfrm>
              <a:off x="131927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9"/>
            <p:cNvSpPr/>
            <p:nvPr/>
          </p:nvSpPr>
          <p:spPr>
            <a:xfrm>
              <a:off x="1411200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9"/>
            <p:cNvSpPr/>
            <p:nvPr/>
          </p:nvSpPr>
          <p:spPr>
            <a:xfrm>
              <a:off x="150300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9"/>
            <p:cNvSpPr/>
            <p:nvPr/>
          </p:nvSpPr>
          <p:spPr>
            <a:xfrm>
              <a:off x="15947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9"/>
            <p:cNvSpPr/>
            <p:nvPr/>
          </p:nvSpPr>
          <p:spPr>
            <a:xfrm>
              <a:off x="168665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9"/>
            <p:cNvSpPr/>
            <p:nvPr/>
          </p:nvSpPr>
          <p:spPr>
            <a:xfrm>
              <a:off x="17784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9"/>
            <p:cNvSpPr/>
            <p:nvPr/>
          </p:nvSpPr>
          <p:spPr>
            <a:xfrm>
              <a:off x="1870375" y="11059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9"/>
            <p:cNvSpPr/>
            <p:nvPr/>
          </p:nvSpPr>
          <p:spPr>
            <a:xfrm>
              <a:off x="1962150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9"/>
            <p:cNvSpPr/>
            <p:nvPr/>
          </p:nvSpPr>
          <p:spPr>
            <a:xfrm>
              <a:off x="2054075" y="11059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9"/>
            <p:cNvSpPr/>
            <p:nvPr/>
          </p:nvSpPr>
          <p:spPr>
            <a:xfrm>
              <a:off x="21458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9"/>
            <p:cNvSpPr/>
            <p:nvPr/>
          </p:nvSpPr>
          <p:spPr>
            <a:xfrm>
              <a:off x="2237800" y="11059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9"/>
            <p:cNvSpPr/>
            <p:nvPr/>
          </p:nvSpPr>
          <p:spPr>
            <a:xfrm>
              <a:off x="23295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9"/>
            <p:cNvSpPr/>
            <p:nvPr/>
          </p:nvSpPr>
          <p:spPr>
            <a:xfrm>
              <a:off x="2421325" y="11059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9"/>
            <p:cNvSpPr/>
            <p:nvPr/>
          </p:nvSpPr>
          <p:spPr>
            <a:xfrm>
              <a:off x="251325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9"/>
            <p:cNvSpPr/>
            <p:nvPr/>
          </p:nvSpPr>
          <p:spPr>
            <a:xfrm>
              <a:off x="2605000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9"/>
            <p:cNvSpPr/>
            <p:nvPr/>
          </p:nvSpPr>
          <p:spPr>
            <a:xfrm>
              <a:off x="26969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9"/>
            <p:cNvSpPr/>
            <p:nvPr/>
          </p:nvSpPr>
          <p:spPr>
            <a:xfrm>
              <a:off x="2788700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9"/>
            <p:cNvSpPr/>
            <p:nvPr/>
          </p:nvSpPr>
          <p:spPr>
            <a:xfrm>
              <a:off x="28806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9"/>
            <p:cNvSpPr/>
            <p:nvPr/>
          </p:nvSpPr>
          <p:spPr>
            <a:xfrm>
              <a:off x="297242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9"/>
            <p:cNvSpPr/>
            <p:nvPr/>
          </p:nvSpPr>
          <p:spPr>
            <a:xfrm>
              <a:off x="3064375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9"/>
            <p:cNvSpPr/>
            <p:nvPr/>
          </p:nvSpPr>
          <p:spPr>
            <a:xfrm>
              <a:off x="315612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9"/>
            <p:cNvSpPr/>
            <p:nvPr/>
          </p:nvSpPr>
          <p:spPr>
            <a:xfrm>
              <a:off x="3247875" y="11059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9"/>
            <p:cNvSpPr/>
            <p:nvPr/>
          </p:nvSpPr>
          <p:spPr>
            <a:xfrm>
              <a:off x="3339850" y="11059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9"/>
            <p:cNvSpPr/>
            <p:nvPr/>
          </p:nvSpPr>
          <p:spPr>
            <a:xfrm>
              <a:off x="3431575" y="11059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9"/>
            <p:cNvSpPr/>
            <p:nvPr/>
          </p:nvSpPr>
          <p:spPr>
            <a:xfrm>
              <a:off x="3523550" y="11059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9"/>
            <p:cNvSpPr/>
            <p:nvPr/>
          </p:nvSpPr>
          <p:spPr>
            <a:xfrm>
              <a:off x="6764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9"/>
            <p:cNvSpPr/>
            <p:nvPr/>
          </p:nvSpPr>
          <p:spPr>
            <a:xfrm>
              <a:off x="76832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9"/>
            <p:cNvSpPr/>
            <p:nvPr/>
          </p:nvSpPr>
          <p:spPr>
            <a:xfrm>
              <a:off x="860125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9"/>
            <p:cNvSpPr/>
            <p:nvPr/>
          </p:nvSpPr>
          <p:spPr>
            <a:xfrm>
              <a:off x="9518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9"/>
            <p:cNvSpPr/>
            <p:nvPr/>
          </p:nvSpPr>
          <p:spPr>
            <a:xfrm>
              <a:off x="104382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9"/>
            <p:cNvSpPr/>
            <p:nvPr/>
          </p:nvSpPr>
          <p:spPr>
            <a:xfrm>
              <a:off x="11355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9"/>
            <p:cNvSpPr/>
            <p:nvPr/>
          </p:nvSpPr>
          <p:spPr>
            <a:xfrm>
              <a:off x="1227500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9"/>
            <p:cNvSpPr/>
            <p:nvPr/>
          </p:nvSpPr>
          <p:spPr>
            <a:xfrm>
              <a:off x="131927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9"/>
            <p:cNvSpPr/>
            <p:nvPr/>
          </p:nvSpPr>
          <p:spPr>
            <a:xfrm>
              <a:off x="1411200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9"/>
            <p:cNvSpPr/>
            <p:nvPr/>
          </p:nvSpPr>
          <p:spPr>
            <a:xfrm>
              <a:off x="150300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9"/>
            <p:cNvSpPr/>
            <p:nvPr/>
          </p:nvSpPr>
          <p:spPr>
            <a:xfrm>
              <a:off x="15947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9"/>
            <p:cNvSpPr/>
            <p:nvPr/>
          </p:nvSpPr>
          <p:spPr>
            <a:xfrm>
              <a:off x="168665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9"/>
            <p:cNvSpPr/>
            <p:nvPr/>
          </p:nvSpPr>
          <p:spPr>
            <a:xfrm>
              <a:off x="17784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9"/>
            <p:cNvSpPr/>
            <p:nvPr/>
          </p:nvSpPr>
          <p:spPr>
            <a:xfrm>
              <a:off x="1870375" y="11978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9"/>
            <p:cNvSpPr/>
            <p:nvPr/>
          </p:nvSpPr>
          <p:spPr>
            <a:xfrm>
              <a:off x="1962150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9"/>
            <p:cNvSpPr/>
            <p:nvPr/>
          </p:nvSpPr>
          <p:spPr>
            <a:xfrm>
              <a:off x="2054075" y="11978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9"/>
            <p:cNvSpPr/>
            <p:nvPr/>
          </p:nvSpPr>
          <p:spPr>
            <a:xfrm>
              <a:off x="21458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9"/>
            <p:cNvSpPr/>
            <p:nvPr/>
          </p:nvSpPr>
          <p:spPr>
            <a:xfrm>
              <a:off x="2237800" y="11978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9"/>
            <p:cNvSpPr/>
            <p:nvPr/>
          </p:nvSpPr>
          <p:spPr>
            <a:xfrm>
              <a:off x="23295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9"/>
            <p:cNvSpPr/>
            <p:nvPr/>
          </p:nvSpPr>
          <p:spPr>
            <a:xfrm>
              <a:off x="2421325" y="11978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9"/>
            <p:cNvSpPr/>
            <p:nvPr/>
          </p:nvSpPr>
          <p:spPr>
            <a:xfrm>
              <a:off x="251325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9"/>
            <p:cNvSpPr/>
            <p:nvPr/>
          </p:nvSpPr>
          <p:spPr>
            <a:xfrm>
              <a:off x="2605000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9"/>
            <p:cNvSpPr/>
            <p:nvPr/>
          </p:nvSpPr>
          <p:spPr>
            <a:xfrm>
              <a:off x="26969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9"/>
            <p:cNvSpPr/>
            <p:nvPr/>
          </p:nvSpPr>
          <p:spPr>
            <a:xfrm>
              <a:off x="2788700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9"/>
            <p:cNvSpPr/>
            <p:nvPr/>
          </p:nvSpPr>
          <p:spPr>
            <a:xfrm>
              <a:off x="28806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9"/>
            <p:cNvSpPr/>
            <p:nvPr/>
          </p:nvSpPr>
          <p:spPr>
            <a:xfrm>
              <a:off x="297242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9"/>
            <p:cNvSpPr/>
            <p:nvPr/>
          </p:nvSpPr>
          <p:spPr>
            <a:xfrm>
              <a:off x="3064375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9"/>
            <p:cNvSpPr/>
            <p:nvPr/>
          </p:nvSpPr>
          <p:spPr>
            <a:xfrm>
              <a:off x="315612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9"/>
            <p:cNvSpPr/>
            <p:nvPr/>
          </p:nvSpPr>
          <p:spPr>
            <a:xfrm>
              <a:off x="3247875" y="11978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9"/>
            <p:cNvSpPr/>
            <p:nvPr/>
          </p:nvSpPr>
          <p:spPr>
            <a:xfrm>
              <a:off x="3339850" y="11978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9"/>
            <p:cNvSpPr/>
            <p:nvPr/>
          </p:nvSpPr>
          <p:spPr>
            <a:xfrm>
              <a:off x="3431575" y="11978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9"/>
            <p:cNvSpPr/>
            <p:nvPr/>
          </p:nvSpPr>
          <p:spPr>
            <a:xfrm>
              <a:off x="3523550" y="11978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9"/>
            <p:cNvSpPr/>
            <p:nvPr/>
          </p:nvSpPr>
          <p:spPr>
            <a:xfrm>
              <a:off x="6764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9"/>
            <p:cNvSpPr/>
            <p:nvPr/>
          </p:nvSpPr>
          <p:spPr>
            <a:xfrm>
              <a:off x="76832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9"/>
            <p:cNvSpPr/>
            <p:nvPr/>
          </p:nvSpPr>
          <p:spPr>
            <a:xfrm>
              <a:off x="860125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9"/>
            <p:cNvSpPr/>
            <p:nvPr/>
          </p:nvSpPr>
          <p:spPr>
            <a:xfrm>
              <a:off x="9518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9"/>
            <p:cNvSpPr/>
            <p:nvPr/>
          </p:nvSpPr>
          <p:spPr>
            <a:xfrm>
              <a:off x="104382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9"/>
            <p:cNvSpPr/>
            <p:nvPr/>
          </p:nvSpPr>
          <p:spPr>
            <a:xfrm>
              <a:off x="11355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9"/>
            <p:cNvSpPr/>
            <p:nvPr/>
          </p:nvSpPr>
          <p:spPr>
            <a:xfrm>
              <a:off x="1227500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9"/>
            <p:cNvSpPr/>
            <p:nvPr/>
          </p:nvSpPr>
          <p:spPr>
            <a:xfrm>
              <a:off x="131927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9"/>
            <p:cNvSpPr/>
            <p:nvPr/>
          </p:nvSpPr>
          <p:spPr>
            <a:xfrm>
              <a:off x="1411200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9"/>
            <p:cNvSpPr/>
            <p:nvPr/>
          </p:nvSpPr>
          <p:spPr>
            <a:xfrm>
              <a:off x="150300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9"/>
            <p:cNvSpPr/>
            <p:nvPr/>
          </p:nvSpPr>
          <p:spPr>
            <a:xfrm>
              <a:off x="15947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9"/>
            <p:cNvSpPr/>
            <p:nvPr/>
          </p:nvSpPr>
          <p:spPr>
            <a:xfrm>
              <a:off x="168665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9"/>
            <p:cNvSpPr/>
            <p:nvPr/>
          </p:nvSpPr>
          <p:spPr>
            <a:xfrm>
              <a:off x="17784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9"/>
            <p:cNvSpPr/>
            <p:nvPr/>
          </p:nvSpPr>
          <p:spPr>
            <a:xfrm>
              <a:off x="1870375" y="12896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9"/>
            <p:cNvSpPr/>
            <p:nvPr/>
          </p:nvSpPr>
          <p:spPr>
            <a:xfrm>
              <a:off x="1962150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9"/>
            <p:cNvSpPr/>
            <p:nvPr/>
          </p:nvSpPr>
          <p:spPr>
            <a:xfrm>
              <a:off x="2054075" y="12896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9"/>
            <p:cNvSpPr/>
            <p:nvPr/>
          </p:nvSpPr>
          <p:spPr>
            <a:xfrm>
              <a:off x="21458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9"/>
            <p:cNvSpPr/>
            <p:nvPr/>
          </p:nvSpPr>
          <p:spPr>
            <a:xfrm>
              <a:off x="2237800" y="12896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9"/>
            <p:cNvSpPr/>
            <p:nvPr/>
          </p:nvSpPr>
          <p:spPr>
            <a:xfrm>
              <a:off x="23295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9"/>
            <p:cNvSpPr/>
            <p:nvPr/>
          </p:nvSpPr>
          <p:spPr>
            <a:xfrm>
              <a:off x="2421325" y="12896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9"/>
            <p:cNvSpPr/>
            <p:nvPr/>
          </p:nvSpPr>
          <p:spPr>
            <a:xfrm>
              <a:off x="251325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9"/>
            <p:cNvSpPr/>
            <p:nvPr/>
          </p:nvSpPr>
          <p:spPr>
            <a:xfrm>
              <a:off x="2605000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9"/>
            <p:cNvSpPr/>
            <p:nvPr/>
          </p:nvSpPr>
          <p:spPr>
            <a:xfrm>
              <a:off x="26969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9"/>
            <p:cNvSpPr/>
            <p:nvPr/>
          </p:nvSpPr>
          <p:spPr>
            <a:xfrm>
              <a:off x="2788700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9"/>
            <p:cNvSpPr/>
            <p:nvPr/>
          </p:nvSpPr>
          <p:spPr>
            <a:xfrm>
              <a:off x="28806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9"/>
            <p:cNvSpPr/>
            <p:nvPr/>
          </p:nvSpPr>
          <p:spPr>
            <a:xfrm>
              <a:off x="297242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9"/>
            <p:cNvSpPr/>
            <p:nvPr/>
          </p:nvSpPr>
          <p:spPr>
            <a:xfrm>
              <a:off x="3064375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9"/>
            <p:cNvSpPr/>
            <p:nvPr/>
          </p:nvSpPr>
          <p:spPr>
            <a:xfrm>
              <a:off x="315612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9"/>
            <p:cNvSpPr/>
            <p:nvPr/>
          </p:nvSpPr>
          <p:spPr>
            <a:xfrm>
              <a:off x="3247875" y="12896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9"/>
            <p:cNvSpPr/>
            <p:nvPr/>
          </p:nvSpPr>
          <p:spPr>
            <a:xfrm>
              <a:off x="3339850" y="12896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9"/>
            <p:cNvSpPr/>
            <p:nvPr/>
          </p:nvSpPr>
          <p:spPr>
            <a:xfrm>
              <a:off x="3431575" y="12896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9"/>
            <p:cNvSpPr/>
            <p:nvPr/>
          </p:nvSpPr>
          <p:spPr>
            <a:xfrm>
              <a:off x="3523550" y="12896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9"/>
            <p:cNvSpPr/>
            <p:nvPr/>
          </p:nvSpPr>
          <p:spPr>
            <a:xfrm>
              <a:off x="6764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9"/>
            <p:cNvSpPr/>
            <p:nvPr/>
          </p:nvSpPr>
          <p:spPr>
            <a:xfrm>
              <a:off x="76832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9"/>
            <p:cNvSpPr/>
            <p:nvPr/>
          </p:nvSpPr>
          <p:spPr>
            <a:xfrm>
              <a:off x="860125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9"/>
            <p:cNvSpPr/>
            <p:nvPr/>
          </p:nvSpPr>
          <p:spPr>
            <a:xfrm>
              <a:off x="9518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9"/>
            <p:cNvSpPr/>
            <p:nvPr/>
          </p:nvSpPr>
          <p:spPr>
            <a:xfrm>
              <a:off x="104382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9"/>
            <p:cNvSpPr/>
            <p:nvPr/>
          </p:nvSpPr>
          <p:spPr>
            <a:xfrm>
              <a:off x="11355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9"/>
            <p:cNvSpPr/>
            <p:nvPr/>
          </p:nvSpPr>
          <p:spPr>
            <a:xfrm>
              <a:off x="1227500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1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9"/>
            <p:cNvSpPr/>
            <p:nvPr/>
          </p:nvSpPr>
          <p:spPr>
            <a:xfrm>
              <a:off x="131927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9"/>
            <p:cNvSpPr/>
            <p:nvPr/>
          </p:nvSpPr>
          <p:spPr>
            <a:xfrm>
              <a:off x="1411200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45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9"/>
            <p:cNvSpPr/>
            <p:nvPr/>
          </p:nvSpPr>
          <p:spPr>
            <a:xfrm>
              <a:off x="150300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1"/>
                  </a:cubicBezTo>
                  <a:cubicBezTo>
                    <a:pt x="0" y="394"/>
                    <a:pt x="114" y="503"/>
                    <a:pt x="250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9"/>
            <p:cNvSpPr/>
            <p:nvPr/>
          </p:nvSpPr>
          <p:spPr>
            <a:xfrm>
              <a:off x="15947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94" y="503"/>
                    <a:pt x="503" y="394"/>
                    <a:pt x="503" y="251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9"/>
            <p:cNvSpPr/>
            <p:nvPr/>
          </p:nvSpPr>
          <p:spPr>
            <a:xfrm>
              <a:off x="168665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9"/>
            <p:cNvSpPr/>
            <p:nvPr/>
          </p:nvSpPr>
          <p:spPr>
            <a:xfrm>
              <a:off x="17784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2" y="503"/>
                  </a:cubicBezTo>
                  <a:cubicBezTo>
                    <a:pt x="388" y="503"/>
                    <a:pt x="501" y="394"/>
                    <a:pt x="501" y="251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9"/>
            <p:cNvSpPr/>
            <p:nvPr/>
          </p:nvSpPr>
          <p:spPr>
            <a:xfrm>
              <a:off x="1870375" y="138137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7" y="503"/>
                    <a:pt x="496" y="394"/>
                    <a:pt x="496" y="251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9"/>
            <p:cNvSpPr/>
            <p:nvPr/>
          </p:nvSpPr>
          <p:spPr>
            <a:xfrm>
              <a:off x="1962150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88" y="503"/>
                    <a:pt x="502" y="394"/>
                    <a:pt x="502" y="251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9"/>
            <p:cNvSpPr/>
            <p:nvPr/>
          </p:nvSpPr>
          <p:spPr>
            <a:xfrm>
              <a:off x="2054075" y="138137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1"/>
                  </a:cubicBezTo>
                  <a:cubicBezTo>
                    <a:pt x="1" y="394"/>
                    <a:pt x="109" y="503"/>
                    <a:pt x="252" y="503"/>
                  </a:cubicBezTo>
                  <a:cubicBezTo>
                    <a:pt x="388" y="503"/>
                    <a:pt x="496" y="394"/>
                    <a:pt x="496" y="251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9"/>
            <p:cNvSpPr/>
            <p:nvPr/>
          </p:nvSpPr>
          <p:spPr>
            <a:xfrm>
              <a:off x="21458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9"/>
            <p:cNvSpPr/>
            <p:nvPr/>
          </p:nvSpPr>
          <p:spPr>
            <a:xfrm>
              <a:off x="2237800" y="138137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4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9"/>
            <p:cNvSpPr/>
            <p:nvPr/>
          </p:nvSpPr>
          <p:spPr>
            <a:xfrm>
              <a:off x="23295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2" y="394"/>
                    <a:pt x="502" y="251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9"/>
            <p:cNvSpPr/>
            <p:nvPr/>
          </p:nvSpPr>
          <p:spPr>
            <a:xfrm>
              <a:off x="2421325" y="138137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1"/>
                  </a:cubicBezTo>
                  <a:cubicBezTo>
                    <a:pt x="1" y="394"/>
                    <a:pt x="114" y="503"/>
                    <a:pt x="250" y="503"/>
                  </a:cubicBezTo>
                  <a:cubicBezTo>
                    <a:pt x="395" y="503"/>
                    <a:pt x="501" y="394"/>
                    <a:pt x="501" y="251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9"/>
            <p:cNvSpPr/>
            <p:nvPr/>
          </p:nvSpPr>
          <p:spPr>
            <a:xfrm>
              <a:off x="251325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1"/>
                  </a:cubicBezTo>
                  <a:cubicBezTo>
                    <a:pt x="0" y="394"/>
                    <a:pt x="109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9"/>
            <p:cNvSpPr/>
            <p:nvPr/>
          </p:nvSpPr>
          <p:spPr>
            <a:xfrm>
              <a:off x="2605000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1"/>
                  </a:cubicBezTo>
                  <a:cubicBezTo>
                    <a:pt x="0" y="394"/>
                    <a:pt x="116" y="503"/>
                    <a:pt x="252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9"/>
            <p:cNvSpPr/>
            <p:nvPr/>
          </p:nvSpPr>
          <p:spPr>
            <a:xfrm>
              <a:off x="26969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1"/>
                  </a:cubicBezTo>
                  <a:cubicBezTo>
                    <a:pt x="1" y="394"/>
                    <a:pt x="108" y="503"/>
                    <a:pt x="252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9"/>
            <p:cNvSpPr/>
            <p:nvPr/>
          </p:nvSpPr>
          <p:spPr>
            <a:xfrm>
              <a:off x="2788700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9"/>
            <p:cNvSpPr/>
            <p:nvPr/>
          </p:nvSpPr>
          <p:spPr>
            <a:xfrm>
              <a:off x="28806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43" y="503"/>
                  </a:cubicBezTo>
                  <a:cubicBezTo>
                    <a:pt x="387" y="503"/>
                    <a:pt x="494" y="394"/>
                    <a:pt x="494" y="251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9"/>
            <p:cNvSpPr/>
            <p:nvPr/>
          </p:nvSpPr>
          <p:spPr>
            <a:xfrm>
              <a:off x="297242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1"/>
                  </a:cubicBezTo>
                  <a:cubicBezTo>
                    <a:pt x="0" y="394"/>
                    <a:pt x="115" y="503"/>
                    <a:pt x="251" y="503"/>
                  </a:cubicBezTo>
                  <a:cubicBezTo>
                    <a:pt x="387" y="503"/>
                    <a:pt x="503" y="394"/>
                    <a:pt x="503" y="251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9"/>
            <p:cNvSpPr/>
            <p:nvPr/>
          </p:nvSpPr>
          <p:spPr>
            <a:xfrm>
              <a:off x="3064375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1"/>
                  </a:cubicBezTo>
                  <a:cubicBezTo>
                    <a:pt x="1" y="394"/>
                    <a:pt x="107" y="503"/>
                    <a:pt x="243" y="503"/>
                  </a:cubicBezTo>
                  <a:cubicBezTo>
                    <a:pt x="388" y="503"/>
                    <a:pt x="495" y="394"/>
                    <a:pt x="495" y="251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9"/>
            <p:cNvSpPr/>
            <p:nvPr/>
          </p:nvSpPr>
          <p:spPr>
            <a:xfrm>
              <a:off x="315612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9"/>
            <p:cNvSpPr/>
            <p:nvPr/>
          </p:nvSpPr>
          <p:spPr>
            <a:xfrm>
              <a:off x="3247875" y="138137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9"/>
            <p:cNvSpPr/>
            <p:nvPr/>
          </p:nvSpPr>
          <p:spPr>
            <a:xfrm>
              <a:off x="3339850" y="138137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1" y="503"/>
                  </a:cubicBezTo>
                  <a:cubicBezTo>
                    <a:pt x="387" y="503"/>
                    <a:pt x="501" y="394"/>
                    <a:pt x="501" y="251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9"/>
            <p:cNvSpPr/>
            <p:nvPr/>
          </p:nvSpPr>
          <p:spPr>
            <a:xfrm>
              <a:off x="3431575" y="138137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1"/>
                  </a:cubicBezTo>
                  <a:cubicBezTo>
                    <a:pt x="1" y="394"/>
                    <a:pt x="116" y="503"/>
                    <a:pt x="252" y="503"/>
                  </a:cubicBezTo>
                  <a:cubicBezTo>
                    <a:pt x="388" y="503"/>
                    <a:pt x="503" y="394"/>
                    <a:pt x="503" y="251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9"/>
            <p:cNvSpPr/>
            <p:nvPr/>
          </p:nvSpPr>
          <p:spPr>
            <a:xfrm>
              <a:off x="3523550" y="138137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1"/>
                  </a:cubicBezTo>
                  <a:cubicBezTo>
                    <a:pt x="0" y="394"/>
                    <a:pt x="107" y="503"/>
                    <a:pt x="250" y="503"/>
                  </a:cubicBezTo>
                  <a:cubicBezTo>
                    <a:pt x="388" y="503"/>
                    <a:pt x="494" y="394"/>
                    <a:pt x="494" y="251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9"/>
            <p:cNvSpPr/>
            <p:nvPr/>
          </p:nvSpPr>
          <p:spPr>
            <a:xfrm>
              <a:off x="6764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9"/>
            <p:cNvSpPr/>
            <p:nvPr/>
          </p:nvSpPr>
          <p:spPr>
            <a:xfrm>
              <a:off x="76832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9"/>
            <p:cNvSpPr/>
            <p:nvPr/>
          </p:nvSpPr>
          <p:spPr>
            <a:xfrm>
              <a:off x="860125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9"/>
            <p:cNvSpPr/>
            <p:nvPr/>
          </p:nvSpPr>
          <p:spPr>
            <a:xfrm>
              <a:off x="9518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9"/>
            <p:cNvSpPr/>
            <p:nvPr/>
          </p:nvSpPr>
          <p:spPr>
            <a:xfrm>
              <a:off x="104382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9"/>
            <p:cNvSpPr/>
            <p:nvPr/>
          </p:nvSpPr>
          <p:spPr>
            <a:xfrm>
              <a:off x="11355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9"/>
            <p:cNvSpPr/>
            <p:nvPr/>
          </p:nvSpPr>
          <p:spPr>
            <a:xfrm>
              <a:off x="1227500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9"/>
            <p:cNvSpPr/>
            <p:nvPr/>
          </p:nvSpPr>
          <p:spPr>
            <a:xfrm>
              <a:off x="131927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9"/>
            <p:cNvSpPr/>
            <p:nvPr/>
          </p:nvSpPr>
          <p:spPr>
            <a:xfrm>
              <a:off x="1411200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9"/>
            <p:cNvSpPr/>
            <p:nvPr/>
          </p:nvSpPr>
          <p:spPr>
            <a:xfrm>
              <a:off x="150300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07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9"/>
            <p:cNvSpPr/>
            <p:nvPr/>
          </p:nvSpPr>
          <p:spPr>
            <a:xfrm>
              <a:off x="15947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9"/>
            <p:cNvSpPr/>
            <p:nvPr/>
          </p:nvSpPr>
          <p:spPr>
            <a:xfrm>
              <a:off x="168665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9"/>
            <p:cNvSpPr/>
            <p:nvPr/>
          </p:nvSpPr>
          <p:spPr>
            <a:xfrm>
              <a:off x="17784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9"/>
            <p:cNvSpPr/>
            <p:nvPr/>
          </p:nvSpPr>
          <p:spPr>
            <a:xfrm>
              <a:off x="1870375" y="14733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9"/>
            <p:cNvSpPr/>
            <p:nvPr/>
          </p:nvSpPr>
          <p:spPr>
            <a:xfrm>
              <a:off x="1962150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9"/>
            <p:cNvSpPr/>
            <p:nvPr/>
          </p:nvSpPr>
          <p:spPr>
            <a:xfrm>
              <a:off x="2054075" y="14733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07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9"/>
            <p:cNvSpPr/>
            <p:nvPr/>
          </p:nvSpPr>
          <p:spPr>
            <a:xfrm>
              <a:off x="21458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9"/>
            <p:cNvSpPr/>
            <p:nvPr/>
          </p:nvSpPr>
          <p:spPr>
            <a:xfrm>
              <a:off x="2237800" y="14733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9"/>
            <p:cNvSpPr/>
            <p:nvPr/>
          </p:nvSpPr>
          <p:spPr>
            <a:xfrm>
              <a:off x="23295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9"/>
            <p:cNvSpPr/>
            <p:nvPr/>
          </p:nvSpPr>
          <p:spPr>
            <a:xfrm>
              <a:off x="2421325" y="14733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07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9"/>
            <p:cNvSpPr/>
            <p:nvPr/>
          </p:nvSpPr>
          <p:spPr>
            <a:xfrm>
              <a:off x="251325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07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9"/>
            <p:cNvSpPr/>
            <p:nvPr/>
          </p:nvSpPr>
          <p:spPr>
            <a:xfrm>
              <a:off x="2605000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07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9"/>
            <p:cNvSpPr/>
            <p:nvPr/>
          </p:nvSpPr>
          <p:spPr>
            <a:xfrm>
              <a:off x="26969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07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9"/>
            <p:cNvSpPr/>
            <p:nvPr/>
          </p:nvSpPr>
          <p:spPr>
            <a:xfrm>
              <a:off x="2788700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9"/>
            <p:cNvSpPr/>
            <p:nvPr/>
          </p:nvSpPr>
          <p:spPr>
            <a:xfrm>
              <a:off x="28806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9"/>
            <p:cNvSpPr/>
            <p:nvPr/>
          </p:nvSpPr>
          <p:spPr>
            <a:xfrm>
              <a:off x="297242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07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9"/>
            <p:cNvSpPr/>
            <p:nvPr/>
          </p:nvSpPr>
          <p:spPr>
            <a:xfrm>
              <a:off x="3064375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07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9"/>
            <p:cNvSpPr/>
            <p:nvPr/>
          </p:nvSpPr>
          <p:spPr>
            <a:xfrm>
              <a:off x="315612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9"/>
            <p:cNvSpPr/>
            <p:nvPr/>
          </p:nvSpPr>
          <p:spPr>
            <a:xfrm>
              <a:off x="3247875" y="14733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9"/>
            <p:cNvSpPr/>
            <p:nvPr/>
          </p:nvSpPr>
          <p:spPr>
            <a:xfrm>
              <a:off x="3339850" y="14733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9"/>
            <p:cNvSpPr/>
            <p:nvPr/>
          </p:nvSpPr>
          <p:spPr>
            <a:xfrm>
              <a:off x="3431575" y="14733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07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9"/>
            <p:cNvSpPr/>
            <p:nvPr/>
          </p:nvSpPr>
          <p:spPr>
            <a:xfrm>
              <a:off x="3523550" y="14733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07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9"/>
            <p:cNvSpPr/>
            <p:nvPr/>
          </p:nvSpPr>
          <p:spPr>
            <a:xfrm>
              <a:off x="6764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9"/>
            <p:cNvSpPr/>
            <p:nvPr/>
          </p:nvSpPr>
          <p:spPr>
            <a:xfrm>
              <a:off x="76832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9"/>
            <p:cNvSpPr/>
            <p:nvPr/>
          </p:nvSpPr>
          <p:spPr>
            <a:xfrm>
              <a:off x="860125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9"/>
            <p:cNvSpPr/>
            <p:nvPr/>
          </p:nvSpPr>
          <p:spPr>
            <a:xfrm>
              <a:off x="9518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9"/>
            <p:cNvSpPr/>
            <p:nvPr/>
          </p:nvSpPr>
          <p:spPr>
            <a:xfrm>
              <a:off x="104382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9"/>
            <p:cNvSpPr/>
            <p:nvPr/>
          </p:nvSpPr>
          <p:spPr>
            <a:xfrm>
              <a:off x="11355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9"/>
            <p:cNvSpPr/>
            <p:nvPr/>
          </p:nvSpPr>
          <p:spPr>
            <a:xfrm>
              <a:off x="1227500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9"/>
            <p:cNvSpPr/>
            <p:nvPr/>
          </p:nvSpPr>
          <p:spPr>
            <a:xfrm>
              <a:off x="131927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9"/>
            <p:cNvSpPr/>
            <p:nvPr/>
          </p:nvSpPr>
          <p:spPr>
            <a:xfrm>
              <a:off x="1411200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9"/>
            <p:cNvSpPr/>
            <p:nvPr/>
          </p:nvSpPr>
          <p:spPr>
            <a:xfrm>
              <a:off x="150300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9"/>
            <p:cNvSpPr/>
            <p:nvPr/>
          </p:nvSpPr>
          <p:spPr>
            <a:xfrm>
              <a:off x="15947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9"/>
            <p:cNvSpPr/>
            <p:nvPr/>
          </p:nvSpPr>
          <p:spPr>
            <a:xfrm>
              <a:off x="168665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9"/>
            <p:cNvSpPr/>
            <p:nvPr/>
          </p:nvSpPr>
          <p:spPr>
            <a:xfrm>
              <a:off x="17784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9"/>
            <p:cNvSpPr/>
            <p:nvPr/>
          </p:nvSpPr>
          <p:spPr>
            <a:xfrm>
              <a:off x="1870375" y="15650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9"/>
            <p:cNvSpPr/>
            <p:nvPr/>
          </p:nvSpPr>
          <p:spPr>
            <a:xfrm>
              <a:off x="1962150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9"/>
            <p:cNvSpPr/>
            <p:nvPr/>
          </p:nvSpPr>
          <p:spPr>
            <a:xfrm>
              <a:off x="2054075" y="15650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9"/>
            <p:cNvSpPr/>
            <p:nvPr/>
          </p:nvSpPr>
          <p:spPr>
            <a:xfrm>
              <a:off x="21458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9"/>
            <p:cNvSpPr/>
            <p:nvPr/>
          </p:nvSpPr>
          <p:spPr>
            <a:xfrm>
              <a:off x="2237800" y="15650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9"/>
            <p:cNvSpPr/>
            <p:nvPr/>
          </p:nvSpPr>
          <p:spPr>
            <a:xfrm>
              <a:off x="23295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9"/>
            <p:cNvSpPr/>
            <p:nvPr/>
          </p:nvSpPr>
          <p:spPr>
            <a:xfrm>
              <a:off x="2421325" y="15650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9"/>
            <p:cNvSpPr/>
            <p:nvPr/>
          </p:nvSpPr>
          <p:spPr>
            <a:xfrm>
              <a:off x="251325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9"/>
            <p:cNvSpPr/>
            <p:nvPr/>
          </p:nvSpPr>
          <p:spPr>
            <a:xfrm>
              <a:off x="2605000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9"/>
            <p:cNvSpPr/>
            <p:nvPr/>
          </p:nvSpPr>
          <p:spPr>
            <a:xfrm>
              <a:off x="26969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9"/>
            <p:cNvSpPr/>
            <p:nvPr/>
          </p:nvSpPr>
          <p:spPr>
            <a:xfrm>
              <a:off x="2788700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9"/>
            <p:cNvSpPr/>
            <p:nvPr/>
          </p:nvSpPr>
          <p:spPr>
            <a:xfrm>
              <a:off x="28806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9"/>
            <p:cNvSpPr/>
            <p:nvPr/>
          </p:nvSpPr>
          <p:spPr>
            <a:xfrm>
              <a:off x="297242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9"/>
            <p:cNvSpPr/>
            <p:nvPr/>
          </p:nvSpPr>
          <p:spPr>
            <a:xfrm>
              <a:off x="3064375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9"/>
            <p:cNvSpPr/>
            <p:nvPr/>
          </p:nvSpPr>
          <p:spPr>
            <a:xfrm>
              <a:off x="315612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9"/>
            <p:cNvSpPr/>
            <p:nvPr/>
          </p:nvSpPr>
          <p:spPr>
            <a:xfrm>
              <a:off x="3247875" y="15650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9"/>
            <p:cNvSpPr/>
            <p:nvPr/>
          </p:nvSpPr>
          <p:spPr>
            <a:xfrm>
              <a:off x="3339850" y="15650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9"/>
            <p:cNvSpPr/>
            <p:nvPr/>
          </p:nvSpPr>
          <p:spPr>
            <a:xfrm>
              <a:off x="3431575" y="15650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9"/>
            <p:cNvSpPr/>
            <p:nvPr/>
          </p:nvSpPr>
          <p:spPr>
            <a:xfrm>
              <a:off x="3523550" y="15650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9"/>
            <p:cNvSpPr/>
            <p:nvPr/>
          </p:nvSpPr>
          <p:spPr>
            <a:xfrm>
              <a:off x="6764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9"/>
            <p:cNvSpPr/>
            <p:nvPr/>
          </p:nvSpPr>
          <p:spPr>
            <a:xfrm>
              <a:off x="76832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9"/>
            <p:cNvSpPr/>
            <p:nvPr/>
          </p:nvSpPr>
          <p:spPr>
            <a:xfrm>
              <a:off x="860125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9"/>
            <p:cNvSpPr/>
            <p:nvPr/>
          </p:nvSpPr>
          <p:spPr>
            <a:xfrm>
              <a:off x="9518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9"/>
            <p:cNvSpPr/>
            <p:nvPr/>
          </p:nvSpPr>
          <p:spPr>
            <a:xfrm>
              <a:off x="104382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9"/>
            <p:cNvSpPr/>
            <p:nvPr/>
          </p:nvSpPr>
          <p:spPr>
            <a:xfrm>
              <a:off x="11355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9"/>
            <p:cNvSpPr/>
            <p:nvPr/>
          </p:nvSpPr>
          <p:spPr>
            <a:xfrm>
              <a:off x="1227500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9"/>
            <p:cNvSpPr/>
            <p:nvPr/>
          </p:nvSpPr>
          <p:spPr>
            <a:xfrm>
              <a:off x="131927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9"/>
            <p:cNvSpPr/>
            <p:nvPr/>
          </p:nvSpPr>
          <p:spPr>
            <a:xfrm>
              <a:off x="1411200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9"/>
            <p:cNvSpPr/>
            <p:nvPr/>
          </p:nvSpPr>
          <p:spPr>
            <a:xfrm>
              <a:off x="150300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50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9"/>
            <p:cNvSpPr/>
            <p:nvPr/>
          </p:nvSpPr>
          <p:spPr>
            <a:xfrm>
              <a:off x="15947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0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9"/>
            <p:cNvSpPr/>
            <p:nvPr/>
          </p:nvSpPr>
          <p:spPr>
            <a:xfrm>
              <a:off x="168665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9"/>
            <p:cNvSpPr/>
            <p:nvPr/>
          </p:nvSpPr>
          <p:spPr>
            <a:xfrm>
              <a:off x="17784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0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9"/>
            <p:cNvSpPr/>
            <p:nvPr/>
          </p:nvSpPr>
          <p:spPr>
            <a:xfrm>
              <a:off x="1870375" y="165705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0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9"/>
            <p:cNvSpPr/>
            <p:nvPr/>
          </p:nvSpPr>
          <p:spPr>
            <a:xfrm>
              <a:off x="1962150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0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9"/>
            <p:cNvSpPr/>
            <p:nvPr/>
          </p:nvSpPr>
          <p:spPr>
            <a:xfrm>
              <a:off x="2054075" y="165705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50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0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9"/>
            <p:cNvSpPr/>
            <p:nvPr/>
          </p:nvSpPr>
          <p:spPr>
            <a:xfrm>
              <a:off x="21458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9"/>
            <p:cNvSpPr/>
            <p:nvPr/>
          </p:nvSpPr>
          <p:spPr>
            <a:xfrm>
              <a:off x="2237800" y="165705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9"/>
            <p:cNvSpPr/>
            <p:nvPr/>
          </p:nvSpPr>
          <p:spPr>
            <a:xfrm>
              <a:off x="23295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0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9"/>
            <p:cNvSpPr/>
            <p:nvPr/>
          </p:nvSpPr>
          <p:spPr>
            <a:xfrm>
              <a:off x="2421325" y="165705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50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0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9"/>
            <p:cNvSpPr/>
            <p:nvPr/>
          </p:nvSpPr>
          <p:spPr>
            <a:xfrm>
              <a:off x="251325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50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9"/>
            <p:cNvSpPr/>
            <p:nvPr/>
          </p:nvSpPr>
          <p:spPr>
            <a:xfrm>
              <a:off x="2605000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50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9"/>
            <p:cNvSpPr/>
            <p:nvPr/>
          </p:nvSpPr>
          <p:spPr>
            <a:xfrm>
              <a:off x="26969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50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9"/>
            <p:cNvSpPr/>
            <p:nvPr/>
          </p:nvSpPr>
          <p:spPr>
            <a:xfrm>
              <a:off x="2788700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9"/>
            <p:cNvSpPr/>
            <p:nvPr/>
          </p:nvSpPr>
          <p:spPr>
            <a:xfrm>
              <a:off x="28806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0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9"/>
            <p:cNvSpPr/>
            <p:nvPr/>
          </p:nvSpPr>
          <p:spPr>
            <a:xfrm>
              <a:off x="297242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50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0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9"/>
            <p:cNvSpPr/>
            <p:nvPr/>
          </p:nvSpPr>
          <p:spPr>
            <a:xfrm>
              <a:off x="3064375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50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0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9"/>
            <p:cNvSpPr/>
            <p:nvPr/>
          </p:nvSpPr>
          <p:spPr>
            <a:xfrm>
              <a:off x="315612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9"/>
            <p:cNvSpPr/>
            <p:nvPr/>
          </p:nvSpPr>
          <p:spPr>
            <a:xfrm>
              <a:off x="3247875" y="165705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9"/>
            <p:cNvSpPr/>
            <p:nvPr/>
          </p:nvSpPr>
          <p:spPr>
            <a:xfrm>
              <a:off x="3339850" y="165705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0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9"/>
            <p:cNvSpPr/>
            <p:nvPr/>
          </p:nvSpPr>
          <p:spPr>
            <a:xfrm>
              <a:off x="3431575" y="165705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50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0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9"/>
            <p:cNvSpPr/>
            <p:nvPr/>
          </p:nvSpPr>
          <p:spPr>
            <a:xfrm>
              <a:off x="3523550" y="165705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50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0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9"/>
            <p:cNvSpPr/>
            <p:nvPr/>
          </p:nvSpPr>
          <p:spPr>
            <a:xfrm>
              <a:off x="6764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9"/>
            <p:cNvSpPr/>
            <p:nvPr/>
          </p:nvSpPr>
          <p:spPr>
            <a:xfrm>
              <a:off x="76832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9"/>
            <p:cNvSpPr/>
            <p:nvPr/>
          </p:nvSpPr>
          <p:spPr>
            <a:xfrm>
              <a:off x="860125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9"/>
            <p:cNvSpPr/>
            <p:nvPr/>
          </p:nvSpPr>
          <p:spPr>
            <a:xfrm>
              <a:off x="9518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9"/>
            <p:cNvSpPr/>
            <p:nvPr/>
          </p:nvSpPr>
          <p:spPr>
            <a:xfrm>
              <a:off x="104382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9"/>
            <p:cNvSpPr/>
            <p:nvPr/>
          </p:nvSpPr>
          <p:spPr>
            <a:xfrm>
              <a:off x="11355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9"/>
            <p:cNvSpPr/>
            <p:nvPr/>
          </p:nvSpPr>
          <p:spPr>
            <a:xfrm>
              <a:off x="1227500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9"/>
            <p:cNvSpPr/>
            <p:nvPr/>
          </p:nvSpPr>
          <p:spPr>
            <a:xfrm>
              <a:off x="131927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9"/>
            <p:cNvSpPr/>
            <p:nvPr/>
          </p:nvSpPr>
          <p:spPr>
            <a:xfrm>
              <a:off x="1411200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9"/>
            <p:cNvSpPr/>
            <p:nvPr/>
          </p:nvSpPr>
          <p:spPr>
            <a:xfrm>
              <a:off x="150300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9"/>
            <p:cNvSpPr/>
            <p:nvPr/>
          </p:nvSpPr>
          <p:spPr>
            <a:xfrm>
              <a:off x="15947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9"/>
            <p:cNvSpPr/>
            <p:nvPr/>
          </p:nvSpPr>
          <p:spPr>
            <a:xfrm>
              <a:off x="168665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9"/>
            <p:cNvSpPr/>
            <p:nvPr/>
          </p:nvSpPr>
          <p:spPr>
            <a:xfrm>
              <a:off x="17784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9"/>
            <p:cNvSpPr/>
            <p:nvPr/>
          </p:nvSpPr>
          <p:spPr>
            <a:xfrm>
              <a:off x="1870375" y="17488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9"/>
            <p:cNvSpPr/>
            <p:nvPr/>
          </p:nvSpPr>
          <p:spPr>
            <a:xfrm>
              <a:off x="1962150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9"/>
            <p:cNvSpPr/>
            <p:nvPr/>
          </p:nvSpPr>
          <p:spPr>
            <a:xfrm>
              <a:off x="2054075" y="17488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9"/>
            <p:cNvSpPr/>
            <p:nvPr/>
          </p:nvSpPr>
          <p:spPr>
            <a:xfrm>
              <a:off x="21458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9"/>
            <p:cNvSpPr/>
            <p:nvPr/>
          </p:nvSpPr>
          <p:spPr>
            <a:xfrm>
              <a:off x="2237800" y="17488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9"/>
            <p:cNvSpPr/>
            <p:nvPr/>
          </p:nvSpPr>
          <p:spPr>
            <a:xfrm>
              <a:off x="23295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9"/>
            <p:cNvSpPr/>
            <p:nvPr/>
          </p:nvSpPr>
          <p:spPr>
            <a:xfrm>
              <a:off x="2421325" y="17488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9"/>
            <p:cNvSpPr/>
            <p:nvPr/>
          </p:nvSpPr>
          <p:spPr>
            <a:xfrm>
              <a:off x="251325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9"/>
            <p:cNvSpPr/>
            <p:nvPr/>
          </p:nvSpPr>
          <p:spPr>
            <a:xfrm>
              <a:off x="2605000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9"/>
            <p:cNvSpPr/>
            <p:nvPr/>
          </p:nvSpPr>
          <p:spPr>
            <a:xfrm>
              <a:off x="26969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9"/>
            <p:cNvSpPr/>
            <p:nvPr/>
          </p:nvSpPr>
          <p:spPr>
            <a:xfrm>
              <a:off x="2788700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9"/>
            <p:cNvSpPr/>
            <p:nvPr/>
          </p:nvSpPr>
          <p:spPr>
            <a:xfrm>
              <a:off x="28806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9"/>
            <p:cNvSpPr/>
            <p:nvPr/>
          </p:nvSpPr>
          <p:spPr>
            <a:xfrm>
              <a:off x="297242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9"/>
            <p:cNvSpPr/>
            <p:nvPr/>
          </p:nvSpPr>
          <p:spPr>
            <a:xfrm>
              <a:off x="3064375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9"/>
            <p:cNvSpPr/>
            <p:nvPr/>
          </p:nvSpPr>
          <p:spPr>
            <a:xfrm>
              <a:off x="315612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9"/>
            <p:cNvSpPr/>
            <p:nvPr/>
          </p:nvSpPr>
          <p:spPr>
            <a:xfrm>
              <a:off x="3247875" y="17488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9"/>
            <p:cNvSpPr/>
            <p:nvPr/>
          </p:nvSpPr>
          <p:spPr>
            <a:xfrm>
              <a:off x="3339850" y="17488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9"/>
            <p:cNvSpPr/>
            <p:nvPr/>
          </p:nvSpPr>
          <p:spPr>
            <a:xfrm>
              <a:off x="3431575" y="17488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9"/>
            <p:cNvSpPr/>
            <p:nvPr/>
          </p:nvSpPr>
          <p:spPr>
            <a:xfrm>
              <a:off x="3523550" y="17488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9"/>
            <p:cNvSpPr/>
            <p:nvPr/>
          </p:nvSpPr>
          <p:spPr>
            <a:xfrm>
              <a:off x="6764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9"/>
            <p:cNvSpPr/>
            <p:nvPr/>
          </p:nvSpPr>
          <p:spPr>
            <a:xfrm>
              <a:off x="76832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9"/>
            <p:cNvSpPr/>
            <p:nvPr/>
          </p:nvSpPr>
          <p:spPr>
            <a:xfrm>
              <a:off x="860125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9"/>
            <p:cNvSpPr/>
            <p:nvPr/>
          </p:nvSpPr>
          <p:spPr>
            <a:xfrm>
              <a:off x="9518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9"/>
            <p:cNvSpPr/>
            <p:nvPr/>
          </p:nvSpPr>
          <p:spPr>
            <a:xfrm>
              <a:off x="104382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9"/>
            <p:cNvSpPr/>
            <p:nvPr/>
          </p:nvSpPr>
          <p:spPr>
            <a:xfrm>
              <a:off x="11355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9"/>
            <p:cNvSpPr/>
            <p:nvPr/>
          </p:nvSpPr>
          <p:spPr>
            <a:xfrm>
              <a:off x="1227500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9"/>
            <p:cNvSpPr/>
            <p:nvPr/>
          </p:nvSpPr>
          <p:spPr>
            <a:xfrm>
              <a:off x="131927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9"/>
            <p:cNvSpPr/>
            <p:nvPr/>
          </p:nvSpPr>
          <p:spPr>
            <a:xfrm>
              <a:off x="1411200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9"/>
            <p:cNvSpPr/>
            <p:nvPr/>
          </p:nvSpPr>
          <p:spPr>
            <a:xfrm>
              <a:off x="150300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9"/>
            <p:cNvSpPr/>
            <p:nvPr/>
          </p:nvSpPr>
          <p:spPr>
            <a:xfrm>
              <a:off x="15947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9"/>
            <p:cNvSpPr/>
            <p:nvPr/>
          </p:nvSpPr>
          <p:spPr>
            <a:xfrm>
              <a:off x="168665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9"/>
            <p:cNvSpPr/>
            <p:nvPr/>
          </p:nvSpPr>
          <p:spPr>
            <a:xfrm>
              <a:off x="17784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9"/>
            <p:cNvSpPr/>
            <p:nvPr/>
          </p:nvSpPr>
          <p:spPr>
            <a:xfrm>
              <a:off x="1870375" y="18407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9"/>
            <p:cNvSpPr/>
            <p:nvPr/>
          </p:nvSpPr>
          <p:spPr>
            <a:xfrm>
              <a:off x="1962150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9"/>
            <p:cNvSpPr/>
            <p:nvPr/>
          </p:nvSpPr>
          <p:spPr>
            <a:xfrm>
              <a:off x="2054075" y="18407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9"/>
            <p:cNvSpPr/>
            <p:nvPr/>
          </p:nvSpPr>
          <p:spPr>
            <a:xfrm>
              <a:off x="21458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9"/>
            <p:cNvSpPr/>
            <p:nvPr/>
          </p:nvSpPr>
          <p:spPr>
            <a:xfrm>
              <a:off x="2237800" y="18407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9"/>
            <p:cNvSpPr/>
            <p:nvPr/>
          </p:nvSpPr>
          <p:spPr>
            <a:xfrm>
              <a:off x="23295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9"/>
            <p:cNvSpPr/>
            <p:nvPr/>
          </p:nvSpPr>
          <p:spPr>
            <a:xfrm>
              <a:off x="2421325" y="18407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9"/>
            <p:cNvSpPr/>
            <p:nvPr/>
          </p:nvSpPr>
          <p:spPr>
            <a:xfrm>
              <a:off x="251325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9"/>
            <p:cNvSpPr/>
            <p:nvPr/>
          </p:nvSpPr>
          <p:spPr>
            <a:xfrm>
              <a:off x="2605000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9"/>
            <p:cNvSpPr/>
            <p:nvPr/>
          </p:nvSpPr>
          <p:spPr>
            <a:xfrm>
              <a:off x="26969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9"/>
            <p:cNvSpPr/>
            <p:nvPr/>
          </p:nvSpPr>
          <p:spPr>
            <a:xfrm>
              <a:off x="2788700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9"/>
            <p:cNvSpPr/>
            <p:nvPr/>
          </p:nvSpPr>
          <p:spPr>
            <a:xfrm>
              <a:off x="28806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9"/>
            <p:cNvSpPr/>
            <p:nvPr/>
          </p:nvSpPr>
          <p:spPr>
            <a:xfrm>
              <a:off x="297242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9"/>
            <p:cNvSpPr/>
            <p:nvPr/>
          </p:nvSpPr>
          <p:spPr>
            <a:xfrm>
              <a:off x="3064375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9"/>
            <p:cNvSpPr/>
            <p:nvPr/>
          </p:nvSpPr>
          <p:spPr>
            <a:xfrm>
              <a:off x="315612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9"/>
            <p:cNvSpPr/>
            <p:nvPr/>
          </p:nvSpPr>
          <p:spPr>
            <a:xfrm>
              <a:off x="3247875" y="18407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9"/>
            <p:cNvSpPr/>
            <p:nvPr/>
          </p:nvSpPr>
          <p:spPr>
            <a:xfrm>
              <a:off x="3339850" y="18407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9"/>
            <p:cNvSpPr/>
            <p:nvPr/>
          </p:nvSpPr>
          <p:spPr>
            <a:xfrm>
              <a:off x="3431575" y="18407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9"/>
            <p:cNvSpPr/>
            <p:nvPr/>
          </p:nvSpPr>
          <p:spPr>
            <a:xfrm>
              <a:off x="3523550" y="18407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9"/>
            <p:cNvSpPr/>
            <p:nvPr/>
          </p:nvSpPr>
          <p:spPr>
            <a:xfrm>
              <a:off x="6764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9"/>
            <p:cNvSpPr/>
            <p:nvPr/>
          </p:nvSpPr>
          <p:spPr>
            <a:xfrm>
              <a:off x="76832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9"/>
            <p:cNvSpPr/>
            <p:nvPr/>
          </p:nvSpPr>
          <p:spPr>
            <a:xfrm>
              <a:off x="860125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9"/>
            <p:cNvSpPr/>
            <p:nvPr/>
          </p:nvSpPr>
          <p:spPr>
            <a:xfrm>
              <a:off x="9518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9"/>
            <p:cNvSpPr/>
            <p:nvPr/>
          </p:nvSpPr>
          <p:spPr>
            <a:xfrm>
              <a:off x="104382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9"/>
            <p:cNvSpPr/>
            <p:nvPr/>
          </p:nvSpPr>
          <p:spPr>
            <a:xfrm>
              <a:off x="11355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9"/>
            <p:cNvSpPr/>
            <p:nvPr/>
          </p:nvSpPr>
          <p:spPr>
            <a:xfrm>
              <a:off x="1227500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9"/>
            <p:cNvSpPr/>
            <p:nvPr/>
          </p:nvSpPr>
          <p:spPr>
            <a:xfrm>
              <a:off x="131927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9"/>
            <p:cNvSpPr/>
            <p:nvPr/>
          </p:nvSpPr>
          <p:spPr>
            <a:xfrm>
              <a:off x="1411200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9"/>
            <p:cNvSpPr/>
            <p:nvPr/>
          </p:nvSpPr>
          <p:spPr>
            <a:xfrm>
              <a:off x="150300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9"/>
            <p:cNvSpPr/>
            <p:nvPr/>
          </p:nvSpPr>
          <p:spPr>
            <a:xfrm>
              <a:off x="15947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9"/>
            <p:cNvSpPr/>
            <p:nvPr/>
          </p:nvSpPr>
          <p:spPr>
            <a:xfrm>
              <a:off x="168665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9"/>
            <p:cNvSpPr/>
            <p:nvPr/>
          </p:nvSpPr>
          <p:spPr>
            <a:xfrm>
              <a:off x="17784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9"/>
            <p:cNvSpPr/>
            <p:nvPr/>
          </p:nvSpPr>
          <p:spPr>
            <a:xfrm>
              <a:off x="1870375" y="19325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9"/>
            <p:cNvSpPr/>
            <p:nvPr/>
          </p:nvSpPr>
          <p:spPr>
            <a:xfrm>
              <a:off x="1962150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9"/>
            <p:cNvSpPr/>
            <p:nvPr/>
          </p:nvSpPr>
          <p:spPr>
            <a:xfrm>
              <a:off x="2054075" y="19325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9"/>
            <p:cNvSpPr/>
            <p:nvPr/>
          </p:nvSpPr>
          <p:spPr>
            <a:xfrm>
              <a:off x="21458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9"/>
            <p:cNvSpPr/>
            <p:nvPr/>
          </p:nvSpPr>
          <p:spPr>
            <a:xfrm>
              <a:off x="2237800" y="19325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9"/>
            <p:cNvSpPr/>
            <p:nvPr/>
          </p:nvSpPr>
          <p:spPr>
            <a:xfrm>
              <a:off x="23295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9"/>
            <p:cNvSpPr/>
            <p:nvPr/>
          </p:nvSpPr>
          <p:spPr>
            <a:xfrm>
              <a:off x="2421325" y="19325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9"/>
            <p:cNvSpPr/>
            <p:nvPr/>
          </p:nvSpPr>
          <p:spPr>
            <a:xfrm>
              <a:off x="251325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9"/>
            <p:cNvSpPr/>
            <p:nvPr/>
          </p:nvSpPr>
          <p:spPr>
            <a:xfrm>
              <a:off x="2605000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9"/>
            <p:cNvSpPr/>
            <p:nvPr/>
          </p:nvSpPr>
          <p:spPr>
            <a:xfrm>
              <a:off x="26969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9"/>
            <p:cNvSpPr/>
            <p:nvPr/>
          </p:nvSpPr>
          <p:spPr>
            <a:xfrm>
              <a:off x="2788700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9"/>
            <p:cNvSpPr/>
            <p:nvPr/>
          </p:nvSpPr>
          <p:spPr>
            <a:xfrm>
              <a:off x="28806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9"/>
            <p:cNvSpPr/>
            <p:nvPr/>
          </p:nvSpPr>
          <p:spPr>
            <a:xfrm>
              <a:off x="297242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9"/>
            <p:cNvSpPr/>
            <p:nvPr/>
          </p:nvSpPr>
          <p:spPr>
            <a:xfrm>
              <a:off x="3064375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9"/>
            <p:cNvSpPr/>
            <p:nvPr/>
          </p:nvSpPr>
          <p:spPr>
            <a:xfrm>
              <a:off x="315612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9"/>
            <p:cNvSpPr/>
            <p:nvPr/>
          </p:nvSpPr>
          <p:spPr>
            <a:xfrm>
              <a:off x="3247875" y="19325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9"/>
            <p:cNvSpPr/>
            <p:nvPr/>
          </p:nvSpPr>
          <p:spPr>
            <a:xfrm>
              <a:off x="3339850" y="19325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9"/>
            <p:cNvSpPr/>
            <p:nvPr/>
          </p:nvSpPr>
          <p:spPr>
            <a:xfrm>
              <a:off x="3431575" y="19325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9"/>
            <p:cNvSpPr/>
            <p:nvPr/>
          </p:nvSpPr>
          <p:spPr>
            <a:xfrm>
              <a:off x="3523550" y="19325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9"/>
            <p:cNvSpPr/>
            <p:nvPr/>
          </p:nvSpPr>
          <p:spPr>
            <a:xfrm>
              <a:off x="6764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9"/>
            <p:cNvSpPr/>
            <p:nvPr/>
          </p:nvSpPr>
          <p:spPr>
            <a:xfrm>
              <a:off x="76832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9"/>
            <p:cNvSpPr/>
            <p:nvPr/>
          </p:nvSpPr>
          <p:spPr>
            <a:xfrm>
              <a:off x="860125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9"/>
            <p:cNvSpPr/>
            <p:nvPr/>
          </p:nvSpPr>
          <p:spPr>
            <a:xfrm>
              <a:off x="9518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9"/>
            <p:cNvSpPr/>
            <p:nvPr/>
          </p:nvSpPr>
          <p:spPr>
            <a:xfrm>
              <a:off x="104382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9"/>
            <p:cNvSpPr/>
            <p:nvPr/>
          </p:nvSpPr>
          <p:spPr>
            <a:xfrm>
              <a:off x="11355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9"/>
            <p:cNvSpPr/>
            <p:nvPr/>
          </p:nvSpPr>
          <p:spPr>
            <a:xfrm>
              <a:off x="1227500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9"/>
            <p:cNvSpPr/>
            <p:nvPr/>
          </p:nvSpPr>
          <p:spPr>
            <a:xfrm>
              <a:off x="131927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9"/>
            <p:cNvSpPr/>
            <p:nvPr/>
          </p:nvSpPr>
          <p:spPr>
            <a:xfrm>
              <a:off x="1411200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9"/>
            <p:cNvSpPr/>
            <p:nvPr/>
          </p:nvSpPr>
          <p:spPr>
            <a:xfrm>
              <a:off x="150300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9"/>
            <p:cNvSpPr/>
            <p:nvPr/>
          </p:nvSpPr>
          <p:spPr>
            <a:xfrm>
              <a:off x="15947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9"/>
            <p:cNvSpPr/>
            <p:nvPr/>
          </p:nvSpPr>
          <p:spPr>
            <a:xfrm>
              <a:off x="168665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9"/>
            <p:cNvSpPr/>
            <p:nvPr/>
          </p:nvSpPr>
          <p:spPr>
            <a:xfrm>
              <a:off x="17784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9"/>
            <p:cNvSpPr/>
            <p:nvPr/>
          </p:nvSpPr>
          <p:spPr>
            <a:xfrm>
              <a:off x="1870375" y="20244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9"/>
            <p:cNvSpPr/>
            <p:nvPr/>
          </p:nvSpPr>
          <p:spPr>
            <a:xfrm>
              <a:off x="1962150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9"/>
            <p:cNvSpPr/>
            <p:nvPr/>
          </p:nvSpPr>
          <p:spPr>
            <a:xfrm>
              <a:off x="2054075" y="20244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9"/>
            <p:cNvSpPr/>
            <p:nvPr/>
          </p:nvSpPr>
          <p:spPr>
            <a:xfrm>
              <a:off x="21458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9"/>
            <p:cNvSpPr/>
            <p:nvPr/>
          </p:nvSpPr>
          <p:spPr>
            <a:xfrm>
              <a:off x="2237800" y="20244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9"/>
            <p:cNvSpPr/>
            <p:nvPr/>
          </p:nvSpPr>
          <p:spPr>
            <a:xfrm>
              <a:off x="23295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9"/>
            <p:cNvSpPr/>
            <p:nvPr/>
          </p:nvSpPr>
          <p:spPr>
            <a:xfrm>
              <a:off x="2421325" y="20244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9"/>
            <p:cNvSpPr/>
            <p:nvPr/>
          </p:nvSpPr>
          <p:spPr>
            <a:xfrm>
              <a:off x="251325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9"/>
            <p:cNvSpPr/>
            <p:nvPr/>
          </p:nvSpPr>
          <p:spPr>
            <a:xfrm>
              <a:off x="2605000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9"/>
            <p:cNvSpPr/>
            <p:nvPr/>
          </p:nvSpPr>
          <p:spPr>
            <a:xfrm>
              <a:off x="26969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9"/>
            <p:cNvSpPr/>
            <p:nvPr/>
          </p:nvSpPr>
          <p:spPr>
            <a:xfrm>
              <a:off x="2788700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9"/>
            <p:cNvSpPr/>
            <p:nvPr/>
          </p:nvSpPr>
          <p:spPr>
            <a:xfrm>
              <a:off x="28806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9"/>
            <p:cNvSpPr/>
            <p:nvPr/>
          </p:nvSpPr>
          <p:spPr>
            <a:xfrm>
              <a:off x="297242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9"/>
            <p:cNvSpPr/>
            <p:nvPr/>
          </p:nvSpPr>
          <p:spPr>
            <a:xfrm>
              <a:off x="3064375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9"/>
            <p:cNvSpPr/>
            <p:nvPr/>
          </p:nvSpPr>
          <p:spPr>
            <a:xfrm>
              <a:off x="315612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9"/>
            <p:cNvSpPr/>
            <p:nvPr/>
          </p:nvSpPr>
          <p:spPr>
            <a:xfrm>
              <a:off x="3247875" y="20244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9"/>
            <p:cNvSpPr/>
            <p:nvPr/>
          </p:nvSpPr>
          <p:spPr>
            <a:xfrm>
              <a:off x="3339850" y="20244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9"/>
            <p:cNvSpPr/>
            <p:nvPr/>
          </p:nvSpPr>
          <p:spPr>
            <a:xfrm>
              <a:off x="3431575" y="20244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9"/>
            <p:cNvSpPr/>
            <p:nvPr/>
          </p:nvSpPr>
          <p:spPr>
            <a:xfrm>
              <a:off x="3523550" y="20244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9"/>
            <p:cNvSpPr/>
            <p:nvPr/>
          </p:nvSpPr>
          <p:spPr>
            <a:xfrm>
              <a:off x="6764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9"/>
            <p:cNvSpPr/>
            <p:nvPr/>
          </p:nvSpPr>
          <p:spPr>
            <a:xfrm>
              <a:off x="76832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9"/>
            <p:cNvSpPr/>
            <p:nvPr/>
          </p:nvSpPr>
          <p:spPr>
            <a:xfrm>
              <a:off x="860125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9"/>
            <p:cNvSpPr/>
            <p:nvPr/>
          </p:nvSpPr>
          <p:spPr>
            <a:xfrm>
              <a:off x="9518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9"/>
            <p:cNvSpPr/>
            <p:nvPr/>
          </p:nvSpPr>
          <p:spPr>
            <a:xfrm>
              <a:off x="104382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9"/>
            <p:cNvSpPr/>
            <p:nvPr/>
          </p:nvSpPr>
          <p:spPr>
            <a:xfrm>
              <a:off x="11355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9"/>
            <p:cNvSpPr/>
            <p:nvPr/>
          </p:nvSpPr>
          <p:spPr>
            <a:xfrm>
              <a:off x="1227500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9"/>
            <p:cNvSpPr/>
            <p:nvPr/>
          </p:nvSpPr>
          <p:spPr>
            <a:xfrm>
              <a:off x="131927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9"/>
            <p:cNvSpPr/>
            <p:nvPr/>
          </p:nvSpPr>
          <p:spPr>
            <a:xfrm>
              <a:off x="1411200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9"/>
            <p:cNvSpPr/>
            <p:nvPr/>
          </p:nvSpPr>
          <p:spPr>
            <a:xfrm>
              <a:off x="150300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9"/>
            <p:cNvSpPr/>
            <p:nvPr/>
          </p:nvSpPr>
          <p:spPr>
            <a:xfrm>
              <a:off x="15947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9"/>
            <p:cNvSpPr/>
            <p:nvPr/>
          </p:nvSpPr>
          <p:spPr>
            <a:xfrm>
              <a:off x="168665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9"/>
            <p:cNvSpPr/>
            <p:nvPr/>
          </p:nvSpPr>
          <p:spPr>
            <a:xfrm>
              <a:off x="17784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9"/>
            <p:cNvSpPr/>
            <p:nvPr/>
          </p:nvSpPr>
          <p:spPr>
            <a:xfrm>
              <a:off x="1870375" y="21162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9"/>
            <p:cNvSpPr/>
            <p:nvPr/>
          </p:nvSpPr>
          <p:spPr>
            <a:xfrm>
              <a:off x="1962150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9"/>
            <p:cNvSpPr/>
            <p:nvPr/>
          </p:nvSpPr>
          <p:spPr>
            <a:xfrm>
              <a:off x="2054075" y="21162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9"/>
            <p:cNvSpPr/>
            <p:nvPr/>
          </p:nvSpPr>
          <p:spPr>
            <a:xfrm>
              <a:off x="21458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9"/>
            <p:cNvSpPr/>
            <p:nvPr/>
          </p:nvSpPr>
          <p:spPr>
            <a:xfrm>
              <a:off x="2237800" y="21162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9"/>
            <p:cNvSpPr/>
            <p:nvPr/>
          </p:nvSpPr>
          <p:spPr>
            <a:xfrm>
              <a:off x="23295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9"/>
            <p:cNvSpPr/>
            <p:nvPr/>
          </p:nvSpPr>
          <p:spPr>
            <a:xfrm>
              <a:off x="2421325" y="21162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9"/>
            <p:cNvSpPr/>
            <p:nvPr/>
          </p:nvSpPr>
          <p:spPr>
            <a:xfrm>
              <a:off x="251325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9"/>
            <p:cNvSpPr/>
            <p:nvPr/>
          </p:nvSpPr>
          <p:spPr>
            <a:xfrm>
              <a:off x="2605000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9"/>
            <p:cNvSpPr/>
            <p:nvPr/>
          </p:nvSpPr>
          <p:spPr>
            <a:xfrm>
              <a:off x="26969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9"/>
            <p:cNvSpPr/>
            <p:nvPr/>
          </p:nvSpPr>
          <p:spPr>
            <a:xfrm>
              <a:off x="2788700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9"/>
            <p:cNvSpPr/>
            <p:nvPr/>
          </p:nvSpPr>
          <p:spPr>
            <a:xfrm>
              <a:off x="28806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9"/>
            <p:cNvSpPr/>
            <p:nvPr/>
          </p:nvSpPr>
          <p:spPr>
            <a:xfrm>
              <a:off x="297242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9"/>
            <p:cNvSpPr/>
            <p:nvPr/>
          </p:nvSpPr>
          <p:spPr>
            <a:xfrm>
              <a:off x="3064375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9"/>
            <p:cNvSpPr/>
            <p:nvPr/>
          </p:nvSpPr>
          <p:spPr>
            <a:xfrm>
              <a:off x="315612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9"/>
            <p:cNvSpPr/>
            <p:nvPr/>
          </p:nvSpPr>
          <p:spPr>
            <a:xfrm>
              <a:off x="3247875" y="21162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9"/>
            <p:cNvSpPr/>
            <p:nvPr/>
          </p:nvSpPr>
          <p:spPr>
            <a:xfrm>
              <a:off x="3339850" y="21162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9"/>
            <p:cNvSpPr/>
            <p:nvPr/>
          </p:nvSpPr>
          <p:spPr>
            <a:xfrm>
              <a:off x="3431575" y="21162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9"/>
            <p:cNvSpPr/>
            <p:nvPr/>
          </p:nvSpPr>
          <p:spPr>
            <a:xfrm>
              <a:off x="3523550" y="21162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9"/>
            <p:cNvSpPr/>
            <p:nvPr/>
          </p:nvSpPr>
          <p:spPr>
            <a:xfrm>
              <a:off x="6764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9"/>
            <p:cNvSpPr/>
            <p:nvPr/>
          </p:nvSpPr>
          <p:spPr>
            <a:xfrm>
              <a:off x="76832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9"/>
            <p:cNvSpPr/>
            <p:nvPr/>
          </p:nvSpPr>
          <p:spPr>
            <a:xfrm>
              <a:off x="860125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9"/>
            <p:cNvSpPr/>
            <p:nvPr/>
          </p:nvSpPr>
          <p:spPr>
            <a:xfrm>
              <a:off x="9518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9"/>
            <p:cNvSpPr/>
            <p:nvPr/>
          </p:nvSpPr>
          <p:spPr>
            <a:xfrm>
              <a:off x="104382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9"/>
            <p:cNvSpPr/>
            <p:nvPr/>
          </p:nvSpPr>
          <p:spPr>
            <a:xfrm>
              <a:off x="11355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9"/>
            <p:cNvSpPr/>
            <p:nvPr/>
          </p:nvSpPr>
          <p:spPr>
            <a:xfrm>
              <a:off x="1227500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9"/>
            <p:cNvSpPr/>
            <p:nvPr/>
          </p:nvSpPr>
          <p:spPr>
            <a:xfrm>
              <a:off x="131927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9"/>
            <p:cNvSpPr/>
            <p:nvPr/>
          </p:nvSpPr>
          <p:spPr>
            <a:xfrm>
              <a:off x="1411200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9"/>
            <p:cNvSpPr/>
            <p:nvPr/>
          </p:nvSpPr>
          <p:spPr>
            <a:xfrm>
              <a:off x="150300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9"/>
            <p:cNvSpPr/>
            <p:nvPr/>
          </p:nvSpPr>
          <p:spPr>
            <a:xfrm>
              <a:off x="15947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9"/>
            <p:cNvSpPr/>
            <p:nvPr/>
          </p:nvSpPr>
          <p:spPr>
            <a:xfrm>
              <a:off x="168665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9"/>
            <p:cNvSpPr/>
            <p:nvPr/>
          </p:nvSpPr>
          <p:spPr>
            <a:xfrm>
              <a:off x="17784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9"/>
            <p:cNvSpPr/>
            <p:nvPr/>
          </p:nvSpPr>
          <p:spPr>
            <a:xfrm>
              <a:off x="1870375" y="22079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9"/>
            <p:cNvSpPr/>
            <p:nvPr/>
          </p:nvSpPr>
          <p:spPr>
            <a:xfrm>
              <a:off x="1962150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9"/>
            <p:cNvSpPr/>
            <p:nvPr/>
          </p:nvSpPr>
          <p:spPr>
            <a:xfrm>
              <a:off x="2054075" y="22079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9"/>
            <p:cNvSpPr/>
            <p:nvPr/>
          </p:nvSpPr>
          <p:spPr>
            <a:xfrm>
              <a:off x="21458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9"/>
            <p:cNvSpPr/>
            <p:nvPr/>
          </p:nvSpPr>
          <p:spPr>
            <a:xfrm>
              <a:off x="2237800" y="22079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9"/>
            <p:cNvSpPr/>
            <p:nvPr/>
          </p:nvSpPr>
          <p:spPr>
            <a:xfrm>
              <a:off x="23295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9"/>
            <p:cNvSpPr/>
            <p:nvPr/>
          </p:nvSpPr>
          <p:spPr>
            <a:xfrm>
              <a:off x="2421325" y="22079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9"/>
            <p:cNvSpPr/>
            <p:nvPr/>
          </p:nvSpPr>
          <p:spPr>
            <a:xfrm>
              <a:off x="251325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9"/>
            <p:cNvSpPr/>
            <p:nvPr/>
          </p:nvSpPr>
          <p:spPr>
            <a:xfrm>
              <a:off x="2605000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9"/>
            <p:cNvSpPr/>
            <p:nvPr/>
          </p:nvSpPr>
          <p:spPr>
            <a:xfrm>
              <a:off x="26969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9"/>
            <p:cNvSpPr/>
            <p:nvPr/>
          </p:nvSpPr>
          <p:spPr>
            <a:xfrm>
              <a:off x="2788700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9"/>
            <p:cNvSpPr/>
            <p:nvPr/>
          </p:nvSpPr>
          <p:spPr>
            <a:xfrm>
              <a:off x="28806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9"/>
            <p:cNvSpPr/>
            <p:nvPr/>
          </p:nvSpPr>
          <p:spPr>
            <a:xfrm>
              <a:off x="297242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9"/>
            <p:cNvSpPr/>
            <p:nvPr/>
          </p:nvSpPr>
          <p:spPr>
            <a:xfrm>
              <a:off x="3064375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9"/>
            <p:cNvSpPr/>
            <p:nvPr/>
          </p:nvSpPr>
          <p:spPr>
            <a:xfrm>
              <a:off x="315612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9"/>
            <p:cNvSpPr/>
            <p:nvPr/>
          </p:nvSpPr>
          <p:spPr>
            <a:xfrm>
              <a:off x="3247875" y="22079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9"/>
            <p:cNvSpPr/>
            <p:nvPr/>
          </p:nvSpPr>
          <p:spPr>
            <a:xfrm>
              <a:off x="3339850" y="22079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9"/>
            <p:cNvSpPr/>
            <p:nvPr/>
          </p:nvSpPr>
          <p:spPr>
            <a:xfrm>
              <a:off x="3431575" y="22079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9"/>
            <p:cNvSpPr/>
            <p:nvPr/>
          </p:nvSpPr>
          <p:spPr>
            <a:xfrm>
              <a:off x="3523550" y="22079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9"/>
            <p:cNvSpPr/>
            <p:nvPr/>
          </p:nvSpPr>
          <p:spPr>
            <a:xfrm>
              <a:off x="6764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9"/>
            <p:cNvSpPr/>
            <p:nvPr/>
          </p:nvSpPr>
          <p:spPr>
            <a:xfrm>
              <a:off x="76832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9"/>
            <p:cNvSpPr/>
            <p:nvPr/>
          </p:nvSpPr>
          <p:spPr>
            <a:xfrm>
              <a:off x="860125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9"/>
            <p:cNvSpPr/>
            <p:nvPr/>
          </p:nvSpPr>
          <p:spPr>
            <a:xfrm>
              <a:off x="9518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9"/>
            <p:cNvSpPr/>
            <p:nvPr/>
          </p:nvSpPr>
          <p:spPr>
            <a:xfrm>
              <a:off x="104382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9"/>
            <p:cNvSpPr/>
            <p:nvPr/>
          </p:nvSpPr>
          <p:spPr>
            <a:xfrm>
              <a:off x="11355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9"/>
            <p:cNvSpPr/>
            <p:nvPr/>
          </p:nvSpPr>
          <p:spPr>
            <a:xfrm>
              <a:off x="1227500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9"/>
            <p:cNvSpPr/>
            <p:nvPr/>
          </p:nvSpPr>
          <p:spPr>
            <a:xfrm>
              <a:off x="131927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9"/>
            <p:cNvSpPr/>
            <p:nvPr/>
          </p:nvSpPr>
          <p:spPr>
            <a:xfrm>
              <a:off x="1411200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9"/>
            <p:cNvSpPr/>
            <p:nvPr/>
          </p:nvSpPr>
          <p:spPr>
            <a:xfrm>
              <a:off x="150300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09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9"/>
            <p:cNvSpPr/>
            <p:nvPr/>
          </p:nvSpPr>
          <p:spPr>
            <a:xfrm>
              <a:off x="15947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9"/>
            <p:cNvSpPr/>
            <p:nvPr/>
          </p:nvSpPr>
          <p:spPr>
            <a:xfrm>
              <a:off x="168665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9"/>
            <p:cNvSpPr/>
            <p:nvPr/>
          </p:nvSpPr>
          <p:spPr>
            <a:xfrm>
              <a:off x="17784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9"/>
            <p:cNvSpPr/>
            <p:nvPr/>
          </p:nvSpPr>
          <p:spPr>
            <a:xfrm>
              <a:off x="1870375" y="22998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9"/>
            <p:cNvSpPr/>
            <p:nvPr/>
          </p:nvSpPr>
          <p:spPr>
            <a:xfrm>
              <a:off x="1962150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9"/>
            <p:cNvSpPr/>
            <p:nvPr/>
          </p:nvSpPr>
          <p:spPr>
            <a:xfrm>
              <a:off x="2054075" y="22998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09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9"/>
            <p:cNvSpPr/>
            <p:nvPr/>
          </p:nvSpPr>
          <p:spPr>
            <a:xfrm>
              <a:off x="21458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9"/>
            <p:cNvSpPr/>
            <p:nvPr/>
          </p:nvSpPr>
          <p:spPr>
            <a:xfrm>
              <a:off x="2237800" y="22998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9"/>
            <p:cNvSpPr/>
            <p:nvPr/>
          </p:nvSpPr>
          <p:spPr>
            <a:xfrm>
              <a:off x="23295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9"/>
            <p:cNvSpPr/>
            <p:nvPr/>
          </p:nvSpPr>
          <p:spPr>
            <a:xfrm>
              <a:off x="2421325" y="22998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09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9"/>
            <p:cNvSpPr/>
            <p:nvPr/>
          </p:nvSpPr>
          <p:spPr>
            <a:xfrm>
              <a:off x="251325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09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9"/>
            <p:cNvSpPr/>
            <p:nvPr/>
          </p:nvSpPr>
          <p:spPr>
            <a:xfrm>
              <a:off x="2605000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09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9"/>
            <p:cNvSpPr/>
            <p:nvPr/>
          </p:nvSpPr>
          <p:spPr>
            <a:xfrm>
              <a:off x="26969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09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9"/>
            <p:cNvSpPr/>
            <p:nvPr/>
          </p:nvSpPr>
          <p:spPr>
            <a:xfrm>
              <a:off x="2788700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9"/>
            <p:cNvSpPr/>
            <p:nvPr/>
          </p:nvSpPr>
          <p:spPr>
            <a:xfrm>
              <a:off x="28806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9"/>
            <p:cNvSpPr/>
            <p:nvPr/>
          </p:nvSpPr>
          <p:spPr>
            <a:xfrm>
              <a:off x="297242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09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9"/>
            <p:cNvSpPr/>
            <p:nvPr/>
          </p:nvSpPr>
          <p:spPr>
            <a:xfrm>
              <a:off x="3064375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09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9"/>
            <p:cNvSpPr/>
            <p:nvPr/>
          </p:nvSpPr>
          <p:spPr>
            <a:xfrm>
              <a:off x="315612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9"/>
            <p:cNvSpPr/>
            <p:nvPr/>
          </p:nvSpPr>
          <p:spPr>
            <a:xfrm>
              <a:off x="3247875" y="22998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9"/>
            <p:cNvSpPr/>
            <p:nvPr/>
          </p:nvSpPr>
          <p:spPr>
            <a:xfrm>
              <a:off x="3339850" y="22998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9"/>
            <p:cNvSpPr/>
            <p:nvPr/>
          </p:nvSpPr>
          <p:spPr>
            <a:xfrm>
              <a:off x="3431575" y="22998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09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9"/>
            <p:cNvSpPr/>
            <p:nvPr/>
          </p:nvSpPr>
          <p:spPr>
            <a:xfrm>
              <a:off x="3523550" y="22998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09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9"/>
            <p:cNvSpPr/>
            <p:nvPr/>
          </p:nvSpPr>
          <p:spPr>
            <a:xfrm>
              <a:off x="6764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9"/>
            <p:cNvSpPr/>
            <p:nvPr/>
          </p:nvSpPr>
          <p:spPr>
            <a:xfrm>
              <a:off x="76832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9"/>
            <p:cNvSpPr/>
            <p:nvPr/>
          </p:nvSpPr>
          <p:spPr>
            <a:xfrm>
              <a:off x="860125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9"/>
            <p:cNvSpPr/>
            <p:nvPr/>
          </p:nvSpPr>
          <p:spPr>
            <a:xfrm>
              <a:off x="9518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9"/>
            <p:cNvSpPr/>
            <p:nvPr/>
          </p:nvSpPr>
          <p:spPr>
            <a:xfrm>
              <a:off x="104382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9"/>
            <p:cNvSpPr/>
            <p:nvPr/>
          </p:nvSpPr>
          <p:spPr>
            <a:xfrm>
              <a:off x="11355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9"/>
            <p:cNvSpPr/>
            <p:nvPr/>
          </p:nvSpPr>
          <p:spPr>
            <a:xfrm>
              <a:off x="1227500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9"/>
            <p:cNvSpPr/>
            <p:nvPr/>
          </p:nvSpPr>
          <p:spPr>
            <a:xfrm>
              <a:off x="131927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9"/>
            <p:cNvSpPr/>
            <p:nvPr/>
          </p:nvSpPr>
          <p:spPr>
            <a:xfrm>
              <a:off x="1411200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9"/>
            <p:cNvSpPr/>
            <p:nvPr/>
          </p:nvSpPr>
          <p:spPr>
            <a:xfrm>
              <a:off x="150300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9"/>
            <p:cNvSpPr/>
            <p:nvPr/>
          </p:nvSpPr>
          <p:spPr>
            <a:xfrm>
              <a:off x="15947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9"/>
            <p:cNvSpPr/>
            <p:nvPr/>
          </p:nvSpPr>
          <p:spPr>
            <a:xfrm>
              <a:off x="168665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9"/>
            <p:cNvSpPr/>
            <p:nvPr/>
          </p:nvSpPr>
          <p:spPr>
            <a:xfrm>
              <a:off x="17784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9"/>
            <p:cNvSpPr/>
            <p:nvPr/>
          </p:nvSpPr>
          <p:spPr>
            <a:xfrm>
              <a:off x="1870375" y="23916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9"/>
            <p:cNvSpPr/>
            <p:nvPr/>
          </p:nvSpPr>
          <p:spPr>
            <a:xfrm>
              <a:off x="1962150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9"/>
            <p:cNvSpPr/>
            <p:nvPr/>
          </p:nvSpPr>
          <p:spPr>
            <a:xfrm>
              <a:off x="2054075" y="23916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9"/>
            <p:cNvSpPr/>
            <p:nvPr/>
          </p:nvSpPr>
          <p:spPr>
            <a:xfrm>
              <a:off x="21458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9"/>
            <p:cNvSpPr/>
            <p:nvPr/>
          </p:nvSpPr>
          <p:spPr>
            <a:xfrm>
              <a:off x="2237800" y="23916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9"/>
            <p:cNvSpPr/>
            <p:nvPr/>
          </p:nvSpPr>
          <p:spPr>
            <a:xfrm>
              <a:off x="23295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9"/>
            <p:cNvSpPr/>
            <p:nvPr/>
          </p:nvSpPr>
          <p:spPr>
            <a:xfrm>
              <a:off x="2421325" y="23916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9"/>
            <p:cNvSpPr/>
            <p:nvPr/>
          </p:nvSpPr>
          <p:spPr>
            <a:xfrm>
              <a:off x="251325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9"/>
            <p:cNvSpPr/>
            <p:nvPr/>
          </p:nvSpPr>
          <p:spPr>
            <a:xfrm>
              <a:off x="2605000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9"/>
            <p:cNvSpPr/>
            <p:nvPr/>
          </p:nvSpPr>
          <p:spPr>
            <a:xfrm>
              <a:off x="26969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9"/>
            <p:cNvSpPr/>
            <p:nvPr/>
          </p:nvSpPr>
          <p:spPr>
            <a:xfrm>
              <a:off x="2788700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9"/>
            <p:cNvSpPr/>
            <p:nvPr/>
          </p:nvSpPr>
          <p:spPr>
            <a:xfrm>
              <a:off x="28806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9"/>
            <p:cNvSpPr/>
            <p:nvPr/>
          </p:nvSpPr>
          <p:spPr>
            <a:xfrm>
              <a:off x="297242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9"/>
            <p:cNvSpPr/>
            <p:nvPr/>
          </p:nvSpPr>
          <p:spPr>
            <a:xfrm>
              <a:off x="3064375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9"/>
            <p:cNvSpPr/>
            <p:nvPr/>
          </p:nvSpPr>
          <p:spPr>
            <a:xfrm>
              <a:off x="315612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9"/>
            <p:cNvSpPr/>
            <p:nvPr/>
          </p:nvSpPr>
          <p:spPr>
            <a:xfrm>
              <a:off x="3247875" y="23916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9"/>
            <p:cNvSpPr/>
            <p:nvPr/>
          </p:nvSpPr>
          <p:spPr>
            <a:xfrm>
              <a:off x="3339850" y="23916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9"/>
            <p:cNvSpPr/>
            <p:nvPr/>
          </p:nvSpPr>
          <p:spPr>
            <a:xfrm>
              <a:off x="3431575" y="23916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9"/>
            <p:cNvSpPr/>
            <p:nvPr/>
          </p:nvSpPr>
          <p:spPr>
            <a:xfrm>
              <a:off x="3523550" y="23916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9"/>
            <p:cNvSpPr/>
            <p:nvPr/>
          </p:nvSpPr>
          <p:spPr>
            <a:xfrm>
              <a:off x="6764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9"/>
            <p:cNvSpPr/>
            <p:nvPr/>
          </p:nvSpPr>
          <p:spPr>
            <a:xfrm>
              <a:off x="76832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9"/>
            <p:cNvSpPr/>
            <p:nvPr/>
          </p:nvSpPr>
          <p:spPr>
            <a:xfrm>
              <a:off x="860125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9"/>
            <p:cNvSpPr/>
            <p:nvPr/>
          </p:nvSpPr>
          <p:spPr>
            <a:xfrm>
              <a:off x="9518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9"/>
            <p:cNvSpPr/>
            <p:nvPr/>
          </p:nvSpPr>
          <p:spPr>
            <a:xfrm>
              <a:off x="104382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9"/>
            <p:cNvSpPr/>
            <p:nvPr/>
          </p:nvSpPr>
          <p:spPr>
            <a:xfrm>
              <a:off x="11355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9"/>
            <p:cNvSpPr/>
            <p:nvPr/>
          </p:nvSpPr>
          <p:spPr>
            <a:xfrm>
              <a:off x="1227500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9"/>
            <p:cNvSpPr/>
            <p:nvPr/>
          </p:nvSpPr>
          <p:spPr>
            <a:xfrm>
              <a:off x="131927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9"/>
            <p:cNvSpPr/>
            <p:nvPr/>
          </p:nvSpPr>
          <p:spPr>
            <a:xfrm>
              <a:off x="1411200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9"/>
            <p:cNvSpPr/>
            <p:nvPr/>
          </p:nvSpPr>
          <p:spPr>
            <a:xfrm>
              <a:off x="150300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9"/>
            <p:cNvSpPr/>
            <p:nvPr/>
          </p:nvSpPr>
          <p:spPr>
            <a:xfrm>
              <a:off x="15947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9"/>
            <p:cNvSpPr/>
            <p:nvPr/>
          </p:nvSpPr>
          <p:spPr>
            <a:xfrm>
              <a:off x="168665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9"/>
            <p:cNvSpPr/>
            <p:nvPr/>
          </p:nvSpPr>
          <p:spPr>
            <a:xfrm>
              <a:off x="17784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9"/>
            <p:cNvSpPr/>
            <p:nvPr/>
          </p:nvSpPr>
          <p:spPr>
            <a:xfrm>
              <a:off x="1870375" y="248360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9"/>
            <p:cNvSpPr/>
            <p:nvPr/>
          </p:nvSpPr>
          <p:spPr>
            <a:xfrm>
              <a:off x="1962150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9"/>
            <p:cNvSpPr/>
            <p:nvPr/>
          </p:nvSpPr>
          <p:spPr>
            <a:xfrm>
              <a:off x="2054075" y="248360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9"/>
            <p:cNvSpPr/>
            <p:nvPr/>
          </p:nvSpPr>
          <p:spPr>
            <a:xfrm>
              <a:off x="21458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9"/>
            <p:cNvSpPr/>
            <p:nvPr/>
          </p:nvSpPr>
          <p:spPr>
            <a:xfrm>
              <a:off x="2237800" y="248360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9"/>
            <p:cNvSpPr/>
            <p:nvPr/>
          </p:nvSpPr>
          <p:spPr>
            <a:xfrm>
              <a:off x="23295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9"/>
            <p:cNvSpPr/>
            <p:nvPr/>
          </p:nvSpPr>
          <p:spPr>
            <a:xfrm>
              <a:off x="2421325" y="248360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9"/>
            <p:cNvSpPr/>
            <p:nvPr/>
          </p:nvSpPr>
          <p:spPr>
            <a:xfrm>
              <a:off x="251325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9"/>
            <p:cNvSpPr/>
            <p:nvPr/>
          </p:nvSpPr>
          <p:spPr>
            <a:xfrm>
              <a:off x="2605000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9"/>
            <p:cNvSpPr/>
            <p:nvPr/>
          </p:nvSpPr>
          <p:spPr>
            <a:xfrm>
              <a:off x="26969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9"/>
            <p:cNvSpPr/>
            <p:nvPr/>
          </p:nvSpPr>
          <p:spPr>
            <a:xfrm>
              <a:off x="2788700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9"/>
            <p:cNvSpPr/>
            <p:nvPr/>
          </p:nvSpPr>
          <p:spPr>
            <a:xfrm>
              <a:off x="28806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9"/>
            <p:cNvSpPr/>
            <p:nvPr/>
          </p:nvSpPr>
          <p:spPr>
            <a:xfrm>
              <a:off x="297242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9"/>
            <p:cNvSpPr/>
            <p:nvPr/>
          </p:nvSpPr>
          <p:spPr>
            <a:xfrm>
              <a:off x="3064375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9"/>
            <p:cNvSpPr/>
            <p:nvPr/>
          </p:nvSpPr>
          <p:spPr>
            <a:xfrm>
              <a:off x="315612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9"/>
            <p:cNvSpPr/>
            <p:nvPr/>
          </p:nvSpPr>
          <p:spPr>
            <a:xfrm>
              <a:off x="3247875" y="248360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9"/>
            <p:cNvSpPr/>
            <p:nvPr/>
          </p:nvSpPr>
          <p:spPr>
            <a:xfrm>
              <a:off x="3339850" y="248360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9"/>
            <p:cNvSpPr/>
            <p:nvPr/>
          </p:nvSpPr>
          <p:spPr>
            <a:xfrm>
              <a:off x="3431575" y="248360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9"/>
            <p:cNvSpPr/>
            <p:nvPr/>
          </p:nvSpPr>
          <p:spPr>
            <a:xfrm>
              <a:off x="3523550" y="248360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9"/>
            <p:cNvSpPr/>
            <p:nvPr/>
          </p:nvSpPr>
          <p:spPr>
            <a:xfrm>
              <a:off x="6764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9"/>
            <p:cNvSpPr/>
            <p:nvPr/>
          </p:nvSpPr>
          <p:spPr>
            <a:xfrm>
              <a:off x="76832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9"/>
            <p:cNvSpPr/>
            <p:nvPr/>
          </p:nvSpPr>
          <p:spPr>
            <a:xfrm>
              <a:off x="860125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9"/>
            <p:cNvSpPr/>
            <p:nvPr/>
          </p:nvSpPr>
          <p:spPr>
            <a:xfrm>
              <a:off x="9518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9"/>
            <p:cNvSpPr/>
            <p:nvPr/>
          </p:nvSpPr>
          <p:spPr>
            <a:xfrm>
              <a:off x="104382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9"/>
            <p:cNvSpPr/>
            <p:nvPr/>
          </p:nvSpPr>
          <p:spPr>
            <a:xfrm>
              <a:off x="11355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9"/>
            <p:cNvSpPr/>
            <p:nvPr/>
          </p:nvSpPr>
          <p:spPr>
            <a:xfrm>
              <a:off x="1227500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9"/>
            <p:cNvSpPr/>
            <p:nvPr/>
          </p:nvSpPr>
          <p:spPr>
            <a:xfrm>
              <a:off x="131927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9"/>
            <p:cNvSpPr/>
            <p:nvPr/>
          </p:nvSpPr>
          <p:spPr>
            <a:xfrm>
              <a:off x="1411200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9"/>
            <p:cNvSpPr/>
            <p:nvPr/>
          </p:nvSpPr>
          <p:spPr>
            <a:xfrm>
              <a:off x="150300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9"/>
            <p:cNvSpPr/>
            <p:nvPr/>
          </p:nvSpPr>
          <p:spPr>
            <a:xfrm>
              <a:off x="15947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9"/>
            <p:cNvSpPr/>
            <p:nvPr/>
          </p:nvSpPr>
          <p:spPr>
            <a:xfrm>
              <a:off x="168665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9"/>
            <p:cNvSpPr/>
            <p:nvPr/>
          </p:nvSpPr>
          <p:spPr>
            <a:xfrm>
              <a:off x="17784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9"/>
            <p:cNvSpPr/>
            <p:nvPr/>
          </p:nvSpPr>
          <p:spPr>
            <a:xfrm>
              <a:off x="1870375" y="25753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9"/>
            <p:cNvSpPr/>
            <p:nvPr/>
          </p:nvSpPr>
          <p:spPr>
            <a:xfrm>
              <a:off x="1962150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9"/>
            <p:cNvSpPr/>
            <p:nvPr/>
          </p:nvSpPr>
          <p:spPr>
            <a:xfrm>
              <a:off x="2054075" y="25753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9"/>
            <p:cNvSpPr/>
            <p:nvPr/>
          </p:nvSpPr>
          <p:spPr>
            <a:xfrm>
              <a:off x="21458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9"/>
            <p:cNvSpPr/>
            <p:nvPr/>
          </p:nvSpPr>
          <p:spPr>
            <a:xfrm>
              <a:off x="2237800" y="25753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9"/>
            <p:cNvSpPr/>
            <p:nvPr/>
          </p:nvSpPr>
          <p:spPr>
            <a:xfrm>
              <a:off x="23295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9"/>
            <p:cNvSpPr/>
            <p:nvPr/>
          </p:nvSpPr>
          <p:spPr>
            <a:xfrm>
              <a:off x="2421325" y="25753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9"/>
            <p:cNvSpPr/>
            <p:nvPr/>
          </p:nvSpPr>
          <p:spPr>
            <a:xfrm>
              <a:off x="251325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9"/>
            <p:cNvSpPr/>
            <p:nvPr/>
          </p:nvSpPr>
          <p:spPr>
            <a:xfrm>
              <a:off x="2605000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9"/>
            <p:cNvSpPr/>
            <p:nvPr/>
          </p:nvSpPr>
          <p:spPr>
            <a:xfrm>
              <a:off x="26969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9"/>
            <p:cNvSpPr/>
            <p:nvPr/>
          </p:nvSpPr>
          <p:spPr>
            <a:xfrm>
              <a:off x="2788700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9"/>
            <p:cNvSpPr/>
            <p:nvPr/>
          </p:nvSpPr>
          <p:spPr>
            <a:xfrm>
              <a:off x="28806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9"/>
            <p:cNvSpPr/>
            <p:nvPr/>
          </p:nvSpPr>
          <p:spPr>
            <a:xfrm>
              <a:off x="297242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9"/>
            <p:cNvSpPr/>
            <p:nvPr/>
          </p:nvSpPr>
          <p:spPr>
            <a:xfrm>
              <a:off x="3064375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9"/>
            <p:cNvSpPr/>
            <p:nvPr/>
          </p:nvSpPr>
          <p:spPr>
            <a:xfrm>
              <a:off x="315612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9"/>
            <p:cNvSpPr/>
            <p:nvPr/>
          </p:nvSpPr>
          <p:spPr>
            <a:xfrm>
              <a:off x="3247875" y="25753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9"/>
            <p:cNvSpPr/>
            <p:nvPr/>
          </p:nvSpPr>
          <p:spPr>
            <a:xfrm>
              <a:off x="3339850" y="25753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9"/>
            <p:cNvSpPr/>
            <p:nvPr/>
          </p:nvSpPr>
          <p:spPr>
            <a:xfrm>
              <a:off x="3431575" y="25753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9"/>
            <p:cNvSpPr/>
            <p:nvPr/>
          </p:nvSpPr>
          <p:spPr>
            <a:xfrm>
              <a:off x="3523550" y="25753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9"/>
            <p:cNvSpPr/>
            <p:nvPr/>
          </p:nvSpPr>
          <p:spPr>
            <a:xfrm>
              <a:off x="6764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9"/>
            <p:cNvSpPr/>
            <p:nvPr/>
          </p:nvSpPr>
          <p:spPr>
            <a:xfrm>
              <a:off x="76832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9"/>
            <p:cNvSpPr/>
            <p:nvPr/>
          </p:nvSpPr>
          <p:spPr>
            <a:xfrm>
              <a:off x="860125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9"/>
            <p:cNvSpPr/>
            <p:nvPr/>
          </p:nvSpPr>
          <p:spPr>
            <a:xfrm>
              <a:off x="9518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9"/>
            <p:cNvSpPr/>
            <p:nvPr/>
          </p:nvSpPr>
          <p:spPr>
            <a:xfrm>
              <a:off x="104382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9"/>
            <p:cNvSpPr/>
            <p:nvPr/>
          </p:nvSpPr>
          <p:spPr>
            <a:xfrm>
              <a:off x="11355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9"/>
            <p:cNvSpPr/>
            <p:nvPr/>
          </p:nvSpPr>
          <p:spPr>
            <a:xfrm>
              <a:off x="1227500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9"/>
            <p:cNvSpPr/>
            <p:nvPr/>
          </p:nvSpPr>
          <p:spPr>
            <a:xfrm>
              <a:off x="131927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9"/>
            <p:cNvSpPr/>
            <p:nvPr/>
          </p:nvSpPr>
          <p:spPr>
            <a:xfrm>
              <a:off x="1411200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9"/>
            <p:cNvSpPr/>
            <p:nvPr/>
          </p:nvSpPr>
          <p:spPr>
            <a:xfrm>
              <a:off x="150300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9"/>
            <p:cNvSpPr/>
            <p:nvPr/>
          </p:nvSpPr>
          <p:spPr>
            <a:xfrm>
              <a:off x="15947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9"/>
            <p:cNvSpPr/>
            <p:nvPr/>
          </p:nvSpPr>
          <p:spPr>
            <a:xfrm>
              <a:off x="168665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9"/>
            <p:cNvSpPr/>
            <p:nvPr/>
          </p:nvSpPr>
          <p:spPr>
            <a:xfrm>
              <a:off x="17784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9"/>
            <p:cNvSpPr/>
            <p:nvPr/>
          </p:nvSpPr>
          <p:spPr>
            <a:xfrm>
              <a:off x="1870375" y="2667300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9"/>
            <p:cNvSpPr/>
            <p:nvPr/>
          </p:nvSpPr>
          <p:spPr>
            <a:xfrm>
              <a:off x="1962150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9"/>
            <p:cNvSpPr/>
            <p:nvPr/>
          </p:nvSpPr>
          <p:spPr>
            <a:xfrm>
              <a:off x="2054075" y="2667300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9"/>
            <p:cNvSpPr/>
            <p:nvPr/>
          </p:nvSpPr>
          <p:spPr>
            <a:xfrm>
              <a:off x="21458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9"/>
            <p:cNvSpPr/>
            <p:nvPr/>
          </p:nvSpPr>
          <p:spPr>
            <a:xfrm>
              <a:off x="2237800" y="2667300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9"/>
            <p:cNvSpPr/>
            <p:nvPr/>
          </p:nvSpPr>
          <p:spPr>
            <a:xfrm>
              <a:off x="23295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9"/>
            <p:cNvSpPr/>
            <p:nvPr/>
          </p:nvSpPr>
          <p:spPr>
            <a:xfrm>
              <a:off x="2421325" y="2667300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9"/>
            <p:cNvSpPr/>
            <p:nvPr/>
          </p:nvSpPr>
          <p:spPr>
            <a:xfrm>
              <a:off x="251325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9"/>
            <p:cNvSpPr/>
            <p:nvPr/>
          </p:nvSpPr>
          <p:spPr>
            <a:xfrm>
              <a:off x="2605000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9"/>
            <p:cNvSpPr/>
            <p:nvPr/>
          </p:nvSpPr>
          <p:spPr>
            <a:xfrm>
              <a:off x="26969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9"/>
            <p:cNvSpPr/>
            <p:nvPr/>
          </p:nvSpPr>
          <p:spPr>
            <a:xfrm>
              <a:off x="2788700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9"/>
            <p:cNvSpPr/>
            <p:nvPr/>
          </p:nvSpPr>
          <p:spPr>
            <a:xfrm>
              <a:off x="28806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9"/>
            <p:cNvSpPr/>
            <p:nvPr/>
          </p:nvSpPr>
          <p:spPr>
            <a:xfrm>
              <a:off x="297242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9"/>
            <p:cNvSpPr/>
            <p:nvPr/>
          </p:nvSpPr>
          <p:spPr>
            <a:xfrm>
              <a:off x="3064375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9"/>
            <p:cNvSpPr/>
            <p:nvPr/>
          </p:nvSpPr>
          <p:spPr>
            <a:xfrm>
              <a:off x="315612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9"/>
            <p:cNvSpPr/>
            <p:nvPr/>
          </p:nvSpPr>
          <p:spPr>
            <a:xfrm>
              <a:off x="3247875" y="2667300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9"/>
            <p:cNvSpPr/>
            <p:nvPr/>
          </p:nvSpPr>
          <p:spPr>
            <a:xfrm>
              <a:off x="3339850" y="2667300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9"/>
            <p:cNvSpPr/>
            <p:nvPr/>
          </p:nvSpPr>
          <p:spPr>
            <a:xfrm>
              <a:off x="3431575" y="2667300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9"/>
            <p:cNvSpPr/>
            <p:nvPr/>
          </p:nvSpPr>
          <p:spPr>
            <a:xfrm>
              <a:off x="3523550" y="2667300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9"/>
            <p:cNvSpPr/>
            <p:nvPr/>
          </p:nvSpPr>
          <p:spPr>
            <a:xfrm>
              <a:off x="6764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9"/>
            <p:cNvSpPr/>
            <p:nvPr/>
          </p:nvSpPr>
          <p:spPr>
            <a:xfrm>
              <a:off x="76832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9"/>
            <p:cNvSpPr/>
            <p:nvPr/>
          </p:nvSpPr>
          <p:spPr>
            <a:xfrm>
              <a:off x="860125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9"/>
            <p:cNvSpPr/>
            <p:nvPr/>
          </p:nvSpPr>
          <p:spPr>
            <a:xfrm>
              <a:off x="9518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9"/>
            <p:cNvSpPr/>
            <p:nvPr/>
          </p:nvSpPr>
          <p:spPr>
            <a:xfrm>
              <a:off x="104382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9"/>
            <p:cNvSpPr/>
            <p:nvPr/>
          </p:nvSpPr>
          <p:spPr>
            <a:xfrm>
              <a:off x="11355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9"/>
            <p:cNvSpPr/>
            <p:nvPr/>
          </p:nvSpPr>
          <p:spPr>
            <a:xfrm>
              <a:off x="1227500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9"/>
            <p:cNvSpPr/>
            <p:nvPr/>
          </p:nvSpPr>
          <p:spPr>
            <a:xfrm>
              <a:off x="131927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9"/>
            <p:cNvSpPr/>
            <p:nvPr/>
          </p:nvSpPr>
          <p:spPr>
            <a:xfrm>
              <a:off x="1411200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9"/>
            <p:cNvSpPr/>
            <p:nvPr/>
          </p:nvSpPr>
          <p:spPr>
            <a:xfrm>
              <a:off x="150300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9"/>
            <p:cNvSpPr/>
            <p:nvPr/>
          </p:nvSpPr>
          <p:spPr>
            <a:xfrm>
              <a:off x="15947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9"/>
            <p:cNvSpPr/>
            <p:nvPr/>
          </p:nvSpPr>
          <p:spPr>
            <a:xfrm>
              <a:off x="168665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9"/>
            <p:cNvSpPr/>
            <p:nvPr/>
          </p:nvSpPr>
          <p:spPr>
            <a:xfrm>
              <a:off x="17784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9"/>
            <p:cNvSpPr/>
            <p:nvPr/>
          </p:nvSpPr>
          <p:spPr>
            <a:xfrm>
              <a:off x="1870375" y="27590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9"/>
            <p:cNvSpPr/>
            <p:nvPr/>
          </p:nvSpPr>
          <p:spPr>
            <a:xfrm>
              <a:off x="1962150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9"/>
            <p:cNvSpPr/>
            <p:nvPr/>
          </p:nvSpPr>
          <p:spPr>
            <a:xfrm>
              <a:off x="2054075" y="27590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9"/>
            <p:cNvSpPr/>
            <p:nvPr/>
          </p:nvSpPr>
          <p:spPr>
            <a:xfrm>
              <a:off x="21458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9"/>
            <p:cNvSpPr/>
            <p:nvPr/>
          </p:nvSpPr>
          <p:spPr>
            <a:xfrm>
              <a:off x="2237800" y="27590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9"/>
            <p:cNvSpPr/>
            <p:nvPr/>
          </p:nvSpPr>
          <p:spPr>
            <a:xfrm>
              <a:off x="23295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9"/>
            <p:cNvSpPr/>
            <p:nvPr/>
          </p:nvSpPr>
          <p:spPr>
            <a:xfrm>
              <a:off x="2421325" y="27590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9"/>
            <p:cNvSpPr/>
            <p:nvPr/>
          </p:nvSpPr>
          <p:spPr>
            <a:xfrm>
              <a:off x="251325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9"/>
            <p:cNvSpPr/>
            <p:nvPr/>
          </p:nvSpPr>
          <p:spPr>
            <a:xfrm>
              <a:off x="2605000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9"/>
            <p:cNvSpPr/>
            <p:nvPr/>
          </p:nvSpPr>
          <p:spPr>
            <a:xfrm>
              <a:off x="26969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9"/>
            <p:cNvSpPr/>
            <p:nvPr/>
          </p:nvSpPr>
          <p:spPr>
            <a:xfrm>
              <a:off x="2788700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9"/>
            <p:cNvSpPr/>
            <p:nvPr/>
          </p:nvSpPr>
          <p:spPr>
            <a:xfrm>
              <a:off x="28806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9"/>
            <p:cNvSpPr/>
            <p:nvPr/>
          </p:nvSpPr>
          <p:spPr>
            <a:xfrm>
              <a:off x="297242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9"/>
            <p:cNvSpPr/>
            <p:nvPr/>
          </p:nvSpPr>
          <p:spPr>
            <a:xfrm>
              <a:off x="3064375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9"/>
            <p:cNvSpPr/>
            <p:nvPr/>
          </p:nvSpPr>
          <p:spPr>
            <a:xfrm>
              <a:off x="315612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9"/>
            <p:cNvSpPr/>
            <p:nvPr/>
          </p:nvSpPr>
          <p:spPr>
            <a:xfrm>
              <a:off x="3247875" y="27590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9"/>
            <p:cNvSpPr/>
            <p:nvPr/>
          </p:nvSpPr>
          <p:spPr>
            <a:xfrm>
              <a:off x="3339850" y="27590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9"/>
            <p:cNvSpPr/>
            <p:nvPr/>
          </p:nvSpPr>
          <p:spPr>
            <a:xfrm>
              <a:off x="3431575" y="27590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9"/>
            <p:cNvSpPr/>
            <p:nvPr/>
          </p:nvSpPr>
          <p:spPr>
            <a:xfrm>
              <a:off x="3523550" y="27590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9"/>
            <p:cNvSpPr/>
            <p:nvPr/>
          </p:nvSpPr>
          <p:spPr>
            <a:xfrm>
              <a:off x="6764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9"/>
            <p:cNvSpPr/>
            <p:nvPr/>
          </p:nvSpPr>
          <p:spPr>
            <a:xfrm>
              <a:off x="76832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9"/>
            <p:cNvSpPr/>
            <p:nvPr/>
          </p:nvSpPr>
          <p:spPr>
            <a:xfrm>
              <a:off x="860125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9"/>
            <p:cNvSpPr/>
            <p:nvPr/>
          </p:nvSpPr>
          <p:spPr>
            <a:xfrm>
              <a:off x="9518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9"/>
            <p:cNvSpPr/>
            <p:nvPr/>
          </p:nvSpPr>
          <p:spPr>
            <a:xfrm>
              <a:off x="104382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9"/>
            <p:cNvSpPr/>
            <p:nvPr/>
          </p:nvSpPr>
          <p:spPr>
            <a:xfrm>
              <a:off x="11355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9"/>
            <p:cNvSpPr/>
            <p:nvPr/>
          </p:nvSpPr>
          <p:spPr>
            <a:xfrm>
              <a:off x="1227500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9"/>
            <p:cNvSpPr/>
            <p:nvPr/>
          </p:nvSpPr>
          <p:spPr>
            <a:xfrm>
              <a:off x="131927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9"/>
            <p:cNvSpPr/>
            <p:nvPr/>
          </p:nvSpPr>
          <p:spPr>
            <a:xfrm>
              <a:off x="1411200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9"/>
            <p:cNvSpPr/>
            <p:nvPr/>
          </p:nvSpPr>
          <p:spPr>
            <a:xfrm>
              <a:off x="150300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44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9"/>
            <p:cNvSpPr/>
            <p:nvPr/>
          </p:nvSpPr>
          <p:spPr>
            <a:xfrm>
              <a:off x="15947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4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9"/>
            <p:cNvSpPr/>
            <p:nvPr/>
          </p:nvSpPr>
          <p:spPr>
            <a:xfrm>
              <a:off x="168665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9"/>
            <p:cNvSpPr/>
            <p:nvPr/>
          </p:nvSpPr>
          <p:spPr>
            <a:xfrm>
              <a:off x="17784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4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9"/>
            <p:cNvSpPr/>
            <p:nvPr/>
          </p:nvSpPr>
          <p:spPr>
            <a:xfrm>
              <a:off x="1870375" y="285102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4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9"/>
            <p:cNvSpPr/>
            <p:nvPr/>
          </p:nvSpPr>
          <p:spPr>
            <a:xfrm>
              <a:off x="1962150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4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9"/>
            <p:cNvSpPr/>
            <p:nvPr/>
          </p:nvSpPr>
          <p:spPr>
            <a:xfrm>
              <a:off x="2054075" y="285102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44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4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9"/>
            <p:cNvSpPr/>
            <p:nvPr/>
          </p:nvSpPr>
          <p:spPr>
            <a:xfrm>
              <a:off x="21458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9"/>
            <p:cNvSpPr/>
            <p:nvPr/>
          </p:nvSpPr>
          <p:spPr>
            <a:xfrm>
              <a:off x="2237800" y="285102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9"/>
            <p:cNvSpPr/>
            <p:nvPr/>
          </p:nvSpPr>
          <p:spPr>
            <a:xfrm>
              <a:off x="23295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4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9"/>
            <p:cNvSpPr/>
            <p:nvPr/>
          </p:nvSpPr>
          <p:spPr>
            <a:xfrm>
              <a:off x="2421325" y="285102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44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4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9"/>
            <p:cNvSpPr/>
            <p:nvPr/>
          </p:nvSpPr>
          <p:spPr>
            <a:xfrm>
              <a:off x="251325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44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9"/>
            <p:cNvSpPr/>
            <p:nvPr/>
          </p:nvSpPr>
          <p:spPr>
            <a:xfrm>
              <a:off x="2605000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44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9"/>
            <p:cNvSpPr/>
            <p:nvPr/>
          </p:nvSpPr>
          <p:spPr>
            <a:xfrm>
              <a:off x="26969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44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9"/>
            <p:cNvSpPr/>
            <p:nvPr/>
          </p:nvSpPr>
          <p:spPr>
            <a:xfrm>
              <a:off x="2788700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9"/>
            <p:cNvSpPr/>
            <p:nvPr/>
          </p:nvSpPr>
          <p:spPr>
            <a:xfrm>
              <a:off x="28806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4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9"/>
            <p:cNvSpPr/>
            <p:nvPr/>
          </p:nvSpPr>
          <p:spPr>
            <a:xfrm>
              <a:off x="297242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44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4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9"/>
            <p:cNvSpPr/>
            <p:nvPr/>
          </p:nvSpPr>
          <p:spPr>
            <a:xfrm>
              <a:off x="3064375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44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4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9"/>
            <p:cNvSpPr/>
            <p:nvPr/>
          </p:nvSpPr>
          <p:spPr>
            <a:xfrm>
              <a:off x="315612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9"/>
            <p:cNvSpPr/>
            <p:nvPr/>
          </p:nvSpPr>
          <p:spPr>
            <a:xfrm>
              <a:off x="3247875" y="285102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9"/>
            <p:cNvSpPr/>
            <p:nvPr/>
          </p:nvSpPr>
          <p:spPr>
            <a:xfrm>
              <a:off x="3339850" y="285102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4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9"/>
            <p:cNvSpPr/>
            <p:nvPr/>
          </p:nvSpPr>
          <p:spPr>
            <a:xfrm>
              <a:off x="3431575" y="285102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44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4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9"/>
            <p:cNvSpPr/>
            <p:nvPr/>
          </p:nvSpPr>
          <p:spPr>
            <a:xfrm>
              <a:off x="3523550" y="285102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44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4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9"/>
            <p:cNvSpPr/>
            <p:nvPr/>
          </p:nvSpPr>
          <p:spPr>
            <a:xfrm>
              <a:off x="6764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9"/>
            <p:cNvSpPr/>
            <p:nvPr/>
          </p:nvSpPr>
          <p:spPr>
            <a:xfrm>
              <a:off x="76832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9"/>
            <p:cNvSpPr/>
            <p:nvPr/>
          </p:nvSpPr>
          <p:spPr>
            <a:xfrm>
              <a:off x="860125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9"/>
            <p:cNvSpPr/>
            <p:nvPr/>
          </p:nvSpPr>
          <p:spPr>
            <a:xfrm>
              <a:off x="9518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9"/>
            <p:cNvSpPr/>
            <p:nvPr/>
          </p:nvSpPr>
          <p:spPr>
            <a:xfrm>
              <a:off x="104382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9"/>
            <p:cNvSpPr/>
            <p:nvPr/>
          </p:nvSpPr>
          <p:spPr>
            <a:xfrm>
              <a:off x="11355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9"/>
            <p:cNvSpPr/>
            <p:nvPr/>
          </p:nvSpPr>
          <p:spPr>
            <a:xfrm>
              <a:off x="1227500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9"/>
            <p:cNvSpPr/>
            <p:nvPr/>
          </p:nvSpPr>
          <p:spPr>
            <a:xfrm>
              <a:off x="131927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9"/>
            <p:cNvSpPr/>
            <p:nvPr/>
          </p:nvSpPr>
          <p:spPr>
            <a:xfrm>
              <a:off x="1411200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9"/>
            <p:cNvSpPr/>
            <p:nvPr/>
          </p:nvSpPr>
          <p:spPr>
            <a:xfrm>
              <a:off x="150300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9"/>
            <p:cNvSpPr/>
            <p:nvPr/>
          </p:nvSpPr>
          <p:spPr>
            <a:xfrm>
              <a:off x="15947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9"/>
            <p:cNvSpPr/>
            <p:nvPr/>
          </p:nvSpPr>
          <p:spPr>
            <a:xfrm>
              <a:off x="168665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9"/>
            <p:cNvSpPr/>
            <p:nvPr/>
          </p:nvSpPr>
          <p:spPr>
            <a:xfrm>
              <a:off x="17784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9"/>
            <p:cNvSpPr/>
            <p:nvPr/>
          </p:nvSpPr>
          <p:spPr>
            <a:xfrm>
              <a:off x="1870375" y="29427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9"/>
            <p:cNvSpPr/>
            <p:nvPr/>
          </p:nvSpPr>
          <p:spPr>
            <a:xfrm>
              <a:off x="1962150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9"/>
            <p:cNvSpPr/>
            <p:nvPr/>
          </p:nvSpPr>
          <p:spPr>
            <a:xfrm>
              <a:off x="2054075" y="29427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9"/>
            <p:cNvSpPr/>
            <p:nvPr/>
          </p:nvSpPr>
          <p:spPr>
            <a:xfrm>
              <a:off x="21458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9"/>
            <p:cNvSpPr/>
            <p:nvPr/>
          </p:nvSpPr>
          <p:spPr>
            <a:xfrm>
              <a:off x="2237800" y="29427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9"/>
            <p:cNvSpPr/>
            <p:nvPr/>
          </p:nvSpPr>
          <p:spPr>
            <a:xfrm>
              <a:off x="23295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9"/>
            <p:cNvSpPr/>
            <p:nvPr/>
          </p:nvSpPr>
          <p:spPr>
            <a:xfrm>
              <a:off x="2421325" y="29427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9"/>
            <p:cNvSpPr/>
            <p:nvPr/>
          </p:nvSpPr>
          <p:spPr>
            <a:xfrm>
              <a:off x="251325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9"/>
            <p:cNvSpPr/>
            <p:nvPr/>
          </p:nvSpPr>
          <p:spPr>
            <a:xfrm>
              <a:off x="2605000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9"/>
            <p:cNvSpPr/>
            <p:nvPr/>
          </p:nvSpPr>
          <p:spPr>
            <a:xfrm>
              <a:off x="26969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9"/>
            <p:cNvSpPr/>
            <p:nvPr/>
          </p:nvSpPr>
          <p:spPr>
            <a:xfrm>
              <a:off x="2788700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9"/>
            <p:cNvSpPr/>
            <p:nvPr/>
          </p:nvSpPr>
          <p:spPr>
            <a:xfrm>
              <a:off x="28806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9"/>
            <p:cNvSpPr/>
            <p:nvPr/>
          </p:nvSpPr>
          <p:spPr>
            <a:xfrm>
              <a:off x="297242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9"/>
            <p:cNvSpPr/>
            <p:nvPr/>
          </p:nvSpPr>
          <p:spPr>
            <a:xfrm>
              <a:off x="3064375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9"/>
            <p:cNvSpPr/>
            <p:nvPr/>
          </p:nvSpPr>
          <p:spPr>
            <a:xfrm>
              <a:off x="315612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9"/>
            <p:cNvSpPr/>
            <p:nvPr/>
          </p:nvSpPr>
          <p:spPr>
            <a:xfrm>
              <a:off x="3247875" y="29427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9"/>
            <p:cNvSpPr/>
            <p:nvPr/>
          </p:nvSpPr>
          <p:spPr>
            <a:xfrm>
              <a:off x="3339850" y="29427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9"/>
            <p:cNvSpPr/>
            <p:nvPr/>
          </p:nvSpPr>
          <p:spPr>
            <a:xfrm>
              <a:off x="3431575" y="29427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9"/>
            <p:cNvSpPr/>
            <p:nvPr/>
          </p:nvSpPr>
          <p:spPr>
            <a:xfrm>
              <a:off x="3523550" y="29427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9"/>
            <p:cNvSpPr/>
            <p:nvPr/>
          </p:nvSpPr>
          <p:spPr>
            <a:xfrm>
              <a:off x="6764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9"/>
            <p:cNvSpPr/>
            <p:nvPr/>
          </p:nvSpPr>
          <p:spPr>
            <a:xfrm>
              <a:off x="76832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9"/>
            <p:cNvSpPr/>
            <p:nvPr/>
          </p:nvSpPr>
          <p:spPr>
            <a:xfrm>
              <a:off x="860125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9"/>
            <p:cNvSpPr/>
            <p:nvPr/>
          </p:nvSpPr>
          <p:spPr>
            <a:xfrm>
              <a:off x="9518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9"/>
            <p:cNvSpPr/>
            <p:nvPr/>
          </p:nvSpPr>
          <p:spPr>
            <a:xfrm>
              <a:off x="104382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9"/>
            <p:cNvSpPr/>
            <p:nvPr/>
          </p:nvSpPr>
          <p:spPr>
            <a:xfrm>
              <a:off x="11355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9"/>
            <p:cNvSpPr/>
            <p:nvPr/>
          </p:nvSpPr>
          <p:spPr>
            <a:xfrm>
              <a:off x="1227500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9"/>
            <p:cNvSpPr/>
            <p:nvPr/>
          </p:nvSpPr>
          <p:spPr>
            <a:xfrm>
              <a:off x="131927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9"/>
            <p:cNvSpPr/>
            <p:nvPr/>
          </p:nvSpPr>
          <p:spPr>
            <a:xfrm>
              <a:off x="1411200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9"/>
            <p:cNvSpPr/>
            <p:nvPr/>
          </p:nvSpPr>
          <p:spPr>
            <a:xfrm>
              <a:off x="150300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0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9"/>
            <p:cNvSpPr/>
            <p:nvPr/>
          </p:nvSpPr>
          <p:spPr>
            <a:xfrm>
              <a:off x="15947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0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9"/>
            <p:cNvSpPr/>
            <p:nvPr/>
          </p:nvSpPr>
          <p:spPr>
            <a:xfrm>
              <a:off x="168665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9"/>
            <p:cNvSpPr/>
            <p:nvPr/>
          </p:nvSpPr>
          <p:spPr>
            <a:xfrm>
              <a:off x="17784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0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9"/>
            <p:cNvSpPr/>
            <p:nvPr/>
          </p:nvSpPr>
          <p:spPr>
            <a:xfrm>
              <a:off x="1870375" y="303455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0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9"/>
            <p:cNvSpPr/>
            <p:nvPr/>
          </p:nvSpPr>
          <p:spPr>
            <a:xfrm>
              <a:off x="1962150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0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9"/>
            <p:cNvSpPr/>
            <p:nvPr/>
          </p:nvSpPr>
          <p:spPr>
            <a:xfrm>
              <a:off x="2054075" y="303455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0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0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9"/>
            <p:cNvSpPr/>
            <p:nvPr/>
          </p:nvSpPr>
          <p:spPr>
            <a:xfrm>
              <a:off x="21458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9"/>
            <p:cNvSpPr/>
            <p:nvPr/>
          </p:nvSpPr>
          <p:spPr>
            <a:xfrm>
              <a:off x="2237800" y="303455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9"/>
            <p:cNvSpPr/>
            <p:nvPr/>
          </p:nvSpPr>
          <p:spPr>
            <a:xfrm>
              <a:off x="23295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0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9"/>
            <p:cNvSpPr/>
            <p:nvPr/>
          </p:nvSpPr>
          <p:spPr>
            <a:xfrm>
              <a:off x="2421325" y="303455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0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0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9"/>
            <p:cNvSpPr/>
            <p:nvPr/>
          </p:nvSpPr>
          <p:spPr>
            <a:xfrm>
              <a:off x="251325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0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9"/>
            <p:cNvSpPr/>
            <p:nvPr/>
          </p:nvSpPr>
          <p:spPr>
            <a:xfrm>
              <a:off x="2605000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0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9"/>
            <p:cNvSpPr/>
            <p:nvPr/>
          </p:nvSpPr>
          <p:spPr>
            <a:xfrm>
              <a:off x="26969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0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9"/>
            <p:cNvSpPr/>
            <p:nvPr/>
          </p:nvSpPr>
          <p:spPr>
            <a:xfrm>
              <a:off x="2788700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9"/>
            <p:cNvSpPr/>
            <p:nvPr/>
          </p:nvSpPr>
          <p:spPr>
            <a:xfrm>
              <a:off x="28806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0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9"/>
            <p:cNvSpPr/>
            <p:nvPr/>
          </p:nvSpPr>
          <p:spPr>
            <a:xfrm>
              <a:off x="297242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0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0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9"/>
            <p:cNvSpPr/>
            <p:nvPr/>
          </p:nvSpPr>
          <p:spPr>
            <a:xfrm>
              <a:off x="3064375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0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0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9"/>
            <p:cNvSpPr/>
            <p:nvPr/>
          </p:nvSpPr>
          <p:spPr>
            <a:xfrm>
              <a:off x="315612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9"/>
            <p:cNvSpPr/>
            <p:nvPr/>
          </p:nvSpPr>
          <p:spPr>
            <a:xfrm>
              <a:off x="3247875" y="303455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9"/>
            <p:cNvSpPr/>
            <p:nvPr/>
          </p:nvSpPr>
          <p:spPr>
            <a:xfrm>
              <a:off x="3339850" y="303455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0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9"/>
            <p:cNvSpPr/>
            <p:nvPr/>
          </p:nvSpPr>
          <p:spPr>
            <a:xfrm>
              <a:off x="3431575" y="303455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0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0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9"/>
            <p:cNvSpPr/>
            <p:nvPr/>
          </p:nvSpPr>
          <p:spPr>
            <a:xfrm>
              <a:off x="3523550" y="303455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0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0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9"/>
            <p:cNvSpPr/>
            <p:nvPr/>
          </p:nvSpPr>
          <p:spPr>
            <a:xfrm>
              <a:off x="6764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9"/>
            <p:cNvSpPr/>
            <p:nvPr/>
          </p:nvSpPr>
          <p:spPr>
            <a:xfrm>
              <a:off x="76832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9"/>
            <p:cNvSpPr/>
            <p:nvPr/>
          </p:nvSpPr>
          <p:spPr>
            <a:xfrm>
              <a:off x="860125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9"/>
            <p:cNvSpPr/>
            <p:nvPr/>
          </p:nvSpPr>
          <p:spPr>
            <a:xfrm>
              <a:off x="9518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9"/>
            <p:cNvSpPr/>
            <p:nvPr/>
          </p:nvSpPr>
          <p:spPr>
            <a:xfrm>
              <a:off x="104382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9"/>
            <p:cNvSpPr/>
            <p:nvPr/>
          </p:nvSpPr>
          <p:spPr>
            <a:xfrm>
              <a:off x="11355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9"/>
            <p:cNvSpPr/>
            <p:nvPr/>
          </p:nvSpPr>
          <p:spPr>
            <a:xfrm>
              <a:off x="1227500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9"/>
            <p:cNvSpPr/>
            <p:nvPr/>
          </p:nvSpPr>
          <p:spPr>
            <a:xfrm>
              <a:off x="131927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9"/>
            <p:cNvSpPr/>
            <p:nvPr/>
          </p:nvSpPr>
          <p:spPr>
            <a:xfrm>
              <a:off x="1411200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9"/>
            <p:cNvSpPr/>
            <p:nvPr/>
          </p:nvSpPr>
          <p:spPr>
            <a:xfrm>
              <a:off x="150300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52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9"/>
            <p:cNvSpPr/>
            <p:nvPr/>
          </p:nvSpPr>
          <p:spPr>
            <a:xfrm>
              <a:off x="15947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52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9"/>
            <p:cNvSpPr/>
            <p:nvPr/>
          </p:nvSpPr>
          <p:spPr>
            <a:xfrm>
              <a:off x="168665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9"/>
            <p:cNvSpPr/>
            <p:nvPr/>
          </p:nvSpPr>
          <p:spPr>
            <a:xfrm>
              <a:off x="17784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52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9"/>
            <p:cNvSpPr/>
            <p:nvPr/>
          </p:nvSpPr>
          <p:spPr>
            <a:xfrm>
              <a:off x="1870375" y="312647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52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9"/>
            <p:cNvSpPr/>
            <p:nvPr/>
          </p:nvSpPr>
          <p:spPr>
            <a:xfrm>
              <a:off x="1962150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52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9"/>
            <p:cNvSpPr/>
            <p:nvPr/>
          </p:nvSpPr>
          <p:spPr>
            <a:xfrm>
              <a:off x="2054075" y="312647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52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52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9"/>
            <p:cNvSpPr/>
            <p:nvPr/>
          </p:nvSpPr>
          <p:spPr>
            <a:xfrm>
              <a:off x="21458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9"/>
            <p:cNvSpPr/>
            <p:nvPr/>
          </p:nvSpPr>
          <p:spPr>
            <a:xfrm>
              <a:off x="2237800" y="312647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9"/>
            <p:cNvSpPr/>
            <p:nvPr/>
          </p:nvSpPr>
          <p:spPr>
            <a:xfrm>
              <a:off x="23295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52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9"/>
            <p:cNvSpPr/>
            <p:nvPr/>
          </p:nvSpPr>
          <p:spPr>
            <a:xfrm>
              <a:off x="2421325" y="312647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52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52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9"/>
            <p:cNvSpPr/>
            <p:nvPr/>
          </p:nvSpPr>
          <p:spPr>
            <a:xfrm>
              <a:off x="251325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52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9"/>
            <p:cNvSpPr/>
            <p:nvPr/>
          </p:nvSpPr>
          <p:spPr>
            <a:xfrm>
              <a:off x="2605000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52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9"/>
            <p:cNvSpPr/>
            <p:nvPr/>
          </p:nvSpPr>
          <p:spPr>
            <a:xfrm>
              <a:off x="26969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52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9"/>
            <p:cNvSpPr/>
            <p:nvPr/>
          </p:nvSpPr>
          <p:spPr>
            <a:xfrm>
              <a:off x="2788700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9"/>
            <p:cNvSpPr/>
            <p:nvPr/>
          </p:nvSpPr>
          <p:spPr>
            <a:xfrm>
              <a:off x="28806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52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9"/>
            <p:cNvSpPr/>
            <p:nvPr/>
          </p:nvSpPr>
          <p:spPr>
            <a:xfrm>
              <a:off x="297242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52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52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9"/>
            <p:cNvSpPr/>
            <p:nvPr/>
          </p:nvSpPr>
          <p:spPr>
            <a:xfrm>
              <a:off x="3064375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52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52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9"/>
            <p:cNvSpPr/>
            <p:nvPr/>
          </p:nvSpPr>
          <p:spPr>
            <a:xfrm>
              <a:off x="315612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9"/>
            <p:cNvSpPr/>
            <p:nvPr/>
          </p:nvSpPr>
          <p:spPr>
            <a:xfrm>
              <a:off x="3247875" y="312647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9"/>
            <p:cNvSpPr/>
            <p:nvPr/>
          </p:nvSpPr>
          <p:spPr>
            <a:xfrm>
              <a:off x="3339850" y="312647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52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9"/>
            <p:cNvSpPr/>
            <p:nvPr/>
          </p:nvSpPr>
          <p:spPr>
            <a:xfrm>
              <a:off x="3431575" y="312647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52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52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9"/>
            <p:cNvSpPr/>
            <p:nvPr/>
          </p:nvSpPr>
          <p:spPr>
            <a:xfrm>
              <a:off x="3523550" y="312647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52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52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9"/>
            <p:cNvSpPr/>
            <p:nvPr/>
          </p:nvSpPr>
          <p:spPr>
            <a:xfrm>
              <a:off x="6764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9"/>
            <p:cNvSpPr/>
            <p:nvPr/>
          </p:nvSpPr>
          <p:spPr>
            <a:xfrm>
              <a:off x="76832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9"/>
            <p:cNvSpPr/>
            <p:nvPr/>
          </p:nvSpPr>
          <p:spPr>
            <a:xfrm>
              <a:off x="860125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9"/>
            <p:cNvSpPr/>
            <p:nvPr/>
          </p:nvSpPr>
          <p:spPr>
            <a:xfrm>
              <a:off x="9518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9"/>
            <p:cNvSpPr/>
            <p:nvPr/>
          </p:nvSpPr>
          <p:spPr>
            <a:xfrm>
              <a:off x="104382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9"/>
            <p:cNvSpPr/>
            <p:nvPr/>
          </p:nvSpPr>
          <p:spPr>
            <a:xfrm>
              <a:off x="11355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9"/>
            <p:cNvSpPr/>
            <p:nvPr/>
          </p:nvSpPr>
          <p:spPr>
            <a:xfrm>
              <a:off x="1227500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9"/>
            <p:cNvSpPr/>
            <p:nvPr/>
          </p:nvSpPr>
          <p:spPr>
            <a:xfrm>
              <a:off x="131927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9"/>
            <p:cNvSpPr/>
            <p:nvPr/>
          </p:nvSpPr>
          <p:spPr>
            <a:xfrm>
              <a:off x="1411200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9"/>
            <p:cNvSpPr/>
            <p:nvPr/>
          </p:nvSpPr>
          <p:spPr>
            <a:xfrm>
              <a:off x="150300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9"/>
            <p:cNvSpPr/>
            <p:nvPr/>
          </p:nvSpPr>
          <p:spPr>
            <a:xfrm>
              <a:off x="15947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9"/>
            <p:cNvSpPr/>
            <p:nvPr/>
          </p:nvSpPr>
          <p:spPr>
            <a:xfrm>
              <a:off x="168665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9"/>
            <p:cNvSpPr/>
            <p:nvPr/>
          </p:nvSpPr>
          <p:spPr>
            <a:xfrm>
              <a:off x="17784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9"/>
            <p:cNvSpPr/>
            <p:nvPr/>
          </p:nvSpPr>
          <p:spPr>
            <a:xfrm>
              <a:off x="1870375" y="32182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9"/>
            <p:cNvSpPr/>
            <p:nvPr/>
          </p:nvSpPr>
          <p:spPr>
            <a:xfrm>
              <a:off x="1962150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9"/>
            <p:cNvSpPr/>
            <p:nvPr/>
          </p:nvSpPr>
          <p:spPr>
            <a:xfrm>
              <a:off x="2054075" y="32182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9"/>
            <p:cNvSpPr/>
            <p:nvPr/>
          </p:nvSpPr>
          <p:spPr>
            <a:xfrm>
              <a:off x="21458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9"/>
            <p:cNvSpPr/>
            <p:nvPr/>
          </p:nvSpPr>
          <p:spPr>
            <a:xfrm>
              <a:off x="2237800" y="32182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9"/>
            <p:cNvSpPr/>
            <p:nvPr/>
          </p:nvSpPr>
          <p:spPr>
            <a:xfrm>
              <a:off x="23295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9"/>
            <p:cNvSpPr/>
            <p:nvPr/>
          </p:nvSpPr>
          <p:spPr>
            <a:xfrm>
              <a:off x="2421325" y="32182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9"/>
            <p:cNvSpPr/>
            <p:nvPr/>
          </p:nvSpPr>
          <p:spPr>
            <a:xfrm>
              <a:off x="251325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9"/>
            <p:cNvSpPr/>
            <p:nvPr/>
          </p:nvSpPr>
          <p:spPr>
            <a:xfrm>
              <a:off x="2605000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9"/>
            <p:cNvSpPr/>
            <p:nvPr/>
          </p:nvSpPr>
          <p:spPr>
            <a:xfrm>
              <a:off x="26969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9"/>
            <p:cNvSpPr/>
            <p:nvPr/>
          </p:nvSpPr>
          <p:spPr>
            <a:xfrm>
              <a:off x="2788700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9"/>
            <p:cNvSpPr/>
            <p:nvPr/>
          </p:nvSpPr>
          <p:spPr>
            <a:xfrm>
              <a:off x="28806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9"/>
            <p:cNvSpPr/>
            <p:nvPr/>
          </p:nvSpPr>
          <p:spPr>
            <a:xfrm>
              <a:off x="297242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9"/>
            <p:cNvSpPr/>
            <p:nvPr/>
          </p:nvSpPr>
          <p:spPr>
            <a:xfrm>
              <a:off x="3064375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9"/>
            <p:cNvSpPr/>
            <p:nvPr/>
          </p:nvSpPr>
          <p:spPr>
            <a:xfrm>
              <a:off x="315612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9"/>
            <p:cNvSpPr/>
            <p:nvPr/>
          </p:nvSpPr>
          <p:spPr>
            <a:xfrm>
              <a:off x="3247875" y="32182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9"/>
            <p:cNvSpPr/>
            <p:nvPr/>
          </p:nvSpPr>
          <p:spPr>
            <a:xfrm>
              <a:off x="3339850" y="32182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9"/>
            <p:cNvSpPr/>
            <p:nvPr/>
          </p:nvSpPr>
          <p:spPr>
            <a:xfrm>
              <a:off x="3431575" y="32182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9"/>
            <p:cNvSpPr/>
            <p:nvPr/>
          </p:nvSpPr>
          <p:spPr>
            <a:xfrm>
              <a:off x="3523550" y="32182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9"/>
            <p:cNvSpPr/>
            <p:nvPr/>
          </p:nvSpPr>
          <p:spPr>
            <a:xfrm>
              <a:off x="6764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9"/>
            <p:cNvSpPr/>
            <p:nvPr/>
          </p:nvSpPr>
          <p:spPr>
            <a:xfrm>
              <a:off x="76832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9"/>
            <p:cNvSpPr/>
            <p:nvPr/>
          </p:nvSpPr>
          <p:spPr>
            <a:xfrm>
              <a:off x="860125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9"/>
            <p:cNvSpPr/>
            <p:nvPr/>
          </p:nvSpPr>
          <p:spPr>
            <a:xfrm>
              <a:off x="9518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9"/>
            <p:cNvSpPr/>
            <p:nvPr/>
          </p:nvSpPr>
          <p:spPr>
            <a:xfrm>
              <a:off x="104382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9"/>
            <p:cNvSpPr/>
            <p:nvPr/>
          </p:nvSpPr>
          <p:spPr>
            <a:xfrm>
              <a:off x="11355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9"/>
            <p:cNvSpPr/>
            <p:nvPr/>
          </p:nvSpPr>
          <p:spPr>
            <a:xfrm>
              <a:off x="1227500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9"/>
            <p:cNvSpPr/>
            <p:nvPr/>
          </p:nvSpPr>
          <p:spPr>
            <a:xfrm>
              <a:off x="131927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9"/>
            <p:cNvSpPr/>
            <p:nvPr/>
          </p:nvSpPr>
          <p:spPr>
            <a:xfrm>
              <a:off x="1411200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9"/>
            <p:cNvSpPr/>
            <p:nvPr/>
          </p:nvSpPr>
          <p:spPr>
            <a:xfrm>
              <a:off x="150300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8"/>
                    <a:pt x="0" y="252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9"/>
            <p:cNvSpPr/>
            <p:nvPr/>
          </p:nvSpPr>
          <p:spPr>
            <a:xfrm>
              <a:off x="15947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52"/>
                  </a:cubicBezTo>
                  <a:cubicBezTo>
                    <a:pt x="503" y="108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9"/>
            <p:cNvSpPr/>
            <p:nvPr/>
          </p:nvSpPr>
          <p:spPr>
            <a:xfrm>
              <a:off x="168665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9"/>
            <p:cNvSpPr/>
            <p:nvPr/>
          </p:nvSpPr>
          <p:spPr>
            <a:xfrm>
              <a:off x="17784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52"/>
                  </a:cubicBezTo>
                  <a:cubicBezTo>
                    <a:pt x="501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9"/>
            <p:cNvSpPr/>
            <p:nvPr/>
          </p:nvSpPr>
          <p:spPr>
            <a:xfrm>
              <a:off x="1870375" y="33101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52"/>
                  </a:cubicBezTo>
                  <a:cubicBezTo>
                    <a:pt x="496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9"/>
            <p:cNvSpPr/>
            <p:nvPr/>
          </p:nvSpPr>
          <p:spPr>
            <a:xfrm>
              <a:off x="1962150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52"/>
                  </a:cubicBezTo>
                  <a:cubicBezTo>
                    <a:pt x="502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9"/>
            <p:cNvSpPr/>
            <p:nvPr/>
          </p:nvSpPr>
          <p:spPr>
            <a:xfrm>
              <a:off x="2054075" y="33101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8"/>
                    <a:pt x="1" y="252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52"/>
                  </a:cubicBezTo>
                  <a:cubicBezTo>
                    <a:pt x="496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9"/>
            <p:cNvSpPr/>
            <p:nvPr/>
          </p:nvSpPr>
          <p:spPr>
            <a:xfrm>
              <a:off x="21458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9"/>
            <p:cNvSpPr/>
            <p:nvPr/>
          </p:nvSpPr>
          <p:spPr>
            <a:xfrm>
              <a:off x="2237800" y="33101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9"/>
            <p:cNvSpPr/>
            <p:nvPr/>
          </p:nvSpPr>
          <p:spPr>
            <a:xfrm>
              <a:off x="23295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52"/>
                  </a:cubicBezTo>
                  <a:cubicBezTo>
                    <a:pt x="502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9"/>
            <p:cNvSpPr/>
            <p:nvPr/>
          </p:nvSpPr>
          <p:spPr>
            <a:xfrm>
              <a:off x="2421325" y="33101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8"/>
                    <a:pt x="1" y="252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52"/>
                  </a:cubicBezTo>
                  <a:cubicBezTo>
                    <a:pt x="501" y="108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9"/>
            <p:cNvSpPr/>
            <p:nvPr/>
          </p:nvSpPr>
          <p:spPr>
            <a:xfrm>
              <a:off x="251325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8"/>
                    <a:pt x="0" y="252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9"/>
            <p:cNvSpPr/>
            <p:nvPr/>
          </p:nvSpPr>
          <p:spPr>
            <a:xfrm>
              <a:off x="2605000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8"/>
                    <a:pt x="0" y="252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9"/>
            <p:cNvSpPr/>
            <p:nvPr/>
          </p:nvSpPr>
          <p:spPr>
            <a:xfrm>
              <a:off x="26969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8"/>
                    <a:pt x="1" y="252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9"/>
            <p:cNvSpPr/>
            <p:nvPr/>
          </p:nvSpPr>
          <p:spPr>
            <a:xfrm>
              <a:off x="2788700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9"/>
            <p:cNvSpPr/>
            <p:nvPr/>
          </p:nvSpPr>
          <p:spPr>
            <a:xfrm>
              <a:off x="28806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52"/>
                  </a:cubicBezTo>
                  <a:cubicBezTo>
                    <a:pt x="494" y="108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9"/>
            <p:cNvSpPr/>
            <p:nvPr/>
          </p:nvSpPr>
          <p:spPr>
            <a:xfrm>
              <a:off x="297242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8"/>
                    <a:pt x="0" y="252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52"/>
                  </a:cubicBezTo>
                  <a:cubicBezTo>
                    <a:pt x="503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9"/>
            <p:cNvSpPr/>
            <p:nvPr/>
          </p:nvSpPr>
          <p:spPr>
            <a:xfrm>
              <a:off x="3064375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8"/>
                    <a:pt x="1" y="252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52"/>
                  </a:cubicBezTo>
                  <a:cubicBezTo>
                    <a:pt x="495" y="108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9"/>
            <p:cNvSpPr/>
            <p:nvPr/>
          </p:nvSpPr>
          <p:spPr>
            <a:xfrm>
              <a:off x="315612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9"/>
            <p:cNvSpPr/>
            <p:nvPr/>
          </p:nvSpPr>
          <p:spPr>
            <a:xfrm>
              <a:off x="3247875" y="33101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9"/>
            <p:cNvSpPr/>
            <p:nvPr/>
          </p:nvSpPr>
          <p:spPr>
            <a:xfrm>
              <a:off x="3339850" y="33101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52"/>
                  </a:cubicBezTo>
                  <a:cubicBezTo>
                    <a:pt x="501" y="108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9"/>
            <p:cNvSpPr/>
            <p:nvPr/>
          </p:nvSpPr>
          <p:spPr>
            <a:xfrm>
              <a:off x="3431575" y="33101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8"/>
                    <a:pt x="1" y="252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52"/>
                  </a:cubicBezTo>
                  <a:cubicBezTo>
                    <a:pt x="503" y="108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9"/>
            <p:cNvSpPr/>
            <p:nvPr/>
          </p:nvSpPr>
          <p:spPr>
            <a:xfrm>
              <a:off x="3523550" y="33101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8"/>
                    <a:pt x="0" y="252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52"/>
                  </a:cubicBezTo>
                  <a:cubicBezTo>
                    <a:pt x="494" y="108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9"/>
            <p:cNvSpPr/>
            <p:nvPr/>
          </p:nvSpPr>
          <p:spPr>
            <a:xfrm>
              <a:off x="6764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9"/>
            <p:cNvSpPr/>
            <p:nvPr/>
          </p:nvSpPr>
          <p:spPr>
            <a:xfrm>
              <a:off x="76832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9"/>
            <p:cNvSpPr/>
            <p:nvPr/>
          </p:nvSpPr>
          <p:spPr>
            <a:xfrm>
              <a:off x="860125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9"/>
            <p:cNvSpPr/>
            <p:nvPr/>
          </p:nvSpPr>
          <p:spPr>
            <a:xfrm>
              <a:off x="9518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9"/>
            <p:cNvSpPr/>
            <p:nvPr/>
          </p:nvSpPr>
          <p:spPr>
            <a:xfrm>
              <a:off x="104382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9"/>
            <p:cNvSpPr/>
            <p:nvPr/>
          </p:nvSpPr>
          <p:spPr>
            <a:xfrm>
              <a:off x="11355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9"/>
            <p:cNvSpPr/>
            <p:nvPr/>
          </p:nvSpPr>
          <p:spPr>
            <a:xfrm>
              <a:off x="1227500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9"/>
            <p:cNvSpPr/>
            <p:nvPr/>
          </p:nvSpPr>
          <p:spPr>
            <a:xfrm>
              <a:off x="131927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9"/>
            <p:cNvSpPr/>
            <p:nvPr/>
          </p:nvSpPr>
          <p:spPr>
            <a:xfrm>
              <a:off x="1411200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9"/>
            <p:cNvSpPr/>
            <p:nvPr/>
          </p:nvSpPr>
          <p:spPr>
            <a:xfrm>
              <a:off x="150300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9"/>
            <p:cNvSpPr/>
            <p:nvPr/>
          </p:nvSpPr>
          <p:spPr>
            <a:xfrm>
              <a:off x="15947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9"/>
            <p:cNvSpPr/>
            <p:nvPr/>
          </p:nvSpPr>
          <p:spPr>
            <a:xfrm>
              <a:off x="168665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9"/>
            <p:cNvSpPr/>
            <p:nvPr/>
          </p:nvSpPr>
          <p:spPr>
            <a:xfrm>
              <a:off x="17784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9"/>
            <p:cNvSpPr/>
            <p:nvPr/>
          </p:nvSpPr>
          <p:spPr>
            <a:xfrm>
              <a:off x="1870375" y="340192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9"/>
            <p:cNvSpPr/>
            <p:nvPr/>
          </p:nvSpPr>
          <p:spPr>
            <a:xfrm>
              <a:off x="1962150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9"/>
            <p:cNvSpPr/>
            <p:nvPr/>
          </p:nvSpPr>
          <p:spPr>
            <a:xfrm>
              <a:off x="2054075" y="340192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9"/>
            <p:cNvSpPr/>
            <p:nvPr/>
          </p:nvSpPr>
          <p:spPr>
            <a:xfrm>
              <a:off x="21458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9"/>
            <p:cNvSpPr/>
            <p:nvPr/>
          </p:nvSpPr>
          <p:spPr>
            <a:xfrm>
              <a:off x="2237800" y="340192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9"/>
            <p:cNvSpPr/>
            <p:nvPr/>
          </p:nvSpPr>
          <p:spPr>
            <a:xfrm>
              <a:off x="23295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9"/>
            <p:cNvSpPr/>
            <p:nvPr/>
          </p:nvSpPr>
          <p:spPr>
            <a:xfrm>
              <a:off x="2421325" y="340192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9"/>
            <p:cNvSpPr/>
            <p:nvPr/>
          </p:nvSpPr>
          <p:spPr>
            <a:xfrm>
              <a:off x="251325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9"/>
            <p:cNvSpPr/>
            <p:nvPr/>
          </p:nvSpPr>
          <p:spPr>
            <a:xfrm>
              <a:off x="2605000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9"/>
            <p:cNvSpPr/>
            <p:nvPr/>
          </p:nvSpPr>
          <p:spPr>
            <a:xfrm>
              <a:off x="26969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9"/>
            <p:cNvSpPr/>
            <p:nvPr/>
          </p:nvSpPr>
          <p:spPr>
            <a:xfrm>
              <a:off x="2788700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9"/>
            <p:cNvSpPr/>
            <p:nvPr/>
          </p:nvSpPr>
          <p:spPr>
            <a:xfrm>
              <a:off x="28806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9"/>
            <p:cNvSpPr/>
            <p:nvPr/>
          </p:nvSpPr>
          <p:spPr>
            <a:xfrm>
              <a:off x="297242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9"/>
            <p:cNvSpPr/>
            <p:nvPr/>
          </p:nvSpPr>
          <p:spPr>
            <a:xfrm>
              <a:off x="3064375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9"/>
            <p:cNvSpPr/>
            <p:nvPr/>
          </p:nvSpPr>
          <p:spPr>
            <a:xfrm>
              <a:off x="315612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9"/>
            <p:cNvSpPr/>
            <p:nvPr/>
          </p:nvSpPr>
          <p:spPr>
            <a:xfrm>
              <a:off x="3247875" y="340192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9"/>
            <p:cNvSpPr/>
            <p:nvPr/>
          </p:nvSpPr>
          <p:spPr>
            <a:xfrm>
              <a:off x="3339850" y="340192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9"/>
            <p:cNvSpPr/>
            <p:nvPr/>
          </p:nvSpPr>
          <p:spPr>
            <a:xfrm>
              <a:off x="3431575" y="340192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9"/>
            <p:cNvSpPr/>
            <p:nvPr/>
          </p:nvSpPr>
          <p:spPr>
            <a:xfrm>
              <a:off x="3523550" y="340192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9"/>
            <p:cNvSpPr/>
            <p:nvPr/>
          </p:nvSpPr>
          <p:spPr>
            <a:xfrm>
              <a:off x="6764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9"/>
            <p:cNvSpPr/>
            <p:nvPr/>
          </p:nvSpPr>
          <p:spPr>
            <a:xfrm>
              <a:off x="76832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9"/>
            <p:cNvSpPr/>
            <p:nvPr/>
          </p:nvSpPr>
          <p:spPr>
            <a:xfrm>
              <a:off x="860125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9"/>
            <p:cNvSpPr/>
            <p:nvPr/>
          </p:nvSpPr>
          <p:spPr>
            <a:xfrm>
              <a:off x="9518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9"/>
            <p:cNvSpPr/>
            <p:nvPr/>
          </p:nvSpPr>
          <p:spPr>
            <a:xfrm>
              <a:off x="104382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9"/>
            <p:cNvSpPr/>
            <p:nvPr/>
          </p:nvSpPr>
          <p:spPr>
            <a:xfrm>
              <a:off x="11355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9"/>
            <p:cNvSpPr/>
            <p:nvPr/>
          </p:nvSpPr>
          <p:spPr>
            <a:xfrm>
              <a:off x="1227500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9"/>
            <p:cNvSpPr/>
            <p:nvPr/>
          </p:nvSpPr>
          <p:spPr>
            <a:xfrm>
              <a:off x="131927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9"/>
            <p:cNvSpPr/>
            <p:nvPr/>
          </p:nvSpPr>
          <p:spPr>
            <a:xfrm>
              <a:off x="1411200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9"/>
            <p:cNvSpPr/>
            <p:nvPr/>
          </p:nvSpPr>
          <p:spPr>
            <a:xfrm>
              <a:off x="150300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0"/>
                  </a:moveTo>
                  <a:cubicBezTo>
                    <a:pt x="114" y="0"/>
                    <a:pt x="0" y="107"/>
                    <a:pt x="0" y="243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9"/>
            <p:cNvSpPr/>
            <p:nvPr/>
          </p:nvSpPr>
          <p:spPr>
            <a:xfrm>
              <a:off x="15947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43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9"/>
            <p:cNvSpPr/>
            <p:nvPr/>
          </p:nvSpPr>
          <p:spPr>
            <a:xfrm>
              <a:off x="168665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9"/>
            <p:cNvSpPr/>
            <p:nvPr/>
          </p:nvSpPr>
          <p:spPr>
            <a:xfrm>
              <a:off x="17784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43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9"/>
            <p:cNvSpPr/>
            <p:nvPr/>
          </p:nvSpPr>
          <p:spPr>
            <a:xfrm>
              <a:off x="1870375" y="34939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43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9"/>
            <p:cNvSpPr/>
            <p:nvPr/>
          </p:nvSpPr>
          <p:spPr>
            <a:xfrm>
              <a:off x="1962150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43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9"/>
            <p:cNvSpPr/>
            <p:nvPr/>
          </p:nvSpPr>
          <p:spPr>
            <a:xfrm>
              <a:off x="2054075" y="34939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0"/>
                  </a:moveTo>
                  <a:cubicBezTo>
                    <a:pt x="109" y="0"/>
                    <a:pt x="1" y="107"/>
                    <a:pt x="1" y="243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43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9"/>
            <p:cNvSpPr/>
            <p:nvPr/>
          </p:nvSpPr>
          <p:spPr>
            <a:xfrm>
              <a:off x="21458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9"/>
            <p:cNvSpPr/>
            <p:nvPr/>
          </p:nvSpPr>
          <p:spPr>
            <a:xfrm>
              <a:off x="2237800" y="34939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9"/>
            <p:cNvSpPr/>
            <p:nvPr/>
          </p:nvSpPr>
          <p:spPr>
            <a:xfrm>
              <a:off x="23295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43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9"/>
            <p:cNvSpPr/>
            <p:nvPr/>
          </p:nvSpPr>
          <p:spPr>
            <a:xfrm>
              <a:off x="2421325" y="34939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0"/>
                  </a:moveTo>
                  <a:cubicBezTo>
                    <a:pt x="114" y="0"/>
                    <a:pt x="1" y="107"/>
                    <a:pt x="1" y="243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43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9"/>
            <p:cNvSpPr/>
            <p:nvPr/>
          </p:nvSpPr>
          <p:spPr>
            <a:xfrm>
              <a:off x="251325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09" y="0"/>
                    <a:pt x="0" y="107"/>
                    <a:pt x="0" y="243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9"/>
            <p:cNvSpPr/>
            <p:nvPr/>
          </p:nvSpPr>
          <p:spPr>
            <a:xfrm>
              <a:off x="2605000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0" y="107"/>
                    <a:pt x="0" y="243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9"/>
            <p:cNvSpPr/>
            <p:nvPr/>
          </p:nvSpPr>
          <p:spPr>
            <a:xfrm>
              <a:off x="26969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0"/>
                  </a:moveTo>
                  <a:cubicBezTo>
                    <a:pt x="108" y="0"/>
                    <a:pt x="1" y="107"/>
                    <a:pt x="1" y="243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9"/>
            <p:cNvSpPr/>
            <p:nvPr/>
          </p:nvSpPr>
          <p:spPr>
            <a:xfrm>
              <a:off x="2788700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9"/>
            <p:cNvSpPr/>
            <p:nvPr/>
          </p:nvSpPr>
          <p:spPr>
            <a:xfrm>
              <a:off x="28806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43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9"/>
            <p:cNvSpPr/>
            <p:nvPr/>
          </p:nvSpPr>
          <p:spPr>
            <a:xfrm>
              <a:off x="297242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0"/>
                  </a:moveTo>
                  <a:cubicBezTo>
                    <a:pt x="115" y="0"/>
                    <a:pt x="0" y="107"/>
                    <a:pt x="0" y="243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43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9"/>
            <p:cNvSpPr/>
            <p:nvPr/>
          </p:nvSpPr>
          <p:spPr>
            <a:xfrm>
              <a:off x="3064375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0"/>
                  </a:moveTo>
                  <a:cubicBezTo>
                    <a:pt x="107" y="0"/>
                    <a:pt x="1" y="107"/>
                    <a:pt x="1" y="243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43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9"/>
            <p:cNvSpPr/>
            <p:nvPr/>
          </p:nvSpPr>
          <p:spPr>
            <a:xfrm>
              <a:off x="315612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9"/>
            <p:cNvSpPr/>
            <p:nvPr/>
          </p:nvSpPr>
          <p:spPr>
            <a:xfrm>
              <a:off x="3247875" y="34939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9"/>
            <p:cNvSpPr/>
            <p:nvPr/>
          </p:nvSpPr>
          <p:spPr>
            <a:xfrm>
              <a:off x="3339850" y="34939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43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9"/>
            <p:cNvSpPr/>
            <p:nvPr/>
          </p:nvSpPr>
          <p:spPr>
            <a:xfrm>
              <a:off x="3431575" y="34939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0"/>
                  </a:moveTo>
                  <a:cubicBezTo>
                    <a:pt x="116" y="0"/>
                    <a:pt x="1" y="107"/>
                    <a:pt x="1" y="243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43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9"/>
            <p:cNvSpPr/>
            <p:nvPr/>
          </p:nvSpPr>
          <p:spPr>
            <a:xfrm>
              <a:off x="3523550" y="34939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0"/>
                  </a:moveTo>
                  <a:cubicBezTo>
                    <a:pt x="107" y="0"/>
                    <a:pt x="0" y="107"/>
                    <a:pt x="0" y="243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43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9"/>
            <p:cNvSpPr/>
            <p:nvPr/>
          </p:nvSpPr>
          <p:spPr>
            <a:xfrm>
              <a:off x="6764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9"/>
            <p:cNvSpPr/>
            <p:nvPr/>
          </p:nvSpPr>
          <p:spPr>
            <a:xfrm>
              <a:off x="76832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9"/>
            <p:cNvSpPr/>
            <p:nvPr/>
          </p:nvSpPr>
          <p:spPr>
            <a:xfrm>
              <a:off x="860125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9"/>
            <p:cNvSpPr/>
            <p:nvPr/>
          </p:nvSpPr>
          <p:spPr>
            <a:xfrm>
              <a:off x="9518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9"/>
            <p:cNvSpPr/>
            <p:nvPr/>
          </p:nvSpPr>
          <p:spPr>
            <a:xfrm>
              <a:off x="104382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9"/>
            <p:cNvSpPr/>
            <p:nvPr/>
          </p:nvSpPr>
          <p:spPr>
            <a:xfrm>
              <a:off x="11355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9"/>
            <p:cNvSpPr/>
            <p:nvPr/>
          </p:nvSpPr>
          <p:spPr>
            <a:xfrm>
              <a:off x="1227500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9"/>
            <p:cNvSpPr/>
            <p:nvPr/>
          </p:nvSpPr>
          <p:spPr>
            <a:xfrm>
              <a:off x="131927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9"/>
            <p:cNvSpPr/>
            <p:nvPr/>
          </p:nvSpPr>
          <p:spPr>
            <a:xfrm>
              <a:off x="1411200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9"/>
            <p:cNvSpPr/>
            <p:nvPr/>
          </p:nvSpPr>
          <p:spPr>
            <a:xfrm>
              <a:off x="150300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9"/>
            <p:cNvSpPr/>
            <p:nvPr/>
          </p:nvSpPr>
          <p:spPr>
            <a:xfrm>
              <a:off x="15947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9"/>
            <p:cNvSpPr/>
            <p:nvPr/>
          </p:nvSpPr>
          <p:spPr>
            <a:xfrm>
              <a:off x="168665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9"/>
            <p:cNvSpPr/>
            <p:nvPr/>
          </p:nvSpPr>
          <p:spPr>
            <a:xfrm>
              <a:off x="17784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9"/>
            <p:cNvSpPr/>
            <p:nvPr/>
          </p:nvSpPr>
          <p:spPr>
            <a:xfrm>
              <a:off x="1870375" y="358565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9"/>
            <p:cNvSpPr/>
            <p:nvPr/>
          </p:nvSpPr>
          <p:spPr>
            <a:xfrm>
              <a:off x="1962150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9"/>
            <p:cNvSpPr/>
            <p:nvPr/>
          </p:nvSpPr>
          <p:spPr>
            <a:xfrm>
              <a:off x="2054075" y="358565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9"/>
            <p:cNvSpPr/>
            <p:nvPr/>
          </p:nvSpPr>
          <p:spPr>
            <a:xfrm>
              <a:off x="21458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9"/>
            <p:cNvSpPr/>
            <p:nvPr/>
          </p:nvSpPr>
          <p:spPr>
            <a:xfrm>
              <a:off x="2237800" y="358565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9"/>
            <p:cNvSpPr/>
            <p:nvPr/>
          </p:nvSpPr>
          <p:spPr>
            <a:xfrm>
              <a:off x="23295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9"/>
            <p:cNvSpPr/>
            <p:nvPr/>
          </p:nvSpPr>
          <p:spPr>
            <a:xfrm>
              <a:off x="2421325" y="358565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9"/>
            <p:cNvSpPr/>
            <p:nvPr/>
          </p:nvSpPr>
          <p:spPr>
            <a:xfrm>
              <a:off x="251325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9"/>
            <p:cNvSpPr/>
            <p:nvPr/>
          </p:nvSpPr>
          <p:spPr>
            <a:xfrm>
              <a:off x="2605000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9"/>
            <p:cNvSpPr/>
            <p:nvPr/>
          </p:nvSpPr>
          <p:spPr>
            <a:xfrm>
              <a:off x="26969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9"/>
            <p:cNvSpPr/>
            <p:nvPr/>
          </p:nvSpPr>
          <p:spPr>
            <a:xfrm>
              <a:off x="2788700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9"/>
            <p:cNvSpPr/>
            <p:nvPr/>
          </p:nvSpPr>
          <p:spPr>
            <a:xfrm>
              <a:off x="28806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9"/>
            <p:cNvSpPr/>
            <p:nvPr/>
          </p:nvSpPr>
          <p:spPr>
            <a:xfrm>
              <a:off x="297242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9"/>
            <p:cNvSpPr/>
            <p:nvPr/>
          </p:nvSpPr>
          <p:spPr>
            <a:xfrm>
              <a:off x="3064375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9"/>
            <p:cNvSpPr/>
            <p:nvPr/>
          </p:nvSpPr>
          <p:spPr>
            <a:xfrm>
              <a:off x="315612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9"/>
            <p:cNvSpPr/>
            <p:nvPr/>
          </p:nvSpPr>
          <p:spPr>
            <a:xfrm>
              <a:off x="3247875" y="358565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9"/>
            <p:cNvSpPr/>
            <p:nvPr/>
          </p:nvSpPr>
          <p:spPr>
            <a:xfrm>
              <a:off x="3339850" y="358565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9"/>
            <p:cNvSpPr/>
            <p:nvPr/>
          </p:nvSpPr>
          <p:spPr>
            <a:xfrm>
              <a:off x="3431575" y="358565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9"/>
            <p:cNvSpPr/>
            <p:nvPr/>
          </p:nvSpPr>
          <p:spPr>
            <a:xfrm>
              <a:off x="3523550" y="358565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9"/>
            <p:cNvSpPr/>
            <p:nvPr/>
          </p:nvSpPr>
          <p:spPr>
            <a:xfrm>
              <a:off x="6764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9"/>
            <p:cNvSpPr/>
            <p:nvPr/>
          </p:nvSpPr>
          <p:spPr>
            <a:xfrm>
              <a:off x="76832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9"/>
            <p:cNvSpPr/>
            <p:nvPr/>
          </p:nvSpPr>
          <p:spPr>
            <a:xfrm>
              <a:off x="860125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9"/>
            <p:cNvSpPr/>
            <p:nvPr/>
          </p:nvSpPr>
          <p:spPr>
            <a:xfrm>
              <a:off x="9518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9"/>
            <p:cNvSpPr/>
            <p:nvPr/>
          </p:nvSpPr>
          <p:spPr>
            <a:xfrm>
              <a:off x="104382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9"/>
            <p:cNvSpPr/>
            <p:nvPr/>
          </p:nvSpPr>
          <p:spPr>
            <a:xfrm>
              <a:off x="11355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9"/>
            <p:cNvSpPr/>
            <p:nvPr/>
          </p:nvSpPr>
          <p:spPr>
            <a:xfrm>
              <a:off x="1227500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1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9"/>
            <p:cNvSpPr/>
            <p:nvPr/>
          </p:nvSpPr>
          <p:spPr>
            <a:xfrm>
              <a:off x="131927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9"/>
            <p:cNvSpPr/>
            <p:nvPr/>
          </p:nvSpPr>
          <p:spPr>
            <a:xfrm>
              <a:off x="1411200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45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9"/>
            <p:cNvSpPr/>
            <p:nvPr/>
          </p:nvSpPr>
          <p:spPr>
            <a:xfrm>
              <a:off x="150300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43"/>
                  </a:cubicBezTo>
                  <a:cubicBezTo>
                    <a:pt x="0" y="388"/>
                    <a:pt x="114" y="495"/>
                    <a:pt x="250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9"/>
            <p:cNvSpPr/>
            <p:nvPr/>
          </p:nvSpPr>
          <p:spPr>
            <a:xfrm>
              <a:off x="15947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94" y="495"/>
                    <a:pt x="503" y="388"/>
                    <a:pt x="503" y="243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9"/>
            <p:cNvSpPr/>
            <p:nvPr/>
          </p:nvSpPr>
          <p:spPr>
            <a:xfrm>
              <a:off x="168665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9"/>
            <p:cNvSpPr/>
            <p:nvPr/>
          </p:nvSpPr>
          <p:spPr>
            <a:xfrm>
              <a:off x="17784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2" y="495"/>
                  </a:cubicBezTo>
                  <a:cubicBezTo>
                    <a:pt x="388" y="495"/>
                    <a:pt x="501" y="388"/>
                    <a:pt x="501" y="243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9"/>
            <p:cNvSpPr/>
            <p:nvPr/>
          </p:nvSpPr>
          <p:spPr>
            <a:xfrm>
              <a:off x="1870375" y="3677600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7" y="495"/>
                    <a:pt x="496" y="388"/>
                    <a:pt x="496" y="243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9"/>
            <p:cNvSpPr/>
            <p:nvPr/>
          </p:nvSpPr>
          <p:spPr>
            <a:xfrm>
              <a:off x="1962150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88" y="495"/>
                    <a:pt x="502" y="388"/>
                    <a:pt x="502" y="243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9"/>
            <p:cNvSpPr/>
            <p:nvPr/>
          </p:nvSpPr>
          <p:spPr>
            <a:xfrm>
              <a:off x="2054075" y="3677600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43"/>
                  </a:cubicBezTo>
                  <a:cubicBezTo>
                    <a:pt x="1" y="388"/>
                    <a:pt x="109" y="495"/>
                    <a:pt x="252" y="495"/>
                  </a:cubicBezTo>
                  <a:cubicBezTo>
                    <a:pt x="388" y="495"/>
                    <a:pt x="496" y="388"/>
                    <a:pt x="496" y="243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9"/>
            <p:cNvSpPr/>
            <p:nvPr/>
          </p:nvSpPr>
          <p:spPr>
            <a:xfrm>
              <a:off x="21458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9"/>
            <p:cNvSpPr/>
            <p:nvPr/>
          </p:nvSpPr>
          <p:spPr>
            <a:xfrm>
              <a:off x="2237800" y="3677600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4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9"/>
            <p:cNvSpPr/>
            <p:nvPr/>
          </p:nvSpPr>
          <p:spPr>
            <a:xfrm>
              <a:off x="23295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2" y="388"/>
                    <a:pt x="502" y="243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9"/>
            <p:cNvSpPr/>
            <p:nvPr/>
          </p:nvSpPr>
          <p:spPr>
            <a:xfrm>
              <a:off x="2421325" y="3677600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43"/>
                  </a:cubicBezTo>
                  <a:cubicBezTo>
                    <a:pt x="1" y="388"/>
                    <a:pt x="114" y="495"/>
                    <a:pt x="250" y="495"/>
                  </a:cubicBezTo>
                  <a:cubicBezTo>
                    <a:pt x="395" y="495"/>
                    <a:pt x="501" y="388"/>
                    <a:pt x="501" y="243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9"/>
            <p:cNvSpPr/>
            <p:nvPr/>
          </p:nvSpPr>
          <p:spPr>
            <a:xfrm>
              <a:off x="251325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43"/>
                  </a:cubicBezTo>
                  <a:cubicBezTo>
                    <a:pt x="0" y="388"/>
                    <a:pt x="109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9"/>
            <p:cNvSpPr/>
            <p:nvPr/>
          </p:nvSpPr>
          <p:spPr>
            <a:xfrm>
              <a:off x="2605000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43"/>
                  </a:cubicBezTo>
                  <a:cubicBezTo>
                    <a:pt x="0" y="388"/>
                    <a:pt x="116" y="495"/>
                    <a:pt x="252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9"/>
            <p:cNvSpPr/>
            <p:nvPr/>
          </p:nvSpPr>
          <p:spPr>
            <a:xfrm>
              <a:off x="26969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43"/>
                  </a:cubicBezTo>
                  <a:cubicBezTo>
                    <a:pt x="1" y="388"/>
                    <a:pt x="108" y="495"/>
                    <a:pt x="252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9"/>
            <p:cNvSpPr/>
            <p:nvPr/>
          </p:nvSpPr>
          <p:spPr>
            <a:xfrm>
              <a:off x="2788700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9"/>
            <p:cNvSpPr/>
            <p:nvPr/>
          </p:nvSpPr>
          <p:spPr>
            <a:xfrm>
              <a:off x="28806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43" y="495"/>
                  </a:cubicBezTo>
                  <a:cubicBezTo>
                    <a:pt x="387" y="495"/>
                    <a:pt x="494" y="388"/>
                    <a:pt x="494" y="243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9"/>
            <p:cNvSpPr/>
            <p:nvPr/>
          </p:nvSpPr>
          <p:spPr>
            <a:xfrm>
              <a:off x="297242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43"/>
                  </a:cubicBezTo>
                  <a:cubicBezTo>
                    <a:pt x="0" y="388"/>
                    <a:pt x="115" y="495"/>
                    <a:pt x="251" y="495"/>
                  </a:cubicBezTo>
                  <a:cubicBezTo>
                    <a:pt x="387" y="495"/>
                    <a:pt x="503" y="388"/>
                    <a:pt x="503" y="243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9"/>
            <p:cNvSpPr/>
            <p:nvPr/>
          </p:nvSpPr>
          <p:spPr>
            <a:xfrm>
              <a:off x="3064375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43"/>
                  </a:cubicBezTo>
                  <a:cubicBezTo>
                    <a:pt x="1" y="388"/>
                    <a:pt x="107" y="495"/>
                    <a:pt x="243" y="495"/>
                  </a:cubicBezTo>
                  <a:cubicBezTo>
                    <a:pt x="388" y="495"/>
                    <a:pt x="495" y="388"/>
                    <a:pt x="495" y="243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9"/>
            <p:cNvSpPr/>
            <p:nvPr/>
          </p:nvSpPr>
          <p:spPr>
            <a:xfrm>
              <a:off x="315612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9"/>
            <p:cNvSpPr/>
            <p:nvPr/>
          </p:nvSpPr>
          <p:spPr>
            <a:xfrm>
              <a:off x="3247875" y="3677600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9"/>
            <p:cNvSpPr/>
            <p:nvPr/>
          </p:nvSpPr>
          <p:spPr>
            <a:xfrm>
              <a:off x="3339850" y="3677600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1" y="495"/>
                  </a:cubicBezTo>
                  <a:cubicBezTo>
                    <a:pt x="387" y="495"/>
                    <a:pt x="501" y="388"/>
                    <a:pt x="501" y="243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9"/>
            <p:cNvSpPr/>
            <p:nvPr/>
          </p:nvSpPr>
          <p:spPr>
            <a:xfrm>
              <a:off x="3431575" y="3677600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43"/>
                  </a:cubicBezTo>
                  <a:cubicBezTo>
                    <a:pt x="1" y="388"/>
                    <a:pt x="116" y="495"/>
                    <a:pt x="252" y="495"/>
                  </a:cubicBezTo>
                  <a:cubicBezTo>
                    <a:pt x="388" y="495"/>
                    <a:pt x="503" y="388"/>
                    <a:pt x="503" y="243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9"/>
            <p:cNvSpPr/>
            <p:nvPr/>
          </p:nvSpPr>
          <p:spPr>
            <a:xfrm>
              <a:off x="3523550" y="3677600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43"/>
                  </a:cubicBezTo>
                  <a:cubicBezTo>
                    <a:pt x="0" y="388"/>
                    <a:pt x="107" y="495"/>
                    <a:pt x="250" y="495"/>
                  </a:cubicBezTo>
                  <a:cubicBezTo>
                    <a:pt x="388" y="495"/>
                    <a:pt x="494" y="388"/>
                    <a:pt x="494" y="243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9"/>
            <p:cNvSpPr/>
            <p:nvPr/>
          </p:nvSpPr>
          <p:spPr>
            <a:xfrm>
              <a:off x="6764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9"/>
            <p:cNvSpPr/>
            <p:nvPr/>
          </p:nvSpPr>
          <p:spPr>
            <a:xfrm>
              <a:off x="76832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9"/>
            <p:cNvSpPr/>
            <p:nvPr/>
          </p:nvSpPr>
          <p:spPr>
            <a:xfrm>
              <a:off x="860125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9"/>
            <p:cNvSpPr/>
            <p:nvPr/>
          </p:nvSpPr>
          <p:spPr>
            <a:xfrm>
              <a:off x="9518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9"/>
            <p:cNvSpPr/>
            <p:nvPr/>
          </p:nvSpPr>
          <p:spPr>
            <a:xfrm>
              <a:off x="104382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9"/>
            <p:cNvSpPr/>
            <p:nvPr/>
          </p:nvSpPr>
          <p:spPr>
            <a:xfrm>
              <a:off x="11355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9"/>
            <p:cNvSpPr/>
            <p:nvPr/>
          </p:nvSpPr>
          <p:spPr>
            <a:xfrm>
              <a:off x="1227500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9"/>
            <p:cNvSpPr/>
            <p:nvPr/>
          </p:nvSpPr>
          <p:spPr>
            <a:xfrm>
              <a:off x="131927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9"/>
            <p:cNvSpPr/>
            <p:nvPr/>
          </p:nvSpPr>
          <p:spPr>
            <a:xfrm>
              <a:off x="1411200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9"/>
            <p:cNvSpPr/>
            <p:nvPr/>
          </p:nvSpPr>
          <p:spPr>
            <a:xfrm>
              <a:off x="150300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9"/>
            <p:cNvSpPr/>
            <p:nvPr/>
          </p:nvSpPr>
          <p:spPr>
            <a:xfrm>
              <a:off x="15947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9"/>
            <p:cNvSpPr/>
            <p:nvPr/>
          </p:nvSpPr>
          <p:spPr>
            <a:xfrm>
              <a:off x="168665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9"/>
            <p:cNvSpPr/>
            <p:nvPr/>
          </p:nvSpPr>
          <p:spPr>
            <a:xfrm>
              <a:off x="17784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9"/>
            <p:cNvSpPr/>
            <p:nvPr/>
          </p:nvSpPr>
          <p:spPr>
            <a:xfrm>
              <a:off x="1870375" y="376935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9"/>
            <p:cNvSpPr/>
            <p:nvPr/>
          </p:nvSpPr>
          <p:spPr>
            <a:xfrm>
              <a:off x="1962150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9"/>
            <p:cNvSpPr/>
            <p:nvPr/>
          </p:nvSpPr>
          <p:spPr>
            <a:xfrm>
              <a:off x="2054075" y="376935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9"/>
            <p:cNvSpPr/>
            <p:nvPr/>
          </p:nvSpPr>
          <p:spPr>
            <a:xfrm>
              <a:off x="21458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9"/>
            <p:cNvSpPr/>
            <p:nvPr/>
          </p:nvSpPr>
          <p:spPr>
            <a:xfrm>
              <a:off x="2237800" y="376935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9"/>
            <p:cNvSpPr/>
            <p:nvPr/>
          </p:nvSpPr>
          <p:spPr>
            <a:xfrm>
              <a:off x="23295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9"/>
            <p:cNvSpPr/>
            <p:nvPr/>
          </p:nvSpPr>
          <p:spPr>
            <a:xfrm>
              <a:off x="2421325" y="376935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9"/>
            <p:cNvSpPr/>
            <p:nvPr/>
          </p:nvSpPr>
          <p:spPr>
            <a:xfrm>
              <a:off x="251325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9"/>
            <p:cNvSpPr/>
            <p:nvPr/>
          </p:nvSpPr>
          <p:spPr>
            <a:xfrm>
              <a:off x="2605000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9"/>
            <p:cNvSpPr/>
            <p:nvPr/>
          </p:nvSpPr>
          <p:spPr>
            <a:xfrm>
              <a:off x="26969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9"/>
            <p:cNvSpPr/>
            <p:nvPr/>
          </p:nvSpPr>
          <p:spPr>
            <a:xfrm>
              <a:off x="2788700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9"/>
            <p:cNvSpPr/>
            <p:nvPr/>
          </p:nvSpPr>
          <p:spPr>
            <a:xfrm>
              <a:off x="28806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9"/>
            <p:cNvSpPr/>
            <p:nvPr/>
          </p:nvSpPr>
          <p:spPr>
            <a:xfrm>
              <a:off x="297242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9"/>
            <p:cNvSpPr/>
            <p:nvPr/>
          </p:nvSpPr>
          <p:spPr>
            <a:xfrm>
              <a:off x="3064375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9"/>
            <p:cNvSpPr/>
            <p:nvPr/>
          </p:nvSpPr>
          <p:spPr>
            <a:xfrm>
              <a:off x="315612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9"/>
            <p:cNvSpPr/>
            <p:nvPr/>
          </p:nvSpPr>
          <p:spPr>
            <a:xfrm>
              <a:off x="3247875" y="376935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9"/>
            <p:cNvSpPr/>
            <p:nvPr/>
          </p:nvSpPr>
          <p:spPr>
            <a:xfrm>
              <a:off x="3339850" y="376935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9"/>
            <p:cNvSpPr/>
            <p:nvPr/>
          </p:nvSpPr>
          <p:spPr>
            <a:xfrm>
              <a:off x="3431575" y="376935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9"/>
            <p:cNvSpPr/>
            <p:nvPr/>
          </p:nvSpPr>
          <p:spPr>
            <a:xfrm>
              <a:off x="3523550" y="376935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9"/>
            <p:cNvSpPr/>
            <p:nvPr/>
          </p:nvSpPr>
          <p:spPr>
            <a:xfrm>
              <a:off x="6764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9"/>
            <p:cNvSpPr/>
            <p:nvPr/>
          </p:nvSpPr>
          <p:spPr>
            <a:xfrm>
              <a:off x="76832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9"/>
            <p:cNvSpPr/>
            <p:nvPr/>
          </p:nvSpPr>
          <p:spPr>
            <a:xfrm>
              <a:off x="860125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9"/>
            <p:cNvSpPr/>
            <p:nvPr/>
          </p:nvSpPr>
          <p:spPr>
            <a:xfrm>
              <a:off x="9518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9"/>
            <p:cNvSpPr/>
            <p:nvPr/>
          </p:nvSpPr>
          <p:spPr>
            <a:xfrm>
              <a:off x="104382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9"/>
            <p:cNvSpPr/>
            <p:nvPr/>
          </p:nvSpPr>
          <p:spPr>
            <a:xfrm>
              <a:off x="11355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9"/>
            <p:cNvSpPr/>
            <p:nvPr/>
          </p:nvSpPr>
          <p:spPr>
            <a:xfrm>
              <a:off x="1227500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9"/>
            <p:cNvSpPr/>
            <p:nvPr/>
          </p:nvSpPr>
          <p:spPr>
            <a:xfrm>
              <a:off x="131927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9"/>
            <p:cNvSpPr/>
            <p:nvPr/>
          </p:nvSpPr>
          <p:spPr>
            <a:xfrm>
              <a:off x="1411200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9"/>
            <p:cNvSpPr/>
            <p:nvPr/>
          </p:nvSpPr>
          <p:spPr>
            <a:xfrm>
              <a:off x="150300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9"/>
            <p:cNvSpPr/>
            <p:nvPr/>
          </p:nvSpPr>
          <p:spPr>
            <a:xfrm>
              <a:off x="15947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9"/>
            <p:cNvSpPr/>
            <p:nvPr/>
          </p:nvSpPr>
          <p:spPr>
            <a:xfrm>
              <a:off x="168665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9"/>
            <p:cNvSpPr/>
            <p:nvPr/>
          </p:nvSpPr>
          <p:spPr>
            <a:xfrm>
              <a:off x="17784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9"/>
            <p:cNvSpPr/>
            <p:nvPr/>
          </p:nvSpPr>
          <p:spPr>
            <a:xfrm>
              <a:off x="1870375" y="38611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9"/>
            <p:cNvSpPr/>
            <p:nvPr/>
          </p:nvSpPr>
          <p:spPr>
            <a:xfrm>
              <a:off x="1962150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9"/>
            <p:cNvSpPr/>
            <p:nvPr/>
          </p:nvSpPr>
          <p:spPr>
            <a:xfrm>
              <a:off x="2054075" y="38611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9"/>
            <p:cNvSpPr/>
            <p:nvPr/>
          </p:nvSpPr>
          <p:spPr>
            <a:xfrm>
              <a:off x="21458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9"/>
            <p:cNvSpPr/>
            <p:nvPr/>
          </p:nvSpPr>
          <p:spPr>
            <a:xfrm>
              <a:off x="2237800" y="38611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9"/>
            <p:cNvSpPr/>
            <p:nvPr/>
          </p:nvSpPr>
          <p:spPr>
            <a:xfrm>
              <a:off x="23295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9"/>
            <p:cNvSpPr/>
            <p:nvPr/>
          </p:nvSpPr>
          <p:spPr>
            <a:xfrm>
              <a:off x="2421325" y="38611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9"/>
            <p:cNvSpPr/>
            <p:nvPr/>
          </p:nvSpPr>
          <p:spPr>
            <a:xfrm>
              <a:off x="251325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9"/>
            <p:cNvSpPr/>
            <p:nvPr/>
          </p:nvSpPr>
          <p:spPr>
            <a:xfrm>
              <a:off x="2605000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9"/>
            <p:cNvSpPr/>
            <p:nvPr/>
          </p:nvSpPr>
          <p:spPr>
            <a:xfrm>
              <a:off x="26969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9"/>
            <p:cNvSpPr/>
            <p:nvPr/>
          </p:nvSpPr>
          <p:spPr>
            <a:xfrm>
              <a:off x="2788700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9"/>
            <p:cNvSpPr/>
            <p:nvPr/>
          </p:nvSpPr>
          <p:spPr>
            <a:xfrm>
              <a:off x="28806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9"/>
            <p:cNvSpPr/>
            <p:nvPr/>
          </p:nvSpPr>
          <p:spPr>
            <a:xfrm>
              <a:off x="297242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9"/>
            <p:cNvSpPr/>
            <p:nvPr/>
          </p:nvSpPr>
          <p:spPr>
            <a:xfrm>
              <a:off x="3064375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9"/>
            <p:cNvSpPr/>
            <p:nvPr/>
          </p:nvSpPr>
          <p:spPr>
            <a:xfrm>
              <a:off x="315612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9"/>
            <p:cNvSpPr/>
            <p:nvPr/>
          </p:nvSpPr>
          <p:spPr>
            <a:xfrm>
              <a:off x="3247875" y="38611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9"/>
            <p:cNvSpPr/>
            <p:nvPr/>
          </p:nvSpPr>
          <p:spPr>
            <a:xfrm>
              <a:off x="3339850" y="38611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9"/>
            <p:cNvSpPr/>
            <p:nvPr/>
          </p:nvSpPr>
          <p:spPr>
            <a:xfrm>
              <a:off x="3431575" y="38611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9"/>
            <p:cNvSpPr/>
            <p:nvPr/>
          </p:nvSpPr>
          <p:spPr>
            <a:xfrm>
              <a:off x="3523550" y="38611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9"/>
            <p:cNvSpPr/>
            <p:nvPr/>
          </p:nvSpPr>
          <p:spPr>
            <a:xfrm>
              <a:off x="6764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9"/>
            <p:cNvSpPr/>
            <p:nvPr/>
          </p:nvSpPr>
          <p:spPr>
            <a:xfrm>
              <a:off x="76832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45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9"/>
            <p:cNvSpPr/>
            <p:nvPr/>
          </p:nvSpPr>
          <p:spPr>
            <a:xfrm>
              <a:off x="860125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9"/>
            <p:cNvSpPr/>
            <p:nvPr/>
          </p:nvSpPr>
          <p:spPr>
            <a:xfrm>
              <a:off x="9518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9"/>
            <p:cNvSpPr/>
            <p:nvPr/>
          </p:nvSpPr>
          <p:spPr>
            <a:xfrm>
              <a:off x="104382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9"/>
            <p:cNvSpPr/>
            <p:nvPr/>
          </p:nvSpPr>
          <p:spPr>
            <a:xfrm>
              <a:off x="11355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9"/>
            <p:cNvSpPr/>
            <p:nvPr/>
          </p:nvSpPr>
          <p:spPr>
            <a:xfrm>
              <a:off x="1227500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1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1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9"/>
            <p:cNvSpPr/>
            <p:nvPr/>
          </p:nvSpPr>
          <p:spPr>
            <a:xfrm>
              <a:off x="131927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9"/>
            <p:cNvSpPr/>
            <p:nvPr/>
          </p:nvSpPr>
          <p:spPr>
            <a:xfrm>
              <a:off x="1411200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45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45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9"/>
            <p:cNvSpPr/>
            <p:nvPr/>
          </p:nvSpPr>
          <p:spPr>
            <a:xfrm>
              <a:off x="150300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0" y="0"/>
                  </a:moveTo>
                  <a:cubicBezTo>
                    <a:pt x="114" y="0"/>
                    <a:pt x="0" y="107"/>
                    <a:pt x="0" y="251"/>
                  </a:cubicBezTo>
                  <a:cubicBezTo>
                    <a:pt x="0" y="387"/>
                    <a:pt x="114" y="494"/>
                    <a:pt x="250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9"/>
            <p:cNvSpPr/>
            <p:nvPr/>
          </p:nvSpPr>
          <p:spPr>
            <a:xfrm>
              <a:off x="15947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94" y="494"/>
                    <a:pt x="503" y="387"/>
                    <a:pt x="503" y="251"/>
                  </a:cubicBezTo>
                  <a:cubicBezTo>
                    <a:pt x="503" y="107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9"/>
            <p:cNvSpPr/>
            <p:nvPr/>
          </p:nvSpPr>
          <p:spPr>
            <a:xfrm>
              <a:off x="168665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9"/>
            <p:cNvSpPr/>
            <p:nvPr/>
          </p:nvSpPr>
          <p:spPr>
            <a:xfrm>
              <a:off x="17784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2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2" y="494"/>
                  </a:cubicBezTo>
                  <a:cubicBezTo>
                    <a:pt x="388" y="494"/>
                    <a:pt x="501" y="387"/>
                    <a:pt x="501" y="251"/>
                  </a:cubicBezTo>
                  <a:cubicBezTo>
                    <a:pt x="501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9"/>
            <p:cNvSpPr/>
            <p:nvPr/>
          </p:nvSpPr>
          <p:spPr>
            <a:xfrm>
              <a:off x="1870375" y="3953075"/>
              <a:ext cx="12400" cy="12350"/>
            </a:xfrm>
            <a:custGeom>
              <a:avLst/>
              <a:gdLst/>
              <a:ahLst/>
              <a:cxnLst/>
              <a:rect l="l" t="t" r="r" b="b"/>
              <a:pathLst>
                <a:path w="496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7" y="494"/>
                    <a:pt x="496" y="387"/>
                    <a:pt x="496" y="251"/>
                  </a:cubicBezTo>
                  <a:cubicBezTo>
                    <a:pt x="496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9"/>
            <p:cNvSpPr/>
            <p:nvPr/>
          </p:nvSpPr>
          <p:spPr>
            <a:xfrm>
              <a:off x="1962150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88" y="494"/>
                    <a:pt x="502" y="387"/>
                    <a:pt x="502" y="251"/>
                  </a:cubicBezTo>
                  <a:cubicBezTo>
                    <a:pt x="502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9"/>
            <p:cNvSpPr/>
            <p:nvPr/>
          </p:nvSpPr>
          <p:spPr>
            <a:xfrm>
              <a:off x="2054075" y="3953075"/>
              <a:ext cx="12425" cy="12350"/>
            </a:xfrm>
            <a:custGeom>
              <a:avLst/>
              <a:gdLst/>
              <a:ahLst/>
              <a:cxnLst/>
              <a:rect l="l" t="t" r="r" b="b"/>
              <a:pathLst>
                <a:path w="497" h="494" extrusionOk="0">
                  <a:moveTo>
                    <a:pt x="252" y="0"/>
                  </a:moveTo>
                  <a:cubicBezTo>
                    <a:pt x="109" y="0"/>
                    <a:pt x="1" y="107"/>
                    <a:pt x="1" y="251"/>
                  </a:cubicBezTo>
                  <a:cubicBezTo>
                    <a:pt x="1" y="387"/>
                    <a:pt x="109" y="494"/>
                    <a:pt x="252" y="494"/>
                  </a:cubicBezTo>
                  <a:cubicBezTo>
                    <a:pt x="388" y="494"/>
                    <a:pt x="496" y="387"/>
                    <a:pt x="496" y="251"/>
                  </a:cubicBezTo>
                  <a:cubicBezTo>
                    <a:pt x="496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9"/>
            <p:cNvSpPr/>
            <p:nvPr/>
          </p:nvSpPr>
          <p:spPr>
            <a:xfrm>
              <a:off x="21458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9"/>
            <p:cNvSpPr/>
            <p:nvPr/>
          </p:nvSpPr>
          <p:spPr>
            <a:xfrm>
              <a:off x="2237800" y="3953075"/>
              <a:ext cx="12350" cy="12350"/>
            </a:xfrm>
            <a:custGeom>
              <a:avLst/>
              <a:gdLst/>
              <a:ahLst/>
              <a:cxnLst/>
              <a:rect l="l" t="t" r="r" b="b"/>
              <a:pathLst>
                <a:path w="494" h="494" extrusionOk="0">
                  <a:moveTo>
                    <a:pt x="244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4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9"/>
            <p:cNvSpPr/>
            <p:nvPr/>
          </p:nvSpPr>
          <p:spPr>
            <a:xfrm>
              <a:off x="23295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2" y="387"/>
                    <a:pt x="502" y="251"/>
                  </a:cubicBezTo>
                  <a:cubicBezTo>
                    <a:pt x="502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9"/>
            <p:cNvSpPr/>
            <p:nvPr/>
          </p:nvSpPr>
          <p:spPr>
            <a:xfrm>
              <a:off x="2421325" y="3953075"/>
              <a:ext cx="12550" cy="12350"/>
            </a:xfrm>
            <a:custGeom>
              <a:avLst/>
              <a:gdLst/>
              <a:ahLst/>
              <a:cxnLst/>
              <a:rect l="l" t="t" r="r" b="b"/>
              <a:pathLst>
                <a:path w="502" h="494" extrusionOk="0">
                  <a:moveTo>
                    <a:pt x="250" y="0"/>
                  </a:moveTo>
                  <a:cubicBezTo>
                    <a:pt x="114" y="0"/>
                    <a:pt x="1" y="107"/>
                    <a:pt x="1" y="251"/>
                  </a:cubicBezTo>
                  <a:cubicBezTo>
                    <a:pt x="1" y="387"/>
                    <a:pt x="114" y="494"/>
                    <a:pt x="250" y="494"/>
                  </a:cubicBezTo>
                  <a:cubicBezTo>
                    <a:pt x="395" y="494"/>
                    <a:pt x="501" y="387"/>
                    <a:pt x="501" y="251"/>
                  </a:cubicBezTo>
                  <a:cubicBezTo>
                    <a:pt x="501" y="107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9"/>
            <p:cNvSpPr/>
            <p:nvPr/>
          </p:nvSpPr>
          <p:spPr>
            <a:xfrm>
              <a:off x="251325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09" y="0"/>
                    <a:pt x="0" y="107"/>
                    <a:pt x="0" y="251"/>
                  </a:cubicBezTo>
                  <a:cubicBezTo>
                    <a:pt x="0" y="387"/>
                    <a:pt x="109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9"/>
            <p:cNvSpPr/>
            <p:nvPr/>
          </p:nvSpPr>
          <p:spPr>
            <a:xfrm>
              <a:off x="2605000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0" y="107"/>
                    <a:pt x="0" y="251"/>
                  </a:cubicBezTo>
                  <a:cubicBezTo>
                    <a:pt x="0" y="387"/>
                    <a:pt x="116" y="494"/>
                    <a:pt x="252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9"/>
            <p:cNvSpPr/>
            <p:nvPr/>
          </p:nvSpPr>
          <p:spPr>
            <a:xfrm>
              <a:off x="26969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2" y="0"/>
                  </a:moveTo>
                  <a:cubicBezTo>
                    <a:pt x="108" y="0"/>
                    <a:pt x="1" y="107"/>
                    <a:pt x="1" y="251"/>
                  </a:cubicBezTo>
                  <a:cubicBezTo>
                    <a:pt x="1" y="387"/>
                    <a:pt x="108" y="494"/>
                    <a:pt x="252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9"/>
            <p:cNvSpPr/>
            <p:nvPr/>
          </p:nvSpPr>
          <p:spPr>
            <a:xfrm>
              <a:off x="2788700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9"/>
            <p:cNvSpPr/>
            <p:nvPr/>
          </p:nvSpPr>
          <p:spPr>
            <a:xfrm>
              <a:off x="28806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43" y="494"/>
                  </a:cubicBezTo>
                  <a:cubicBezTo>
                    <a:pt x="387" y="494"/>
                    <a:pt x="494" y="387"/>
                    <a:pt x="494" y="251"/>
                  </a:cubicBezTo>
                  <a:cubicBezTo>
                    <a:pt x="494" y="107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9"/>
            <p:cNvSpPr/>
            <p:nvPr/>
          </p:nvSpPr>
          <p:spPr>
            <a:xfrm>
              <a:off x="297242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1" y="0"/>
                  </a:moveTo>
                  <a:cubicBezTo>
                    <a:pt x="115" y="0"/>
                    <a:pt x="0" y="107"/>
                    <a:pt x="0" y="251"/>
                  </a:cubicBezTo>
                  <a:cubicBezTo>
                    <a:pt x="0" y="387"/>
                    <a:pt x="115" y="494"/>
                    <a:pt x="251" y="494"/>
                  </a:cubicBezTo>
                  <a:cubicBezTo>
                    <a:pt x="387" y="494"/>
                    <a:pt x="503" y="387"/>
                    <a:pt x="503" y="251"/>
                  </a:cubicBezTo>
                  <a:cubicBezTo>
                    <a:pt x="503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9"/>
            <p:cNvSpPr/>
            <p:nvPr/>
          </p:nvSpPr>
          <p:spPr>
            <a:xfrm>
              <a:off x="3064375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43" y="0"/>
                  </a:moveTo>
                  <a:cubicBezTo>
                    <a:pt x="107" y="0"/>
                    <a:pt x="1" y="107"/>
                    <a:pt x="1" y="251"/>
                  </a:cubicBezTo>
                  <a:cubicBezTo>
                    <a:pt x="1" y="387"/>
                    <a:pt x="107" y="494"/>
                    <a:pt x="243" y="494"/>
                  </a:cubicBezTo>
                  <a:cubicBezTo>
                    <a:pt x="388" y="494"/>
                    <a:pt x="495" y="387"/>
                    <a:pt x="495" y="251"/>
                  </a:cubicBezTo>
                  <a:cubicBezTo>
                    <a:pt x="495" y="107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9"/>
            <p:cNvSpPr/>
            <p:nvPr/>
          </p:nvSpPr>
          <p:spPr>
            <a:xfrm>
              <a:off x="315612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9"/>
            <p:cNvSpPr/>
            <p:nvPr/>
          </p:nvSpPr>
          <p:spPr>
            <a:xfrm>
              <a:off x="3247875" y="3953075"/>
              <a:ext cx="12575" cy="12350"/>
            </a:xfrm>
            <a:custGeom>
              <a:avLst/>
              <a:gdLst/>
              <a:ahLst/>
              <a:cxnLst/>
              <a:rect l="l" t="t" r="r" b="b"/>
              <a:pathLst>
                <a:path w="503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9"/>
            <p:cNvSpPr/>
            <p:nvPr/>
          </p:nvSpPr>
          <p:spPr>
            <a:xfrm>
              <a:off x="3339850" y="3953075"/>
              <a:ext cx="12525" cy="12350"/>
            </a:xfrm>
            <a:custGeom>
              <a:avLst/>
              <a:gdLst/>
              <a:ahLst/>
              <a:cxnLst/>
              <a:rect l="l" t="t" r="r" b="b"/>
              <a:pathLst>
                <a:path w="501" h="494" extrusionOk="0">
                  <a:moveTo>
                    <a:pt x="251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1" y="494"/>
                  </a:cubicBezTo>
                  <a:cubicBezTo>
                    <a:pt x="387" y="494"/>
                    <a:pt x="501" y="387"/>
                    <a:pt x="501" y="251"/>
                  </a:cubicBezTo>
                  <a:cubicBezTo>
                    <a:pt x="501" y="107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9"/>
            <p:cNvSpPr/>
            <p:nvPr/>
          </p:nvSpPr>
          <p:spPr>
            <a:xfrm>
              <a:off x="3431575" y="3953075"/>
              <a:ext cx="12600" cy="12350"/>
            </a:xfrm>
            <a:custGeom>
              <a:avLst/>
              <a:gdLst/>
              <a:ahLst/>
              <a:cxnLst/>
              <a:rect l="l" t="t" r="r" b="b"/>
              <a:pathLst>
                <a:path w="504" h="494" extrusionOk="0">
                  <a:moveTo>
                    <a:pt x="252" y="0"/>
                  </a:moveTo>
                  <a:cubicBezTo>
                    <a:pt x="116" y="0"/>
                    <a:pt x="1" y="107"/>
                    <a:pt x="1" y="251"/>
                  </a:cubicBezTo>
                  <a:cubicBezTo>
                    <a:pt x="1" y="387"/>
                    <a:pt x="116" y="494"/>
                    <a:pt x="252" y="494"/>
                  </a:cubicBezTo>
                  <a:cubicBezTo>
                    <a:pt x="388" y="494"/>
                    <a:pt x="503" y="387"/>
                    <a:pt x="503" y="251"/>
                  </a:cubicBezTo>
                  <a:cubicBezTo>
                    <a:pt x="503" y="107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9"/>
            <p:cNvSpPr/>
            <p:nvPr/>
          </p:nvSpPr>
          <p:spPr>
            <a:xfrm>
              <a:off x="3523550" y="3953075"/>
              <a:ext cx="12375" cy="12350"/>
            </a:xfrm>
            <a:custGeom>
              <a:avLst/>
              <a:gdLst/>
              <a:ahLst/>
              <a:cxnLst/>
              <a:rect l="l" t="t" r="r" b="b"/>
              <a:pathLst>
                <a:path w="495" h="494" extrusionOk="0">
                  <a:moveTo>
                    <a:pt x="250" y="0"/>
                  </a:moveTo>
                  <a:cubicBezTo>
                    <a:pt x="107" y="0"/>
                    <a:pt x="0" y="107"/>
                    <a:pt x="0" y="251"/>
                  </a:cubicBezTo>
                  <a:cubicBezTo>
                    <a:pt x="0" y="387"/>
                    <a:pt x="107" y="494"/>
                    <a:pt x="250" y="494"/>
                  </a:cubicBezTo>
                  <a:cubicBezTo>
                    <a:pt x="388" y="494"/>
                    <a:pt x="494" y="387"/>
                    <a:pt x="494" y="251"/>
                  </a:cubicBezTo>
                  <a:cubicBezTo>
                    <a:pt x="494" y="107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9"/>
            <p:cNvSpPr/>
            <p:nvPr/>
          </p:nvSpPr>
          <p:spPr>
            <a:xfrm>
              <a:off x="6764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9"/>
            <p:cNvSpPr/>
            <p:nvPr/>
          </p:nvSpPr>
          <p:spPr>
            <a:xfrm>
              <a:off x="76832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9"/>
            <p:cNvSpPr/>
            <p:nvPr/>
          </p:nvSpPr>
          <p:spPr>
            <a:xfrm>
              <a:off x="860125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9"/>
            <p:cNvSpPr/>
            <p:nvPr/>
          </p:nvSpPr>
          <p:spPr>
            <a:xfrm>
              <a:off x="9518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9"/>
            <p:cNvSpPr/>
            <p:nvPr/>
          </p:nvSpPr>
          <p:spPr>
            <a:xfrm>
              <a:off x="104382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9"/>
            <p:cNvSpPr/>
            <p:nvPr/>
          </p:nvSpPr>
          <p:spPr>
            <a:xfrm>
              <a:off x="11355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9"/>
            <p:cNvSpPr/>
            <p:nvPr/>
          </p:nvSpPr>
          <p:spPr>
            <a:xfrm>
              <a:off x="1227500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9"/>
            <p:cNvSpPr/>
            <p:nvPr/>
          </p:nvSpPr>
          <p:spPr>
            <a:xfrm>
              <a:off x="131927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9"/>
            <p:cNvSpPr/>
            <p:nvPr/>
          </p:nvSpPr>
          <p:spPr>
            <a:xfrm>
              <a:off x="1411200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9"/>
            <p:cNvSpPr/>
            <p:nvPr/>
          </p:nvSpPr>
          <p:spPr>
            <a:xfrm>
              <a:off x="150300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9"/>
            <p:cNvSpPr/>
            <p:nvPr/>
          </p:nvSpPr>
          <p:spPr>
            <a:xfrm>
              <a:off x="15947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9"/>
            <p:cNvSpPr/>
            <p:nvPr/>
          </p:nvSpPr>
          <p:spPr>
            <a:xfrm>
              <a:off x="168665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9"/>
            <p:cNvSpPr/>
            <p:nvPr/>
          </p:nvSpPr>
          <p:spPr>
            <a:xfrm>
              <a:off x="17784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9"/>
            <p:cNvSpPr/>
            <p:nvPr/>
          </p:nvSpPr>
          <p:spPr>
            <a:xfrm>
              <a:off x="1870375" y="4044800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9"/>
            <p:cNvSpPr/>
            <p:nvPr/>
          </p:nvSpPr>
          <p:spPr>
            <a:xfrm>
              <a:off x="1962150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9"/>
            <p:cNvSpPr/>
            <p:nvPr/>
          </p:nvSpPr>
          <p:spPr>
            <a:xfrm>
              <a:off x="2054075" y="4044800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9"/>
            <p:cNvSpPr/>
            <p:nvPr/>
          </p:nvSpPr>
          <p:spPr>
            <a:xfrm>
              <a:off x="21458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9"/>
            <p:cNvSpPr/>
            <p:nvPr/>
          </p:nvSpPr>
          <p:spPr>
            <a:xfrm>
              <a:off x="2237800" y="4044800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9"/>
            <p:cNvSpPr/>
            <p:nvPr/>
          </p:nvSpPr>
          <p:spPr>
            <a:xfrm>
              <a:off x="23295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9"/>
            <p:cNvSpPr/>
            <p:nvPr/>
          </p:nvSpPr>
          <p:spPr>
            <a:xfrm>
              <a:off x="2421325" y="4044800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9"/>
            <p:cNvSpPr/>
            <p:nvPr/>
          </p:nvSpPr>
          <p:spPr>
            <a:xfrm>
              <a:off x="251325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9"/>
            <p:cNvSpPr/>
            <p:nvPr/>
          </p:nvSpPr>
          <p:spPr>
            <a:xfrm>
              <a:off x="2605000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9"/>
            <p:cNvSpPr/>
            <p:nvPr/>
          </p:nvSpPr>
          <p:spPr>
            <a:xfrm>
              <a:off x="26969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9"/>
            <p:cNvSpPr/>
            <p:nvPr/>
          </p:nvSpPr>
          <p:spPr>
            <a:xfrm>
              <a:off x="2788700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9"/>
            <p:cNvSpPr/>
            <p:nvPr/>
          </p:nvSpPr>
          <p:spPr>
            <a:xfrm>
              <a:off x="28806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9"/>
            <p:cNvSpPr/>
            <p:nvPr/>
          </p:nvSpPr>
          <p:spPr>
            <a:xfrm>
              <a:off x="297242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9"/>
            <p:cNvSpPr/>
            <p:nvPr/>
          </p:nvSpPr>
          <p:spPr>
            <a:xfrm>
              <a:off x="3064375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9"/>
            <p:cNvSpPr/>
            <p:nvPr/>
          </p:nvSpPr>
          <p:spPr>
            <a:xfrm>
              <a:off x="315612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9"/>
            <p:cNvSpPr/>
            <p:nvPr/>
          </p:nvSpPr>
          <p:spPr>
            <a:xfrm>
              <a:off x="3247875" y="4044800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9"/>
            <p:cNvSpPr/>
            <p:nvPr/>
          </p:nvSpPr>
          <p:spPr>
            <a:xfrm>
              <a:off x="3339850" y="4044800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9"/>
            <p:cNvSpPr/>
            <p:nvPr/>
          </p:nvSpPr>
          <p:spPr>
            <a:xfrm>
              <a:off x="3431575" y="4044800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9"/>
            <p:cNvSpPr/>
            <p:nvPr/>
          </p:nvSpPr>
          <p:spPr>
            <a:xfrm>
              <a:off x="3523550" y="4044800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9"/>
            <p:cNvSpPr/>
            <p:nvPr/>
          </p:nvSpPr>
          <p:spPr>
            <a:xfrm>
              <a:off x="6764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9"/>
            <p:cNvSpPr/>
            <p:nvPr/>
          </p:nvSpPr>
          <p:spPr>
            <a:xfrm>
              <a:off x="76832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45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9"/>
            <p:cNvSpPr/>
            <p:nvPr/>
          </p:nvSpPr>
          <p:spPr>
            <a:xfrm>
              <a:off x="860125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9"/>
            <p:cNvSpPr/>
            <p:nvPr/>
          </p:nvSpPr>
          <p:spPr>
            <a:xfrm>
              <a:off x="9518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9"/>
            <p:cNvSpPr/>
            <p:nvPr/>
          </p:nvSpPr>
          <p:spPr>
            <a:xfrm>
              <a:off x="104382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9"/>
            <p:cNvSpPr/>
            <p:nvPr/>
          </p:nvSpPr>
          <p:spPr>
            <a:xfrm>
              <a:off x="11355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9"/>
            <p:cNvSpPr/>
            <p:nvPr/>
          </p:nvSpPr>
          <p:spPr>
            <a:xfrm>
              <a:off x="1227500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1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1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9"/>
            <p:cNvSpPr/>
            <p:nvPr/>
          </p:nvSpPr>
          <p:spPr>
            <a:xfrm>
              <a:off x="131927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9"/>
            <p:cNvSpPr/>
            <p:nvPr/>
          </p:nvSpPr>
          <p:spPr>
            <a:xfrm>
              <a:off x="1411200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45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45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9"/>
            <p:cNvSpPr/>
            <p:nvPr/>
          </p:nvSpPr>
          <p:spPr>
            <a:xfrm>
              <a:off x="150300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0" y="1"/>
                  </a:moveTo>
                  <a:cubicBezTo>
                    <a:pt x="114" y="1"/>
                    <a:pt x="0" y="107"/>
                    <a:pt x="0" y="250"/>
                  </a:cubicBezTo>
                  <a:cubicBezTo>
                    <a:pt x="0" y="388"/>
                    <a:pt x="114" y="494"/>
                    <a:pt x="250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9"/>
            <p:cNvSpPr/>
            <p:nvPr/>
          </p:nvSpPr>
          <p:spPr>
            <a:xfrm>
              <a:off x="15947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94" y="494"/>
                    <a:pt x="503" y="388"/>
                    <a:pt x="503" y="250"/>
                  </a:cubicBezTo>
                  <a:cubicBezTo>
                    <a:pt x="503" y="107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9"/>
            <p:cNvSpPr/>
            <p:nvPr/>
          </p:nvSpPr>
          <p:spPr>
            <a:xfrm>
              <a:off x="168665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9"/>
            <p:cNvSpPr/>
            <p:nvPr/>
          </p:nvSpPr>
          <p:spPr>
            <a:xfrm>
              <a:off x="17784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2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2" y="494"/>
                  </a:cubicBezTo>
                  <a:cubicBezTo>
                    <a:pt x="388" y="494"/>
                    <a:pt x="501" y="388"/>
                    <a:pt x="501" y="250"/>
                  </a:cubicBezTo>
                  <a:cubicBezTo>
                    <a:pt x="501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9"/>
            <p:cNvSpPr/>
            <p:nvPr/>
          </p:nvSpPr>
          <p:spPr>
            <a:xfrm>
              <a:off x="1870375" y="4136775"/>
              <a:ext cx="12400" cy="12375"/>
            </a:xfrm>
            <a:custGeom>
              <a:avLst/>
              <a:gdLst/>
              <a:ahLst/>
              <a:cxnLst/>
              <a:rect l="l" t="t" r="r" b="b"/>
              <a:pathLst>
                <a:path w="496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7" y="494"/>
                    <a:pt x="496" y="388"/>
                    <a:pt x="496" y="250"/>
                  </a:cubicBezTo>
                  <a:cubicBezTo>
                    <a:pt x="496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9"/>
            <p:cNvSpPr/>
            <p:nvPr/>
          </p:nvSpPr>
          <p:spPr>
            <a:xfrm>
              <a:off x="1962150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88" y="494"/>
                    <a:pt x="502" y="388"/>
                    <a:pt x="502" y="250"/>
                  </a:cubicBezTo>
                  <a:cubicBezTo>
                    <a:pt x="502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9"/>
            <p:cNvSpPr/>
            <p:nvPr/>
          </p:nvSpPr>
          <p:spPr>
            <a:xfrm>
              <a:off x="2054075" y="4136775"/>
              <a:ext cx="12425" cy="12375"/>
            </a:xfrm>
            <a:custGeom>
              <a:avLst/>
              <a:gdLst/>
              <a:ahLst/>
              <a:cxnLst/>
              <a:rect l="l" t="t" r="r" b="b"/>
              <a:pathLst>
                <a:path w="497" h="495" extrusionOk="0">
                  <a:moveTo>
                    <a:pt x="252" y="1"/>
                  </a:moveTo>
                  <a:cubicBezTo>
                    <a:pt x="109" y="1"/>
                    <a:pt x="1" y="107"/>
                    <a:pt x="1" y="250"/>
                  </a:cubicBezTo>
                  <a:cubicBezTo>
                    <a:pt x="1" y="388"/>
                    <a:pt x="109" y="494"/>
                    <a:pt x="252" y="494"/>
                  </a:cubicBezTo>
                  <a:cubicBezTo>
                    <a:pt x="388" y="494"/>
                    <a:pt x="496" y="388"/>
                    <a:pt x="496" y="250"/>
                  </a:cubicBezTo>
                  <a:cubicBezTo>
                    <a:pt x="496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9"/>
            <p:cNvSpPr/>
            <p:nvPr/>
          </p:nvSpPr>
          <p:spPr>
            <a:xfrm>
              <a:off x="21458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9"/>
            <p:cNvSpPr/>
            <p:nvPr/>
          </p:nvSpPr>
          <p:spPr>
            <a:xfrm>
              <a:off x="2237800" y="4136775"/>
              <a:ext cx="12350" cy="12375"/>
            </a:xfrm>
            <a:custGeom>
              <a:avLst/>
              <a:gdLst/>
              <a:ahLst/>
              <a:cxnLst/>
              <a:rect l="l" t="t" r="r" b="b"/>
              <a:pathLst>
                <a:path w="494" h="495" extrusionOk="0">
                  <a:moveTo>
                    <a:pt x="244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4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9"/>
            <p:cNvSpPr/>
            <p:nvPr/>
          </p:nvSpPr>
          <p:spPr>
            <a:xfrm>
              <a:off x="23295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2" y="388"/>
                    <a:pt x="502" y="250"/>
                  </a:cubicBezTo>
                  <a:cubicBezTo>
                    <a:pt x="502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9"/>
            <p:cNvSpPr/>
            <p:nvPr/>
          </p:nvSpPr>
          <p:spPr>
            <a:xfrm>
              <a:off x="2421325" y="4136775"/>
              <a:ext cx="12550" cy="12375"/>
            </a:xfrm>
            <a:custGeom>
              <a:avLst/>
              <a:gdLst/>
              <a:ahLst/>
              <a:cxnLst/>
              <a:rect l="l" t="t" r="r" b="b"/>
              <a:pathLst>
                <a:path w="502" h="495" extrusionOk="0">
                  <a:moveTo>
                    <a:pt x="250" y="1"/>
                  </a:moveTo>
                  <a:cubicBezTo>
                    <a:pt x="114" y="1"/>
                    <a:pt x="1" y="107"/>
                    <a:pt x="1" y="250"/>
                  </a:cubicBezTo>
                  <a:cubicBezTo>
                    <a:pt x="1" y="388"/>
                    <a:pt x="114" y="494"/>
                    <a:pt x="250" y="494"/>
                  </a:cubicBezTo>
                  <a:cubicBezTo>
                    <a:pt x="395" y="494"/>
                    <a:pt x="501" y="388"/>
                    <a:pt x="501" y="250"/>
                  </a:cubicBezTo>
                  <a:cubicBezTo>
                    <a:pt x="501" y="107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9"/>
            <p:cNvSpPr/>
            <p:nvPr/>
          </p:nvSpPr>
          <p:spPr>
            <a:xfrm>
              <a:off x="251325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09" y="1"/>
                    <a:pt x="0" y="107"/>
                    <a:pt x="0" y="250"/>
                  </a:cubicBezTo>
                  <a:cubicBezTo>
                    <a:pt x="0" y="388"/>
                    <a:pt x="109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9"/>
            <p:cNvSpPr/>
            <p:nvPr/>
          </p:nvSpPr>
          <p:spPr>
            <a:xfrm>
              <a:off x="2605000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0" y="107"/>
                    <a:pt x="0" y="250"/>
                  </a:cubicBezTo>
                  <a:cubicBezTo>
                    <a:pt x="0" y="388"/>
                    <a:pt x="116" y="494"/>
                    <a:pt x="252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9"/>
            <p:cNvSpPr/>
            <p:nvPr/>
          </p:nvSpPr>
          <p:spPr>
            <a:xfrm>
              <a:off x="26969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2" y="1"/>
                  </a:moveTo>
                  <a:cubicBezTo>
                    <a:pt x="108" y="1"/>
                    <a:pt x="1" y="107"/>
                    <a:pt x="1" y="250"/>
                  </a:cubicBezTo>
                  <a:cubicBezTo>
                    <a:pt x="1" y="388"/>
                    <a:pt x="108" y="494"/>
                    <a:pt x="252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9"/>
            <p:cNvSpPr/>
            <p:nvPr/>
          </p:nvSpPr>
          <p:spPr>
            <a:xfrm>
              <a:off x="2788700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9"/>
            <p:cNvSpPr/>
            <p:nvPr/>
          </p:nvSpPr>
          <p:spPr>
            <a:xfrm>
              <a:off x="28806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43" y="494"/>
                  </a:cubicBezTo>
                  <a:cubicBezTo>
                    <a:pt x="387" y="494"/>
                    <a:pt x="494" y="388"/>
                    <a:pt x="494" y="250"/>
                  </a:cubicBezTo>
                  <a:cubicBezTo>
                    <a:pt x="494" y="107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9"/>
            <p:cNvSpPr/>
            <p:nvPr/>
          </p:nvSpPr>
          <p:spPr>
            <a:xfrm>
              <a:off x="297242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1" y="1"/>
                  </a:moveTo>
                  <a:cubicBezTo>
                    <a:pt x="115" y="1"/>
                    <a:pt x="0" y="107"/>
                    <a:pt x="0" y="250"/>
                  </a:cubicBezTo>
                  <a:cubicBezTo>
                    <a:pt x="0" y="388"/>
                    <a:pt x="115" y="494"/>
                    <a:pt x="251" y="494"/>
                  </a:cubicBezTo>
                  <a:cubicBezTo>
                    <a:pt x="387" y="494"/>
                    <a:pt x="503" y="388"/>
                    <a:pt x="503" y="250"/>
                  </a:cubicBezTo>
                  <a:cubicBezTo>
                    <a:pt x="503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9"/>
            <p:cNvSpPr/>
            <p:nvPr/>
          </p:nvSpPr>
          <p:spPr>
            <a:xfrm>
              <a:off x="3064375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43" y="1"/>
                  </a:moveTo>
                  <a:cubicBezTo>
                    <a:pt x="107" y="1"/>
                    <a:pt x="1" y="107"/>
                    <a:pt x="1" y="250"/>
                  </a:cubicBezTo>
                  <a:cubicBezTo>
                    <a:pt x="1" y="388"/>
                    <a:pt x="107" y="494"/>
                    <a:pt x="243" y="494"/>
                  </a:cubicBezTo>
                  <a:cubicBezTo>
                    <a:pt x="388" y="494"/>
                    <a:pt x="495" y="388"/>
                    <a:pt x="495" y="250"/>
                  </a:cubicBezTo>
                  <a:cubicBezTo>
                    <a:pt x="495" y="107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9"/>
            <p:cNvSpPr/>
            <p:nvPr/>
          </p:nvSpPr>
          <p:spPr>
            <a:xfrm>
              <a:off x="315612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9"/>
            <p:cNvSpPr/>
            <p:nvPr/>
          </p:nvSpPr>
          <p:spPr>
            <a:xfrm>
              <a:off x="3247875" y="4136775"/>
              <a:ext cx="12575" cy="12375"/>
            </a:xfrm>
            <a:custGeom>
              <a:avLst/>
              <a:gdLst/>
              <a:ahLst/>
              <a:cxnLst/>
              <a:rect l="l" t="t" r="r" b="b"/>
              <a:pathLst>
                <a:path w="503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9"/>
            <p:cNvSpPr/>
            <p:nvPr/>
          </p:nvSpPr>
          <p:spPr>
            <a:xfrm>
              <a:off x="3339850" y="4136775"/>
              <a:ext cx="12525" cy="12375"/>
            </a:xfrm>
            <a:custGeom>
              <a:avLst/>
              <a:gdLst/>
              <a:ahLst/>
              <a:cxnLst/>
              <a:rect l="l" t="t" r="r" b="b"/>
              <a:pathLst>
                <a:path w="501" h="495" extrusionOk="0">
                  <a:moveTo>
                    <a:pt x="251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1" y="494"/>
                  </a:cubicBezTo>
                  <a:cubicBezTo>
                    <a:pt x="387" y="494"/>
                    <a:pt x="501" y="388"/>
                    <a:pt x="501" y="250"/>
                  </a:cubicBezTo>
                  <a:cubicBezTo>
                    <a:pt x="501" y="107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9"/>
            <p:cNvSpPr/>
            <p:nvPr/>
          </p:nvSpPr>
          <p:spPr>
            <a:xfrm>
              <a:off x="3431575" y="4136775"/>
              <a:ext cx="12600" cy="12375"/>
            </a:xfrm>
            <a:custGeom>
              <a:avLst/>
              <a:gdLst/>
              <a:ahLst/>
              <a:cxnLst/>
              <a:rect l="l" t="t" r="r" b="b"/>
              <a:pathLst>
                <a:path w="504" h="495" extrusionOk="0">
                  <a:moveTo>
                    <a:pt x="252" y="1"/>
                  </a:moveTo>
                  <a:cubicBezTo>
                    <a:pt x="116" y="1"/>
                    <a:pt x="1" y="107"/>
                    <a:pt x="1" y="250"/>
                  </a:cubicBezTo>
                  <a:cubicBezTo>
                    <a:pt x="1" y="388"/>
                    <a:pt x="116" y="494"/>
                    <a:pt x="252" y="494"/>
                  </a:cubicBezTo>
                  <a:cubicBezTo>
                    <a:pt x="388" y="494"/>
                    <a:pt x="503" y="388"/>
                    <a:pt x="503" y="250"/>
                  </a:cubicBezTo>
                  <a:cubicBezTo>
                    <a:pt x="503" y="107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9"/>
            <p:cNvSpPr/>
            <p:nvPr/>
          </p:nvSpPr>
          <p:spPr>
            <a:xfrm>
              <a:off x="3523550" y="4136775"/>
              <a:ext cx="12375" cy="12375"/>
            </a:xfrm>
            <a:custGeom>
              <a:avLst/>
              <a:gdLst/>
              <a:ahLst/>
              <a:cxnLst/>
              <a:rect l="l" t="t" r="r" b="b"/>
              <a:pathLst>
                <a:path w="495" h="495" extrusionOk="0">
                  <a:moveTo>
                    <a:pt x="250" y="1"/>
                  </a:moveTo>
                  <a:cubicBezTo>
                    <a:pt x="107" y="1"/>
                    <a:pt x="0" y="107"/>
                    <a:pt x="0" y="250"/>
                  </a:cubicBezTo>
                  <a:cubicBezTo>
                    <a:pt x="0" y="388"/>
                    <a:pt x="107" y="494"/>
                    <a:pt x="250" y="494"/>
                  </a:cubicBezTo>
                  <a:cubicBezTo>
                    <a:pt x="388" y="494"/>
                    <a:pt x="494" y="388"/>
                    <a:pt x="494" y="250"/>
                  </a:cubicBezTo>
                  <a:cubicBezTo>
                    <a:pt x="494" y="107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9"/>
            <p:cNvSpPr/>
            <p:nvPr/>
          </p:nvSpPr>
          <p:spPr>
            <a:xfrm>
              <a:off x="6764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9"/>
            <p:cNvSpPr/>
            <p:nvPr/>
          </p:nvSpPr>
          <p:spPr>
            <a:xfrm>
              <a:off x="76832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9"/>
            <p:cNvSpPr/>
            <p:nvPr/>
          </p:nvSpPr>
          <p:spPr>
            <a:xfrm>
              <a:off x="860125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9"/>
            <p:cNvSpPr/>
            <p:nvPr/>
          </p:nvSpPr>
          <p:spPr>
            <a:xfrm>
              <a:off x="9518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9"/>
            <p:cNvSpPr/>
            <p:nvPr/>
          </p:nvSpPr>
          <p:spPr>
            <a:xfrm>
              <a:off x="104382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9"/>
            <p:cNvSpPr/>
            <p:nvPr/>
          </p:nvSpPr>
          <p:spPr>
            <a:xfrm>
              <a:off x="11355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9"/>
            <p:cNvSpPr/>
            <p:nvPr/>
          </p:nvSpPr>
          <p:spPr>
            <a:xfrm>
              <a:off x="1227500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9"/>
            <p:cNvSpPr/>
            <p:nvPr/>
          </p:nvSpPr>
          <p:spPr>
            <a:xfrm>
              <a:off x="131927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9"/>
            <p:cNvSpPr/>
            <p:nvPr/>
          </p:nvSpPr>
          <p:spPr>
            <a:xfrm>
              <a:off x="1411200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9"/>
            <p:cNvSpPr/>
            <p:nvPr/>
          </p:nvSpPr>
          <p:spPr>
            <a:xfrm>
              <a:off x="150300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9"/>
            <p:cNvSpPr/>
            <p:nvPr/>
          </p:nvSpPr>
          <p:spPr>
            <a:xfrm>
              <a:off x="15947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9"/>
            <p:cNvSpPr/>
            <p:nvPr/>
          </p:nvSpPr>
          <p:spPr>
            <a:xfrm>
              <a:off x="168665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9"/>
            <p:cNvSpPr/>
            <p:nvPr/>
          </p:nvSpPr>
          <p:spPr>
            <a:xfrm>
              <a:off x="17784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9"/>
            <p:cNvSpPr/>
            <p:nvPr/>
          </p:nvSpPr>
          <p:spPr>
            <a:xfrm>
              <a:off x="1870375" y="4228525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9"/>
            <p:cNvSpPr/>
            <p:nvPr/>
          </p:nvSpPr>
          <p:spPr>
            <a:xfrm>
              <a:off x="1962150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9"/>
            <p:cNvSpPr/>
            <p:nvPr/>
          </p:nvSpPr>
          <p:spPr>
            <a:xfrm>
              <a:off x="2054075" y="4228525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9"/>
            <p:cNvSpPr/>
            <p:nvPr/>
          </p:nvSpPr>
          <p:spPr>
            <a:xfrm>
              <a:off x="21458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9"/>
            <p:cNvSpPr/>
            <p:nvPr/>
          </p:nvSpPr>
          <p:spPr>
            <a:xfrm>
              <a:off x="2237800" y="4228525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9"/>
            <p:cNvSpPr/>
            <p:nvPr/>
          </p:nvSpPr>
          <p:spPr>
            <a:xfrm>
              <a:off x="23295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9"/>
            <p:cNvSpPr/>
            <p:nvPr/>
          </p:nvSpPr>
          <p:spPr>
            <a:xfrm>
              <a:off x="2421325" y="4228525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9"/>
            <p:cNvSpPr/>
            <p:nvPr/>
          </p:nvSpPr>
          <p:spPr>
            <a:xfrm>
              <a:off x="251325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9"/>
            <p:cNvSpPr/>
            <p:nvPr/>
          </p:nvSpPr>
          <p:spPr>
            <a:xfrm>
              <a:off x="2605000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9"/>
            <p:cNvSpPr/>
            <p:nvPr/>
          </p:nvSpPr>
          <p:spPr>
            <a:xfrm>
              <a:off x="26969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9"/>
            <p:cNvSpPr/>
            <p:nvPr/>
          </p:nvSpPr>
          <p:spPr>
            <a:xfrm>
              <a:off x="2788700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9"/>
            <p:cNvSpPr/>
            <p:nvPr/>
          </p:nvSpPr>
          <p:spPr>
            <a:xfrm>
              <a:off x="28806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9"/>
            <p:cNvSpPr/>
            <p:nvPr/>
          </p:nvSpPr>
          <p:spPr>
            <a:xfrm>
              <a:off x="297242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9"/>
            <p:cNvSpPr/>
            <p:nvPr/>
          </p:nvSpPr>
          <p:spPr>
            <a:xfrm>
              <a:off x="3064375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9"/>
            <p:cNvSpPr/>
            <p:nvPr/>
          </p:nvSpPr>
          <p:spPr>
            <a:xfrm>
              <a:off x="315612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9"/>
            <p:cNvSpPr/>
            <p:nvPr/>
          </p:nvSpPr>
          <p:spPr>
            <a:xfrm>
              <a:off x="3247875" y="4228525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9"/>
            <p:cNvSpPr/>
            <p:nvPr/>
          </p:nvSpPr>
          <p:spPr>
            <a:xfrm>
              <a:off x="3339850" y="4228525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9"/>
            <p:cNvSpPr/>
            <p:nvPr/>
          </p:nvSpPr>
          <p:spPr>
            <a:xfrm>
              <a:off x="3431575" y="4228525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9"/>
            <p:cNvSpPr/>
            <p:nvPr/>
          </p:nvSpPr>
          <p:spPr>
            <a:xfrm>
              <a:off x="3523550" y="4228525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9"/>
            <p:cNvSpPr/>
            <p:nvPr/>
          </p:nvSpPr>
          <p:spPr>
            <a:xfrm>
              <a:off x="6764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9"/>
            <p:cNvSpPr/>
            <p:nvPr/>
          </p:nvSpPr>
          <p:spPr>
            <a:xfrm>
              <a:off x="76832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9"/>
            <p:cNvSpPr/>
            <p:nvPr/>
          </p:nvSpPr>
          <p:spPr>
            <a:xfrm>
              <a:off x="860125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9"/>
            <p:cNvSpPr/>
            <p:nvPr/>
          </p:nvSpPr>
          <p:spPr>
            <a:xfrm>
              <a:off x="9518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9"/>
            <p:cNvSpPr/>
            <p:nvPr/>
          </p:nvSpPr>
          <p:spPr>
            <a:xfrm>
              <a:off x="104382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9"/>
            <p:cNvSpPr/>
            <p:nvPr/>
          </p:nvSpPr>
          <p:spPr>
            <a:xfrm>
              <a:off x="11355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9"/>
            <p:cNvSpPr/>
            <p:nvPr/>
          </p:nvSpPr>
          <p:spPr>
            <a:xfrm>
              <a:off x="1227500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9"/>
            <p:cNvSpPr/>
            <p:nvPr/>
          </p:nvSpPr>
          <p:spPr>
            <a:xfrm>
              <a:off x="131927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9"/>
            <p:cNvSpPr/>
            <p:nvPr/>
          </p:nvSpPr>
          <p:spPr>
            <a:xfrm>
              <a:off x="1411200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9"/>
            <p:cNvSpPr/>
            <p:nvPr/>
          </p:nvSpPr>
          <p:spPr>
            <a:xfrm>
              <a:off x="150300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9"/>
            <p:cNvSpPr/>
            <p:nvPr/>
          </p:nvSpPr>
          <p:spPr>
            <a:xfrm>
              <a:off x="15947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9"/>
            <p:cNvSpPr/>
            <p:nvPr/>
          </p:nvSpPr>
          <p:spPr>
            <a:xfrm>
              <a:off x="168665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9"/>
            <p:cNvSpPr/>
            <p:nvPr/>
          </p:nvSpPr>
          <p:spPr>
            <a:xfrm>
              <a:off x="17784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9"/>
            <p:cNvSpPr/>
            <p:nvPr/>
          </p:nvSpPr>
          <p:spPr>
            <a:xfrm>
              <a:off x="1870375" y="4320450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9"/>
            <p:cNvSpPr/>
            <p:nvPr/>
          </p:nvSpPr>
          <p:spPr>
            <a:xfrm>
              <a:off x="1962150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9"/>
            <p:cNvSpPr/>
            <p:nvPr/>
          </p:nvSpPr>
          <p:spPr>
            <a:xfrm>
              <a:off x="2054075" y="4320450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9"/>
            <p:cNvSpPr/>
            <p:nvPr/>
          </p:nvSpPr>
          <p:spPr>
            <a:xfrm>
              <a:off x="21458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9"/>
            <p:cNvSpPr/>
            <p:nvPr/>
          </p:nvSpPr>
          <p:spPr>
            <a:xfrm>
              <a:off x="2237800" y="4320450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9"/>
            <p:cNvSpPr/>
            <p:nvPr/>
          </p:nvSpPr>
          <p:spPr>
            <a:xfrm>
              <a:off x="23295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9"/>
            <p:cNvSpPr/>
            <p:nvPr/>
          </p:nvSpPr>
          <p:spPr>
            <a:xfrm>
              <a:off x="2421325" y="4320450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9"/>
            <p:cNvSpPr/>
            <p:nvPr/>
          </p:nvSpPr>
          <p:spPr>
            <a:xfrm>
              <a:off x="251325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9"/>
            <p:cNvSpPr/>
            <p:nvPr/>
          </p:nvSpPr>
          <p:spPr>
            <a:xfrm>
              <a:off x="2605000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9"/>
            <p:cNvSpPr/>
            <p:nvPr/>
          </p:nvSpPr>
          <p:spPr>
            <a:xfrm>
              <a:off x="26969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9"/>
            <p:cNvSpPr/>
            <p:nvPr/>
          </p:nvSpPr>
          <p:spPr>
            <a:xfrm>
              <a:off x="2788700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9"/>
            <p:cNvSpPr/>
            <p:nvPr/>
          </p:nvSpPr>
          <p:spPr>
            <a:xfrm>
              <a:off x="28806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9"/>
            <p:cNvSpPr/>
            <p:nvPr/>
          </p:nvSpPr>
          <p:spPr>
            <a:xfrm>
              <a:off x="297242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9"/>
            <p:cNvSpPr/>
            <p:nvPr/>
          </p:nvSpPr>
          <p:spPr>
            <a:xfrm>
              <a:off x="3064375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9"/>
            <p:cNvSpPr/>
            <p:nvPr/>
          </p:nvSpPr>
          <p:spPr>
            <a:xfrm>
              <a:off x="315612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9"/>
            <p:cNvSpPr/>
            <p:nvPr/>
          </p:nvSpPr>
          <p:spPr>
            <a:xfrm>
              <a:off x="3247875" y="4320450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9"/>
            <p:cNvSpPr/>
            <p:nvPr/>
          </p:nvSpPr>
          <p:spPr>
            <a:xfrm>
              <a:off x="3339850" y="4320450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9"/>
            <p:cNvSpPr/>
            <p:nvPr/>
          </p:nvSpPr>
          <p:spPr>
            <a:xfrm>
              <a:off x="3431575" y="4320450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9"/>
            <p:cNvSpPr/>
            <p:nvPr/>
          </p:nvSpPr>
          <p:spPr>
            <a:xfrm>
              <a:off x="3523550" y="4320450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9"/>
            <p:cNvSpPr/>
            <p:nvPr/>
          </p:nvSpPr>
          <p:spPr>
            <a:xfrm>
              <a:off x="6764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9"/>
            <p:cNvSpPr/>
            <p:nvPr/>
          </p:nvSpPr>
          <p:spPr>
            <a:xfrm>
              <a:off x="76832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9"/>
            <p:cNvSpPr/>
            <p:nvPr/>
          </p:nvSpPr>
          <p:spPr>
            <a:xfrm>
              <a:off x="860125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9"/>
            <p:cNvSpPr/>
            <p:nvPr/>
          </p:nvSpPr>
          <p:spPr>
            <a:xfrm>
              <a:off x="9518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9"/>
            <p:cNvSpPr/>
            <p:nvPr/>
          </p:nvSpPr>
          <p:spPr>
            <a:xfrm>
              <a:off x="104382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9"/>
            <p:cNvSpPr/>
            <p:nvPr/>
          </p:nvSpPr>
          <p:spPr>
            <a:xfrm>
              <a:off x="11355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9"/>
            <p:cNvSpPr/>
            <p:nvPr/>
          </p:nvSpPr>
          <p:spPr>
            <a:xfrm>
              <a:off x="1227500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1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9"/>
            <p:cNvSpPr/>
            <p:nvPr/>
          </p:nvSpPr>
          <p:spPr>
            <a:xfrm>
              <a:off x="131927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9"/>
            <p:cNvSpPr/>
            <p:nvPr/>
          </p:nvSpPr>
          <p:spPr>
            <a:xfrm>
              <a:off x="1411200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45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9"/>
            <p:cNvSpPr/>
            <p:nvPr/>
          </p:nvSpPr>
          <p:spPr>
            <a:xfrm>
              <a:off x="150300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2"/>
                    <a:pt x="250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9"/>
            <p:cNvSpPr/>
            <p:nvPr/>
          </p:nvSpPr>
          <p:spPr>
            <a:xfrm>
              <a:off x="15947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94" y="502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9"/>
            <p:cNvSpPr/>
            <p:nvPr/>
          </p:nvSpPr>
          <p:spPr>
            <a:xfrm>
              <a:off x="168665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9"/>
            <p:cNvSpPr/>
            <p:nvPr/>
          </p:nvSpPr>
          <p:spPr>
            <a:xfrm>
              <a:off x="17784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2" y="502"/>
                  </a:cubicBezTo>
                  <a:cubicBezTo>
                    <a:pt x="388" y="502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9"/>
            <p:cNvSpPr/>
            <p:nvPr/>
          </p:nvSpPr>
          <p:spPr>
            <a:xfrm>
              <a:off x="1870375" y="441222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7" y="502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9"/>
            <p:cNvSpPr/>
            <p:nvPr/>
          </p:nvSpPr>
          <p:spPr>
            <a:xfrm>
              <a:off x="1962150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88" y="502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9"/>
            <p:cNvSpPr/>
            <p:nvPr/>
          </p:nvSpPr>
          <p:spPr>
            <a:xfrm>
              <a:off x="2054075" y="441222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2"/>
                    <a:pt x="252" y="502"/>
                  </a:cubicBezTo>
                  <a:cubicBezTo>
                    <a:pt x="388" y="502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9"/>
            <p:cNvSpPr/>
            <p:nvPr/>
          </p:nvSpPr>
          <p:spPr>
            <a:xfrm>
              <a:off x="21458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9"/>
            <p:cNvSpPr/>
            <p:nvPr/>
          </p:nvSpPr>
          <p:spPr>
            <a:xfrm>
              <a:off x="2237800" y="441222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4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9"/>
            <p:cNvSpPr/>
            <p:nvPr/>
          </p:nvSpPr>
          <p:spPr>
            <a:xfrm>
              <a:off x="23295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9"/>
            <p:cNvSpPr/>
            <p:nvPr/>
          </p:nvSpPr>
          <p:spPr>
            <a:xfrm>
              <a:off x="2421325" y="441222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2"/>
                    <a:pt x="250" y="502"/>
                  </a:cubicBezTo>
                  <a:cubicBezTo>
                    <a:pt x="395" y="502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9"/>
            <p:cNvSpPr/>
            <p:nvPr/>
          </p:nvSpPr>
          <p:spPr>
            <a:xfrm>
              <a:off x="251325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9"/>
            <p:cNvSpPr/>
            <p:nvPr/>
          </p:nvSpPr>
          <p:spPr>
            <a:xfrm>
              <a:off x="2605000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2"/>
                    <a:pt x="252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9"/>
            <p:cNvSpPr/>
            <p:nvPr/>
          </p:nvSpPr>
          <p:spPr>
            <a:xfrm>
              <a:off x="26969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2"/>
                    <a:pt x="252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9"/>
            <p:cNvSpPr/>
            <p:nvPr/>
          </p:nvSpPr>
          <p:spPr>
            <a:xfrm>
              <a:off x="2788700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9"/>
            <p:cNvSpPr/>
            <p:nvPr/>
          </p:nvSpPr>
          <p:spPr>
            <a:xfrm>
              <a:off x="28806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43" y="502"/>
                  </a:cubicBezTo>
                  <a:cubicBezTo>
                    <a:pt x="387" y="502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9"/>
            <p:cNvSpPr/>
            <p:nvPr/>
          </p:nvSpPr>
          <p:spPr>
            <a:xfrm>
              <a:off x="297242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2"/>
                    <a:pt x="251" y="502"/>
                  </a:cubicBezTo>
                  <a:cubicBezTo>
                    <a:pt x="387" y="502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9"/>
            <p:cNvSpPr/>
            <p:nvPr/>
          </p:nvSpPr>
          <p:spPr>
            <a:xfrm>
              <a:off x="3064375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2"/>
                    <a:pt x="243" y="502"/>
                  </a:cubicBezTo>
                  <a:cubicBezTo>
                    <a:pt x="388" y="502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9"/>
            <p:cNvSpPr/>
            <p:nvPr/>
          </p:nvSpPr>
          <p:spPr>
            <a:xfrm>
              <a:off x="315612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9"/>
            <p:cNvSpPr/>
            <p:nvPr/>
          </p:nvSpPr>
          <p:spPr>
            <a:xfrm>
              <a:off x="3247875" y="441222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9"/>
            <p:cNvSpPr/>
            <p:nvPr/>
          </p:nvSpPr>
          <p:spPr>
            <a:xfrm>
              <a:off x="3339850" y="441222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1" y="502"/>
                  </a:cubicBezTo>
                  <a:cubicBezTo>
                    <a:pt x="387" y="502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9"/>
            <p:cNvSpPr/>
            <p:nvPr/>
          </p:nvSpPr>
          <p:spPr>
            <a:xfrm>
              <a:off x="3431575" y="441222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2"/>
                    <a:pt x="252" y="502"/>
                  </a:cubicBezTo>
                  <a:cubicBezTo>
                    <a:pt x="388" y="502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9"/>
            <p:cNvSpPr/>
            <p:nvPr/>
          </p:nvSpPr>
          <p:spPr>
            <a:xfrm>
              <a:off x="3523550" y="441222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2"/>
                    <a:pt x="250" y="502"/>
                  </a:cubicBezTo>
                  <a:cubicBezTo>
                    <a:pt x="388" y="502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9"/>
            <p:cNvSpPr/>
            <p:nvPr/>
          </p:nvSpPr>
          <p:spPr>
            <a:xfrm>
              <a:off x="6764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9"/>
            <p:cNvSpPr/>
            <p:nvPr/>
          </p:nvSpPr>
          <p:spPr>
            <a:xfrm>
              <a:off x="76832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9"/>
            <p:cNvSpPr/>
            <p:nvPr/>
          </p:nvSpPr>
          <p:spPr>
            <a:xfrm>
              <a:off x="860125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9"/>
            <p:cNvSpPr/>
            <p:nvPr/>
          </p:nvSpPr>
          <p:spPr>
            <a:xfrm>
              <a:off x="9518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9"/>
            <p:cNvSpPr/>
            <p:nvPr/>
          </p:nvSpPr>
          <p:spPr>
            <a:xfrm>
              <a:off x="104382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9"/>
            <p:cNvSpPr/>
            <p:nvPr/>
          </p:nvSpPr>
          <p:spPr>
            <a:xfrm>
              <a:off x="11355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9"/>
            <p:cNvSpPr/>
            <p:nvPr/>
          </p:nvSpPr>
          <p:spPr>
            <a:xfrm>
              <a:off x="1227500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1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9"/>
            <p:cNvSpPr/>
            <p:nvPr/>
          </p:nvSpPr>
          <p:spPr>
            <a:xfrm>
              <a:off x="131927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9"/>
            <p:cNvSpPr/>
            <p:nvPr/>
          </p:nvSpPr>
          <p:spPr>
            <a:xfrm>
              <a:off x="1411200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45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9"/>
            <p:cNvSpPr/>
            <p:nvPr/>
          </p:nvSpPr>
          <p:spPr>
            <a:xfrm>
              <a:off x="150300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95"/>
                    <a:pt x="114" y="503"/>
                    <a:pt x="250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9"/>
            <p:cNvSpPr/>
            <p:nvPr/>
          </p:nvSpPr>
          <p:spPr>
            <a:xfrm>
              <a:off x="15947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94" y="503"/>
                    <a:pt x="503" y="395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9"/>
            <p:cNvSpPr/>
            <p:nvPr/>
          </p:nvSpPr>
          <p:spPr>
            <a:xfrm>
              <a:off x="168665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9"/>
            <p:cNvSpPr/>
            <p:nvPr/>
          </p:nvSpPr>
          <p:spPr>
            <a:xfrm>
              <a:off x="17784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2" y="503"/>
                  </a:cubicBezTo>
                  <a:cubicBezTo>
                    <a:pt x="388" y="503"/>
                    <a:pt x="501" y="395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9"/>
            <p:cNvSpPr/>
            <p:nvPr/>
          </p:nvSpPr>
          <p:spPr>
            <a:xfrm>
              <a:off x="1870375" y="45039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7" y="503"/>
                    <a:pt x="496" y="395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9"/>
            <p:cNvSpPr/>
            <p:nvPr/>
          </p:nvSpPr>
          <p:spPr>
            <a:xfrm>
              <a:off x="1962150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88" y="503"/>
                    <a:pt x="502" y="395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9"/>
            <p:cNvSpPr/>
            <p:nvPr/>
          </p:nvSpPr>
          <p:spPr>
            <a:xfrm>
              <a:off x="2054075" y="45039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95"/>
                    <a:pt x="109" y="503"/>
                    <a:pt x="252" y="503"/>
                  </a:cubicBezTo>
                  <a:cubicBezTo>
                    <a:pt x="388" y="503"/>
                    <a:pt x="496" y="395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9"/>
            <p:cNvSpPr/>
            <p:nvPr/>
          </p:nvSpPr>
          <p:spPr>
            <a:xfrm>
              <a:off x="21458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9"/>
            <p:cNvSpPr/>
            <p:nvPr/>
          </p:nvSpPr>
          <p:spPr>
            <a:xfrm>
              <a:off x="2237800" y="45039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4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9"/>
            <p:cNvSpPr/>
            <p:nvPr/>
          </p:nvSpPr>
          <p:spPr>
            <a:xfrm>
              <a:off x="23295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2" y="395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9"/>
            <p:cNvSpPr/>
            <p:nvPr/>
          </p:nvSpPr>
          <p:spPr>
            <a:xfrm>
              <a:off x="2421325" y="45039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95"/>
                    <a:pt x="114" y="503"/>
                    <a:pt x="250" y="503"/>
                  </a:cubicBezTo>
                  <a:cubicBezTo>
                    <a:pt x="395" y="503"/>
                    <a:pt x="501" y="395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9"/>
            <p:cNvSpPr/>
            <p:nvPr/>
          </p:nvSpPr>
          <p:spPr>
            <a:xfrm>
              <a:off x="251325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95"/>
                    <a:pt x="109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9"/>
            <p:cNvSpPr/>
            <p:nvPr/>
          </p:nvSpPr>
          <p:spPr>
            <a:xfrm>
              <a:off x="2605000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95"/>
                    <a:pt x="116" y="503"/>
                    <a:pt x="252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9"/>
            <p:cNvSpPr/>
            <p:nvPr/>
          </p:nvSpPr>
          <p:spPr>
            <a:xfrm>
              <a:off x="26969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95"/>
                    <a:pt x="108" y="503"/>
                    <a:pt x="252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9"/>
            <p:cNvSpPr/>
            <p:nvPr/>
          </p:nvSpPr>
          <p:spPr>
            <a:xfrm>
              <a:off x="2788700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9"/>
            <p:cNvSpPr/>
            <p:nvPr/>
          </p:nvSpPr>
          <p:spPr>
            <a:xfrm>
              <a:off x="28806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43" y="503"/>
                  </a:cubicBezTo>
                  <a:cubicBezTo>
                    <a:pt x="387" y="503"/>
                    <a:pt x="494" y="395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9"/>
            <p:cNvSpPr/>
            <p:nvPr/>
          </p:nvSpPr>
          <p:spPr>
            <a:xfrm>
              <a:off x="297242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95"/>
                    <a:pt x="115" y="503"/>
                    <a:pt x="251" y="503"/>
                  </a:cubicBezTo>
                  <a:cubicBezTo>
                    <a:pt x="387" y="503"/>
                    <a:pt x="503" y="395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9"/>
            <p:cNvSpPr/>
            <p:nvPr/>
          </p:nvSpPr>
          <p:spPr>
            <a:xfrm>
              <a:off x="3064375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95"/>
                    <a:pt x="107" y="503"/>
                    <a:pt x="243" y="503"/>
                  </a:cubicBezTo>
                  <a:cubicBezTo>
                    <a:pt x="388" y="503"/>
                    <a:pt x="495" y="395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9"/>
            <p:cNvSpPr/>
            <p:nvPr/>
          </p:nvSpPr>
          <p:spPr>
            <a:xfrm>
              <a:off x="315612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9"/>
            <p:cNvSpPr/>
            <p:nvPr/>
          </p:nvSpPr>
          <p:spPr>
            <a:xfrm>
              <a:off x="3247875" y="45039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9"/>
            <p:cNvSpPr/>
            <p:nvPr/>
          </p:nvSpPr>
          <p:spPr>
            <a:xfrm>
              <a:off x="3339850" y="45039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1" y="503"/>
                  </a:cubicBezTo>
                  <a:cubicBezTo>
                    <a:pt x="387" y="503"/>
                    <a:pt x="501" y="395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9"/>
            <p:cNvSpPr/>
            <p:nvPr/>
          </p:nvSpPr>
          <p:spPr>
            <a:xfrm>
              <a:off x="3431575" y="45039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95"/>
                    <a:pt x="116" y="503"/>
                    <a:pt x="252" y="503"/>
                  </a:cubicBezTo>
                  <a:cubicBezTo>
                    <a:pt x="388" y="503"/>
                    <a:pt x="503" y="395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9"/>
            <p:cNvSpPr/>
            <p:nvPr/>
          </p:nvSpPr>
          <p:spPr>
            <a:xfrm>
              <a:off x="3523550" y="45039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95"/>
                    <a:pt x="107" y="503"/>
                    <a:pt x="250" y="503"/>
                  </a:cubicBezTo>
                  <a:cubicBezTo>
                    <a:pt x="388" y="503"/>
                    <a:pt x="494" y="395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9"/>
            <p:cNvSpPr/>
            <p:nvPr/>
          </p:nvSpPr>
          <p:spPr>
            <a:xfrm>
              <a:off x="6764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9"/>
            <p:cNvSpPr/>
            <p:nvPr/>
          </p:nvSpPr>
          <p:spPr>
            <a:xfrm>
              <a:off x="76832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9"/>
            <p:cNvSpPr/>
            <p:nvPr/>
          </p:nvSpPr>
          <p:spPr>
            <a:xfrm>
              <a:off x="860125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9"/>
            <p:cNvSpPr/>
            <p:nvPr/>
          </p:nvSpPr>
          <p:spPr>
            <a:xfrm>
              <a:off x="9518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9"/>
            <p:cNvSpPr/>
            <p:nvPr/>
          </p:nvSpPr>
          <p:spPr>
            <a:xfrm>
              <a:off x="104382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9"/>
            <p:cNvSpPr/>
            <p:nvPr/>
          </p:nvSpPr>
          <p:spPr>
            <a:xfrm>
              <a:off x="11355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9"/>
            <p:cNvSpPr/>
            <p:nvPr/>
          </p:nvSpPr>
          <p:spPr>
            <a:xfrm>
              <a:off x="1227500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9"/>
            <p:cNvSpPr/>
            <p:nvPr/>
          </p:nvSpPr>
          <p:spPr>
            <a:xfrm>
              <a:off x="131927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9"/>
            <p:cNvSpPr/>
            <p:nvPr/>
          </p:nvSpPr>
          <p:spPr>
            <a:xfrm>
              <a:off x="1411200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9"/>
            <p:cNvSpPr/>
            <p:nvPr/>
          </p:nvSpPr>
          <p:spPr>
            <a:xfrm>
              <a:off x="150300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9"/>
            <p:cNvSpPr/>
            <p:nvPr/>
          </p:nvSpPr>
          <p:spPr>
            <a:xfrm>
              <a:off x="15947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9"/>
            <p:cNvSpPr/>
            <p:nvPr/>
          </p:nvSpPr>
          <p:spPr>
            <a:xfrm>
              <a:off x="168665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9"/>
            <p:cNvSpPr/>
            <p:nvPr/>
          </p:nvSpPr>
          <p:spPr>
            <a:xfrm>
              <a:off x="17784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9"/>
            <p:cNvSpPr/>
            <p:nvPr/>
          </p:nvSpPr>
          <p:spPr>
            <a:xfrm>
              <a:off x="1870375" y="4595950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9"/>
            <p:cNvSpPr/>
            <p:nvPr/>
          </p:nvSpPr>
          <p:spPr>
            <a:xfrm>
              <a:off x="1962150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9"/>
            <p:cNvSpPr/>
            <p:nvPr/>
          </p:nvSpPr>
          <p:spPr>
            <a:xfrm>
              <a:off x="2054075" y="4595950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9"/>
            <p:cNvSpPr/>
            <p:nvPr/>
          </p:nvSpPr>
          <p:spPr>
            <a:xfrm>
              <a:off x="21458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9"/>
            <p:cNvSpPr/>
            <p:nvPr/>
          </p:nvSpPr>
          <p:spPr>
            <a:xfrm>
              <a:off x="2237800" y="4595950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9"/>
            <p:cNvSpPr/>
            <p:nvPr/>
          </p:nvSpPr>
          <p:spPr>
            <a:xfrm>
              <a:off x="23295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9"/>
            <p:cNvSpPr/>
            <p:nvPr/>
          </p:nvSpPr>
          <p:spPr>
            <a:xfrm>
              <a:off x="2421325" y="4595950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9"/>
            <p:cNvSpPr/>
            <p:nvPr/>
          </p:nvSpPr>
          <p:spPr>
            <a:xfrm>
              <a:off x="251325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9"/>
            <p:cNvSpPr/>
            <p:nvPr/>
          </p:nvSpPr>
          <p:spPr>
            <a:xfrm>
              <a:off x="2605000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9"/>
            <p:cNvSpPr/>
            <p:nvPr/>
          </p:nvSpPr>
          <p:spPr>
            <a:xfrm>
              <a:off x="26969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9"/>
            <p:cNvSpPr/>
            <p:nvPr/>
          </p:nvSpPr>
          <p:spPr>
            <a:xfrm>
              <a:off x="2788700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9"/>
            <p:cNvSpPr/>
            <p:nvPr/>
          </p:nvSpPr>
          <p:spPr>
            <a:xfrm>
              <a:off x="28806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9"/>
            <p:cNvSpPr/>
            <p:nvPr/>
          </p:nvSpPr>
          <p:spPr>
            <a:xfrm>
              <a:off x="297242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9"/>
            <p:cNvSpPr/>
            <p:nvPr/>
          </p:nvSpPr>
          <p:spPr>
            <a:xfrm>
              <a:off x="3064375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9"/>
            <p:cNvSpPr/>
            <p:nvPr/>
          </p:nvSpPr>
          <p:spPr>
            <a:xfrm>
              <a:off x="315612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9"/>
            <p:cNvSpPr/>
            <p:nvPr/>
          </p:nvSpPr>
          <p:spPr>
            <a:xfrm>
              <a:off x="3247875" y="4595950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9"/>
            <p:cNvSpPr/>
            <p:nvPr/>
          </p:nvSpPr>
          <p:spPr>
            <a:xfrm>
              <a:off x="3339850" y="4595950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9"/>
            <p:cNvSpPr/>
            <p:nvPr/>
          </p:nvSpPr>
          <p:spPr>
            <a:xfrm>
              <a:off x="3431575" y="4595950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9"/>
            <p:cNvSpPr/>
            <p:nvPr/>
          </p:nvSpPr>
          <p:spPr>
            <a:xfrm>
              <a:off x="3523550" y="4595950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9"/>
            <p:cNvSpPr/>
            <p:nvPr/>
          </p:nvSpPr>
          <p:spPr>
            <a:xfrm>
              <a:off x="6764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9"/>
            <p:cNvSpPr/>
            <p:nvPr/>
          </p:nvSpPr>
          <p:spPr>
            <a:xfrm>
              <a:off x="76832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9"/>
            <p:cNvSpPr/>
            <p:nvPr/>
          </p:nvSpPr>
          <p:spPr>
            <a:xfrm>
              <a:off x="860125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9"/>
            <p:cNvSpPr/>
            <p:nvPr/>
          </p:nvSpPr>
          <p:spPr>
            <a:xfrm>
              <a:off x="9518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9"/>
            <p:cNvSpPr/>
            <p:nvPr/>
          </p:nvSpPr>
          <p:spPr>
            <a:xfrm>
              <a:off x="104382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9"/>
            <p:cNvSpPr/>
            <p:nvPr/>
          </p:nvSpPr>
          <p:spPr>
            <a:xfrm>
              <a:off x="11355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9"/>
            <p:cNvSpPr/>
            <p:nvPr/>
          </p:nvSpPr>
          <p:spPr>
            <a:xfrm>
              <a:off x="1227500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9"/>
            <p:cNvSpPr/>
            <p:nvPr/>
          </p:nvSpPr>
          <p:spPr>
            <a:xfrm>
              <a:off x="131927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9"/>
            <p:cNvSpPr/>
            <p:nvPr/>
          </p:nvSpPr>
          <p:spPr>
            <a:xfrm>
              <a:off x="1411200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9"/>
            <p:cNvSpPr/>
            <p:nvPr/>
          </p:nvSpPr>
          <p:spPr>
            <a:xfrm>
              <a:off x="150300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9"/>
            <p:cNvSpPr/>
            <p:nvPr/>
          </p:nvSpPr>
          <p:spPr>
            <a:xfrm>
              <a:off x="15947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15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9"/>
            <p:cNvSpPr/>
            <p:nvPr/>
          </p:nvSpPr>
          <p:spPr>
            <a:xfrm>
              <a:off x="168665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9"/>
            <p:cNvSpPr/>
            <p:nvPr/>
          </p:nvSpPr>
          <p:spPr>
            <a:xfrm>
              <a:off x="17784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9"/>
            <p:cNvSpPr/>
            <p:nvPr/>
          </p:nvSpPr>
          <p:spPr>
            <a:xfrm>
              <a:off x="1870375" y="46877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9"/>
            <p:cNvSpPr/>
            <p:nvPr/>
          </p:nvSpPr>
          <p:spPr>
            <a:xfrm>
              <a:off x="1962150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9"/>
            <p:cNvSpPr/>
            <p:nvPr/>
          </p:nvSpPr>
          <p:spPr>
            <a:xfrm>
              <a:off x="2054075" y="46877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15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9"/>
            <p:cNvSpPr/>
            <p:nvPr/>
          </p:nvSpPr>
          <p:spPr>
            <a:xfrm>
              <a:off x="21458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9"/>
            <p:cNvSpPr/>
            <p:nvPr/>
          </p:nvSpPr>
          <p:spPr>
            <a:xfrm>
              <a:off x="2237800" y="46877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9"/>
            <p:cNvSpPr/>
            <p:nvPr/>
          </p:nvSpPr>
          <p:spPr>
            <a:xfrm>
              <a:off x="23295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9"/>
            <p:cNvSpPr/>
            <p:nvPr/>
          </p:nvSpPr>
          <p:spPr>
            <a:xfrm>
              <a:off x="2421325" y="46877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15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15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9"/>
            <p:cNvSpPr/>
            <p:nvPr/>
          </p:nvSpPr>
          <p:spPr>
            <a:xfrm>
              <a:off x="251325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15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9"/>
            <p:cNvSpPr/>
            <p:nvPr/>
          </p:nvSpPr>
          <p:spPr>
            <a:xfrm>
              <a:off x="2605000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15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9"/>
            <p:cNvSpPr/>
            <p:nvPr/>
          </p:nvSpPr>
          <p:spPr>
            <a:xfrm>
              <a:off x="26969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15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9"/>
            <p:cNvSpPr/>
            <p:nvPr/>
          </p:nvSpPr>
          <p:spPr>
            <a:xfrm>
              <a:off x="2788700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9"/>
            <p:cNvSpPr/>
            <p:nvPr/>
          </p:nvSpPr>
          <p:spPr>
            <a:xfrm>
              <a:off x="28806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15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9"/>
            <p:cNvSpPr/>
            <p:nvPr/>
          </p:nvSpPr>
          <p:spPr>
            <a:xfrm>
              <a:off x="297242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15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9"/>
            <p:cNvSpPr/>
            <p:nvPr/>
          </p:nvSpPr>
          <p:spPr>
            <a:xfrm>
              <a:off x="3064375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15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15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9"/>
            <p:cNvSpPr/>
            <p:nvPr/>
          </p:nvSpPr>
          <p:spPr>
            <a:xfrm>
              <a:off x="315612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9"/>
            <p:cNvSpPr/>
            <p:nvPr/>
          </p:nvSpPr>
          <p:spPr>
            <a:xfrm>
              <a:off x="3247875" y="46877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9"/>
            <p:cNvSpPr/>
            <p:nvPr/>
          </p:nvSpPr>
          <p:spPr>
            <a:xfrm>
              <a:off x="3339850" y="46877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15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9"/>
            <p:cNvSpPr/>
            <p:nvPr/>
          </p:nvSpPr>
          <p:spPr>
            <a:xfrm>
              <a:off x="3431575" y="46877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15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15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9"/>
            <p:cNvSpPr/>
            <p:nvPr/>
          </p:nvSpPr>
          <p:spPr>
            <a:xfrm>
              <a:off x="3523550" y="46877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15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15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9"/>
            <p:cNvSpPr/>
            <p:nvPr/>
          </p:nvSpPr>
          <p:spPr>
            <a:xfrm>
              <a:off x="6764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9"/>
            <p:cNvSpPr/>
            <p:nvPr/>
          </p:nvSpPr>
          <p:spPr>
            <a:xfrm>
              <a:off x="76832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9"/>
            <p:cNvSpPr/>
            <p:nvPr/>
          </p:nvSpPr>
          <p:spPr>
            <a:xfrm>
              <a:off x="860125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9"/>
            <p:cNvSpPr/>
            <p:nvPr/>
          </p:nvSpPr>
          <p:spPr>
            <a:xfrm>
              <a:off x="9518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9"/>
            <p:cNvSpPr/>
            <p:nvPr/>
          </p:nvSpPr>
          <p:spPr>
            <a:xfrm>
              <a:off x="104382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9"/>
            <p:cNvSpPr/>
            <p:nvPr/>
          </p:nvSpPr>
          <p:spPr>
            <a:xfrm>
              <a:off x="11355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9"/>
            <p:cNvSpPr/>
            <p:nvPr/>
          </p:nvSpPr>
          <p:spPr>
            <a:xfrm>
              <a:off x="1227500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1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9"/>
            <p:cNvSpPr/>
            <p:nvPr/>
          </p:nvSpPr>
          <p:spPr>
            <a:xfrm>
              <a:off x="131927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9"/>
            <p:cNvSpPr/>
            <p:nvPr/>
          </p:nvSpPr>
          <p:spPr>
            <a:xfrm>
              <a:off x="1411200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45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9"/>
            <p:cNvSpPr/>
            <p:nvPr/>
          </p:nvSpPr>
          <p:spPr>
            <a:xfrm>
              <a:off x="150300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8"/>
                    <a:pt x="0" y="251"/>
                  </a:cubicBezTo>
                  <a:cubicBezTo>
                    <a:pt x="0" y="387"/>
                    <a:pt x="114" y="496"/>
                    <a:pt x="250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9"/>
            <p:cNvSpPr/>
            <p:nvPr/>
          </p:nvSpPr>
          <p:spPr>
            <a:xfrm>
              <a:off x="15947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94" y="496"/>
                    <a:pt x="503" y="387"/>
                    <a:pt x="503" y="251"/>
                  </a:cubicBezTo>
                  <a:cubicBezTo>
                    <a:pt x="503" y="108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9"/>
            <p:cNvSpPr/>
            <p:nvPr/>
          </p:nvSpPr>
          <p:spPr>
            <a:xfrm>
              <a:off x="168665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9"/>
            <p:cNvSpPr/>
            <p:nvPr/>
          </p:nvSpPr>
          <p:spPr>
            <a:xfrm>
              <a:off x="17784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2" y="496"/>
                  </a:cubicBezTo>
                  <a:cubicBezTo>
                    <a:pt x="388" y="496"/>
                    <a:pt x="501" y="387"/>
                    <a:pt x="501" y="251"/>
                  </a:cubicBezTo>
                  <a:cubicBezTo>
                    <a:pt x="501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9"/>
            <p:cNvSpPr/>
            <p:nvPr/>
          </p:nvSpPr>
          <p:spPr>
            <a:xfrm>
              <a:off x="1870375" y="47796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7" y="496"/>
                    <a:pt x="496" y="387"/>
                    <a:pt x="496" y="251"/>
                  </a:cubicBezTo>
                  <a:cubicBezTo>
                    <a:pt x="496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9"/>
            <p:cNvSpPr/>
            <p:nvPr/>
          </p:nvSpPr>
          <p:spPr>
            <a:xfrm>
              <a:off x="1962150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88" y="496"/>
                    <a:pt x="502" y="387"/>
                    <a:pt x="502" y="251"/>
                  </a:cubicBezTo>
                  <a:cubicBezTo>
                    <a:pt x="502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9"/>
            <p:cNvSpPr/>
            <p:nvPr/>
          </p:nvSpPr>
          <p:spPr>
            <a:xfrm>
              <a:off x="2054075" y="47796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8"/>
                    <a:pt x="1" y="251"/>
                  </a:cubicBezTo>
                  <a:cubicBezTo>
                    <a:pt x="1" y="387"/>
                    <a:pt x="109" y="496"/>
                    <a:pt x="252" y="496"/>
                  </a:cubicBezTo>
                  <a:cubicBezTo>
                    <a:pt x="388" y="496"/>
                    <a:pt x="496" y="387"/>
                    <a:pt x="496" y="251"/>
                  </a:cubicBezTo>
                  <a:cubicBezTo>
                    <a:pt x="496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9"/>
            <p:cNvSpPr/>
            <p:nvPr/>
          </p:nvSpPr>
          <p:spPr>
            <a:xfrm>
              <a:off x="21458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9"/>
            <p:cNvSpPr/>
            <p:nvPr/>
          </p:nvSpPr>
          <p:spPr>
            <a:xfrm>
              <a:off x="2237800" y="47796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4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9"/>
            <p:cNvSpPr/>
            <p:nvPr/>
          </p:nvSpPr>
          <p:spPr>
            <a:xfrm>
              <a:off x="23295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2" y="387"/>
                    <a:pt x="502" y="251"/>
                  </a:cubicBezTo>
                  <a:cubicBezTo>
                    <a:pt x="502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9"/>
            <p:cNvSpPr/>
            <p:nvPr/>
          </p:nvSpPr>
          <p:spPr>
            <a:xfrm>
              <a:off x="2421325" y="47796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8"/>
                    <a:pt x="1" y="251"/>
                  </a:cubicBezTo>
                  <a:cubicBezTo>
                    <a:pt x="1" y="387"/>
                    <a:pt x="114" y="496"/>
                    <a:pt x="250" y="496"/>
                  </a:cubicBezTo>
                  <a:cubicBezTo>
                    <a:pt x="395" y="496"/>
                    <a:pt x="501" y="387"/>
                    <a:pt x="501" y="251"/>
                  </a:cubicBezTo>
                  <a:cubicBezTo>
                    <a:pt x="501" y="108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9"/>
            <p:cNvSpPr/>
            <p:nvPr/>
          </p:nvSpPr>
          <p:spPr>
            <a:xfrm>
              <a:off x="251325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8"/>
                    <a:pt x="0" y="251"/>
                  </a:cubicBezTo>
                  <a:cubicBezTo>
                    <a:pt x="0" y="387"/>
                    <a:pt x="109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9"/>
            <p:cNvSpPr/>
            <p:nvPr/>
          </p:nvSpPr>
          <p:spPr>
            <a:xfrm>
              <a:off x="2605000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8"/>
                    <a:pt x="0" y="251"/>
                  </a:cubicBezTo>
                  <a:cubicBezTo>
                    <a:pt x="0" y="387"/>
                    <a:pt x="116" y="496"/>
                    <a:pt x="252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9"/>
            <p:cNvSpPr/>
            <p:nvPr/>
          </p:nvSpPr>
          <p:spPr>
            <a:xfrm>
              <a:off x="26969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8"/>
                    <a:pt x="1" y="251"/>
                  </a:cubicBezTo>
                  <a:cubicBezTo>
                    <a:pt x="1" y="387"/>
                    <a:pt x="108" y="496"/>
                    <a:pt x="252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9"/>
            <p:cNvSpPr/>
            <p:nvPr/>
          </p:nvSpPr>
          <p:spPr>
            <a:xfrm>
              <a:off x="2788700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9"/>
            <p:cNvSpPr/>
            <p:nvPr/>
          </p:nvSpPr>
          <p:spPr>
            <a:xfrm>
              <a:off x="28806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43" y="496"/>
                  </a:cubicBezTo>
                  <a:cubicBezTo>
                    <a:pt x="387" y="496"/>
                    <a:pt x="494" y="387"/>
                    <a:pt x="494" y="251"/>
                  </a:cubicBezTo>
                  <a:cubicBezTo>
                    <a:pt x="494" y="108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9"/>
            <p:cNvSpPr/>
            <p:nvPr/>
          </p:nvSpPr>
          <p:spPr>
            <a:xfrm>
              <a:off x="297242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8"/>
                    <a:pt x="0" y="251"/>
                  </a:cubicBezTo>
                  <a:cubicBezTo>
                    <a:pt x="0" y="387"/>
                    <a:pt x="115" y="496"/>
                    <a:pt x="251" y="496"/>
                  </a:cubicBezTo>
                  <a:cubicBezTo>
                    <a:pt x="387" y="496"/>
                    <a:pt x="503" y="387"/>
                    <a:pt x="503" y="251"/>
                  </a:cubicBezTo>
                  <a:cubicBezTo>
                    <a:pt x="503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9"/>
            <p:cNvSpPr/>
            <p:nvPr/>
          </p:nvSpPr>
          <p:spPr>
            <a:xfrm>
              <a:off x="3064375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8"/>
                    <a:pt x="1" y="251"/>
                  </a:cubicBezTo>
                  <a:cubicBezTo>
                    <a:pt x="1" y="387"/>
                    <a:pt x="107" y="496"/>
                    <a:pt x="243" y="496"/>
                  </a:cubicBezTo>
                  <a:cubicBezTo>
                    <a:pt x="388" y="496"/>
                    <a:pt x="495" y="387"/>
                    <a:pt x="495" y="251"/>
                  </a:cubicBezTo>
                  <a:cubicBezTo>
                    <a:pt x="495" y="108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9"/>
            <p:cNvSpPr/>
            <p:nvPr/>
          </p:nvSpPr>
          <p:spPr>
            <a:xfrm>
              <a:off x="315612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9"/>
            <p:cNvSpPr/>
            <p:nvPr/>
          </p:nvSpPr>
          <p:spPr>
            <a:xfrm>
              <a:off x="3247875" y="47796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9"/>
            <p:cNvSpPr/>
            <p:nvPr/>
          </p:nvSpPr>
          <p:spPr>
            <a:xfrm>
              <a:off x="3339850" y="47796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1" y="496"/>
                  </a:cubicBezTo>
                  <a:cubicBezTo>
                    <a:pt x="387" y="496"/>
                    <a:pt x="501" y="387"/>
                    <a:pt x="501" y="251"/>
                  </a:cubicBezTo>
                  <a:cubicBezTo>
                    <a:pt x="501" y="108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9"/>
            <p:cNvSpPr/>
            <p:nvPr/>
          </p:nvSpPr>
          <p:spPr>
            <a:xfrm>
              <a:off x="3431575" y="47796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8"/>
                    <a:pt x="1" y="251"/>
                  </a:cubicBezTo>
                  <a:cubicBezTo>
                    <a:pt x="1" y="387"/>
                    <a:pt x="116" y="496"/>
                    <a:pt x="252" y="496"/>
                  </a:cubicBezTo>
                  <a:cubicBezTo>
                    <a:pt x="388" y="496"/>
                    <a:pt x="503" y="387"/>
                    <a:pt x="503" y="251"/>
                  </a:cubicBezTo>
                  <a:cubicBezTo>
                    <a:pt x="503" y="108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9"/>
            <p:cNvSpPr/>
            <p:nvPr/>
          </p:nvSpPr>
          <p:spPr>
            <a:xfrm>
              <a:off x="3523550" y="47796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8"/>
                    <a:pt x="0" y="251"/>
                  </a:cubicBezTo>
                  <a:cubicBezTo>
                    <a:pt x="0" y="387"/>
                    <a:pt x="107" y="496"/>
                    <a:pt x="250" y="496"/>
                  </a:cubicBezTo>
                  <a:cubicBezTo>
                    <a:pt x="388" y="496"/>
                    <a:pt x="494" y="387"/>
                    <a:pt x="494" y="251"/>
                  </a:cubicBezTo>
                  <a:cubicBezTo>
                    <a:pt x="494" y="108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9"/>
            <p:cNvSpPr/>
            <p:nvPr/>
          </p:nvSpPr>
          <p:spPr>
            <a:xfrm>
              <a:off x="6764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9"/>
            <p:cNvSpPr/>
            <p:nvPr/>
          </p:nvSpPr>
          <p:spPr>
            <a:xfrm>
              <a:off x="76832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9"/>
            <p:cNvSpPr/>
            <p:nvPr/>
          </p:nvSpPr>
          <p:spPr>
            <a:xfrm>
              <a:off x="860125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9"/>
            <p:cNvSpPr/>
            <p:nvPr/>
          </p:nvSpPr>
          <p:spPr>
            <a:xfrm>
              <a:off x="9518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9"/>
            <p:cNvSpPr/>
            <p:nvPr/>
          </p:nvSpPr>
          <p:spPr>
            <a:xfrm>
              <a:off x="104382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9"/>
            <p:cNvSpPr/>
            <p:nvPr/>
          </p:nvSpPr>
          <p:spPr>
            <a:xfrm>
              <a:off x="11355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9"/>
            <p:cNvSpPr/>
            <p:nvPr/>
          </p:nvSpPr>
          <p:spPr>
            <a:xfrm>
              <a:off x="1227500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9"/>
            <p:cNvSpPr/>
            <p:nvPr/>
          </p:nvSpPr>
          <p:spPr>
            <a:xfrm>
              <a:off x="131927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9"/>
            <p:cNvSpPr/>
            <p:nvPr/>
          </p:nvSpPr>
          <p:spPr>
            <a:xfrm>
              <a:off x="1411200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9"/>
            <p:cNvSpPr/>
            <p:nvPr/>
          </p:nvSpPr>
          <p:spPr>
            <a:xfrm>
              <a:off x="150300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1"/>
                  </a:moveTo>
                  <a:cubicBezTo>
                    <a:pt x="114" y="1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9"/>
            <p:cNvSpPr/>
            <p:nvPr/>
          </p:nvSpPr>
          <p:spPr>
            <a:xfrm>
              <a:off x="15947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9"/>
            <p:cNvSpPr/>
            <p:nvPr/>
          </p:nvSpPr>
          <p:spPr>
            <a:xfrm>
              <a:off x="168665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9"/>
            <p:cNvSpPr/>
            <p:nvPr/>
          </p:nvSpPr>
          <p:spPr>
            <a:xfrm>
              <a:off x="17784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9"/>
            <p:cNvSpPr/>
            <p:nvPr/>
          </p:nvSpPr>
          <p:spPr>
            <a:xfrm>
              <a:off x="1870375" y="4871400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9"/>
            <p:cNvSpPr/>
            <p:nvPr/>
          </p:nvSpPr>
          <p:spPr>
            <a:xfrm>
              <a:off x="1962150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9"/>
            <p:cNvSpPr/>
            <p:nvPr/>
          </p:nvSpPr>
          <p:spPr>
            <a:xfrm>
              <a:off x="2054075" y="4871400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1"/>
                  </a:moveTo>
                  <a:cubicBezTo>
                    <a:pt x="109" y="1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9"/>
            <p:cNvSpPr/>
            <p:nvPr/>
          </p:nvSpPr>
          <p:spPr>
            <a:xfrm>
              <a:off x="21458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9"/>
            <p:cNvSpPr/>
            <p:nvPr/>
          </p:nvSpPr>
          <p:spPr>
            <a:xfrm>
              <a:off x="2237800" y="4871400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9"/>
            <p:cNvSpPr/>
            <p:nvPr/>
          </p:nvSpPr>
          <p:spPr>
            <a:xfrm>
              <a:off x="23295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9"/>
            <p:cNvSpPr/>
            <p:nvPr/>
          </p:nvSpPr>
          <p:spPr>
            <a:xfrm>
              <a:off x="2421325" y="4871400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1"/>
                  </a:moveTo>
                  <a:cubicBezTo>
                    <a:pt x="114" y="1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9"/>
            <p:cNvSpPr/>
            <p:nvPr/>
          </p:nvSpPr>
          <p:spPr>
            <a:xfrm>
              <a:off x="251325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09" y="1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9"/>
            <p:cNvSpPr/>
            <p:nvPr/>
          </p:nvSpPr>
          <p:spPr>
            <a:xfrm>
              <a:off x="2605000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9"/>
            <p:cNvSpPr/>
            <p:nvPr/>
          </p:nvSpPr>
          <p:spPr>
            <a:xfrm>
              <a:off x="26969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1"/>
                  </a:moveTo>
                  <a:cubicBezTo>
                    <a:pt x="108" y="1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9"/>
            <p:cNvSpPr/>
            <p:nvPr/>
          </p:nvSpPr>
          <p:spPr>
            <a:xfrm>
              <a:off x="2788700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9"/>
            <p:cNvSpPr/>
            <p:nvPr/>
          </p:nvSpPr>
          <p:spPr>
            <a:xfrm>
              <a:off x="28806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9"/>
            <p:cNvSpPr/>
            <p:nvPr/>
          </p:nvSpPr>
          <p:spPr>
            <a:xfrm>
              <a:off x="297242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1"/>
                  </a:moveTo>
                  <a:cubicBezTo>
                    <a:pt x="115" y="1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9"/>
            <p:cNvSpPr/>
            <p:nvPr/>
          </p:nvSpPr>
          <p:spPr>
            <a:xfrm>
              <a:off x="3064375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1"/>
                  </a:moveTo>
                  <a:cubicBezTo>
                    <a:pt x="107" y="1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9"/>
            <p:cNvSpPr/>
            <p:nvPr/>
          </p:nvSpPr>
          <p:spPr>
            <a:xfrm>
              <a:off x="315612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9"/>
            <p:cNvSpPr/>
            <p:nvPr/>
          </p:nvSpPr>
          <p:spPr>
            <a:xfrm>
              <a:off x="3247875" y="4871400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9"/>
            <p:cNvSpPr/>
            <p:nvPr/>
          </p:nvSpPr>
          <p:spPr>
            <a:xfrm>
              <a:off x="3339850" y="4871400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9"/>
            <p:cNvSpPr/>
            <p:nvPr/>
          </p:nvSpPr>
          <p:spPr>
            <a:xfrm>
              <a:off x="3431575" y="4871400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1"/>
                  </a:moveTo>
                  <a:cubicBezTo>
                    <a:pt x="116" y="1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9"/>
            <p:cNvSpPr/>
            <p:nvPr/>
          </p:nvSpPr>
          <p:spPr>
            <a:xfrm>
              <a:off x="3523550" y="4871400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1"/>
                  </a:moveTo>
                  <a:cubicBezTo>
                    <a:pt x="107" y="1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9"/>
            <p:cNvSpPr/>
            <p:nvPr/>
          </p:nvSpPr>
          <p:spPr>
            <a:xfrm>
              <a:off x="6764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9"/>
            <p:cNvSpPr/>
            <p:nvPr/>
          </p:nvSpPr>
          <p:spPr>
            <a:xfrm>
              <a:off x="76832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45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9"/>
            <p:cNvSpPr/>
            <p:nvPr/>
          </p:nvSpPr>
          <p:spPr>
            <a:xfrm>
              <a:off x="860125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9"/>
            <p:cNvSpPr/>
            <p:nvPr/>
          </p:nvSpPr>
          <p:spPr>
            <a:xfrm>
              <a:off x="9518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9"/>
            <p:cNvSpPr/>
            <p:nvPr/>
          </p:nvSpPr>
          <p:spPr>
            <a:xfrm>
              <a:off x="104382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9"/>
            <p:cNvSpPr/>
            <p:nvPr/>
          </p:nvSpPr>
          <p:spPr>
            <a:xfrm>
              <a:off x="11355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9"/>
            <p:cNvSpPr/>
            <p:nvPr/>
          </p:nvSpPr>
          <p:spPr>
            <a:xfrm>
              <a:off x="1227500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1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9"/>
            <p:cNvSpPr/>
            <p:nvPr/>
          </p:nvSpPr>
          <p:spPr>
            <a:xfrm>
              <a:off x="131927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9"/>
            <p:cNvSpPr/>
            <p:nvPr/>
          </p:nvSpPr>
          <p:spPr>
            <a:xfrm>
              <a:off x="1411200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45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9"/>
            <p:cNvSpPr/>
            <p:nvPr/>
          </p:nvSpPr>
          <p:spPr>
            <a:xfrm>
              <a:off x="150300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0" y="0"/>
                  </a:moveTo>
                  <a:cubicBezTo>
                    <a:pt x="114" y="0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9"/>
            <p:cNvSpPr/>
            <p:nvPr/>
          </p:nvSpPr>
          <p:spPr>
            <a:xfrm>
              <a:off x="15947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9"/>
            <p:cNvSpPr/>
            <p:nvPr/>
          </p:nvSpPr>
          <p:spPr>
            <a:xfrm>
              <a:off x="168665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9"/>
            <p:cNvSpPr/>
            <p:nvPr/>
          </p:nvSpPr>
          <p:spPr>
            <a:xfrm>
              <a:off x="17784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2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9"/>
            <p:cNvSpPr/>
            <p:nvPr/>
          </p:nvSpPr>
          <p:spPr>
            <a:xfrm>
              <a:off x="1870375" y="4963325"/>
              <a:ext cx="12400" cy="12400"/>
            </a:xfrm>
            <a:custGeom>
              <a:avLst/>
              <a:gdLst/>
              <a:ahLst/>
              <a:cxnLst/>
              <a:rect l="l" t="t" r="r" b="b"/>
              <a:pathLst>
                <a:path w="496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9"/>
            <p:cNvSpPr/>
            <p:nvPr/>
          </p:nvSpPr>
          <p:spPr>
            <a:xfrm>
              <a:off x="1962150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9"/>
            <p:cNvSpPr/>
            <p:nvPr/>
          </p:nvSpPr>
          <p:spPr>
            <a:xfrm>
              <a:off x="2054075" y="4963325"/>
              <a:ext cx="12425" cy="12400"/>
            </a:xfrm>
            <a:custGeom>
              <a:avLst/>
              <a:gdLst/>
              <a:ahLst/>
              <a:cxnLst/>
              <a:rect l="l" t="t" r="r" b="b"/>
              <a:pathLst>
                <a:path w="497" h="496" extrusionOk="0">
                  <a:moveTo>
                    <a:pt x="252" y="0"/>
                  </a:moveTo>
                  <a:cubicBezTo>
                    <a:pt x="109" y="0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9"/>
            <p:cNvSpPr/>
            <p:nvPr/>
          </p:nvSpPr>
          <p:spPr>
            <a:xfrm>
              <a:off x="21458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9"/>
            <p:cNvSpPr/>
            <p:nvPr/>
          </p:nvSpPr>
          <p:spPr>
            <a:xfrm>
              <a:off x="2237800" y="4963325"/>
              <a:ext cx="12350" cy="12400"/>
            </a:xfrm>
            <a:custGeom>
              <a:avLst/>
              <a:gdLst/>
              <a:ahLst/>
              <a:cxnLst/>
              <a:rect l="l" t="t" r="r" b="b"/>
              <a:pathLst>
                <a:path w="494" h="496" extrusionOk="0">
                  <a:moveTo>
                    <a:pt x="244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9"/>
            <p:cNvSpPr/>
            <p:nvPr/>
          </p:nvSpPr>
          <p:spPr>
            <a:xfrm>
              <a:off x="23295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9"/>
            <p:cNvSpPr/>
            <p:nvPr/>
          </p:nvSpPr>
          <p:spPr>
            <a:xfrm>
              <a:off x="2421325" y="4963325"/>
              <a:ext cx="12550" cy="12400"/>
            </a:xfrm>
            <a:custGeom>
              <a:avLst/>
              <a:gdLst/>
              <a:ahLst/>
              <a:cxnLst/>
              <a:rect l="l" t="t" r="r" b="b"/>
              <a:pathLst>
                <a:path w="502" h="496" extrusionOk="0">
                  <a:moveTo>
                    <a:pt x="250" y="0"/>
                  </a:moveTo>
                  <a:cubicBezTo>
                    <a:pt x="114" y="0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9"/>
            <p:cNvSpPr/>
            <p:nvPr/>
          </p:nvSpPr>
          <p:spPr>
            <a:xfrm>
              <a:off x="251325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09" y="0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9"/>
            <p:cNvSpPr/>
            <p:nvPr/>
          </p:nvSpPr>
          <p:spPr>
            <a:xfrm>
              <a:off x="2605000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9"/>
            <p:cNvSpPr/>
            <p:nvPr/>
          </p:nvSpPr>
          <p:spPr>
            <a:xfrm>
              <a:off x="26969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2" y="0"/>
                  </a:moveTo>
                  <a:cubicBezTo>
                    <a:pt x="108" y="0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9"/>
            <p:cNvSpPr/>
            <p:nvPr/>
          </p:nvSpPr>
          <p:spPr>
            <a:xfrm>
              <a:off x="2788700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9"/>
            <p:cNvSpPr/>
            <p:nvPr/>
          </p:nvSpPr>
          <p:spPr>
            <a:xfrm>
              <a:off x="28806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9"/>
            <p:cNvSpPr/>
            <p:nvPr/>
          </p:nvSpPr>
          <p:spPr>
            <a:xfrm>
              <a:off x="297242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1" y="0"/>
                  </a:moveTo>
                  <a:cubicBezTo>
                    <a:pt x="115" y="0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9"/>
            <p:cNvSpPr/>
            <p:nvPr/>
          </p:nvSpPr>
          <p:spPr>
            <a:xfrm>
              <a:off x="3064375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43" y="0"/>
                  </a:moveTo>
                  <a:cubicBezTo>
                    <a:pt x="107" y="0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9"/>
            <p:cNvSpPr/>
            <p:nvPr/>
          </p:nvSpPr>
          <p:spPr>
            <a:xfrm>
              <a:off x="315612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9"/>
            <p:cNvSpPr/>
            <p:nvPr/>
          </p:nvSpPr>
          <p:spPr>
            <a:xfrm>
              <a:off x="3247875" y="4963325"/>
              <a:ext cx="12575" cy="12400"/>
            </a:xfrm>
            <a:custGeom>
              <a:avLst/>
              <a:gdLst/>
              <a:ahLst/>
              <a:cxnLst/>
              <a:rect l="l" t="t" r="r" b="b"/>
              <a:pathLst>
                <a:path w="503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9"/>
            <p:cNvSpPr/>
            <p:nvPr/>
          </p:nvSpPr>
          <p:spPr>
            <a:xfrm>
              <a:off x="3339850" y="4963325"/>
              <a:ext cx="12525" cy="12400"/>
            </a:xfrm>
            <a:custGeom>
              <a:avLst/>
              <a:gdLst/>
              <a:ahLst/>
              <a:cxnLst/>
              <a:rect l="l" t="t" r="r" b="b"/>
              <a:pathLst>
                <a:path w="501" h="496" extrusionOk="0">
                  <a:moveTo>
                    <a:pt x="251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9"/>
            <p:cNvSpPr/>
            <p:nvPr/>
          </p:nvSpPr>
          <p:spPr>
            <a:xfrm>
              <a:off x="3431575" y="4963325"/>
              <a:ext cx="12600" cy="12400"/>
            </a:xfrm>
            <a:custGeom>
              <a:avLst/>
              <a:gdLst/>
              <a:ahLst/>
              <a:cxnLst/>
              <a:rect l="l" t="t" r="r" b="b"/>
              <a:pathLst>
                <a:path w="504" h="496" extrusionOk="0">
                  <a:moveTo>
                    <a:pt x="252" y="0"/>
                  </a:moveTo>
                  <a:cubicBezTo>
                    <a:pt x="116" y="0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9"/>
            <p:cNvSpPr/>
            <p:nvPr/>
          </p:nvSpPr>
          <p:spPr>
            <a:xfrm>
              <a:off x="3523550" y="4963325"/>
              <a:ext cx="12375" cy="12400"/>
            </a:xfrm>
            <a:custGeom>
              <a:avLst/>
              <a:gdLst/>
              <a:ahLst/>
              <a:cxnLst/>
              <a:rect l="l" t="t" r="r" b="b"/>
              <a:pathLst>
                <a:path w="495" h="496" extrusionOk="0">
                  <a:moveTo>
                    <a:pt x="250" y="0"/>
                  </a:moveTo>
                  <a:cubicBezTo>
                    <a:pt x="107" y="0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9"/>
            <p:cNvSpPr/>
            <p:nvPr/>
          </p:nvSpPr>
          <p:spPr>
            <a:xfrm>
              <a:off x="6764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9"/>
            <p:cNvSpPr/>
            <p:nvPr/>
          </p:nvSpPr>
          <p:spPr>
            <a:xfrm>
              <a:off x="76832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45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9"/>
            <p:cNvSpPr/>
            <p:nvPr/>
          </p:nvSpPr>
          <p:spPr>
            <a:xfrm>
              <a:off x="860125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9"/>
            <p:cNvSpPr/>
            <p:nvPr/>
          </p:nvSpPr>
          <p:spPr>
            <a:xfrm>
              <a:off x="9518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9"/>
            <p:cNvSpPr/>
            <p:nvPr/>
          </p:nvSpPr>
          <p:spPr>
            <a:xfrm>
              <a:off x="104382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9"/>
            <p:cNvSpPr/>
            <p:nvPr/>
          </p:nvSpPr>
          <p:spPr>
            <a:xfrm>
              <a:off x="11355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9"/>
            <p:cNvSpPr/>
            <p:nvPr/>
          </p:nvSpPr>
          <p:spPr>
            <a:xfrm>
              <a:off x="1227500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1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1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9"/>
            <p:cNvSpPr/>
            <p:nvPr/>
          </p:nvSpPr>
          <p:spPr>
            <a:xfrm>
              <a:off x="131927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9"/>
            <p:cNvSpPr/>
            <p:nvPr/>
          </p:nvSpPr>
          <p:spPr>
            <a:xfrm>
              <a:off x="1411200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45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45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9"/>
            <p:cNvSpPr/>
            <p:nvPr/>
          </p:nvSpPr>
          <p:spPr>
            <a:xfrm>
              <a:off x="150300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14" y="0"/>
                    <a:pt x="0" y="114"/>
                    <a:pt x="0" y="250"/>
                  </a:cubicBezTo>
                  <a:cubicBezTo>
                    <a:pt x="0" y="387"/>
                    <a:pt x="114" y="501"/>
                    <a:pt x="250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9"/>
            <p:cNvSpPr/>
            <p:nvPr/>
          </p:nvSpPr>
          <p:spPr>
            <a:xfrm>
              <a:off x="15947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94" y="501"/>
                    <a:pt x="503" y="387"/>
                    <a:pt x="503" y="250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9"/>
            <p:cNvSpPr/>
            <p:nvPr/>
          </p:nvSpPr>
          <p:spPr>
            <a:xfrm>
              <a:off x="168665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9"/>
            <p:cNvSpPr/>
            <p:nvPr/>
          </p:nvSpPr>
          <p:spPr>
            <a:xfrm>
              <a:off x="17784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2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2" y="501"/>
                  </a:cubicBezTo>
                  <a:cubicBezTo>
                    <a:pt x="388" y="501"/>
                    <a:pt x="501" y="387"/>
                    <a:pt x="501" y="250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9"/>
            <p:cNvSpPr/>
            <p:nvPr/>
          </p:nvSpPr>
          <p:spPr>
            <a:xfrm>
              <a:off x="1870375" y="5055125"/>
              <a:ext cx="12400" cy="12525"/>
            </a:xfrm>
            <a:custGeom>
              <a:avLst/>
              <a:gdLst/>
              <a:ahLst/>
              <a:cxnLst/>
              <a:rect l="l" t="t" r="r" b="b"/>
              <a:pathLst>
                <a:path w="496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7" y="501"/>
                    <a:pt x="496" y="387"/>
                    <a:pt x="496" y="250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9"/>
            <p:cNvSpPr/>
            <p:nvPr/>
          </p:nvSpPr>
          <p:spPr>
            <a:xfrm>
              <a:off x="1962150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88" y="501"/>
                    <a:pt x="502" y="387"/>
                    <a:pt x="502" y="250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9"/>
            <p:cNvSpPr/>
            <p:nvPr/>
          </p:nvSpPr>
          <p:spPr>
            <a:xfrm>
              <a:off x="2054075" y="5055125"/>
              <a:ext cx="12425" cy="12525"/>
            </a:xfrm>
            <a:custGeom>
              <a:avLst/>
              <a:gdLst/>
              <a:ahLst/>
              <a:cxnLst/>
              <a:rect l="l" t="t" r="r" b="b"/>
              <a:pathLst>
                <a:path w="497" h="501" extrusionOk="0">
                  <a:moveTo>
                    <a:pt x="252" y="0"/>
                  </a:moveTo>
                  <a:cubicBezTo>
                    <a:pt x="109" y="0"/>
                    <a:pt x="1" y="114"/>
                    <a:pt x="1" y="250"/>
                  </a:cubicBezTo>
                  <a:cubicBezTo>
                    <a:pt x="1" y="387"/>
                    <a:pt x="109" y="501"/>
                    <a:pt x="252" y="501"/>
                  </a:cubicBezTo>
                  <a:cubicBezTo>
                    <a:pt x="388" y="501"/>
                    <a:pt x="496" y="387"/>
                    <a:pt x="496" y="250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9"/>
            <p:cNvSpPr/>
            <p:nvPr/>
          </p:nvSpPr>
          <p:spPr>
            <a:xfrm>
              <a:off x="21458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9"/>
            <p:cNvSpPr/>
            <p:nvPr/>
          </p:nvSpPr>
          <p:spPr>
            <a:xfrm>
              <a:off x="2237800" y="5055125"/>
              <a:ext cx="12350" cy="12525"/>
            </a:xfrm>
            <a:custGeom>
              <a:avLst/>
              <a:gdLst/>
              <a:ahLst/>
              <a:cxnLst/>
              <a:rect l="l" t="t" r="r" b="b"/>
              <a:pathLst>
                <a:path w="494" h="501" extrusionOk="0">
                  <a:moveTo>
                    <a:pt x="244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4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9"/>
            <p:cNvSpPr/>
            <p:nvPr/>
          </p:nvSpPr>
          <p:spPr>
            <a:xfrm>
              <a:off x="23295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2" y="387"/>
                    <a:pt x="502" y="250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9"/>
            <p:cNvSpPr/>
            <p:nvPr/>
          </p:nvSpPr>
          <p:spPr>
            <a:xfrm>
              <a:off x="2421325" y="5055125"/>
              <a:ext cx="12550" cy="12525"/>
            </a:xfrm>
            <a:custGeom>
              <a:avLst/>
              <a:gdLst/>
              <a:ahLst/>
              <a:cxnLst/>
              <a:rect l="l" t="t" r="r" b="b"/>
              <a:pathLst>
                <a:path w="502" h="501" extrusionOk="0">
                  <a:moveTo>
                    <a:pt x="250" y="0"/>
                  </a:moveTo>
                  <a:cubicBezTo>
                    <a:pt x="114" y="0"/>
                    <a:pt x="1" y="114"/>
                    <a:pt x="1" y="250"/>
                  </a:cubicBezTo>
                  <a:cubicBezTo>
                    <a:pt x="1" y="387"/>
                    <a:pt x="114" y="501"/>
                    <a:pt x="250" y="501"/>
                  </a:cubicBezTo>
                  <a:cubicBezTo>
                    <a:pt x="395" y="501"/>
                    <a:pt x="501" y="387"/>
                    <a:pt x="501" y="250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9"/>
            <p:cNvSpPr/>
            <p:nvPr/>
          </p:nvSpPr>
          <p:spPr>
            <a:xfrm>
              <a:off x="251325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09" y="0"/>
                    <a:pt x="0" y="114"/>
                    <a:pt x="0" y="250"/>
                  </a:cubicBezTo>
                  <a:cubicBezTo>
                    <a:pt x="0" y="387"/>
                    <a:pt x="109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9"/>
            <p:cNvSpPr/>
            <p:nvPr/>
          </p:nvSpPr>
          <p:spPr>
            <a:xfrm>
              <a:off x="2605000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0" y="114"/>
                    <a:pt x="0" y="250"/>
                  </a:cubicBezTo>
                  <a:cubicBezTo>
                    <a:pt x="0" y="387"/>
                    <a:pt x="116" y="501"/>
                    <a:pt x="252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9"/>
            <p:cNvSpPr/>
            <p:nvPr/>
          </p:nvSpPr>
          <p:spPr>
            <a:xfrm>
              <a:off x="26969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2" y="0"/>
                  </a:moveTo>
                  <a:cubicBezTo>
                    <a:pt x="108" y="0"/>
                    <a:pt x="1" y="114"/>
                    <a:pt x="1" y="250"/>
                  </a:cubicBezTo>
                  <a:cubicBezTo>
                    <a:pt x="1" y="387"/>
                    <a:pt x="108" y="501"/>
                    <a:pt x="252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9"/>
            <p:cNvSpPr/>
            <p:nvPr/>
          </p:nvSpPr>
          <p:spPr>
            <a:xfrm>
              <a:off x="2788700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9"/>
            <p:cNvSpPr/>
            <p:nvPr/>
          </p:nvSpPr>
          <p:spPr>
            <a:xfrm>
              <a:off x="28806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43" y="501"/>
                  </a:cubicBezTo>
                  <a:cubicBezTo>
                    <a:pt x="387" y="501"/>
                    <a:pt x="494" y="387"/>
                    <a:pt x="494" y="250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9"/>
            <p:cNvSpPr/>
            <p:nvPr/>
          </p:nvSpPr>
          <p:spPr>
            <a:xfrm>
              <a:off x="297242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1" y="0"/>
                  </a:moveTo>
                  <a:cubicBezTo>
                    <a:pt x="115" y="0"/>
                    <a:pt x="0" y="114"/>
                    <a:pt x="0" y="250"/>
                  </a:cubicBezTo>
                  <a:cubicBezTo>
                    <a:pt x="0" y="387"/>
                    <a:pt x="115" y="501"/>
                    <a:pt x="251" y="501"/>
                  </a:cubicBezTo>
                  <a:cubicBezTo>
                    <a:pt x="387" y="501"/>
                    <a:pt x="503" y="387"/>
                    <a:pt x="503" y="250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9"/>
            <p:cNvSpPr/>
            <p:nvPr/>
          </p:nvSpPr>
          <p:spPr>
            <a:xfrm>
              <a:off x="3064375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43" y="0"/>
                  </a:moveTo>
                  <a:cubicBezTo>
                    <a:pt x="107" y="0"/>
                    <a:pt x="1" y="114"/>
                    <a:pt x="1" y="250"/>
                  </a:cubicBezTo>
                  <a:cubicBezTo>
                    <a:pt x="1" y="387"/>
                    <a:pt x="107" y="501"/>
                    <a:pt x="243" y="501"/>
                  </a:cubicBezTo>
                  <a:cubicBezTo>
                    <a:pt x="388" y="501"/>
                    <a:pt x="495" y="387"/>
                    <a:pt x="495" y="250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9"/>
            <p:cNvSpPr/>
            <p:nvPr/>
          </p:nvSpPr>
          <p:spPr>
            <a:xfrm>
              <a:off x="315612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9"/>
            <p:cNvSpPr/>
            <p:nvPr/>
          </p:nvSpPr>
          <p:spPr>
            <a:xfrm>
              <a:off x="3247875" y="5055125"/>
              <a:ext cx="12575" cy="12525"/>
            </a:xfrm>
            <a:custGeom>
              <a:avLst/>
              <a:gdLst/>
              <a:ahLst/>
              <a:cxnLst/>
              <a:rect l="l" t="t" r="r" b="b"/>
              <a:pathLst>
                <a:path w="503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9"/>
            <p:cNvSpPr/>
            <p:nvPr/>
          </p:nvSpPr>
          <p:spPr>
            <a:xfrm>
              <a:off x="3339850" y="5055125"/>
              <a:ext cx="12525" cy="12525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1" y="501"/>
                  </a:cubicBezTo>
                  <a:cubicBezTo>
                    <a:pt x="387" y="501"/>
                    <a:pt x="501" y="387"/>
                    <a:pt x="501" y="250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9"/>
            <p:cNvSpPr/>
            <p:nvPr/>
          </p:nvSpPr>
          <p:spPr>
            <a:xfrm>
              <a:off x="3431575" y="5055125"/>
              <a:ext cx="12600" cy="12525"/>
            </a:xfrm>
            <a:custGeom>
              <a:avLst/>
              <a:gdLst/>
              <a:ahLst/>
              <a:cxnLst/>
              <a:rect l="l" t="t" r="r" b="b"/>
              <a:pathLst>
                <a:path w="504" h="501" extrusionOk="0">
                  <a:moveTo>
                    <a:pt x="252" y="0"/>
                  </a:moveTo>
                  <a:cubicBezTo>
                    <a:pt x="116" y="0"/>
                    <a:pt x="1" y="114"/>
                    <a:pt x="1" y="250"/>
                  </a:cubicBezTo>
                  <a:cubicBezTo>
                    <a:pt x="1" y="387"/>
                    <a:pt x="116" y="501"/>
                    <a:pt x="252" y="501"/>
                  </a:cubicBezTo>
                  <a:cubicBezTo>
                    <a:pt x="388" y="501"/>
                    <a:pt x="503" y="387"/>
                    <a:pt x="503" y="250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9"/>
            <p:cNvSpPr/>
            <p:nvPr/>
          </p:nvSpPr>
          <p:spPr>
            <a:xfrm>
              <a:off x="3523550" y="5055125"/>
              <a:ext cx="12375" cy="12525"/>
            </a:xfrm>
            <a:custGeom>
              <a:avLst/>
              <a:gdLst/>
              <a:ahLst/>
              <a:cxnLst/>
              <a:rect l="l" t="t" r="r" b="b"/>
              <a:pathLst>
                <a:path w="495" h="501" extrusionOk="0">
                  <a:moveTo>
                    <a:pt x="250" y="0"/>
                  </a:moveTo>
                  <a:cubicBezTo>
                    <a:pt x="107" y="0"/>
                    <a:pt x="0" y="114"/>
                    <a:pt x="0" y="250"/>
                  </a:cubicBezTo>
                  <a:cubicBezTo>
                    <a:pt x="0" y="387"/>
                    <a:pt x="107" y="501"/>
                    <a:pt x="250" y="501"/>
                  </a:cubicBezTo>
                  <a:cubicBezTo>
                    <a:pt x="388" y="501"/>
                    <a:pt x="494" y="387"/>
                    <a:pt x="494" y="250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9"/>
            <p:cNvSpPr/>
            <p:nvPr/>
          </p:nvSpPr>
          <p:spPr>
            <a:xfrm>
              <a:off x="6764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9"/>
            <p:cNvSpPr/>
            <p:nvPr/>
          </p:nvSpPr>
          <p:spPr>
            <a:xfrm>
              <a:off x="76832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45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9"/>
            <p:cNvSpPr/>
            <p:nvPr/>
          </p:nvSpPr>
          <p:spPr>
            <a:xfrm>
              <a:off x="860125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9"/>
            <p:cNvSpPr/>
            <p:nvPr/>
          </p:nvSpPr>
          <p:spPr>
            <a:xfrm>
              <a:off x="9518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9"/>
            <p:cNvSpPr/>
            <p:nvPr/>
          </p:nvSpPr>
          <p:spPr>
            <a:xfrm>
              <a:off x="104382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9"/>
            <p:cNvSpPr/>
            <p:nvPr/>
          </p:nvSpPr>
          <p:spPr>
            <a:xfrm>
              <a:off x="11355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9"/>
            <p:cNvSpPr/>
            <p:nvPr/>
          </p:nvSpPr>
          <p:spPr>
            <a:xfrm>
              <a:off x="1227500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1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1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9"/>
            <p:cNvSpPr/>
            <p:nvPr/>
          </p:nvSpPr>
          <p:spPr>
            <a:xfrm>
              <a:off x="131927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9"/>
            <p:cNvSpPr/>
            <p:nvPr/>
          </p:nvSpPr>
          <p:spPr>
            <a:xfrm>
              <a:off x="1411200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45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45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9"/>
            <p:cNvSpPr/>
            <p:nvPr/>
          </p:nvSpPr>
          <p:spPr>
            <a:xfrm>
              <a:off x="150300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0" y="1"/>
                  </a:moveTo>
                  <a:cubicBezTo>
                    <a:pt x="114" y="1"/>
                    <a:pt x="0" y="109"/>
                    <a:pt x="0" y="245"/>
                  </a:cubicBezTo>
                  <a:cubicBezTo>
                    <a:pt x="0" y="388"/>
                    <a:pt x="114" y="496"/>
                    <a:pt x="250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9"/>
            <p:cNvSpPr/>
            <p:nvPr/>
          </p:nvSpPr>
          <p:spPr>
            <a:xfrm>
              <a:off x="15947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94" y="496"/>
                    <a:pt x="503" y="388"/>
                    <a:pt x="503" y="245"/>
                  </a:cubicBezTo>
                  <a:cubicBezTo>
                    <a:pt x="503" y="109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9"/>
            <p:cNvSpPr/>
            <p:nvPr/>
          </p:nvSpPr>
          <p:spPr>
            <a:xfrm>
              <a:off x="168665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9"/>
            <p:cNvSpPr/>
            <p:nvPr/>
          </p:nvSpPr>
          <p:spPr>
            <a:xfrm>
              <a:off x="17784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2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2" y="496"/>
                  </a:cubicBezTo>
                  <a:cubicBezTo>
                    <a:pt x="388" y="496"/>
                    <a:pt x="501" y="388"/>
                    <a:pt x="501" y="245"/>
                  </a:cubicBezTo>
                  <a:cubicBezTo>
                    <a:pt x="501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9"/>
            <p:cNvSpPr/>
            <p:nvPr/>
          </p:nvSpPr>
          <p:spPr>
            <a:xfrm>
              <a:off x="1870375" y="5147025"/>
              <a:ext cx="12400" cy="12425"/>
            </a:xfrm>
            <a:custGeom>
              <a:avLst/>
              <a:gdLst/>
              <a:ahLst/>
              <a:cxnLst/>
              <a:rect l="l" t="t" r="r" b="b"/>
              <a:pathLst>
                <a:path w="496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7" y="496"/>
                    <a:pt x="496" y="388"/>
                    <a:pt x="496" y="245"/>
                  </a:cubicBezTo>
                  <a:cubicBezTo>
                    <a:pt x="496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9"/>
            <p:cNvSpPr/>
            <p:nvPr/>
          </p:nvSpPr>
          <p:spPr>
            <a:xfrm>
              <a:off x="1962150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88" y="496"/>
                    <a:pt x="502" y="388"/>
                    <a:pt x="502" y="245"/>
                  </a:cubicBezTo>
                  <a:cubicBezTo>
                    <a:pt x="502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9"/>
            <p:cNvSpPr/>
            <p:nvPr/>
          </p:nvSpPr>
          <p:spPr>
            <a:xfrm>
              <a:off x="2054075" y="5147025"/>
              <a:ext cx="12425" cy="12425"/>
            </a:xfrm>
            <a:custGeom>
              <a:avLst/>
              <a:gdLst/>
              <a:ahLst/>
              <a:cxnLst/>
              <a:rect l="l" t="t" r="r" b="b"/>
              <a:pathLst>
                <a:path w="497" h="497" extrusionOk="0">
                  <a:moveTo>
                    <a:pt x="252" y="1"/>
                  </a:moveTo>
                  <a:cubicBezTo>
                    <a:pt x="109" y="1"/>
                    <a:pt x="1" y="109"/>
                    <a:pt x="1" y="245"/>
                  </a:cubicBezTo>
                  <a:cubicBezTo>
                    <a:pt x="1" y="388"/>
                    <a:pt x="109" y="496"/>
                    <a:pt x="252" y="496"/>
                  </a:cubicBezTo>
                  <a:cubicBezTo>
                    <a:pt x="388" y="496"/>
                    <a:pt x="496" y="388"/>
                    <a:pt x="496" y="245"/>
                  </a:cubicBezTo>
                  <a:cubicBezTo>
                    <a:pt x="496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9"/>
            <p:cNvSpPr/>
            <p:nvPr/>
          </p:nvSpPr>
          <p:spPr>
            <a:xfrm>
              <a:off x="21458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9"/>
            <p:cNvSpPr/>
            <p:nvPr/>
          </p:nvSpPr>
          <p:spPr>
            <a:xfrm>
              <a:off x="2237800" y="5147025"/>
              <a:ext cx="12350" cy="12425"/>
            </a:xfrm>
            <a:custGeom>
              <a:avLst/>
              <a:gdLst/>
              <a:ahLst/>
              <a:cxnLst/>
              <a:rect l="l" t="t" r="r" b="b"/>
              <a:pathLst>
                <a:path w="494" h="497" extrusionOk="0">
                  <a:moveTo>
                    <a:pt x="244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4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9"/>
            <p:cNvSpPr/>
            <p:nvPr/>
          </p:nvSpPr>
          <p:spPr>
            <a:xfrm>
              <a:off x="23295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2" y="388"/>
                    <a:pt x="502" y="245"/>
                  </a:cubicBezTo>
                  <a:cubicBezTo>
                    <a:pt x="502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9"/>
            <p:cNvSpPr/>
            <p:nvPr/>
          </p:nvSpPr>
          <p:spPr>
            <a:xfrm>
              <a:off x="2421325" y="5147025"/>
              <a:ext cx="12550" cy="12425"/>
            </a:xfrm>
            <a:custGeom>
              <a:avLst/>
              <a:gdLst/>
              <a:ahLst/>
              <a:cxnLst/>
              <a:rect l="l" t="t" r="r" b="b"/>
              <a:pathLst>
                <a:path w="502" h="497" extrusionOk="0">
                  <a:moveTo>
                    <a:pt x="250" y="1"/>
                  </a:moveTo>
                  <a:cubicBezTo>
                    <a:pt x="114" y="1"/>
                    <a:pt x="1" y="109"/>
                    <a:pt x="1" y="245"/>
                  </a:cubicBezTo>
                  <a:cubicBezTo>
                    <a:pt x="1" y="388"/>
                    <a:pt x="114" y="496"/>
                    <a:pt x="250" y="496"/>
                  </a:cubicBezTo>
                  <a:cubicBezTo>
                    <a:pt x="395" y="496"/>
                    <a:pt x="501" y="388"/>
                    <a:pt x="501" y="245"/>
                  </a:cubicBezTo>
                  <a:cubicBezTo>
                    <a:pt x="501" y="109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9"/>
            <p:cNvSpPr/>
            <p:nvPr/>
          </p:nvSpPr>
          <p:spPr>
            <a:xfrm>
              <a:off x="251325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09" y="1"/>
                    <a:pt x="0" y="109"/>
                    <a:pt x="0" y="245"/>
                  </a:cubicBezTo>
                  <a:cubicBezTo>
                    <a:pt x="0" y="388"/>
                    <a:pt x="109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9"/>
            <p:cNvSpPr/>
            <p:nvPr/>
          </p:nvSpPr>
          <p:spPr>
            <a:xfrm>
              <a:off x="2605000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0" y="109"/>
                    <a:pt x="0" y="245"/>
                  </a:cubicBezTo>
                  <a:cubicBezTo>
                    <a:pt x="0" y="388"/>
                    <a:pt x="116" y="496"/>
                    <a:pt x="252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9"/>
            <p:cNvSpPr/>
            <p:nvPr/>
          </p:nvSpPr>
          <p:spPr>
            <a:xfrm>
              <a:off x="26969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2" y="1"/>
                  </a:moveTo>
                  <a:cubicBezTo>
                    <a:pt x="108" y="1"/>
                    <a:pt x="1" y="109"/>
                    <a:pt x="1" y="245"/>
                  </a:cubicBezTo>
                  <a:cubicBezTo>
                    <a:pt x="1" y="388"/>
                    <a:pt x="108" y="496"/>
                    <a:pt x="252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9"/>
            <p:cNvSpPr/>
            <p:nvPr/>
          </p:nvSpPr>
          <p:spPr>
            <a:xfrm>
              <a:off x="2788700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9"/>
            <p:cNvSpPr/>
            <p:nvPr/>
          </p:nvSpPr>
          <p:spPr>
            <a:xfrm>
              <a:off x="28806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43" y="496"/>
                  </a:cubicBezTo>
                  <a:cubicBezTo>
                    <a:pt x="387" y="496"/>
                    <a:pt x="494" y="388"/>
                    <a:pt x="494" y="245"/>
                  </a:cubicBezTo>
                  <a:cubicBezTo>
                    <a:pt x="494" y="109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9"/>
            <p:cNvSpPr/>
            <p:nvPr/>
          </p:nvSpPr>
          <p:spPr>
            <a:xfrm>
              <a:off x="297242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1" y="1"/>
                  </a:moveTo>
                  <a:cubicBezTo>
                    <a:pt x="115" y="1"/>
                    <a:pt x="0" y="109"/>
                    <a:pt x="0" y="245"/>
                  </a:cubicBezTo>
                  <a:cubicBezTo>
                    <a:pt x="0" y="388"/>
                    <a:pt x="115" y="496"/>
                    <a:pt x="251" y="496"/>
                  </a:cubicBezTo>
                  <a:cubicBezTo>
                    <a:pt x="387" y="496"/>
                    <a:pt x="503" y="388"/>
                    <a:pt x="503" y="245"/>
                  </a:cubicBezTo>
                  <a:cubicBezTo>
                    <a:pt x="503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9"/>
            <p:cNvSpPr/>
            <p:nvPr/>
          </p:nvSpPr>
          <p:spPr>
            <a:xfrm>
              <a:off x="3064375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43" y="1"/>
                  </a:moveTo>
                  <a:cubicBezTo>
                    <a:pt x="107" y="1"/>
                    <a:pt x="1" y="109"/>
                    <a:pt x="1" y="245"/>
                  </a:cubicBezTo>
                  <a:cubicBezTo>
                    <a:pt x="1" y="388"/>
                    <a:pt x="107" y="496"/>
                    <a:pt x="243" y="496"/>
                  </a:cubicBezTo>
                  <a:cubicBezTo>
                    <a:pt x="388" y="496"/>
                    <a:pt x="495" y="388"/>
                    <a:pt x="495" y="245"/>
                  </a:cubicBezTo>
                  <a:cubicBezTo>
                    <a:pt x="495" y="109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9"/>
            <p:cNvSpPr/>
            <p:nvPr/>
          </p:nvSpPr>
          <p:spPr>
            <a:xfrm>
              <a:off x="315612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9"/>
            <p:cNvSpPr/>
            <p:nvPr/>
          </p:nvSpPr>
          <p:spPr>
            <a:xfrm>
              <a:off x="3247875" y="5147025"/>
              <a:ext cx="12575" cy="12425"/>
            </a:xfrm>
            <a:custGeom>
              <a:avLst/>
              <a:gdLst/>
              <a:ahLst/>
              <a:cxnLst/>
              <a:rect l="l" t="t" r="r" b="b"/>
              <a:pathLst>
                <a:path w="503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9"/>
            <p:cNvSpPr/>
            <p:nvPr/>
          </p:nvSpPr>
          <p:spPr>
            <a:xfrm>
              <a:off x="3339850" y="5147025"/>
              <a:ext cx="12525" cy="12425"/>
            </a:xfrm>
            <a:custGeom>
              <a:avLst/>
              <a:gdLst/>
              <a:ahLst/>
              <a:cxnLst/>
              <a:rect l="l" t="t" r="r" b="b"/>
              <a:pathLst>
                <a:path w="501" h="497" extrusionOk="0">
                  <a:moveTo>
                    <a:pt x="251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1" y="496"/>
                  </a:cubicBezTo>
                  <a:cubicBezTo>
                    <a:pt x="387" y="496"/>
                    <a:pt x="501" y="388"/>
                    <a:pt x="501" y="245"/>
                  </a:cubicBezTo>
                  <a:cubicBezTo>
                    <a:pt x="501" y="109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9"/>
            <p:cNvSpPr/>
            <p:nvPr/>
          </p:nvSpPr>
          <p:spPr>
            <a:xfrm>
              <a:off x="3431575" y="5147025"/>
              <a:ext cx="12600" cy="12425"/>
            </a:xfrm>
            <a:custGeom>
              <a:avLst/>
              <a:gdLst/>
              <a:ahLst/>
              <a:cxnLst/>
              <a:rect l="l" t="t" r="r" b="b"/>
              <a:pathLst>
                <a:path w="504" h="497" extrusionOk="0">
                  <a:moveTo>
                    <a:pt x="252" y="1"/>
                  </a:moveTo>
                  <a:cubicBezTo>
                    <a:pt x="116" y="1"/>
                    <a:pt x="1" y="109"/>
                    <a:pt x="1" y="245"/>
                  </a:cubicBezTo>
                  <a:cubicBezTo>
                    <a:pt x="1" y="388"/>
                    <a:pt x="116" y="496"/>
                    <a:pt x="252" y="496"/>
                  </a:cubicBezTo>
                  <a:cubicBezTo>
                    <a:pt x="388" y="496"/>
                    <a:pt x="503" y="388"/>
                    <a:pt x="503" y="245"/>
                  </a:cubicBezTo>
                  <a:cubicBezTo>
                    <a:pt x="503" y="109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9"/>
            <p:cNvSpPr/>
            <p:nvPr/>
          </p:nvSpPr>
          <p:spPr>
            <a:xfrm>
              <a:off x="3523550" y="5147025"/>
              <a:ext cx="12375" cy="12425"/>
            </a:xfrm>
            <a:custGeom>
              <a:avLst/>
              <a:gdLst/>
              <a:ahLst/>
              <a:cxnLst/>
              <a:rect l="l" t="t" r="r" b="b"/>
              <a:pathLst>
                <a:path w="495" h="497" extrusionOk="0">
                  <a:moveTo>
                    <a:pt x="250" y="1"/>
                  </a:moveTo>
                  <a:cubicBezTo>
                    <a:pt x="107" y="1"/>
                    <a:pt x="0" y="109"/>
                    <a:pt x="0" y="245"/>
                  </a:cubicBezTo>
                  <a:cubicBezTo>
                    <a:pt x="0" y="388"/>
                    <a:pt x="107" y="496"/>
                    <a:pt x="250" y="496"/>
                  </a:cubicBezTo>
                  <a:cubicBezTo>
                    <a:pt x="388" y="496"/>
                    <a:pt x="494" y="388"/>
                    <a:pt x="494" y="245"/>
                  </a:cubicBezTo>
                  <a:cubicBezTo>
                    <a:pt x="494" y="109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9"/>
            <p:cNvSpPr/>
            <p:nvPr/>
          </p:nvSpPr>
          <p:spPr>
            <a:xfrm>
              <a:off x="6764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9"/>
            <p:cNvSpPr/>
            <p:nvPr/>
          </p:nvSpPr>
          <p:spPr>
            <a:xfrm>
              <a:off x="76832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45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9"/>
            <p:cNvSpPr/>
            <p:nvPr/>
          </p:nvSpPr>
          <p:spPr>
            <a:xfrm>
              <a:off x="860125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9"/>
            <p:cNvSpPr/>
            <p:nvPr/>
          </p:nvSpPr>
          <p:spPr>
            <a:xfrm>
              <a:off x="9518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9"/>
            <p:cNvSpPr/>
            <p:nvPr/>
          </p:nvSpPr>
          <p:spPr>
            <a:xfrm>
              <a:off x="104382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9"/>
            <p:cNvSpPr/>
            <p:nvPr/>
          </p:nvSpPr>
          <p:spPr>
            <a:xfrm>
              <a:off x="11355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9"/>
            <p:cNvSpPr/>
            <p:nvPr/>
          </p:nvSpPr>
          <p:spPr>
            <a:xfrm>
              <a:off x="1227500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1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1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9"/>
            <p:cNvSpPr/>
            <p:nvPr/>
          </p:nvSpPr>
          <p:spPr>
            <a:xfrm>
              <a:off x="131927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9"/>
            <p:cNvSpPr/>
            <p:nvPr/>
          </p:nvSpPr>
          <p:spPr>
            <a:xfrm>
              <a:off x="1411200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45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45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45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9"/>
            <p:cNvSpPr/>
            <p:nvPr/>
          </p:nvSpPr>
          <p:spPr>
            <a:xfrm>
              <a:off x="150300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0" y="1"/>
                  </a:moveTo>
                  <a:cubicBezTo>
                    <a:pt x="114" y="1"/>
                    <a:pt x="0" y="116"/>
                    <a:pt x="0" y="252"/>
                  </a:cubicBezTo>
                  <a:cubicBezTo>
                    <a:pt x="0" y="388"/>
                    <a:pt x="114" y="503"/>
                    <a:pt x="250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9"/>
            <p:cNvSpPr/>
            <p:nvPr/>
          </p:nvSpPr>
          <p:spPr>
            <a:xfrm>
              <a:off x="15947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94" y="503"/>
                    <a:pt x="503" y="388"/>
                    <a:pt x="503" y="252"/>
                  </a:cubicBezTo>
                  <a:cubicBezTo>
                    <a:pt x="503" y="116"/>
                    <a:pt x="394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9"/>
            <p:cNvSpPr/>
            <p:nvPr/>
          </p:nvSpPr>
          <p:spPr>
            <a:xfrm>
              <a:off x="168665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9"/>
            <p:cNvSpPr/>
            <p:nvPr/>
          </p:nvSpPr>
          <p:spPr>
            <a:xfrm>
              <a:off x="17784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2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2" y="503"/>
                  </a:cubicBezTo>
                  <a:cubicBezTo>
                    <a:pt x="388" y="503"/>
                    <a:pt x="501" y="388"/>
                    <a:pt x="501" y="252"/>
                  </a:cubicBezTo>
                  <a:cubicBezTo>
                    <a:pt x="501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9"/>
            <p:cNvSpPr/>
            <p:nvPr/>
          </p:nvSpPr>
          <p:spPr>
            <a:xfrm>
              <a:off x="1870375" y="5238775"/>
              <a:ext cx="12400" cy="12600"/>
            </a:xfrm>
            <a:custGeom>
              <a:avLst/>
              <a:gdLst/>
              <a:ahLst/>
              <a:cxnLst/>
              <a:rect l="l" t="t" r="r" b="b"/>
              <a:pathLst>
                <a:path w="496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7" y="503"/>
                    <a:pt x="496" y="388"/>
                    <a:pt x="496" y="252"/>
                  </a:cubicBezTo>
                  <a:cubicBezTo>
                    <a:pt x="496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9"/>
            <p:cNvSpPr/>
            <p:nvPr/>
          </p:nvSpPr>
          <p:spPr>
            <a:xfrm>
              <a:off x="1962150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88" y="503"/>
                    <a:pt x="502" y="388"/>
                    <a:pt x="502" y="252"/>
                  </a:cubicBezTo>
                  <a:cubicBezTo>
                    <a:pt x="502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9"/>
            <p:cNvSpPr/>
            <p:nvPr/>
          </p:nvSpPr>
          <p:spPr>
            <a:xfrm>
              <a:off x="2054075" y="5238775"/>
              <a:ext cx="12425" cy="12600"/>
            </a:xfrm>
            <a:custGeom>
              <a:avLst/>
              <a:gdLst/>
              <a:ahLst/>
              <a:cxnLst/>
              <a:rect l="l" t="t" r="r" b="b"/>
              <a:pathLst>
                <a:path w="497" h="504" extrusionOk="0">
                  <a:moveTo>
                    <a:pt x="252" y="1"/>
                  </a:moveTo>
                  <a:cubicBezTo>
                    <a:pt x="109" y="1"/>
                    <a:pt x="1" y="116"/>
                    <a:pt x="1" y="252"/>
                  </a:cubicBezTo>
                  <a:cubicBezTo>
                    <a:pt x="1" y="388"/>
                    <a:pt x="109" y="503"/>
                    <a:pt x="252" y="503"/>
                  </a:cubicBezTo>
                  <a:cubicBezTo>
                    <a:pt x="388" y="503"/>
                    <a:pt x="496" y="388"/>
                    <a:pt x="496" y="252"/>
                  </a:cubicBezTo>
                  <a:cubicBezTo>
                    <a:pt x="496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9"/>
            <p:cNvSpPr/>
            <p:nvPr/>
          </p:nvSpPr>
          <p:spPr>
            <a:xfrm>
              <a:off x="21458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9"/>
            <p:cNvSpPr/>
            <p:nvPr/>
          </p:nvSpPr>
          <p:spPr>
            <a:xfrm>
              <a:off x="2237800" y="5238775"/>
              <a:ext cx="12350" cy="12600"/>
            </a:xfrm>
            <a:custGeom>
              <a:avLst/>
              <a:gdLst/>
              <a:ahLst/>
              <a:cxnLst/>
              <a:rect l="l" t="t" r="r" b="b"/>
              <a:pathLst>
                <a:path w="494" h="504" extrusionOk="0">
                  <a:moveTo>
                    <a:pt x="244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4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4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9"/>
            <p:cNvSpPr/>
            <p:nvPr/>
          </p:nvSpPr>
          <p:spPr>
            <a:xfrm>
              <a:off x="23295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2" y="388"/>
                    <a:pt x="502" y="252"/>
                  </a:cubicBezTo>
                  <a:cubicBezTo>
                    <a:pt x="502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9"/>
            <p:cNvSpPr/>
            <p:nvPr/>
          </p:nvSpPr>
          <p:spPr>
            <a:xfrm>
              <a:off x="2421325" y="5238775"/>
              <a:ext cx="12550" cy="12600"/>
            </a:xfrm>
            <a:custGeom>
              <a:avLst/>
              <a:gdLst/>
              <a:ahLst/>
              <a:cxnLst/>
              <a:rect l="l" t="t" r="r" b="b"/>
              <a:pathLst>
                <a:path w="502" h="504" extrusionOk="0">
                  <a:moveTo>
                    <a:pt x="250" y="1"/>
                  </a:moveTo>
                  <a:cubicBezTo>
                    <a:pt x="114" y="1"/>
                    <a:pt x="1" y="116"/>
                    <a:pt x="1" y="252"/>
                  </a:cubicBezTo>
                  <a:cubicBezTo>
                    <a:pt x="1" y="388"/>
                    <a:pt x="114" y="503"/>
                    <a:pt x="250" y="503"/>
                  </a:cubicBezTo>
                  <a:cubicBezTo>
                    <a:pt x="395" y="503"/>
                    <a:pt x="501" y="388"/>
                    <a:pt x="501" y="252"/>
                  </a:cubicBezTo>
                  <a:cubicBezTo>
                    <a:pt x="501" y="116"/>
                    <a:pt x="395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9"/>
            <p:cNvSpPr/>
            <p:nvPr/>
          </p:nvSpPr>
          <p:spPr>
            <a:xfrm>
              <a:off x="251325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09" y="1"/>
                    <a:pt x="0" y="116"/>
                    <a:pt x="0" y="252"/>
                  </a:cubicBezTo>
                  <a:cubicBezTo>
                    <a:pt x="0" y="388"/>
                    <a:pt x="109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9"/>
            <p:cNvSpPr/>
            <p:nvPr/>
          </p:nvSpPr>
          <p:spPr>
            <a:xfrm>
              <a:off x="2605000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0" y="116"/>
                    <a:pt x="0" y="252"/>
                  </a:cubicBezTo>
                  <a:cubicBezTo>
                    <a:pt x="0" y="388"/>
                    <a:pt x="116" y="503"/>
                    <a:pt x="252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9"/>
            <p:cNvSpPr/>
            <p:nvPr/>
          </p:nvSpPr>
          <p:spPr>
            <a:xfrm>
              <a:off x="26969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2" y="1"/>
                  </a:moveTo>
                  <a:cubicBezTo>
                    <a:pt x="108" y="1"/>
                    <a:pt x="1" y="116"/>
                    <a:pt x="1" y="252"/>
                  </a:cubicBezTo>
                  <a:cubicBezTo>
                    <a:pt x="1" y="388"/>
                    <a:pt x="108" y="503"/>
                    <a:pt x="252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9"/>
            <p:cNvSpPr/>
            <p:nvPr/>
          </p:nvSpPr>
          <p:spPr>
            <a:xfrm>
              <a:off x="2788700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9"/>
            <p:cNvSpPr/>
            <p:nvPr/>
          </p:nvSpPr>
          <p:spPr>
            <a:xfrm>
              <a:off x="28806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43" y="503"/>
                  </a:cubicBezTo>
                  <a:cubicBezTo>
                    <a:pt x="387" y="503"/>
                    <a:pt x="494" y="388"/>
                    <a:pt x="494" y="252"/>
                  </a:cubicBezTo>
                  <a:cubicBezTo>
                    <a:pt x="494" y="116"/>
                    <a:pt x="387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9"/>
            <p:cNvSpPr/>
            <p:nvPr/>
          </p:nvSpPr>
          <p:spPr>
            <a:xfrm>
              <a:off x="297242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1" y="1"/>
                  </a:moveTo>
                  <a:cubicBezTo>
                    <a:pt x="115" y="1"/>
                    <a:pt x="0" y="116"/>
                    <a:pt x="0" y="252"/>
                  </a:cubicBezTo>
                  <a:cubicBezTo>
                    <a:pt x="0" y="388"/>
                    <a:pt x="115" y="503"/>
                    <a:pt x="251" y="503"/>
                  </a:cubicBezTo>
                  <a:cubicBezTo>
                    <a:pt x="387" y="503"/>
                    <a:pt x="503" y="388"/>
                    <a:pt x="503" y="252"/>
                  </a:cubicBezTo>
                  <a:cubicBezTo>
                    <a:pt x="503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9"/>
            <p:cNvSpPr/>
            <p:nvPr/>
          </p:nvSpPr>
          <p:spPr>
            <a:xfrm>
              <a:off x="3064375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43" y="1"/>
                  </a:moveTo>
                  <a:cubicBezTo>
                    <a:pt x="107" y="1"/>
                    <a:pt x="1" y="116"/>
                    <a:pt x="1" y="252"/>
                  </a:cubicBezTo>
                  <a:cubicBezTo>
                    <a:pt x="1" y="388"/>
                    <a:pt x="107" y="503"/>
                    <a:pt x="243" y="503"/>
                  </a:cubicBezTo>
                  <a:cubicBezTo>
                    <a:pt x="388" y="503"/>
                    <a:pt x="495" y="388"/>
                    <a:pt x="495" y="252"/>
                  </a:cubicBezTo>
                  <a:cubicBezTo>
                    <a:pt x="495" y="116"/>
                    <a:pt x="388" y="1"/>
                    <a:pt x="243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9"/>
            <p:cNvSpPr/>
            <p:nvPr/>
          </p:nvSpPr>
          <p:spPr>
            <a:xfrm>
              <a:off x="315612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9"/>
            <p:cNvSpPr/>
            <p:nvPr/>
          </p:nvSpPr>
          <p:spPr>
            <a:xfrm>
              <a:off x="3247875" y="5238775"/>
              <a:ext cx="12575" cy="12600"/>
            </a:xfrm>
            <a:custGeom>
              <a:avLst/>
              <a:gdLst/>
              <a:ahLst/>
              <a:cxnLst/>
              <a:rect l="l" t="t" r="r" b="b"/>
              <a:pathLst>
                <a:path w="503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9"/>
            <p:cNvSpPr/>
            <p:nvPr/>
          </p:nvSpPr>
          <p:spPr>
            <a:xfrm>
              <a:off x="3339850" y="5238775"/>
              <a:ext cx="12525" cy="12600"/>
            </a:xfrm>
            <a:custGeom>
              <a:avLst/>
              <a:gdLst/>
              <a:ahLst/>
              <a:cxnLst/>
              <a:rect l="l" t="t" r="r" b="b"/>
              <a:pathLst>
                <a:path w="501" h="504" extrusionOk="0">
                  <a:moveTo>
                    <a:pt x="251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1" y="503"/>
                  </a:cubicBezTo>
                  <a:cubicBezTo>
                    <a:pt x="387" y="503"/>
                    <a:pt x="501" y="388"/>
                    <a:pt x="501" y="252"/>
                  </a:cubicBezTo>
                  <a:cubicBezTo>
                    <a:pt x="501" y="116"/>
                    <a:pt x="387" y="1"/>
                    <a:pt x="251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9"/>
            <p:cNvSpPr/>
            <p:nvPr/>
          </p:nvSpPr>
          <p:spPr>
            <a:xfrm>
              <a:off x="3431575" y="5238775"/>
              <a:ext cx="12600" cy="12600"/>
            </a:xfrm>
            <a:custGeom>
              <a:avLst/>
              <a:gdLst/>
              <a:ahLst/>
              <a:cxnLst/>
              <a:rect l="l" t="t" r="r" b="b"/>
              <a:pathLst>
                <a:path w="504" h="504" extrusionOk="0">
                  <a:moveTo>
                    <a:pt x="252" y="1"/>
                  </a:moveTo>
                  <a:cubicBezTo>
                    <a:pt x="116" y="1"/>
                    <a:pt x="1" y="116"/>
                    <a:pt x="1" y="252"/>
                  </a:cubicBezTo>
                  <a:cubicBezTo>
                    <a:pt x="1" y="388"/>
                    <a:pt x="116" y="503"/>
                    <a:pt x="252" y="503"/>
                  </a:cubicBezTo>
                  <a:cubicBezTo>
                    <a:pt x="388" y="503"/>
                    <a:pt x="503" y="388"/>
                    <a:pt x="503" y="252"/>
                  </a:cubicBezTo>
                  <a:cubicBezTo>
                    <a:pt x="503" y="116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9"/>
            <p:cNvSpPr/>
            <p:nvPr/>
          </p:nvSpPr>
          <p:spPr>
            <a:xfrm>
              <a:off x="3523550" y="5238775"/>
              <a:ext cx="12375" cy="12600"/>
            </a:xfrm>
            <a:custGeom>
              <a:avLst/>
              <a:gdLst/>
              <a:ahLst/>
              <a:cxnLst/>
              <a:rect l="l" t="t" r="r" b="b"/>
              <a:pathLst>
                <a:path w="495" h="504" extrusionOk="0">
                  <a:moveTo>
                    <a:pt x="250" y="1"/>
                  </a:moveTo>
                  <a:cubicBezTo>
                    <a:pt x="107" y="1"/>
                    <a:pt x="0" y="116"/>
                    <a:pt x="0" y="252"/>
                  </a:cubicBezTo>
                  <a:cubicBezTo>
                    <a:pt x="0" y="388"/>
                    <a:pt x="107" y="503"/>
                    <a:pt x="250" y="503"/>
                  </a:cubicBezTo>
                  <a:cubicBezTo>
                    <a:pt x="388" y="503"/>
                    <a:pt x="494" y="388"/>
                    <a:pt x="494" y="252"/>
                  </a:cubicBezTo>
                  <a:cubicBezTo>
                    <a:pt x="494" y="116"/>
                    <a:pt x="388" y="1"/>
                    <a:pt x="250" y="1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9"/>
            <p:cNvSpPr/>
            <p:nvPr/>
          </p:nvSpPr>
          <p:spPr>
            <a:xfrm>
              <a:off x="6764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9"/>
            <p:cNvSpPr/>
            <p:nvPr/>
          </p:nvSpPr>
          <p:spPr>
            <a:xfrm>
              <a:off x="76832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45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9"/>
            <p:cNvSpPr/>
            <p:nvPr/>
          </p:nvSpPr>
          <p:spPr>
            <a:xfrm>
              <a:off x="860125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9"/>
            <p:cNvSpPr/>
            <p:nvPr/>
          </p:nvSpPr>
          <p:spPr>
            <a:xfrm>
              <a:off x="9518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9"/>
            <p:cNvSpPr/>
            <p:nvPr/>
          </p:nvSpPr>
          <p:spPr>
            <a:xfrm>
              <a:off x="104382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9"/>
            <p:cNvSpPr/>
            <p:nvPr/>
          </p:nvSpPr>
          <p:spPr>
            <a:xfrm>
              <a:off x="11355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9"/>
            <p:cNvSpPr/>
            <p:nvPr/>
          </p:nvSpPr>
          <p:spPr>
            <a:xfrm>
              <a:off x="1227500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1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1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9"/>
            <p:cNvSpPr/>
            <p:nvPr/>
          </p:nvSpPr>
          <p:spPr>
            <a:xfrm>
              <a:off x="131927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9"/>
            <p:cNvSpPr/>
            <p:nvPr/>
          </p:nvSpPr>
          <p:spPr>
            <a:xfrm>
              <a:off x="1411200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45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45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9"/>
            <p:cNvSpPr/>
            <p:nvPr/>
          </p:nvSpPr>
          <p:spPr>
            <a:xfrm>
              <a:off x="150300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0" y="0"/>
                  </a:moveTo>
                  <a:cubicBezTo>
                    <a:pt x="114" y="0"/>
                    <a:pt x="0" y="114"/>
                    <a:pt x="0" y="252"/>
                  </a:cubicBezTo>
                  <a:cubicBezTo>
                    <a:pt x="0" y="388"/>
                    <a:pt x="114" y="501"/>
                    <a:pt x="250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9"/>
            <p:cNvSpPr/>
            <p:nvPr/>
          </p:nvSpPr>
          <p:spPr>
            <a:xfrm>
              <a:off x="15947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94" y="501"/>
                    <a:pt x="503" y="388"/>
                    <a:pt x="503" y="252"/>
                  </a:cubicBezTo>
                  <a:cubicBezTo>
                    <a:pt x="503" y="114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9"/>
            <p:cNvSpPr/>
            <p:nvPr/>
          </p:nvSpPr>
          <p:spPr>
            <a:xfrm>
              <a:off x="168665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9"/>
            <p:cNvSpPr/>
            <p:nvPr/>
          </p:nvSpPr>
          <p:spPr>
            <a:xfrm>
              <a:off x="17784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2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2" y="501"/>
                  </a:cubicBezTo>
                  <a:cubicBezTo>
                    <a:pt x="388" y="501"/>
                    <a:pt x="501" y="388"/>
                    <a:pt x="501" y="252"/>
                  </a:cubicBezTo>
                  <a:cubicBezTo>
                    <a:pt x="501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9"/>
            <p:cNvSpPr/>
            <p:nvPr/>
          </p:nvSpPr>
          <p:spPr>
            <a:xfrm>
              <a:off x="1870375" y="5330575"/>
              <a:ext cx="12400" cy="12550"/>
            </a:xfrm>
            <a:custGeom>
              <a:avLst/>
              <a:gdLst/>
              <a:ahLst/>
              <a:cxnLst/>
              <a:rect l="l" t="t" r="r" b="b"/>
              <a:pathLst>
                <a:path w="496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7" y="501"/>
                    <a:pt x="496" y="388"/>
                    <a:pt x="496" y="252"/>
                  </a:cubicBezTo>
                  <a:cubicBezTo>
                    <a:pt x="496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9"/>
            <p:cNvSpPr/>
            <p:nvPr/>
          </p:nvSpPr>
          <p:spPr>
            <a:xfrm>
              <a:off x="1962150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88" y="501"/>
                    <a:pt x="502" y="388"/>
                    <a:pt x="502" y="252"/>
                  </a:cubicBezTo>
                  <a:cubicBezTo>
                    <a:pt x="502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9"/>
            <p:cNvSpPr/>
            <p:nvPr/>
          </p:nvSpPr>
          <p:spPr>
            <a:xfrm>
              <a:off x="2054075" y="5330575"/>
              <a:ext cx="12425" cy="12550"/>
            </a:xfrm>
            <a:custGeom>
              <a:avLst/>
              <a:gdLst/>
              <a:ahLst/>
              <a:cxnLst/>
              <a:rect l="l" t="t" r="r" b="b"/>
              <a:pathLst>
                <a:path w="497" h="502" extrusionOk="0">
                  <a:moveTo>
                    <a:pt x="252" y="0"/>
                  </a:moveTo>
                  <a:cubicBezTo>
                    <a:pt x="109" y="0"/>
                    <a:pt x="1" y="114"/>
                    <a:pt x="1" y="252"/>
                  </a:cubicBezTo>
                  <a:cubicBezTo>
                    <a:pt x="1" y="388"/>
                    <a:pt x="109" y="501"/>
                    <a:pt x="252" y="501"/>
                  </a:cubicBezTo>
                  <a:cubicBezTo>
                    <a:pt x="388" y="501"/>
                    <a:pt x="496" y="388"/>
                    <a:pt x="496" y="252"/>
                  </a:cubicBezTo>
                  <a:cubicBezTo>
                    <a:pt x="496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9"/>
            <p:cNvSpPr/>
            <p:nvPr/>
          </p:nvSpPr>
          <p:spPr>
            <a:xfrm>
              <a:off x="21458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9"/>
            <p:cNvSpPr/>
            <p:nvPr/>
          </p:nvSpPr>
          <p:spPr>
            <a:xfrm>
              <a:off x="2237800" y="5330575"/>
              <a:ext cx="12350" cy="12550"/>
            </a:xfrm>
            <a:custGeom>
              <a:avLst/>
              <a:gdLst/>
              <a:ahLst/>
              <a:cxnLst/>
              <a:rect l="l" t="t" r="r" b="b"/>
              <a:pathLst>
                <a:path w="494" h="502" extrusionOk="0">
                  <a:moveTo>
                    <a:pt x="244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4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9"/>
            <p:cNvSpPr/>
            <p:nvPr/>
          </p:nvSpPr>
          <p:spPr>
            <a:xfrm>
              <a:off x="23295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2" y="388"/>
                    <a:pt x="502" y="252"/>
                  </a:cubicBezTo>
                  <a:cubicBezTo>
                    <a:pt x="502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9"/>
            <p:cNvSpPr/>
            <p:nvPr/>
          </p:nvSpPr>
          <p:spPr>
            <a:xfrm>
              <a:off x="2421325" y="5330575"/>
              <a:ext cx="12550" cy="12550"/>
            </a:xfrm>
            <a:custGeom>
              <a:avLst/>
              <a:gdLst/>
              <a:ahLst/>
              <a:cxnLst/>
              <a:rect l="l" t="t" r="r" b="b"/>
              <a:pathLst>
                <a:path w="502" h="502" extrusionOk="0">
                  <a:moveTo>
                    <a:pt x="250" y="0"/>
                  </a:moveTo>
                  <a:cubicBezTo>
                    <a:pt x="114" y="0"/>
                    <a:pt x="1" y="114"/>
                    <a:pt x="1" y="252"/>
                  </a:cubicBezTo>
                  <a:cubicBezTo>
                    <a:pt x="1" y="388"/>
                    <a:pt x="114" y="501"/>
                    <a:pt x="250" y="501"/>
                  </a:cubicBezTo>
                  <a:cubicBezTo>
                    <a:pt x="395" y="501"/>
                    <a:pt x="501" y="388"/>
                    <a:pt x="501" y="252"/>
                  </a:cubicBezTo>
                  <a:cubicBezTo>
                    <a:pt x="501" y="114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9"/>
            <p:cNvSpPr/>
            <p:nvPr/>
          </p:nvSpPr>
          <p:spPr>
            <a:xfrm>
              <a:off x="251325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09" y="0"/>
                    <a:pt x="0" y="114"/>
                    <a:pt x="0" y="252"/>
                  </a:cubicBezTo>
                  <a:cubicBezTo>
                    <a:pt x="0" y="388"/>
                    <a:pt x="109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9"/>
            <p:cNvSpPr/>
            <p:nvPr/>
          </p:nvSpPr>
          <p:spPr>
            <a:xfrm>
              <a:off x="2605000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0" y="114"/>
                    <a:pt x="0" y="252"/>
                  </a:cubicBezTo>
                  <a:cubicBezTo>
                    <a:pt x="0" y="388"/>
                    <a:pt x="116" y="501"/>
                    <a:pt x="252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9"/>
            <p:cNvSpPr/>
            <p:nvPr/>
          </p:nvSpPr>
          <p:spPr>
            <a:xfrm>
              <a:off x="26969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2" y="0"/>
                  </a:moveTo>
                  <a:cubicBezTo>
                    <a:pt x="108" y="0"/>
                    <a:pt x="1" y="114"/>
                    <a:pt x="1" y="252"/>
                  </a:cubicBezTo>
                  <a:cubicBezTo>
                    <a:pt x="1" y="388"/>
                    <a:pt x="108" y="501"/>
                    <a:pt x="252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9"/>
            <p:cNvSpPr/>
            <p:nvPr/>
          </p:nvSpPr>
          <p:spPr>
            <a:xfrm>
              <a:off x="2788700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9"/>
            <p:cNvSpPr/>
            <p:nvPr/>
          </p:nvSpPr>
          <p:spPr>
            <a:xfrm>
              <a:off x="28806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43" y="501"/>
                  </a:cubicBezTo>
                  <a:cubicBezTo>
                    <a:pt x="387" y="501"/>
                    <a:pt x="494" y="388"/>
                    <a:pt x="494" y="252"/>
                  </a:cubicBezTo>
                  <a:cubicBezTo>
                    <a:pt x="494" y="114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9"/>
            <p:cNvSpPr/>
            <p:nvPr/>
          </p:nvSpPr>
          <p:spPr>
            <a:xfrm>
              <a:off x="297242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1" y="0"/>
                  </a:moveTo>
                  <a:cubicBezTo>
                    <a:pt x="115" y="0"/>
                    <a:pt x="0" y="114"/>
                    <a:pt x="0" y="252"/>
                  </a:cubicBezTo>
                  <a:cubicBezTo>
                    <a:pt x="0" y="388"/>
                    <a:pt x="115" y="501"/>
                    <a:pt x="251" y="501"/>
                  </a:cubicBezTo>
                  <a:cubicBezTo>
                    <a:pt x="387" y="501"/>
                    <a:pt x="503" y="388"/>
                    <a:pt x="503" y="252"/>
                  </a:cubicBezTo>
                  <a:cubicBezTo>
                    <a:pt x="503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9"/>
            <p:cNvSpPr/>
            <p:nvPr/>
          </p:nvSpPr>
          <p:spPr>
            <a:xfrm>
              <a:off x="3064375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43" y="0"/>
                  </a:moveTo>
                  <a:cubicBezTo>
                    <a:pt x="107" y="0"/>
                    <a:pt x="1" y="114"/>
                    <a:pt x="1" y="252"/>
                  </a:cubicBezTo>
                  <a:cubicBezTo>
                    <a:pt x="1" y="388"/>
                    <a:pt x="107" y="501"/>
                    <a:pt x="243" y="501"/>
                  </a:cubicBezTo>
                  <a:cubicBezTo>
                    <a:pt x="388" y="501"/>
                    <a:pt x="495" y="388"/>
                    <a:pt x="495" y="252"/>
                  </a:cubicBezTo>
                  <a:cubicBezTo>
                    <a:pt x="495" y="114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9"/>
            <p:cNvSpPr/>
            <p:nvPr/>
          </p:nvSpPr>
          <p:spPr>
            <a:xfrm>
              <a:off x="315612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9"/>
            <p:cNvSpPr/>
            <p:nvPr/>
          </p:nvSpPr>
          <p:spPr>
            <a:xfrm>
              <a:off x="3247875" y="5330575"/>
              <a:ext cx="12575" cy="12550"/>
            </a:xfrm>
            <a:custGeom>
              <a:avLst/>
              <a:gdLst/>
              <a:ahLst/>
              <a:cxnLst/>
              <a:rect l="l" t="t" r="r" b="b"/>
              <a:pathLst>
                <a:path w="503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9"/>
            <p:cNvSpPr/>
            <p:nvPr/>
          </p:nvSpPr>
          <p:spPr>
            <a:xfrm>
              <a:off x="3339850" y="5330575"/>
              <a:ext cx="12525" cy="12550"/>
            </a:xfrm>
            <a:custGeom>
              <a:avLst/>
              <a:gdLst/>
              <a:ahLst/>
              <a:cxnLst/>
              <a:rect l="l" t="t" r="r" b="b"/>
              <a:pathLst>
                <a:path w="501" h="502" extrusionOk="0">
                  <a:moveTo>
                    <a:pt x="251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1" y="501"/>
                  </a:cubicBezTo>
                  <a:cubicBezTo>
                    <a:pt x="387" y="501"/>
                    <a:pt x="501" y="388"/>
                    <a:pt x="501" y="252"/>
                  </a:cubicBezTo>
                  <a:cubicBezTo>
                    <a:pt x="501" y="114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9"/>
            <p:cNvSpPr/>
            <p:nvPr/>
          </p:nvSpPr>
          <p:spPr>
            <a:xfrm>
              <a:off x="3431575" y="5330575"/>
              <a:ext cx="12600" cy="12550"/>
            </a:xfrm>
            <a:custGeom>
              <a:avLst/>
              <a:gdLst/>
              <a:ahLst/>
              <a:cxnLst/>
              <a:rect l="l" t="t" r="r" b="b"/>
              <a:pathLst>
                <a:path w="504" h="502" extrusionOk="0">
                  <a:moveTo>
                    <a:pt x="252" y="0"/>
                  </a:moveTo>
                  <a:cubicBezTo>
                    <a:pt x="116" y="0"/>
                    <a:pt x="1" y="114"/>
                    <a:pt x="1" y="252"/>
                  </a:cubicBezTo>
                  <a:cubicBezTo>
                    <a:pt x="1" y="388"/>
                    <a:pt x="116" y="501"/>
                    <a:pt x="252" y="501"/>
                  </a:cubicBezTo>
                  <a:cubicBezTo>
                    <a:pt x="388" y="501"/>
                    <a:pt x="503" y="388"/>
                    <a:pt x="503" y="252"/>
                  </a:cubicBezTo>
                  <a:cubicBezTo>
                    <a:pt x="503" y="114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9"/>
            <p:cNvSpPr/>
            <p:nvPr/>
          </p:nvSpPr>
          <p:spPr>
            <a:xfrm>
              <a:off x="3523550" y="5330575"/>
              <a:ext cx="12375" cy="12550"/>
            </a:xfrm>
            <a:custGeom>
              <a:avLst/>
              <a:gdLst/>
              <a:ahLst/>
              <a:cxnLst/>
              <a:rect l="l" t="t" r="r" b="b"/>
              <a:pathLst>
                <a:path w="495" h="502" extrusionOk="0">
                  <a:moveTo>
                    <a:pt x="250" y="0"/>
                  </a:moveTo>
                  <a:cubicBezTo>
                    <a:pt x="107" y="0"/>
                    <a:pt x="0" y="114"/>
                    <a:pt x="0" y="252"/>
                  </a:cubicBezTo>
                  <a:cubicBezTo>
                    <a:pt x="0" y="388"/>
                    <a:pt x="107" y="501"/>
                    <a:pt x="250" y="501"/>
                  </a:cubicBezTo>
                  <a:cubicBezTo>
                    <a:pt x="388" y="501"/>
                    <a:pt x="494" y="388"/>
                    <a:pt x="494" y="252"/>
                  </a:cubicBezTo>
                  <a:cubicBezTo>
                    <a:pt x="494" y="114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9"/>
            <p:cNvSpPr/>
            <p:nvPr/>
          </p:nvSpPr>
          <p:spPr>
            <a:xfrm>
              <a:off x="6764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9"/>
            <p:cNvSpPr/>
            <p:nvPr/>
          </p:nvSpPr>
          <p:spPr>
            <a:xfrm>
              <a:off x="76832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45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9"/>
            <p:cNvSpPr/>
            <p:nvPr/>
          </p:nvSpPr>
          <p:spPr>
            <a:xfrm>
              <a:off x="860125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9"/>
            <p:cNvSpPr/>
            <p:nvPr/>
          </p:nvSpPr>
          <p:spPr>
            <a:xfrm>
              <a:off x="9518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9"/>
            <p:cNvSpPr/>
            <p:nvPr/>
          </p:nvSpPr>
          <p:spPr>
            <a:xfrm>
              <a:off x="104382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9"/>
            <p:cNvSpPr/>
            <p:nvPr/>
          </p:nvSpPr>
          <p:spPr>
            <a:xfrm>
              <a:off x="11355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9"/>
            <p:cNvSpPr/>
            <p:nvPr/>
          </p:nvSpPr>
          <p:spPr>
            <a:xfrm>
              <a:off x="1227500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1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1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9"/>
            <p:cNvSpPr/>
            <p:nvPr/>
          </p:nvSpPr>
          <p:spPr>
            <a:xfrm>
              <a:off x="131927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9"/>
            <p:cNvSpPr/>
            <p:nvPr/>
          </p:nvSpPr>
          <p:spPr>
            <a:xfrm>
              <a:off x="1411200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45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45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45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9"/>
            <p:cNvSpPr/>
            <p:nvPr/>
          </p:nvSpPr>
          <p:spPr>
            <a:xfrm>
              <a:off x="150300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0" y="0"/>
                  </a:moveTo>
                  <a:cubicBezTo>
                    <a:pt x="114" y="0"/>
                    <a:pt x="0" y="109"/>
                    <a:pt x="0" y="251"/>
                  </a:cubicBezTo>
                  <a:cubicBezTo>
                    <a:pt x="0" y="387"/>
                    <a:pt x="114" y="503"/>
                    <a:pt x="250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9"/>
            <p:cNvSpPr/>
            <p:nvPr/>
          </p:nvSpPr>
          <p:spPr>
            <a:xfrm>
              <a:off x="15947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94" y="503"/>
                    <a:pt x="503" y="387"/>
                    <a:pt x="503" y="251"/>
                  </a:cubicBezTo>
                  <a:cubicBezTo>
                    <a:pt x="503" y="109"/>
                    <a:pt x="394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9"/>
            <p:cNvSpPr/>
            <p:nvPr/>
          </p:nvSpPr>
          <p:spPr>
            <a:xfrm>
              <a:off x="168665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9"/>
            <p:cNvSpPr/>
            <p:nvPr/>
          </p:nvSpPr>
          <p:spPr>
            <a:xfrm>
              <a:off x="17784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2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2" y="503"/>
                  </a:cubicBezTo>
                  <a:cubicBezTo>
                    <a:pt x="388" y="503"/>
                    <a:pt x="501" y="387"/>
                    <a:pt x="501" y="251"/>
                  </a:cubicBezTo>
                  <a:cubicBezTo>
                    <a:pt x="501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9"/>
            <p:cNvSpPr/>
            <p:nvPr/>
          </p:nvSpPr>
          <p:spPr>
            <a:xfrm>
              <a:off x="1870375" y="5422500"/>
              <a:ext cx="12400" cy="12575"/>
            </a:xfrm>
            <a:custGeom>
              <a:avLst/>
              <a:gdLst/>
              <a:ahLst/>
              <a:cxnLst/>
              <a:rect l="l" t="t" r="r" b="b"/>
              <a:pathLst>
                <a:path w="496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7" y="503"/>
                    <a:pt x="496" y="387"/>
                    <a:pt x="496" y="251"/>
                  </a:cubicBezTo>
                  <a:cubicBezTo>
                    <a:pt x="496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9"/>
            <p:cNvSpPr/>
            <p:nvPr/>
          </p:nvSpPr>
          <p:spPr>
            <a:xfrm>
              <a:off x="1962150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88" y="503"/>
                    <a:pt x="502" y="387"/>
                    <a:pt x="502" y="251"/>
                  </a:cubicBezTo>
                  <a:cubicBezTo>
                    <a:pt x="502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9"/>
            <p:cNvSpPr/>
            <p:nvPr/>
          </p:nvSpPr>
          <p:spPr>
            <a:xfrm>
              <a:off x="2054075" y="5422500"/>
              <a:ext cx="12425" cy="12575"/>
            </a:xfrm>
            <a:custGeom>
              <a:avLst/>
              <a:gdLst/>
              <a:ahLst/>
              <a:cxnLst/>
              <a:rect l="l" t="t" r="r" b="b"/>
              <a:pathLst>
                <a:path w="497" h="503" extrusionOk="0">
                  <a:moveTo>
                    <a:pt x="252" y="0"/>
                  </a:moveTo>
                  <a:cubicBezTo>
                    <a:pt x="109" y="0"/>
                    <a:pt x="1" y="109"/>
                    <a:pt x="1" y="251"/>
                  </a:cubicBezTo>
                  <a:cubicBezTo>
                    <a:pt x="1" y="387"/>
                    <a:pt x="109" y="503"/>
                    <a:pt x="252" y="503"/>
                  </a:cubicBezTo>
                  <a:cubicBezTo>
                    <a:pt x="388" y="503"/>
                    <a:pt x="496" y="387"/>
                    <a:pt x="496" y="251"/>
                  </a:cubicBezTo>
                  <a:cubicBezTo>
                    <a:pt x="496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9"/>
            <p:cNvSpPr/>
            <p:nvPr/>
          </p:nvSpPr>
          <p:spPr>
            <a:xfrm>
              <a:off x="21458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9"/>
            <p:cNvSpPr/>
            <p:nvPr/>
          </p:nvSpPr>
          <p:spPr>
            <a:xfrm>
              <a:off x="2237800" y="5422500"/>
              <a:ext cx="12350" cy="12575"/>
            </a:xfrm>
            <a:custGeom>
              <a:avLst/>
              <a:gdLst/>
              <a:ahLst/>
              <a:cxnLst/>
              <a:rect l="l" t="t" r="r" b="b"/>
              <a:pathLst>
                <a:path w="494" h="503" extrusionOk="0">
                  <a:moveTo>
                    <a:pt x="244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4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4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9"/>
            <p:cNvSpPr/>
            <p:nvPr/>
          </p:nvSpPr>
          <p:spPr>
            <a:xfrm>
              <a:off x="23295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2" y="387"/>
                    <a:pt x="502" y="251"/>
                  </a:cubicBezTo>
                  <a:cubicBezTo>
                    <a:pt x="502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9"/>
            <p:cNvSpPr/>
            <p:nvPr/>
          </p:nvSpPr>
          <p:spPr>
            <a:xfrm>
              <a:off x="2421325" y="5422500"/>
              <a:ext cx="12550" cy="12575"/>
            </a:xfrm>
            <a:custGeom>
              <a:avLst/>
              <a:gdLst/>
              <a:ahLst/>
              <a:cxnLst/>
              <a:rect l="l" t="t" r="r" b="b"/>
              <a:pathLst>
                <a:path w="502" h="503" extrusionOk="0">
                  <a:moveTo>
                    <a:pt x="250" y="0"/>
                  </a:moveTo>
                  <a:cubicBezTo>
                    <a:pt x="114" y="0"/>
                    <a:pt x="1" y="109"/>
                    <a:pt x="1" y="251"/>
                  </a:cubicBezTo>
                  <a:cubicBezTo>
                    <a:pt x="1" y="387"/>
                    <a:pt x="114" y="503"/>
                    <a:pt x="250" y="503"/>
                  </a:cubicBezTo>
                  <a:cubicBezTo>
                    <a:pt x="395" y="503"/>
                    <a:pt x="501" y="387"/>
                    <a:pt x="501" y="251"/>
                  </a:cubicBezTo>
                  <a:cubicBezTo>
                    <a:pt x="501" y="109"/>
                    <a:pt x="395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9"/>
            <p:cNvSpPr/>
            <p:nvPr/>
          </p:nvSpPr>
          <p:spPr>
            <a:xfrm>
              <a:off x="251325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09" y="0"/>
                    <a:pt x="0" y="109"/>
                    <a:pt x="0" y="251"/>
                  </a:cubicBezTo>
                  <a:cubicBezTo>
                    <a:pt x="0" y="387"/>
                    <a:pt x="109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9"/>
            <p:cNvSpPr/>
            <p:nvPr/>
          </p:nvSpPr>
          <p:spPr>
            <a:xfrm>
              <a:off x="2605000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0" y="109"/>
                    <a:pt x="0" y="251"/>
                  </a:cubicBezTo>
                  <a:cubicBezTo>
                    <a:pt x="0" y="387"/>
                    <a:pt x="116" y="503"/>
                    <a:pt x="252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9"/>
            <p:cNvSpPr/>
            <p:nvPr/>
          </p:nvSpPr>
          <p:spPr>
            <a:xfrm>
              <a:off x="26969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2" y="0"/>
                  </a:moveTo>
                  <a:cubicBezTo>
                    <a:pt x="108" y="0"/>
                    <a:pt x="1" y="109"/>
                    <a:pt x="1" y="251"/>
                  </a:cubicBezTo>
                  <a:cubicBezTo>
                    <a:pt x="1" y="387"/>
                    <a:pt x="108" y="503"/>
                    <a:pt x="252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9"/>
            <p:cNvSpPr/>
            <p:nvPr/>
          </p:nvSpPr>
          <p:spPr>
            <a:xfrm>
              <a:off x="2788700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9"/>
            <p:cNvSpPr/>
            <p:nvPr/>
          </p:nvSpPr>
          <p:spPr>
            <a:xfrm>
              <a:off x="28806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43" y="503"/>
                  </a:cubicBezTo>
                  <a:cubicBezTo>
                    <a:pt x="387" y="503"/>
                    <a:pt x="494" y="387"/>
                    <a:pt x="494" y="251"/>
                  </a:cubicBezTo>
                  <a:cubicBezTo>
                    <a:pt x="494" y="109"/>
                    <a:pt x="387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9"/>
            <p:cNvSpPr/>
            <p:nvPr/>
          </p:nvSpPr>
          <p:spPr>
            <a:xfrm>
              <a:off x="297242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5" y="0"/>
                    <a:pt x="0" y="109"/>
                    <a:pt x="0" y="251"/>
                  </a:cubicBezTo>
                  <a:cubicBezTo>
                    <a:pt x="0" y="387"/>
                    <a:pt x="115" y="503"/>
                    <a:pt x="251" y="503"/>
                  </a:cubicBezTo>
                  <a:cubicBezTo>
                    <a:pt x="387" y="503"/>
                    <a:pt x="503" y="387"/>
                    <a:pt x="503" y="251"/>
                  </a:cubicBezTo>
                  <a:cubicBezTo>
                    <a:pt x="503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9"/>
            <p:cNvSpPr/>
            <p:nvPr/>
          </p:nvSpPr>
          <p:spPr>
            <a:xfrm>
              <a:off x="3064375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43" y="0"/>
                  </a:moveTo>
                  <a:cubicBezTo>
                    <a:pt x="107" y="0"/>
                    <a:pt x="1" y="109"/>
                    <a:pt x="1" y="251"/>
                  </a:cubicBezTo>
                  <a:cubicBezTo>
                    <a:pt x="1" y="387"/>
                    <a:pt x="107" y="503"/>
                    <a:pt x="243" y="503"/>
                  </a:cubicBezTo>
                  <a:cubicBezTo>
                    <a:pt x="388" y="503"/>
                    <a:pt x="495" y="387"/>
                    <a:pt x="495" y="251"/>
                  </a:cubicBezTo>
                  <a:cubicBezTo>
                    <a:pt x="495" y="109"/>
                    <a:pt x="388" y="0"/>
                    <a:pt x="243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9"/>
            <p:cNvSpPr/>
            <p:nvPr/>
          </p:nvSpPr>
          <p:spPr>
            <a:xfrm>
              <a:off x="315612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9"/>
            <p:cNvSpPr/>
            <p:nvPr/>
          </p:nvSpPr>
          <p:spPr>
            <a:xfrm>
              <a:off x="3247875" y="5422500"/>
              <a:ext cx="12575" cy="12575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9"/>
            <p:cNvSpPr/>
            <p:nvPr/>
          </p:nvSpPr>
          <p:spPr>
            <a:xfrm>
              <a:off x="3339850" y="5422500"/>
              <a:ext cx="12525" cy="12575"/>
            </a:xfrm>
            <a:custGeom>
              <a:avLst/>
              <a:gdLst/>
              <a:ahLst/>
              <a:cxnLst/>
              <a:rect l="l" t="t" r="r" b="b"/>
              <a:pathLst>
                <a:path w="501" h="503" extrusionOk="0">
                  <a:moveTo>
                    <a:pt x="251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1" y="503"/>
                  </a:cubicBezTo>
                  <a:cubicBezTo>
                    <a:pt x="387" y="503"/>
                    <a:pt x="501" y="387"/>
                    <a:pt x="501" y="251"/>
                  </a:cubicBezTo>
                  <a:cubicBezTo>
                    <a:pt x="501" y="109"/>
                    <a:pt x="38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9"/>
            <p:cNvSpPr/>
            <p:nvPr/>
          </p:nvSpPr>
          <p:spPr>
            <a:xfrm>
              <a:off x="3431575" y="5422500"/>
              <a:ext cx="12600" cy="12575"/>
            </a:xfrm>
            <a:custGeom>
              <a:avLst/>
              <a:gdLst/>
              <a:ahLst/>
              <a:cxnLst/>
              <a:rect l="l" t="t" r="r" b="b"/>
              <a:pathLst>
                <a:path w="504" h="503" extrusionOk="0">
                  <a:moveTo>
                    <a:pt x="252" y="0"/>
                  </a:moveTo>
                  <a:cubicBezTo>
                    <a:pt x="116" y="0"/>
                    <a:pt x="1" y="109"/>
                    <a:pt x="1" y="251"/>
                  </a:cubicBezTo>
                  <a:cubicBezTo>
                    <a:pt x="1" y="387"/>
                    <a:pt x="116" y="503"/>
                    <a:pt x="252" y="503"/>
                  </a:cubicBezTo>
                  <a:cubicBezTo>
                    <a:pt x="388" y="503"/>
                    <a:pt x="503" y="387"/>
                    <a:pt x="503" y="251"/>
                  </a:cubicBezTo>
                  <a:cubicBezTo>
                    <a:pt x="503" y="109"/>
                    <a:pt x="388" y="0"/>
                    <a:pt x="252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9"/>
            <p:cNvSpPr/>
            <p:nvPr/>
          </p:nvSpPr>
          <p:spPr>
            <a:xfrm>
              <a:off x="3523550" y="5422500"/>
              <a:ext cx="12375" cy="12575"/>
            </a:xfrm>
            <a:custGeom>
              <a:avLst/>
              <a:gdLst/>
              <a:ahLst/>
              <a:cxnLst/>
              <a:rect l="l" t="t" r="r" b="b"/>
              <a:pathLst>
                <a:path w="495" h="503" extrusionOk="0">
                  <a:moveTo>
                    <a:pt x="250" y="0"/>
                  </a:moveTo>
                  <a:cubicBezTo>
                    <a:pt x="107" y="0"/>
                    <a:pt x="0" y="109"/>
                    <a:pt x="0" y="251"/>
                  </a:cubicBezTo>
                  <a:cubicBezTo>
                    <a:pt x="0" y="387"/>
                    <a:pt x="107" y="503"/>
                    <a:pt x="250" y="503"/>
                  </a:cubicBezTo>
                  <a:cubicBezTo>
                    <a:pt x="388" y="503"/>
                    <a:pt x="494" y="387"/>
                    <a:pt x="494" y="251"/>
                  </a:cubicBezTo>
                  <a:cubicBezTo>
                    <a:pt x="494" y="109"/>
                    <a:pt x="388" y="0"/>
                    <a:pt x="250" y="0"/>
                  </a:cubicBez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9"/>
            <p:cNvSpPr/>
            <p:nvPr/>
          </p:nvSpPr>
          <p:spPr>
            <a:xfrm>
              <a:off x="635875" y="53366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9"/>
            <p:cNvSpPr/>
            <p:nvPr/>
          </p:nvSpPr>
          <p:spPr>
            <a:xfrm>
              <a:off x="635875" y="54284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9"/>
            <p:cNvSpPr/>
            <p:nvPr/>
          </p:nvSpPr>
          <p:spPr>
            <a:xfrm>
              <a:off x="635875" y="52447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9"/>
            <p:cNvSpPr/>
            <p:nvPr/>
          </p:nvSpPr>
          <p:spPr>
            <a:xfrm>
              <a:off x="635875" y="5152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9"/>
            <p:cNvSpPr/>
            <p:nvPr/>
          </p:nvSpPr>
          <p:spPr>
            <a:xfrm>
              <a:off x="635875" y="50610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9"/>
            <p:cNvSpPr/>
            <p:nvPr/>
          </p:nvSpPr>
          <p:spPr>
            <a:xfrm>
              <a:off x="635875" y="49692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9"/>
            <p:cNvSpPr/>
            <p:nvPr/>
          </p:nvSpPr>
          <p:spPr>
            <a:xfrm>
              <a:off x="635875" y="487730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9"/>
            <p:cNvSpPr/>
            <p:nvPr/>
          </p:nvSpPr>
          <p:spPr>
            <a:xfrm>
              <a:off x="635875" y="47855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9"/>
            <p:cNvSpPr/>
            <p:nvPr/>
          </p:nvSpPr>
          <p:spPr>
            <a:xfrm>
              <a:off x="635875" y="4693575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9"/>
            <p:cNvSpPr/>
            <p:nvPr/>
          </p:nvSpPr>
          <p:spPr>
            <a:xfrm>
              <a:off x="635875" y="46018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9"/>
            <p:cNvSpPr/>
            <p:nvPr/>
          </p:nvSpPr>
          <p:spPr>
            <a:xfrm>
              <a:off x="635875" y="451010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9"/>
            <p:cNvSpPr/>
            <p:nvPr/>
          </p:nvSpPr>
          <p:spPr>
            <a:xfrm>
              <a:off x="635875" y="44181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9"/>
            <p:cNvSpPr/>
            <p:nvPr/>
          </p:nvSpPr>
          <p:spPr>
            <a:xfrm>
              <a:off x="635875" y="43263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9"/>
            <p:cNvSpPr/>
            <p:nvPr/>
          </p:nvSpPr>
          <p:spPr>
            <a:xfrm>
              <a:off x="635875" y="42344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9"/>
            <p:cNvSpPr/>
            <p:nvPr/>
          </p:nvSpPr>
          <p:spPr>
            <a:xfrm>
              <a:off x="635875" y="41426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9"/>
            <p:cNvSpPr/>
            <p:nvPr/>
          </p:nvSpPr>
          <p:spPr>
            <a:xfrm>
              <a:off x="635875" y="40507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9"/>
            <p:cNvSpPr/>
            <p:nvPr/>
          </p:nvSpPr>
          <p:spPr>
            <a:xfrm>
              <a:off x="635875" y="395895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9"/>
            <p:cNvSpPr/>
            <p:nvPr/>
          </p:nvSpPr>
          <p:spPr>
            <a:xfrm>
              <a:off x="635875" y="3867025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9"/>
            <p:cNvSpPr/>
            <p:nvPr/>
          </p:nvSpPr>
          <p:spPr>
            <a:xfrm>
              <a:off x="635875" y="377525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9"/>
            <p:cNvSpPr/>
            <p:nvPr/>
          </p:nvSpPr>
          <p:spPr>
            <a:xfrm>
              <a:off x="635875" y="36835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9"/>
            <p:cNvSpPr/>
            <p:nvPr/>
          </p:nvSpPr>
          <p:spPr>
            <a:xfrm>
              <a:off x="635875" y="35915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9"/>
            <p:cNvSpPr/>
            <p:nvPr/>
          </p:nvSpPr>
          <p:spPr>
            <a:xfrm>
              <a:off x="635875" y="34998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9"/>
            <p:cNvSpPr/>
            <p:nvPr/>
          </p:nvSpPr>
          <p:spPr>
            <a:xfrm>
              <a:off x="635875" y="34078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9"/>
            <p:cNvSpPr/>
            <p:nvPr/>
          </p:nvSpPr>
          <p:spPr>
            <a:xfrm>
              <a:off x="635875" y="33160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9"/>
            <p:cNvSpPr/>
            <p:nvPr/>
          </p:nvSpPr>
          <p:spPr>
            <a:xfrm>
              <a:off x="635875" y="3224150"/>
              <a:ext cx="2940550" cy="1625"/>
            </a:xfrm>
            <a:custGeom>
              <a:avLst/>
              <a:gdLst/>
              <a:ahLst/>
              <a:cxnLst/>
              <a:rect l="l" t="t" r="r" b="b"/>
              <a:pathLst>
                <a:path w="117622" h="65" extrusionOk="0">
                  <a:moveTo>
                    <a:pt x="1" y="1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9"/>
            <p:cNvSpPr/>
            <p:nvPr/>
          </p:nvSpPr>
          <p:spPr>
            <a:xfrm>
              <a:off x="635875" y="31324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9"/>
            <p:cNvSpPr/>
            <p:nvPr/>
          </p:nvSpPr>
          <p:spPr>
            <a:xfrm>
              <a:off x="635875" y="3040450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9"/>
            <p:cNvSpPr/>
            <p:nvPr/>
          </p:nvSpPr>
          <p:spPr>
            <a:xfrm>
              <a:off x="635875" y="29487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9"/>
            <p:cNvSpPr/>
            <p:nvPr/>
          </p:nvSpPr>
          <p:spPr>
            <a:xfrm>
              <a:off x="635875" y="2856900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9"/>
            <p:cNvSpPr/>
            <p:nvPr/>
          </p:nvSpPr>
          <p:spPr>
            <a:xfrm>
              <a:off x="635875" y="27649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9"/>
            <p:cNvSpPr/>
            <p:nvPr/>
          </p:nvSpPr>
          <p:spPr>
            <a:xfrm>
              <a:off x="635875" y="2673250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9"/>
            <p:cNvSpPr/>
            <p:nvPr/>
          </p:nvSpPr>
          <p:spPr>
            <a:xfrm>
              <a:off x="635875" y="25812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9"/>
            <p:cNvSpPr/>
            <p:nvPr/>
          </p:nvSpPr>
          <p:spPr>
            <a:xfrm>
              <a:off x="635875" y="24895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9"/>
            <p:cNvSpPr/>
            <p:nvPr/>
          </p:nvSpPr>
          <p:spPr>
            <a:xfrm>
              <a:off x="635875" y="2397575"/>
              <a:ext cx="2940550" cy="1650"/>
            </a:xfrm>
            <a:custGeom>
              <a:avLst/>
              <a:gdLst/>
              <a:ahLst/>
              <a:cxnLst/>
              <a:rect l="l" t="t" r="r" b="b"/>
              <a:pathLst>
                <a:path w="117622" h="66" extrusionOk="0">
                  <a:moveTo>
                    <a:pt x="1" y="0"/>
                  </a:moveTo>
                  <a:lnTo>
                    <a:pt x="1" y="65"/>
                  </a:lnTo>
                  <a:lnTo>
                    <a:pt x="117622" y="65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9"/>
            <p:cNvSpPr/>
            <p:nvPr/>
          </p:nvSpPr>
          <p:spPr>
            <a:xfrm>
              <a:off x="635875" y="230582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9"/>
            <p:cNvSpPr/>
            <p:nvPr/>
          </p:nvSpPr>
          <p:spPr>
            <a:xfrm>
              <a:off x="635875" y="2213850"/>
              <a:ext cx="2940550" cy="1675"/>
            </a:xfrm>
            <a:custGeom>
              <a:avLst/>
              <a:gdLst/>
              <a:ahLst/>
              <a:cxnLst/>
              <a:rect l="l" t="t" r="r" b="b"/>
              <a:pathLst>
                <a:path w="117622" h="67" extrusionOk="0">
                  <a:moveTo>
                    <a:pt x="1" y="1"/>
                  </a:moveTo>
                  <a:lnTo>
                    <a:pt x="1" y="66"/>
                  </a:lnTo>
                  <a:lnTo>
                    <a:pt x="117622" y="66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9"/>
            <p:cNvSpPr/>
            <p:nvPr/>
          </p:nvSpPr>
          <p:spPr>
            <a:xfrm>
              <a:off x="635875" y="212210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9"/>
            <p:cNvSpPr/>
            <p:nvPr/>
          </p:nvSpPr>
          <p:spPr>
            <a:xfrm>
              <a:off x="635875" y="20303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9"/>
            <p:cNvSpPr/>
            <p:nvPr/>
          </p:nvSpPr>
          <p:spPr>
            <a:xfrm>
              <a:off x="635875" y="1938400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9"/>
            <p:cNvSpPr/>
            <p:nvPr/>
          </p:nvSpPr>
          <p:spPr>
            <a:xfrm>
              <a:off x="635875" y="18466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9"/>
            <p:cNvSpPr/>
            <p:nvPr/>
          </p:nvSpPr>
          <p:spPr>
            <a:xfrm>
              <a:off x="635875" y="175467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9"/>
            <p:cNvSpPr/>
            <p:nvPr/>
          </p:nvSpPr>
          <p:spPr>
            <a:xfrm>
              <a:off x="635875" y="166292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8"/>
                  </a:lnTo>
                  <a:lnTo>
                    <a:pt x="117622" y="58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9"/>
            <p:cNvSpPr/>
            <p:nvPr/>
          </p:nvSpPr>
          <p:spPr>
            <a:xfrm>
              <a:off x="635875" y="1571025"/>
              <a:ext cx="2940550" cy="1600"/>
            </a:xfrm>
            <a:custGeom>
              <a:avLst/>
              <a:gdLst/>
              <a:ahLst/>
              <a:cxnLst/>
              <a:rect l="l" t="t" r="r" b="b"/>
              <a:pathLst>
                <a:path w="117622" h="64" extrusionOk="0">
                  <a:moveTo>
                    <a:pt x="1" y="0"/>
                  </a:moveTo>
                  <a:lnTo>
                    <a:pt x="1" y="64"/>
                  </a:lnTo>
                  <a:lnTo>
                    <a:pt x="117622" y="64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9"/>
            <p:cNvSpPr/>
            <p:nvPr/>
          </p:nvSpPr>
          <p:spPr>
            <a:xfrm>
              <a:off x="635875" y="1479225"/>
              <a:ext cx="2940550" cy="1500"/>
            </a:xfrm>
            <a:custGeom>
              <a:avLst/>
              <a:gdLst/>
              <a:ahLst/>
              <a:cxnLst/>
              <a:rect l="l" t="t" r="r" b="b"/>
              <a:pathLst>
                <a:path w="117622" h="60" extrusionOk="0">
                  <a:moveTo>
                    <a:pt x="1" y="1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9"/>
            <p:cNvSpPr/>
            <p:nvPr/>
          </p:nvSpPr>
          <p:spPr>
            <a:xfrm>
              <a:off x="635875" y="1387475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1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1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9"/>
            <p:cNvSpPr/>
            <p:nvPr/>
          </p:nvSpPr>
          <p:spPr>
            <a:xfrm>
              <a:off x="635875" y="1295525"/>
              <a:ext cx="2940550" cy="1475"/>
            </a:xfrm>
            <a:custGeom>
              <a:avLst/>
              <a:gdLst/>
              <a:ahLst/>
              <a:cxnLst/>
              <a:rect l="l" t="t" r="r" b="b"/>
              <a:pathLst>
                <a:path w="117622" h="59" extrusionOk="0">
                  <a:moveTo>
                    <a:pt x="1" y="0"/>
                  </a:moveTo>
                  <a:lnTo>
                    <a:pt x="1" y="59"/>
                  </a:lnTo>
                  <a:lnTo>
                    <a:pt x="117622" y="59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9"/>
            <p:cNvSpPr/>
            <p:nvPr/>
          </p:nvSpPr>
          <p:spPr>
            <a:xfrm>
              <a:off x="635875" y="1203775"/>
              <a:ext cx="2940550" cy="1425"/>
            </a:xfrm>
            <a:custGeom>
              <a:avLst/>
              <a:gdLst/>
              <a:ahLst/>
              <a:cxnLst/>
              <a:rect l="l" t="t" r="r" b="b"/>
              <a:pathLst>
                <a:path w="117622" h="57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9"/>
            <p:cNvSpPr/>
            <p:nvPr/>
          </p:nvSpPr>
          <p:spPr>
            <a:xfrm>
              <a:off x="635875" y="1111850"/>
              <a:ext cx="2940550" cy="1450"/>
            </a:xfrm>
            <a:custGeom>
              <a:avLst/>
              <a:gdLst/>
              <a:ahLst/>
              <a:cxnLst/>
              <a:rect l="l" t="t" r="r" b="b"/>
              <a:pathLst>
                <a:path w="117622" h="58" extrusionOk="0">
                  <a:moveTo>
                    <a:pt x="1" y="0"/>
                  </a:moveTo>
                  <a:lnTo>
                    <a:pt x="1" y="57"/>
                  </a:lnTo>
                  <a:lnTo>
                    <a:pt x="117622" y="57"/>
                  </a:lnTo>
                  <a:lnTo>
                    <a:pt x="117622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9"/>
            <p:cNvSpPr/>
            <p:nvPr/>
          </p:nvSpPr>
          <p:spPr>
            <a:xfrm>
              <a:off x="7737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9"/>
            <p:cNvSpPr/>
            <p:nvPr/>
          </p:nvSpPr>
          <p:spPr>
            <a:xfrm>
              <a:off x="6819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9"/>
            <p:cNvSpPr/>
            <p:nvPr/>
          </p:nvSpPr>
          <p:spPr>
            <a:xfrm>
              <a:off x="8656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9"/>
            <p:cNvSpPr/>
            <p:nvPr/>
          </p:nvSpPr>
          <p:spPr>
            <a:xfrm>
              <a:off x="95740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9"/>
            <p:cNvSpPr/>
            <p:nvPr/>
          </p:nvSpPr>
          <p:spPr>
            <a:xfrm>
              <a:off x="1049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9"/>
            <p:cNvSpPr/>
            <p:nvPr/>
          </p:nvSpPr>
          <p:spPr>
            <a:xfrm>
              <a:off x="11411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9"/>
            <p:cNvSpPr/>
            <p:nvPr/>
          </p:nvSpPr>
          <p:spPr>
            <a:xfrm>
              <a:off x="1232875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9"/>
            <p:cNvSpPr/>
            <p:nvPr/>
          </p:nvSpPr>
          <p:spPr>
            <a:xfrm>
              <a:off x="13248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9"/>
            <p:cNvSpPr/>
            <p:nvPr/>
          </p:nvSpPr>
          <p:spPr>
            <a:xfrm>
              <a:off x="14165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9"/>
            <p:cNvSpPr/>
            <p:nvPr/>
          </p:nvSpPr>
          <p:spPr>
            <a:xfrm>
              <a:off x="150855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9"/>
            <p:cNvSpPr/>
            <p:nvPr/>
          </p:nvSpPr>
          <p:spPr>
            <a:xfrm>
              <a:off x="16003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9"/>
            <p:cNvSpPr/>
            <p:nvPr/>
          </p:nvSpPr>
          <p:spPr>
            <a:xfrm>
              <a:off x="16922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9"/>
            <p:cNvSpPr/>
            <p:nvPr/>
          </p:nvSpPr>
          <p:spPr>
            <a:xfrm>
              <a:off x="17840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9"/>
            <p:cNvSpPr/>
            <p:nvPr/>
          </p:nvSpPr>
          <p:spPr>
            <a:xfrm>
              <a:off x="1875750" y="1065050"/>
              <a:ext cx="1650" cy="4410900"/>
            </a:xfrm>
            <a:custGeom>
              <a:avLst/>
              <a:gdLst/>
              <a:ahLst/>
              <a:cxnLst/>
              <a:rect l="l" t="t" r="r" b="b"/>
              <a:pathLst>
                <a:path w="66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9"/>
            <p:cNvSpPr/>
            <p:nvPr/>
          </p:nvSpPr>
          <p:spPr>
            <a:xfrm>
              <a:off x="196770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9"/>
            <p:cNvSpPr/>
            <p:nvPr/>
          </p:nvSpPr>
          <p:spPr>
            <a:xfrm>
              <a:off x="2059450" y="1065050"/>
              <a:ext cx="1675" cy="4410900"/>
            </a:xfrm>
            <a:custGeom>
              <a:avLst/>
              <a:gdLst/>
              <a:ahLst/>
              <a:cxnLst/>
              <a:rect l="l" t="t" r="r" b="b"/>
              <a:pathLst>
                <a:path w="67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6" y="176435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9"/>
            <p:cNvSpPr/>
            <p:nvPr/>
          </p:nvSpPr>
          <p:spPr>
            <a:xfrm>
              <a:off x="215142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9"/>
            <p:cNvSpPr/>
            <p:nvPr/>
          </p:nvSpPr>
          <p:spPr>
            <a:xfrm>
              <a:off x="2243175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9"/>
            <p:cNvSpPr/>
            <p:nvPr/>
          </p:nvSpPr>
          <p:spPr>
            <a:xfrm>
              <a:off x="233507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9"/>
            <p:cNvSpPr/>
            <p:nvPr/>
          </p:nvSpPr>
          <p:spPr>
            <a:xfrm>
              <a:off x="24268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9"/>
            <p:cNvSpPr/>
            <p:nvPr/>
          </p:nvSpPr>
          <p:spPr>
            <a:xfrm>
              <a:off x="2518800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9"/>
            <p:cNvSpPr/>
            <p:nvPr/>
          </p:nvSpPr>
          <p:spPr>
            <a:xfrm>
              <a:off x="2610600" y="1065050"/>
              <a:ext cx="1425" cy="4410900"/>
            </a:xfrm>
            <a:custGeom>
              <a:avLst/>
              <a:gdLst/>
              <a:ahLst/>
              <a:cxnLst/>
              <a:rect l="l" t="t" r="r" b="b"/>
              <a:pathLst>
                <a:path w="57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9"/>
            <p:cNvSpPr/>
            <p:nvPr/>
          </p:nvSpPr>
          <p:spPr>
            <a:xfrm>
              <a:off x="27023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5" y="176435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9"/>
            <p:cNvSpPr/>
            <p:nvPr/>
          </p:nvSpPr>
          <p:spPr>
            <a:xfrm>
              <a:off x="2794250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9"/>
            <p:cNvSpPr/>
            <p:nvPr/>
          </p:nvSpPr>
          <p:spPr>
            <a:xfrm>
              <a:off x="2886050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9"/>
            <p:cNvSpPr/>
            <p:nvPr/>
          </p:nvSpPr>
          <p:spPr>
            <a:xfrm>
              <a:off x="297797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9"/>
            <p:cNvSpPr/>
            <p:nvPr/>
          </p:nvSpPr>
          <p:spPr>
            <a:xfrm>
              <a:off x="3069750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9"/>
            <p:cNvSpPr/>
            <p:nvPr/>
          </p:nvSpPr>
          <p:spPr>
            <a:xfrm>
              <a:off x="31616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7" y="176435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9"/>
            <p:cNvSpPr/>
            <p:nvPr/>
          </p:nvSpPr>
          <p:spPr>
            <a:xfrm>
              <a:off x="3253425" y="1065050"/>
              <a:ext cx="1475" cy="4410900"/>
            </a:xfrm>
            <a:custGeom>
              <a:avLst/>
              <a:gdLst/>
              <a:ahLst/>
              <a:cxnLst/>
              <a:rect l="l" t="t" r="r" b="b"/>
              <a:pathLst>
                <a:path w="59" h="176436" extrusionOk="0">
                  <a:moveTo>
                    <a:pt x="0" y="0"/>
                  </a:moveTo>
                  <a:lnTo>
                    <a:pt x="0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9"/>
            <p:cNvSpPr/>
            <p:nvPr/>
          </p:nvSpPr>
          <p:spPr>
            <a:xfrm>
              <a:off x="3345375" y="1065050"/>
              <a:ext cx="1450" cy="4410900"/>
            </a:xfrm>
            <a:custGeom>
              <a:avLst/>
              <a:gdLst/>
              <a:ahLst/>
              <a:cxnLst/>
              <a:rect l="l" t="t" r="r" b="b"/>
              <a:pathLst>
                <a:path w="58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8" y="17643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9"/>
            <p:cNvSpPr/>
            <p:nvPr/>
          </p:nvSpPr>
          <p:spPr>
            <a:xfrm>
              <a:off x="3437125" y="1065050"/>
              <a:ext cx="1500" cy="4410900"/>
            </a:xfrm>
            <a:custGeom>
              <a:avLst/>
              <a:gdLst/>
              <a:ahLst/>
              <a:cxnLst/>
              <a:rect l="l" t="t" r="r" b="b"/>
              <a:pathLst>
                <a:path w="60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59" y="176435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9"/>
            <p:cNvSpPr/>
            <p:nvPr/>
          </p:nvSpPr>
          <p:spPr>
            <a:xfrm>
              <a:off x="3528925" y="1065050"/>
              <a:ext cx="1625" cy="4410900"/>
            </a:xfrm>
            <a:custGeom>
              <a:avLst/>
              <a:gdLst/>
              <a:ahLst/>
              <a:cxnLst/>
              <a:rect l="l" t="t" r="r" b="b"/>
              <a:pathLst>
                <a:path w="65" h="176436" extrusionOk="0">
                  <a:moveTo>
                    <a:pt x="1" y="0"/>
                  </a:moveTo>
                  <a:lnTo>
                    <a:pt x="1" y="176435"/>
                  </a:lnTo>
                  <a:lnTo>
                    <a:pt x="64" y="176435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FFFFF">
                <a:alpha val="33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94" name="Google Shape;6794;p9"/>
          <p:cNvSpPr txBox="1">
            <a:spLocks noGrp="1"/>
          </p:cNvSpPr>
          <p:nvPr>
            <p:ph type="title"/>
          </p:nvPr>
        </p:nvSpPr>
        <p:spPr>
          <a:xfrm>
            <a:off x="713225" y="2310023"/>
            <a:ext cx="5722500" cy="1972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 sz="12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795" name="Google Shape;6795;p9"/>
          <p:cNvSpPr txBox="1">
            <a:spLocks noGrp="1"/>
          </p:cNvSpPr>
          <p:nvPr>
            <p:ph type="subTitle" idx="1"/>
          </p:nvPr>
        </p:nvSpPr>
        <p:spPr>
          <a:xfrm>
            <a:off x="713225" y="3932900"/>
            <a:ext cx="5722500" cy="6711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96" name="Google Shape;6796;p9"/>
          <p:cNvGrpSpPr/>
          <p:nvPr/>
        </p:nvGrpSpPr>
        <p:grpSpPr>
          <a:xfrm rot="5400000">
            <a:off x="6959195" y="-2074329"/>
            <a:ext cx="347597" cy="4345456"/>
            <a:chOff x="-136402" y="-175976"/>
            <a:chExt cx="347597" cy="4345456"/>
          </a:xfrm>
        </p:grpSpPr>
        <p:sp>
          <p:nvSpPr>
            <p:cNvPr id="6797" name="Google Shape;6797;p9"/>
            <p:cNvSpPr/>
            <p:nvPr/>
          </p:nvSpPr>
          <p:spPr>
            <a:xfrm>
              <a:off x="-136402" y="-175976"/>
              <a:ext cx="273965" cy="273814"/>
            </a:xfrm>
            <a:custGeom>
              <a:avLst/>
              <a:gdLst/>
              <a:ahLst/>
              <a:cxnLst/>
              <a:rect l="l" t="t" r="r" b="b"/>
              <a:pathLst>
                <a:path w="3624" h="3622" extrusionOk="0">
                  <a:moveTo>
                    <a:pt x="1515" y="0"/>
                  </a:moveTo>
                  <a:lnTo>
                    <a:pt x="1" y="1513"/>
                  </a:lnTo>
                  <a:lnTo>
                    <a:pt x="1" y="3621"/>
                  </a:lnTo>
                  <a:lnTo>
                    <a:pt x="36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9"/>
            <p:cNvSpPr/>
            <p:nvPr/>
          </p:nvSpPr>
          <p:spPr>
            <a:xfrm>
              <a:off x="-136402" y="1778994"/>
              <a:ext cx="347597" cy="506503"/>
            </a:xfrm>
            <a:custGeom>
              <a:avLst/>
              <a:gdLst/>
              <a:ahLst/>
              <a:cxnLst/>
              <a:rect l="l" t="t" r="r" b="b"/>
              <a:pathLst>
                <a:path w="4598" h="6700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9"/>
            <p:cNvSpPr/>
            <p:nvPr/>
          </p:nvSpPr>
          <p:spPr>
            <a:xfrm>
              <a:off x="-136402" y="232615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9"/>
            <p:cNvSpPr/>
            <p:nvPr/>
          </p:nvSpPr>
          <p:spPr>
            <a:xfrm>
              <a:off x="-136402" y="-175976"/>
              <a:ext cx="91624" cy="91473"/>
            </a:xfrm>
            <a:custGeom>
              <a:avLst/>
              <a:gdLst/>
              <a:ahLst/>
              <a:cxnLst/>
              <a:rect l="l" t="t" r="r" b="b"/>
              <a:pathLst>
                <a:path w="1212" h="1210" extrusionOk="0">
                  <a:moveTo>
                    <a:pt x="1" y="0"/>
                  </a:moveTo>
                  <a:lnTo>
                    <a:pt x="1" y="1209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9"/>
            <p:cNvSpPr/>
            <p:nvPr/>
          </p:nvSpPr>
          <p:spPr>
            <a:xfrm>
              <a:off x="-136402" y="360250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9"/>
            <p:cNvSpPr/>
            <p:nvPr/>
          </p:nvSpPr>
          <p:spPr>
            <a:xfrm>
              <a:off x="-136402" y="3420168"/>
              <a:ext cx="347597" cy="506352"/>
            </a:xfrm>
            <a:custGeom>
              <a:avLst/>
              <a:gdLst/>
              <a:ahLst/>
              <a:cxnLst/>
              <a:rect l="l" t="t" r="r" b="b"/>
              <a:pathLst>
                <a:path w="4598" h="669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9"/>
            <p:cNvSpPr/>
            <p:nvPr/>
          </p:nvSpPr>
          <p:spPr>
            <a:xfrm>
              <a:off x="-136402" y="3237908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6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9"/>
            <p:cNvSpPr/>
            <p:nvPr/>
          </p:nvSpPr>
          <p:spPr>
            <a:xfrm>
              <a:off x="-136402" y="3055572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9"/>
            <p:cNvSpPr/>
            <p:nvPr/>
          </p:nvSpPr>
          <p:spPr>
            <a:xfrm>
              <a:off x="-136402" y="-175976"/>
              <a:ext cx="347597" cy="456155"/>
            </a:xfrm>
            <a:custGeom>
              <a:avLst/>
              <a:gdLst/>
              <a:ahLst/>
              <a:cxnLst/>
              <a:rect l="l" t="t" r="r" b="b"/>
              <a:pathLst>
                <a:path w="4598" h="6034" extrusionOk="0">
                  <a:moveTo>
                    <a:pt x="3927" y="0"/>
                  </a:moveTo>
                  <a:lnTo>
                    <a:pt x="1" y="3925"/>
                  </a:lnTo>
                  <a:lnTo>
                    <a:pt x="1" y="6033"/>
                  </a:lnTo>
                  <a:lnTo>
                    <a:pt x="4597" y="143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9"/>
            <p:cNvSpPr/>
            <p:nvPr/>
          </p:nvSpPr>
          <p:spPr>
            <a:xfrm>
              <a:off x="-136402" y="269074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9"/>
            <p:cNvSpPr/>
            <p:nvPr/>
          </p:nvSpPr>
          <p:spPr>
            <a:xfrm>
              <a:off x="-136402" y="1232062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9"/>
            <p:cNvSpPr/>
            <p:nvPr/>
          </p:nvSpPr>
          <p:spPr>
            <a:xfrm>
              <a:off x="-136402" y="2508489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9"/>
            <p:cNvSpPr/>
            <p:nvPr/>
          </p:nvSpPr>
          <p:spPr>
            <a:xfrm>
              <a:off x="-136402" y="1049726"/>
              <a:ext cx="347597" cy="506806"/>
            </a:xfrm>
            <a:custGeom>
              <a:avLst/>
              <a:gdLst/>
              <a:ahLst/>
              <a:cxnLst/>
              <a:rect l="l" t="t" r="r" b="b"/>
              <a:pathLst>
                <a:path w="4598" h="6704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704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9"/>
            <p:cNvSpPr/>
            <p:nvPr/>
          </p:nvSpPr>
          <p:spPr>
            <a:xfrm>
              <a:off x="-136402" y="503172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9"/>
            <p:cNvSpPr/>
            <p:nvPr/>
          </p:nvSpPr>
          <p:spPr>
            <a:xfrm>
              <a:off x="-136402" y="2143817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7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9"/>
            <p:cNvSpPr/>
            <p:nvPr/>
          </p:nvSpPr>
          <p:spPr>
            <a:xfrm>
              <a:off x="-136402" y="1596734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698"/>
                  </a:lnTo>
                  <a:lnTo>
                    <a:pt x="4597" y="210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9"/>
            <p:cNvSpPr/>
            <p:nvPr/>
          </p:nvSpPr>
          <p:spPr>
            <a:xfrm>
              <a:off x="-136402" y="320836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9"/>
            <p:cNvSpPr/>
            <p:nvPr/>
          </p:nvSpPr>
          <p:spPr>
            <a:xfrm>
              <a:off x="-136402" y="3784840"/>
              <a:ext cx="347597" cy="384640"/>
            </a:xfrm>
            <a:custGeom>
              <a:avLst/>
              <a:gdLst/>
              <a:ahLst/>
              <a:cxnLst/>
              <a:rect l="l" t="t" r="r" b="b"/>
              <a:pathLst>
                <a:path w="4598" h="5088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5088"/>
                  </a:lnTo>
                  <a:lnTo>
                    <a:pt x="1611" y="5088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9"/>
            <p:cNvSpPr/>
            <p:nvPr/>
          </p:nvSpPr>
          <p:spPr>
            <a:xfrm>
              <a:off x="-136402" y="1414398"/>
              <a:ext cx="347597" cy="506957"/>
            </a:xfrm>
            <a:custGeom>
              <a:avLst/>
              <a:gdLst/>
              <a:ahLst/>
              <a:cxnLst/>
              <a:rect l="l" t="t" r="r" b="b"/>
              <a:pathLst>
                <a:path w="4598" h="6706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6705"/>
                  </a:lnTo>
                  <a:lnTo>
                    <a:pt x="4597" y="2109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9"/>
            <p:cNvSpPr/>
            <p:nvPr/>
          </p:nvSpPr>
          <p:spPr>
            <a:xfrm>
              <a:off x="-136402" y="685583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9"/>
            <p:cNvSpPr/>
            <p:nvPr/>
          </p:nvSpPr>
          <p:spPr>
            <a:xfrm>
              <a:off x="-136402" y="2873085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6699"/>
                  </a:lnTo>
                  <a:lnTo>
                    <a:pt x="4597" y="2109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9"/>
            <p:cNvSpPr/>
            <p:nvPr/>
          </p:nvSpPr>
          <p:spPr>
            <a:xfrm>
              <a:off x="-136402" y="-43836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1"/>
                  </a:moveTo>
                  <a:lnTo>
                    <a:pt x="1" y="4590"/>
                  </a:lnTo>
                  <a:lnTo>
                    <a:pt x="1" y="6697"/>
                  </a:lnTo>
                  <a:lnTo>
                    <a:pt x="4597" y="210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9"/>
            <p:cNvSpPr/>
            <p:nvPr/>
          </p:nvSpPr>
          <p:spPr>
            <a:xfrm>
              <a:off x="8971" y="3967175"/>
              <a:ext cx="202223" cy="202299"/>
            </a:xfrm>
            <a:custGeom>
              <a:avLst/>
              <a:gdLst/>
              <a:ahLst/>
              <a:cxnLst/>
              <a:rect l="l" t="t" r="r" b="b"/>
              <a:pathLst>
                <a:path w="2675" h="2676" extrusionOk="0">
                  <a:moveTo>
                    <a:pt x="2674" y="0"/>
                  </a:moveTo>
                  <a:lnTo>
                    <a:pt x="0" y="2676"/>
                  </a:lnTo>
                  <a:lnTo>
                    <a:pt x="2100" y="2676"/>
                  </a:lnTo>
                  <a:lnTo>
                    <a:pt x="2674" y="2102"/>
                  </a:lnTo>
                  <a:lnTo>
                    <a:pt x="26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9"/>
            <p:cNvSpPr/>
            <p:nvPr/>
          </p:nvSpPr>
          <p:spPr>
            <a:xfrm>
              <a:off x="-136402" y="1961481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6697"/>
                  </a:lnTo>
                  <a:lnTo>
                    <a:pt x="4597" y="2107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9"/>
            <p:cNvSpPr/>
            <p:nvPr/>
          </p:nvSpPr>
          <p:spPr>
            <a:xfrm>
              <a:off x="-136402" y="867919"/>
              <a:ext cx="347597" cy="506276"/>
            </a:xfrm>
            <a:custGeom>
              <a:avLst/>
              <a:gdLst/>
              <a:ahLst/>
              <a:cxnLst/>
              <a:rect l="l" t="t" r="r" b="b"/>
              <a:pathLst>
                <a:path w="4598" h="6697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6697"/>
                  </a:lnTo>
                  <a:lnTo>
                    <a:pt x="4597" y="210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9"/>
            <p:cNvSpPr/>
            <p:nvPr/>
          </p:nvSpPr>
          <p:spPr>
            <a:xfrm>
              <a:off x="-136402" y="138500"/>
              <a:ext cx="347597" cy="506428"/>
            </a:xfrm>
            <a:custGeom>
              <a:avLst/>
              <a:gdLst/>
              <a:ahLst/>
              <a:cxnLst/>
              <a:rect l="l" t="t" r="r" b="b"/>
              <a:pathLst>
                <a:path w="4598" h="6699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6698"/>
                  </a:lnTo>
                  <a:lnTo>
                    <a:pt x="4597" y="210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9"/>
            <p:cNvSpPr/>
            <p:nvPr/>
          </p:nvSpPr>
          <p:spPr>
            <a:xfrm>
              <a:off x="191311" y="4149587"/>
              <a:ext cx="19882" cy="19882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262" y="1"/>
                  </a:moveTo>
                  <a:lnTo>
                    <a:pt x="0" y="263"/>
                  </a:lnTo>
                  <a:lnTo>
                    <a:pt x="262" y="263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4" name="Google Shape;6824;p9"/>
          <p:cNvGrpSpPr/>
          <p:nvPr/>
        </p:nvGrpSpPr>
        <p:grpSpPr>
          <a:xfrm rot="5400000">
            <a:off x="6959197" y="-2074327"/>
            <a:ext cx="347597" cy="4345451"/>
            <a:chOff x="-136402" y="-175976"/>
            <a:chExt cx="347597" cy="4345451"/>
          </a:xfrm>
        </p:grpSpPr>
        <p:sp>
          <p:nvSpPr>
            <p:cNvPr id="6825" name="Google Shape;6825;p9"/>
            <p:cNvSpPr/>
            <p:nvPr/>
          </p:nvSpPr>
          <p:spPr>
            <a:xfrm>
              <a:off x="-136402" y="3579069"/>
              <a:ext cx="347597" cy="371033"/>
            </a:xfrm>
            <a:custGeom>
              <a:avLst/>
              <a:gdLst/>
              <a:ahLst/>
              <a:cxnLst/>
              <a:rect l="l" t="t" r="r" b="b"/>
              <a:pathLst>
                <a:path w="4598" h="4908" extrusionOk="0">
                  <a:moveTo>
                    <a:pt x="4597" y="1"/>
                  </a:moveTo>
                  <a:lnTo>
                    <a:pt x="1" y="4595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9"/>
            <p:cNvSpPr/>
            <p:nvPr/>
          </p:nvSpPr>
          <p:spPr>
            <a:xfrm>
              <a:off x="-136402" y="2850179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9"/>
            <p:cNvSpPr/>
            <p:nvPr/>
          </p:nvSpPr>
          <p:spPr>
            <a:xfrm>
              <a:off x="-14615" y="3943741"/>
              <a:ext cx="225810" cy="225734"/>
            </a:xfrm>
            <a:custGeom>
              <a:avLst/>
              <a:gdLst/>
              <a:ahLst/>
              <a:cxnLst/>
              <a:rect l="l" t="t" r="r" b="b"/>
              <a:pathLst>
                <a:path w="2987" h="2986" extrusionOk="0">
                  <a:moveTo>
                    <a:pt x="2986" y="0"/>
                  </a:moveTo>
                  <a:lnTo>
                    <a:pt x="0" y="2986"/>
                  </a:lnTo>
                  <a:lnTo>
                    <a:pt x="312" y="2986"/>
                  </a:lnTo>
                  <a:lnTo>
                    <a:pt x="2986" y="310"/>
                  </a:lnTo>
                  <a:lnTo>
                    <a:pt x="29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9"/>
            <p:cNvSpPr/>
            <p:nvPr/>
          </p:nvSpPr>
          <p:spPr>
            <a:xfrm>
              <a:off x="-136402" y="3214775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9"/>
            <p:cNvSpPr/>
            <p:nvPr/>
          </p:nvSpPr>
          <p:spPr>
            <a:xfrm>
              <a:off x="-136402" y="248550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89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9"/>
            <p:cNvSpPr/>
            <p:nvPr/>
          </p:nvSpPr>
          <p:spPr>
            <a:xfrm>
              <a:off x="-136402" y="2120760"/>
              <a:ext cx="347597" cy="370579"/>
            </a:xfrm>
            <a:custGeom>
              <a:avLst/>
              <a:gdLst/>
              <a:ahLst/>
              <a:cxnLst/>
              <a:rect l="l" t="t" r="r" b="b"/>
              <a:pathLst>
                <a:path w="4598" h="4902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2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9"/>
            <p:cNvSpPr/>
            <p:nvPr/>
          </p:nvSpPr>
          <p:spPr>
            <a:xfrm>
              <a:off x="-136402" y="175608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9"/>
            <p:cNvSpPr/>
            <p:nvPr/>
          </p:nvSpPr>
          <p:spPr>
            <a:xfrm>
              <a:off x="-136402" y="1391417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9"/>
            <p:cNvSpPr/>
            <p:nvPr/>
          </p:nvSpPr>
          <p:spPr>
            <a:xfrm>
              <a:off x="-136402" y="1026669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06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9"/>
            <p:cNvSpPr/>
            <p:nvPr/>
          </p:nvSpPr>
          <p:spPr>
            <a:xfrm>
              <a:off x="-136402" y="661998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9"/>
            <p:cNvSpPr/>
            <p:nvPr/>
          </p:nvSpPr>
          <p:spPr>
            <a:xfrm>
              <a:off x="-136402" y="29740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9"/>
            <p:cNvSpPr/>
            <p:nvPr/>
          </p:nvSpPr>
          <p:spPr>
            <a:xfrm>
              <a:off x="-136402" y="-67421"/>
              <a:ext cx="347597" cy="370655"/>
            </a:xfrm>
            <a:custGeom>
              <a:avLst/>
              <a:gdLst/>
              <a:ahLst/>
              <a:cxnLst/>
              <a:rect l="l" t="t" r="r" b="b"/>
              <a:pathLst>
                <a:path w="4598" h="4903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2"/>
                  </a:lnTo>
                  <a:lnTo>
                    <a:pt x="4597" y="313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9"/>
            <p:cNvSpPr/>
            <p:nvPr/>
          </p:nvSpPr>
          <p:spPr>
            <a:xfrm>
              <a:off x="-136402" y="-175976"/>
              <a:ext cx="114606" cy="114379"/>
            </a:xfrm>
            <a:custGeom>
              <a:avLst/>
              <a:gdLst/>
              <a:ahLst/>
              <a:cxnLst/>
              <a:rect l="l" t="t" r="r" b="b"/>
              <a:pathLst>
                <a:path w="1516" h="1513" extrusionOk="0">
                  <a:moveTo>
                    <a:pt x="1212" y="0"/>
                  </a:moveTo>
                  <a:lnTo>
                    <a:pt x="1" y="1209"/>
                  </a:lnTo>
                  <a:lnTo>
                    <a:pt x="1" y="1513"/>
                  </a:lnTo>
                  <a:lnTo>
                    <a:pt x="15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9"/>
            <p:cNvSpPr/>
            <p:nvPr/>
          </p:nvSpPr>
          <p:spPr>
            <a:xfrm>
              <a:off x="167725" y="4126077"/>
              <a:ext cx="43469" cy="43393"/>
            </a:xfrm>
            <a:custGeom>
              <a:avLst/>
              <a:gdLst/>
              <a:ahLst/>
              <a:cxnLst/>
              <a:rect l="l" t="t" r="r" b="b"/>
              <a:pathLst>
                <a:path w="575" h="574" extrusionOk="0">
                  <a:moveTo>
                    <a:pt x="574" y="0"/>
                  </a:moveTo>
                  <a:lnTo>
                    <a:pt x="0" y="574"/>
                  </a:lnTo>
                  <a:lnTo>
                    <a:pt x="312" y="574"/>
                  </a:lnTo>
                  <a:lnTo>
                    <a:pt x="574" y="312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9"/>
            <p:cNvSpPr/>
            <p:nvPr/>
          </p:nvSpPr>
          <p:spPr>
            <a:xfrm>
              <a:off x="-136402" y="3396658"/>
              <a:ext cx="347597" cy="371108"/>
            </a:xfrm>
            <a:custGeom>
              <a:avLst/>
              <a:gdLst/>
              <a:ahLst/>
              <a:cxnLst/>
              <a:rect l="l" t="t" r="r" b="b"/>
              <a:pathLst>
                <a:path w="4598" h="4909" extrusionOk="0">
                  <a:moveTo>
                    <a:pt x="4597" y="0"/>
                  </a:moveTo>
                  <a:lnTo>
                    <a:pt x="1" y="4596"/>
                  </a:lnTo>
                  <a:lnTo>
                    <a:pt x="1" y="4908"/>
                  </a:lnTo>
                  <a:lnTo>
                    <a:pt x="4597" y="312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9"/>
            <p:cNvSpPr/>
            <p:nvPr/>
          </p:nvSpPr>
          <p:spPr>
            <a:xfrm>
              <a:off x="-136402" y="266784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4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9"/>
            <p:cNvSpPr/>
            <p:nvPr/>
          </p:nvSpPr>
          <p:spPr>
            <a:xfrm>
              <a:off x="-136402" y="193842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0"/>
                  </a:lnTo>
                  <a:lnTo>
                    <a:pt x="1" y="4900"/>
                  </a:lnTo>
                  <a:lnTo>
                    <a:pt x="4597" y="305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9"/>
            <p:cNvSpPr/>
            <p:nvPr/>
          </p:nvSpPr>
          <p:spPr>
            <a:xfrm>
              <a:off x="-136402" y="1209081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6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9"/>
            <p:cNvSpPr/>
            <p:nvPr/>
          </p:nvSpPr>
          <p:spPr>
            <a:xfrm>
              <a:off x="-136402" y="47966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1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9"/>
            <p:cNvSpPr/>
            <p:nvPr/>
          </p:nvSpPr>
          <p:spPr>
            <a:xfrm>
              <a:off x="-136402" y="3761405"/>
              <a:ext cx="347597" cy="370957"/>
            </a:xfrm>
            <a:custGeom>
              <a:avLst/>
              <a:gdLst/>
              <a:ahLst/>
              <a:cxnLst/>
              <a:rect l="l" t="t" r="r" b="b"/>
              <a:pathLst>
                <a:path w="4598" h="4907" extrusionOk="0">
                  <a:moveTo>
                    <a:pt x="4597" y="0"/>
                  </a:moveTo>
                  <a:lnTo>
                    <a:pt x="1" y="4597"/>
                  </a:lnTo>
                  <a:lnTo>
                    <a:pt x="1" y="4907"/>
                  </a:lnTo>
                  <a:lnTo>
                    <a:pt x="4597" y="311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9"/>
            <p:cNvSpPr/>
            <p:nvPr/>
          </p:nvSpPr>
          <p:spPr>
            <a:xfrm>
              <a:off x="-136402" y="3032440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1"/>
                  </a:lnTo>
                  <a:lnTo>
                    <a:pt x="1" y="4901"/>
                  </a:lnTo>
                  <a:lnTo>
                    <a:pt x="4597" y="306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9"/>
            <p:cNvSpPr/>
            <p:nvPr/>
          </p:nvSpPr>
          <p:spPr>
            <a:xfrm>
              <a:off x="-136402" y="2303172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89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9"/>
            <p:cNvSpPr/>
            <p:nvPr/>
          </p:nvSpPr>
          <p:spPr>
            <a:xfrm>
              <a:off x="-136402" y="1573753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04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9"/>
            <p:cNvSpPr/>
            <p:nvPr/>
          </p:nvSpPr>
          <p:spPr>
            <a:xfrm>
              <a:off x="-136402" y="844334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1"/>
                  </a:moveTo>
                  <a:lnTo>
                    <a:pt x="1" y="4597"/>
                  </a:lnTo>
                  <a:lnTo>
                    <a:pt x="1" y="4901"/>
                  </a:lnTo>
                  <a:lnTo>
                    <a:pt x="4597" y="312"/>
                  </a:lnTo>
                  <a:lnTo>
                    <a:pt x="45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9"/>
            <p:cNvSpPr/>
            <p:nvPr/>
          </p:nvSpPr>
          <p:spPr>
            <a:xfrm>
              <a:off x="-136402" y="115066"/>
              <a:ext cx="347597" cy="370503"/>
            </a:xfrm>
            <a:custGeom>
              <a:avLst/>
              <a:gdLst/>
              <a:ahLst/>
              <a:cxnLst/>
              <a:rect l="l" t="t" r="r" b="b"/>
              <a:pathLst>
                <a:path w="4598" h="4901" extrusionOk="0">
                  <a:moveTo>
                    <a:pt x="4597" y="0"/>
                  </a:moveTo>
                  <a:lnTo>
                    <a:pt x="1" y="4595"/>
                  </a:lnTo>
                  <a:lnTo>
                    <a:pt x="1" y="4900"/>
                  </a:lnTo>
                  <a:lnTo>
                    <a:pt x="4597" y="310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9"/>
            <p:cNvSpPr/>
            <p:nvPr/>
          </p:nvSpPr>
          <p:spPr>
            <a:xfrm>
              <a:off x="-136402" y="-175976"/>
              <a:ext cx="296947" cy="296720"/>
            </a:xfrm>
            <a:custGeom>
              <a:avLst/>
              <a:gdLst/>
              <a:ahLst/>
              <a:cxnLst/>
              <a:rect l="l" t="t" r="r" b="b"/>
              <a:pathLst>
                <a:path w="3928" h="3925" extrusionOk="0">
                  <a:moveTo>
                    <a:pt x="3624" y="0"/>
                  </a:moveTo>
                  <a:lnTo>
                    <a:pt x="1" y="3621"/>
                  </a:lnTo>
                  <a:lnTo>
                    <a:pt x="1" y="3925"/>
                  </a:lnTo>
                  <a:lnTo>
                    <a:pt x="39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51" name="Google Shape;6851;p9"/>
          <p:cNvSpPr/>
          <p:nvPr/>
        </p:nvSpPr>
        <p:spPr>
          <a:xfrm rot="5400000">
            <a:off x="6959170" y="-2074348"/>
            <a:ext cx="347700" cy="434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68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3" name="Google Shape;6853;p10"/>
          <p:cNvSpPr txBox="1">
            <a:spLocks noGrp="1"/>
          </p:cNvSpPr>
          <p:nvPr>
            <p:ph type="title"/>
          </p:nvPr>
        </p:nvSpPr>
        <p:spPr>
          <a:xfrm>
            <a:off x="2086950" y="1930050"/>
            <a:ext cx="4970100" cy="12834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oppins SemiBold"/>
              <a:buNone/>
              <a:defRPr sz="35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oppins SemiBold"/>
              <a:buNone/>
              <a:defRPr sz="35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oppins SemiBold"/>
              <a:buNone/>
              <a:defRPr sz="35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oppins SemiBold"/>
              <a:buNone/>
              <a:defRPr sz="35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oppins SemiBold"/>
              <a:buNone/>
              <a:defRPr sz="35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oppins SemiBold"/>
              <a:buNone/>
              <a:defRPr sz="35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oppins SemiBold"/>
              <a:buNone/>
              <a:defRPr sz="35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oppins SemiBold"/>
              <a:buNone/>
              <a:defRPr sz="35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oppins SemiBold"/>
              <a:buNone/>
              <a:defRPr sz="3500">
                <a:solidFill>
                  <a:schemeClr val="dk2"/>
                </a:solidFill>
                <a:latin typeface="Poppins SemiBold"/>
                <a:ea typeface="Poppins SemiBold"/>
                <a:cs typeface="Poppins SemiBold"/>
                <a:sym typeface="Poppins SemiBol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●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○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■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●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○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■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●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Poppins"/>
              <a:buChar char="○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Poppins"/>
              <a:buChar char="■"/>
              <a:defRPr>
                <a:solidFill>
                  <a:schemeClr val="dk2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6" r:id="rId17"/>
    <p:sldLayoutId id="2147483667" r:id="rId18"/>
    <p:sldLayoutId id="2147483668" r:id="rId19"/>
    <p:sldLayoutId id="2147483669" r:id="rId20"/>
    <p:sldLayoutId id="2147483670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  <p:sldLayoutId id="2147483678" r:id="rId28"/>
    <p:sldLayoutId id="2147483679" r:id="rId29"/>
    <p:sldLayoutId id="2147483683" r:id="rId30"/>
    <p:sldLayoutId id="2147483684" r:id="rId3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6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9.jpe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9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35" name="Google Shape;16135;p37"/>
          <p:cNvSpPr txBox="1">
            <a:spLocks noGrp="1"/>
          </p:cNvSpPr>
          <p:nvPr>
            <p:ph type="ctrTitle"/>
          </p:nvPr>
        </p:nvSpPr>
        <p:spPr>
          <a:xfrm>
            <a:off x="2121877" y="1784101"/>
            <a:ext cx="5146430" cy="116170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تم : صنایع فلزی</a:t>
            </a:r>
            <a:endParaRPr dirty="0">
              <a:cs typeface="B Nazanin" pitchFamily="2" charset="-78"/>
            </a:endParaRPr>
          </a:p>
        </p:txBody>
      </p:sp>
      <p:sp>
        <p:nvSpPr>
          <p:cNvPr id="16136" name="Google Shape;16136;p37"/>
          <p:cNvSpPr txBox="1">
            <a:spLocks noGrp="1"/>
          </p:cNvSpPr>
          <p:nvPr>
            <p:ph type="subTitle" idx="1"/>
          </p:nvPr>
        </p:nvSpPr>
        <p:spPr>
          <a:xfrm>
            <a:off x="713250" y="3682906"/>
            <a:ext cx="7717500" cy="40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itchFamily="2" charset="-78"/>
              </a:rPr>
              <a:t>اینجا جایی است که ارائه شما شروع می شود</a:t>
            </a:r>
            <a:endParaRPr sz="2000" dirty="0">
              <a:cs typeface="B Nazanin" pitchFamily="2" charset="-78"/>
            </a:endParaRPr>
          </a:p>
        </p:txBody>
      </p:sp>
      <p:grpSp>
        <p:nvGrpSpPr>
          <p:cNvPr id="16137" name="Google Shape;16137;p37"/>
          <p:cNvGrpSpPr/>
          <p:nvPr/>
        </p:nvGrpSpPr>
        <p:grpSpPr>
          <a:xfrm>
            <a:off x="7516178" y="-132260"/>
            <a:ext cx="1888161" cy="1888672"/>
            <a:chOff x="7033950" y="-293650"/>
            <a:chExt cx="2687391" cy="2688118"/>
          </a:xfrm>
        </p:grpSpPr>
        <p:sp>
          <p:nvSpPr>
            <p:cNvPr id="16138" name="Google Shape;16138;p37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139" name="Google Shape;16139;p37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140" name="Google Shape;16140;p37"/>
          <p:cNvSpPr/>
          <p:nvPr/>
        </p:nvSpPr>
        <p:spPr>
          <a:xfrm>
            <a:off x="6336271" y="4322628"/>
            <a:ext cx="1179895" cy="1180184"/>
          </a:xfrm>
          <a:custGeom>
            <a:avLst/>
            <a:gdLst/>
            <a:ahLst/>
            <a:cxnLst/>
            <a:rect l="l" t="t" r="r" b="b"/>
            <a:pathLst>
              <a:path w="17675" h="17680" extrusionOk="0">
                <a:moveTo>
                  <a:pt x="8861" y="3255"/>
                </a:moveTo>
                <a:cubicBezTo>
                  <a:pt x="9025" y="3255"/>
                  <a:pt x="9189" y="3262"/>
                  <a:pt x="9352" y="3276"/>
                </a:cubicBezTo>
                <a:cubicBezTo>
                  <a:pt x="9359" y="3276"/>
                  <a:pt x="9366" y="3283"/>
                  <a:pt x="9380" y="3283"/>
                </a:cubicBezTo>
                <a:cubicBezTo>
                  <a:pt x="9414" y="3283"/>
                  <a:pt x="9455" y="3290"/>
                  <a:pt x="9497" y="3296"/>
                </a:cubicBezTo>
                <a:cubicBezTo>
                  <a:pt x="9531" y="3296"/>
                  <a:pt x="9566" y="3303"/>
                  <a:pt x="9601" y="3303"/>
                </a:cubicBezTo>
                <a:cubicBezTo>
                  <a:pt x="9608" y="3309"/>
                  <a:pt x="9621" y="3309"/>
                  <a:pt x="9629" y="3309"/>
                </a:cubicBezTo>
                <a:cubicBezTo>
                  <a:pt x="10507" y="3434"/>
                  <a:pt x="11343" y="3774"/>
                  <a:pt x="12061" y="4278"/>
                </a:cubicBezTo>
                <a:lnTo>
                  <a:pt x="12083" y="4298"/>
                </a:lnTo>
                <a:cubicBezTo>
                  <a:pt x="12117" y="4320"/>
                  <a:pt x="12144" y="4340"/>
                  <a:pt x="12179" y="4368"/>
                </a:cubicBezTo>
                <a:cubicBezTo>
                  <a:pt x="12207" y="4388"/>
                  <a:pt x="12234" y="4409"/>
                  <a:pt x="12262" y="4429"/>
                </a:cubicBezTo>
                <a:cubicBezTo>
                  <a:pt x="12268" y="4437"/>
                  <a:pt x="12283" y="4444"/>
                  <a:pt x="12290" y="4444"/>
                </a:cubicBezTo>
                <a:cubicBezTo>
                  <a:pt x="12980" y="4996"/>
                  <a:pt x="13541" y="5701"/>
                  <a:pt x="13914" y="6503"/>
                </a:cubicBezTo>
                <a:cubicBezTo>
                  <a:pt x="13914" y="6511"/>
                  <a:pt x="13920" y="6518"/>
                  <a:pt x="13920" y="6531"/>
                </a:cubicBezTo>
                <a:cubicBezTo>
                  <a:pt x="13942" y="6566"/>
                  <a:pt x="13955" y="6600"/>
                  <a:pt x="13969" y="6635"/>
                </a:cubicBezTo>
                <a:cubicBezTo>
                  <a:pt x="13983" y="6668"/>
                  <a:pt x="13997" y="6703"/>
                  <a:pt x="14010" y="6732"/>
                </a:cubicBezTo>
                <a:cubicBezTo>
                  <a:pt x="14017" y="6745"/>
                  <a:pt x="14017" y="6751"/>
                  <a:pt x="14017" y="6760"/>
                </a:cubicBezTo>
                <a:cubicBezTo>
                  <a:pt x="14348" y="7581"/>
                  <a:pt x="14481" y="8473"/>
                  <a:pt x="14398" y="9357"/>
                </a:cubicBezTo>
                <a:lnTo>
                  <a:pt x="14398" y="9379"/>
                </a:lnTo>
                <a:cubicBezTo>
                  <a:pt x="14390" y="9420"/>
                  <a:pt x="14390" y="9462"/>
                  <a:pt x="14383" y="9497"/>
                </a:cubicBezTo>
                <a:cubicBezTo>
                  <a:pt x="14377" y="9530"/>
                  <a:pt x="14377" y="9571"/>
                  <a:pt x="14370" y="9606"/>
                </a:cubicBezTo>
                <a:cubicBezTo>
                  <a:pt x="14370" y="9613"/>
                  <a:pt x="14370" y="9621"/>
                  <a:pt x="14363" y="9628"/>
                </a:cubicBezTo>
                <a:cubicBezTo>
                  <a:pt x="14239" y="10505"/>
                  <a:pt x="13907" y="11341"/>
                  <a:pt x="13395" y="12068"/>
                </a:cubicBezTo>
                <a:cubicBezTo>
                  <a:pt x="13388" y="12074"/>
                  <a:pt x="13388" y="12081"/>
                  <a:pt x="13381" y="12088"/>
                </a:cubicBezTo>
                <a:cubicBezTo>
                  <a:pt x="13361" y="12116"/>
                  <a:pt x="13340" y="12142"/>
                  <a:pt x="13320" y="12177"/>
                </a:cubicBezTo>
                <a:cubicBezTo>
                  <a:pt x="13292" y="12205"/>
                  <a:pt x="13270" y="12240"/>
                  <a:pt x="13244" y="12267"/>
                </a:cubicBezTo>
                <a:cubicBezTo>
                  <a:pt x="13244" y="12275"/>
                  <a:pt x="13237" y="12282"/>
                  <a:pt x="13229" y="12288"/>
                </a:cubicBezTo>
                <a:cubicBezTo>
                  <a:pt x="12683" y="12987"/>
                  <a:pt x="11978" y="13539"/>
                  <a:pt x="11170" y="13912"/>
                </a:cubicBezTo>
                <a:cubicBezTo>
                  <a:pt x="11164" y="13919"/>
                  <a:pt x="11155" y="13919"/>
                  <a:pt x="11149" y="13926"/>
                </a:cubicBezTo>
                <a:cubicBezTo>
                  <a:pt x="11114" y="13940"/>
                  <a:pt x="11081" y="13954"/>
                  <a:pt x="11046" y="13967"/>
                </a:cubicBezTo>
                <a:cubicBezTo>
                  <a:pt x="11011" y="13982"/>
                  <a:pt x="10976" y="14002"/>
                  <a:pt x="10941" y="14017"/>
                </a:cubicBezTo>
                <a:cubicBezTo>
                  <a:pt x="10935" y="14017"/>
                  <a:pt x="10928" y="14023"/>
                  <a:pt x="10915" y="14023"/>
                </a:cubicBezTo>
                <a:cubicBezTo>
                  <a:pt x="10248" y="14292"/>
                  <a:pt x="9540" y="14425"/>
                  <a:pt x="8824" y="14425"/>
                </a:cubicBezTo>
                <a:cubicBezTo>
                  <a:pt x="8657" y="14425"/>
                  <a:pt x="8490" y="14418"/>
                  <a:pt x="8322" y="14403"/>
                </a:cubicBezTo>
                <a:cubicBezTo>
                  <a:pt x="8316" y="14403"/>
                  <a:pt x="8302" y="14403"/>
                  <a:pt x="8294" y="14397"/>
                </a:cubicBezTo>
                <a:cubicBezTo>
                  <a:pt x="8261" y="14397"/>
                  <a:pt x="8219" y="14390"/>
                  <a:pt x="8184" y="14390"/>
                </a:cubicBezTo>
                <a:cubicBezTo>
                  <a:pt x="8150" y="14382"/>
                  <a:pt x="8108" y="14375"/>
                  <a:pt x="8073" y="14375"/>
                </a:cubicBezTo>
                <a:cubicBezTo>
                  <a:pt x="8067" y="14368"/>
                  <a:pt x="8053" y="14368"/>
                  <a:pt x="8045" y="14368"/>
                </a:cubicBezTo>
                <a:cubicBezTo>
                  <a:pt x="7168" y="14244"/>
                  <a:pt x="6332" y="13912"/>
                  <a:pt x="5613" y="13401"/>
                </a:cubicBezTo>
                <a:cubicBezTo>
                  <a:pt x="5607" y="13395"/>
                  <a:pt x="5592" y="13386"/>
                  <a:pt x="5585" y="13386"/>
                </a:cubicBezTo>
                <a:cubicBezTo>
                  <a:pt x="5557" y="13360"/>
                  <a:pt x="5530" y="13338"/>
                  <a:pt x="5502" y="13318"/>
                </a:cubicBezTo>
                <a:cubicBezTo>
                  <a:pt x="5467" y="13297"/>
                  <a:pt x="5441" y="13270"/>
                  <a:pt x="5406" y="13249"/>
                </a:cubicBezTo>
                <a:cubicBezTo>
                  <a:pt x="5399" y="13242"/>
                  <a:pt x="5391" y="13236"/>
                  <a:pt x="5384" y="13236"/>
                </a:cubicBezTo>
                <a:cubicBezTo>
                  <a:pt x="4694" y="12681"/>
                  <a:pt x="4134" y="11977"/>
                  <a:pt x="3761" y="11175"/>
                </a:cubicBezTo>
                <a:cubicBezTo>
                  <a:pt x="3761" y="11169"/>
                  <a:pt x="3754" y="11162"/>
                  <a:pt x="3754" y="11147"/>
                </a:cubicBezTo>
                <a:cubicBezTo>
                  <a:pt x="3741" y="11121"/>
                  <a:pt x="3726" y="11086"/>
                  <a:pt x="3712" y="11051"/>
                </a:cubicBezTo>
                <a:cubicBezTo>
                  <a:pt x="3691" y="11016"/>
                  <a:pt x="3678" y="10981"/>
                  <a:pt x="3664" y="10940"/>
                </a:cubicBezTo>
                <a:cubicBezTo>
                  <a:pt x="3658" y="10933"/>
                  <a:pt x="3658" y="10927"/>
                  <a:pt x="3649" y="10920"/>
                </a:cubicBezTo>
                <a:cubicBezTo>
                  <a:pt x="3326" y="10097"/>
                  <a:pt x="3193" y="9206"/>
                  <a:pt x="3276" y="8327"/>
                </a:cubicBezTo>
                <a:lnTo>
                  <a:pt x="3276" y="8301"/>
                </a:lnTo>
                <a:cubicBezTo>
                  <a:pt x="3284" y="8259"/>
                  <a:pt x="3284" y="8224"/>
                  <a:pt x="3291" y="8190"/>
                </a:cubicBezTo>
                <a:cubicBezTo>
                  <a:pt x="3291" y="8155"/>
                  <a:pt x="3298" y="8113"/>
                  <a:pt x="3304" y="8078"/>
                </a:cubicBezTo>
                <a:lnTo>
                  <a:pt x="3304" y="8045"/>
                </a:lnTo>
                <a:cubicBezTo>
                  <a:pt x="3435" y="7174"/>
                  <a:pt x="3767" y="6337"/>
                  <a:pt x="4280" y="5612"/>
                </a:cubicBezTo>
                <a:cubicBezTo>
                  <a:pt x="4280" y="5605"/>
                  <a:pt x="4286" y="5599"/>
                  <a:pt x="4293" y="5590"/>
                </a:cubicBezTo>
                <a:cubicBezTo>
                  <a:pt x="4313" y="5557"/>
                  <a:pt x="4341" y="5529"/>
                  <a:pt x="4363" y="5494"/>
                </a:cubicBezTo>
                <a:cubicBezTo>
                  <a:pt x="4383" y="5466"/>
                  <a:pt x="4404" y="5439"/>
                  <a:pt x="4424" y="5411"/>
                </a:cubicBezTo>
                <a:lnTo>
                  <a:pt x="4446" y="5391"/>
                </a:lnTo>
                <a:cubicBezTo>
                  <a:pt x="4991" y="4693"/>
                  <a:pt x="5696" y="4139"/>
                  <a:pt x="6498" y="3766"/>
                </a:cubicBezTo>
                <a:cubicBezTo>
                  <a:pt x="6511" y="3759"/>
                  <a:pt x="6519" y="3759"/>
                  <a:pt x="6526" y="3752"/>
                </a:cubicBezTo>
                <a:cubicBezTo>
                  <a:pt x="6561" y="3739"/>
                  <a:pt x="6594" y="3724"/>
                  <a:pt x="6635" y="3711"/>
                </a:cubicBezTo>
                <a:cubicBezTo>
                  <a:pt x="6663" y="3698"/>
                  <a:pt x="6698" y="3676"/>
                  <a:pt x="6733" y="3663"/>
                </a:cubicBezTo>
                <a:cubicBezTo>
                  <a:pt x="6740" y="3663"/>
                  <a:pt x="6746" y="3656"/>
                  <a:pt x="6760" y="3656"/>
                </a:cubicBezTo>
                <a:cubicBezTo>
                  <a:pt x="7425" y="3391"/>
                  <a:pt x="8140" y="3255"/>
                  <a:pt x="8861" y="3255"/>
                </a:cubicBezTo>
                <a:close/>
                <a:moveTo>
                  <a:pt x="9165" y="0"/>
                </a:moveTo>
                <a:lnTo>
                  <a:pt x="8578" y="2004"/>
                </a:lnTo>
                <a:cubicBezTo>
                  <a:pt x="8412" y="2011"/>
                  <a:pt x="8252" y="2024"/>
                  <a:pt x="8087" y="2039"/>
                </a:cubicBezTo>
                <a:cubicBezTo>
                  <a:pt x="8080" y="2039"/>
                  <a:pt x="8073" y="2039"/>
                  <a:pt x="8060" y="2045"/>
                </a:cubicBezTo>
                <a:cubicBezTo>
                  <a:pt x="8025" y="2045"/>
                  <a:pt x="7990" y="2052"/>
                  <a:pt x="7956" y="2052"/>
                </a:cubicBezTo>
                <a:cubicBezTo>
                  <a:pt x="7949" y="2059"/>
                  <a:pt x="7936" y="2059"/>
                  <a:pt x="7929" y="2059"/>
                </a:cubicBezTo>
                <a:cubicBezTo>
                  <a:pt x="7901" y="2059"/>
                  <a:pt x="7879" y="2065"/>
                  <a:pt x="7853" y="2074"/>
                </a:cubicBezTo>
                <a:cubicBezTo>
                  <a:pt x="7825" y="2074"/>
                  <a:pt x="7796" y="2080"/>
                  <a:pt x="7770" y="2080"/>
                </a:cubicBezTo>
                <a:cubicBezTo>
                  <a:pt x="7728" y="2087"/>
                  <a:pt x="7687" y="2094"/>
                  <a:pt x="7639" y="2100"/>
                </a:cubicBezTo>
                <a:cubicBezTo>
                  <a:pt x="7630" y="2107"/>
                  <a:pt x="7624" y="2107"/>
                  <a:pt x="7617" y="2107"/>
                </a:cubicBezTo>
                <a:cubicBezTo>
                  <a:pt x="7451" y="2135"/>
                  <a:pt x="7292" y="2170"/>
                  <a:pt x="7133" y="2211"/>
                </a:cubicBezTo>
                <a:lnTo>
                  <a:pt x="6000" y="463"/>
                </a:lnTo>
                <a:lnTo>
                  <a:pt x="4708" y="1022"/>
                </a:lnTo>
                <a:lnTo>
                  <a:pt x="5199" y="3047"/>
                </a:lnTo>
                <a:cubicBezTo>
                  <a:pt x="5053" y="3137"/>
                  <a:pt x="4922" y="3227"/>
                  <a:pt x="4784" y="3324"/>
                </a:cubicBezTo>
                <a:lnTo>
                  <a:pt x="4784" y="3331"/>
                </a:lnTo>
                <a:cubicBezTo>
                  <a:pt x="4777" y="3331"/>
                  <a:pt x="4777" y="3338"/>
                  <a:pt x="4769" y="3338"/>
                </a:cubicBezTo>
                <a:cubicBezTo>
                  <a:pt x="4736" y="3366"/>
                  <a:pt x="4694" y="3392"/>
                  <a:pt x="4660" y="3421"/>
                </a:cubicBezTo>
                <a:cubicBezTo>
                  <a:pt x="4638" y="3434"/>
                  <a:pt x="4618" y="3455"/>
                  <a:pt x="4597" y="3469"/>
                </a:cubicBezTo>
                <a:cubicBezTo>
                  <a:pt x="4577" y="3484"/>
                  <a:pt x="4555" y="3504"/>
                  <a:pt x="4535" y="3517"/>
                </a:cubicBezTo>
                <a:lnTo>
                  <a:pt x="4514" y="3538"/>
                </a:lnTo>
                <a:cubicBezTo>
                  <a:pt x="4487" y="3558"/>
                  <a:pt x="4459" y="3580"/>
                  <a:pt x="4431" y="3608"/>
                </a:cubicBezTo>
                <a:cubicBezTo>
                  <a:pt x="4424" y="3608"/>
                  <a:pt x="4417" y="3615"/>
                  <a:pt x="4411" y="3621"/>
                </a:cubicBezTo>
                <a:cubicBezTo>
                  <a:pt x="4286" y="3724"/>
                  <a:pt x="4169" y="3835"/>
                  <a:pt x="4051" y="3953"/>
                </a:cubicBezTo>
                <a:lnTo>
                  <a:pt x="2191" y="3006"/>
                </a:lnTo>
                <a:lnTo>
                  <a:pt x="1349" y="4132"/>
                </a:lnTo>
                <a:lnTo>
                  <a:pt x="2787" y="5647"/>
                </a:lnTo>
                <a:cubicBezTo>
                  <a:pt x="2711" y="5791"/>
                  <a:pt x="2641" y="5937"/>
                  <a:pt x="2571" y="6088"/>
                </a:cubicBezTo>
                <a:cubicBezTo>
                  <a:pt x="2571" y="6096"/>
                  <a:pt x="2565" y="6103"/>
                  <a:pt x="2565" y="6109"/>
                </a:cubicBezTo>
                <a:cubicBezTo>
                  <a:pt x="2545" y="6151"/>
                  <a:pt x="2530" y="6192"/>
                  <a:pt x="2510" y="6234"/>
                </a:cubicBezTo>
                <a:lnTo>
                  <a:pt x="2510" y="6241"/>
                </a:lnTo>
                <a:lnTo>
                  <a:pt x="2503" y="6247"/>
                </a:lnTo>
                <a:cubicBezTo>
                  <a:pt x="2497" y="6269"/>
                  <a:pt x="2488" y="6289"/>
                  <a:pt x="2482" y="6310"/>
                </a:cubicBezTo>
                <a:cubicBezTo>
                  <a:pt x="2468" y="6330"/>
                  <a:pt x="2462" y="6358"/>
                  <a:pt x="2455" y="6378"/>
                </a:cubicBezTo>
                <a:cubicBezTo>
                  <a:pt x="2434" y="6428"/>
                  <a:pt x="2420" y="6469"/>
                  <a:pt x="2405" y="6511"/>
                </a:cubicBezTo>
                <a:cubicBezTo>
                  <a:pt x="2399" y="6518"/>
                  <a:pt x="2399" y="6524"/>
                  <a:pt x="2399" y="6531"/>
                </a:cubicBezTo>
                <a:cubicBezTo>
                  <a:pt x="2344" y="6690"/>
                  <a:pt x="2289" y="6843"/>
                  <a:pt x="2248" y="7000"/>
                </a:cubicBezTo>
                <a:lnTo>
                  <a:pt x="166" y="7111"/>
                </a:lnTo>
                <a:lnTo>
                  <a:pt x="0" y="8508"/>
                </a:lnTo>
                <a:lnTo>
                  <a:pt x="1999" y="9095"/>
                </a:lnTo>
                <a:cubicBezTo>
                  <a:pt x="2006" y="9261"/>
                  <a:pt x="2019" y="9427"/>
                  <a:pt x="2040" y="9593"/>
                </a:cubicBezTo>
                <a:lnTo>
                  <a:pt x="2040" y="9613"/>
                </a:lnTo>
                <a:cubicBezTo>
                  <a:pt x="2047" y="9654"/>
                  <a:pt x="2047" y="9704"/>
                  <a:pt x="2054" y="9745"/>
                </a:cubicBezTo>
                <a:cubicBezTo>
                  <a:pt x="2060" y="9772"/>
                  <a:pt x="2060" y="9800"/>
                  <a:pt x="2067" y="9828"/>
                </a:cubicBezTo>
                <a:cubicBezTo>
                  <a:pt x="2067" y="9855"/>
                  <a:pt x="2074" y="9877"/>
                  <a:pt x="2082" y="9903"/>
                </a:cubicBezTo>
                <a:cubicBezTo>
                  <a:pt x="2089" y="9945"/>
                  <a:pt x="2095" y="9994"/>
                  <a:pt x="2102" y="10036"/>
                </a:cubicBezTo>
                <a:lnTo>
                  <a:pt x="2102" y="10062"/>
                </a:lnTo>
                <a:cubicBezTo>
                  <a:pt x="2108" y="10069"/>
                  <a:pt x="2108" y="10084"/>
                  <a:pt x="2108" y="10097"/>
                </a:cubicBezTo>
                <a:cubicBezTo>
                  <a:pt x="2130" y="10208"/>
                  <a:pt x="2157" y="10318"/>
                  <a:pt x="2178" y="10422"/>
                </a:cubicBezTo>
                <a:cubicBezTo>
                  <a:pt x="2191" y="10464"/>
                  <a:pt x="2198" y="10505"/>
                  <a:pt x="2213" y="10547"/>
                </a:cubicBezTo>
                <a:lnTo>
                  <a:pt x="465" y="11680"/>
                </a:lnTo>
                <a:lnTo>
                  <a:pt x="1017" y="12972"/>
                </a:lnTo>
                <a:lnTo>
                  <a:pt x="3042" y="12482"/>
                </a:lnTo>
                <a:cubicBezTo>
                  <a:pt x="3132" y="12620"/>
                  <a:pt x="3221" y="12758"/>
                  <a:pt x="3326" y="12889"/>
                </a:cubicBezTo>
                <a:cubicBezTo>
                  <a:pt x="3326" y="12897"/>
                  <a:pt x="3333" y="12904"/>
                  <a:pt x="3339" y="12910"/>
                </a:cubicBezTo>
                <a:cubicBezTo>
                  <a:pt x="3367" y="12945"/>
                  <a:pt x="3387" y="12980"/>
                  <a:pt x="3416" y="13013"/>
                </a:cubicBezTo>
                <a:cubicBezTo>
                  <a:pt x="3435" y="13035"/>
                  <a:pt x="3450" y="13055"/>
                  <a:pt x="3464" y="13076"/>
                </a:cubicBezTo>
                <a:cubicBezTo>
                  <a:pt x="3484" y="13096"/>
                  <a:pt x="3498" y="13118"/>
                  <a:pt x="3518" y="13138"/>
                </a:cubicBezTo>
                <a:cubicBezTo>
                  <a:pt x="3547" y="13172"/>
                  <a:pt x="3575" y="13207"/>
                  <a:pt x="3601" y="13242"/>
                </a:cubicBezTo>
                <a:cubicBezTo>
                  <a:pt x="3608" y="13249"/>
                  <a:pt x="3608" y="13255"/>
                  <a:pt x="3616" y="13262"/>
                </a:cubicBezTo>
                <a:cubicBezTo>
                  <a:pt x="3726" y="13386"/>
                  <a:pt x="3837" y="13511"/>
                  <a:pt x="3948" y="13629"/>
                </a:cubicBezTo>
                <a:lnTo>
                  <a:pt x="3001" y="15488"/>
                </a:lnTo>
                <a:lnTo>
                  <a:pt x="4134" y="16324"/>
                </a:lnTo>
                <a:lnTo>
                  <a:pt x="5640" y="14888"/>
                </a:lnTo>
                <a:cubicBezTo>
                  <a:pt x="5786" y="14962"/>
                  <a:pt x="5939" y="15039"/>
                  <a:pt x="6083" y="15102"/>
                </a:cubicBezTo>
                <a:cubicBezTo>
                  <a:pt x="6096" y="15108"/>
                  <a:pt x="6104" y="15108"/>
                  <a:pt x="6111" y="15115"/>
                </a:cubicBezTo>
                <a:cubicBezTo>
                  <a:pt x="6152" y="15128"/>
                  <a:pt x="6194" y="15150"/>
                  <a:pt x="6235" y="15163"/>
                </a:cubicBezTo>
                <a:cubicBezTo>
                  <a:pt x="6255" y="15178"/>
                  <a:pt x="6284" y="15185"/>
                  <a:pt x="6303" y="15198"/>
                </a:cubicBezTo>
                <a:cubicBezTo>
                  <a:pt x="6332" y="15204"/>
                  <a:pt x="6353" y="15211"/>
                  <a:pt x="6380" y="15226"/>
                </a:cubicBezTo>
                <a:cubicBezTo>
                  <a:pt x="6421" y="15239"/>
                  <a:pt x="6463" y="15253"/>
                  <a:pt x="6504" y="15274"/>
                </a:cubicBezTo>
                <a:cubicBezTo>
                  <a:pt x="6511" y="15274"/>
                  <a:pt x="6519" y="15274"/>
                  <a:pt x="6526" y="15281"/>
                </a:cubicBezTo>
                <a:cubicBezTo>
                  <a:pt x="6685" y="15336"/>
                  <a:pt x="6843" y="15385"/>
                  <a:pt x="7002" y="15433"/>
                </a:cubicBezTo>
                <a:lnTo>
                  <a:pt x="7106" y="17513"/>
                </a:lnTo>
                <a:lnTo>
                  <a:pt x="8501" y="17679"/>
                </a:lnTo>
                <a:lnTo>
                  <a:pt x="9097" y="15676"/>
                </a:lnTo>
                <a:cubicBezTo>
                  <a:pt x="9256" y="15667"/>
                  <a:pt x="9422" y="15661"/>
                  <a:pt x="9588" y="15641"/>
                </a:cubicBezTo>
                <a:lnTo>
                  <a:pt x="9608" y="15641"/>
                </a:lnTo>
                <a:cubicBezTo>
                  <a:pt x="9649" y="15634"/>
                  <a:pt x="9684" y="15626"/>
                  <a:pt x="9719" y="15626"/>
                </a:cubicBezTo>
                <a:cubicBezTo>
                  <a:pt x="9725" y="15626"/>
                  <a:pt x="9732" y="15619"/>
                  <a:pt x="9745" y="15619"/>
                </a:cubicBezTo>
                <a:cubicBezTo>
                  <a:pt x="9774" y="15619"/>
                  <a:pt x="9795" y="15613"/>
                  <a:pt x="9822" y="15613"/>
                </a:cubicBezTo>
                <a:cubicBezTo>
                  <a:pt x="9850" y="15606"/>
                  <a:pt x="9878" y="15599"/>
                  <a:pt x="9898" y="15599"/>
                </a:cubicBezTo>
                <a:cubicBezTo>
                  <a:pt x="9946" y="15593"/>
                  <a:pt x="9988" y="15584"/>
                  <a:pt x="10036" y="15578"/>
                </a:cubicBezTo>
                <a:cubicBezTo>
                  <a:pt x="10044" y="15571"/>
                  <a:pt x="10044" y="15571"/>
                  <a:pt x="10051" y="15571"/>
                </a:cubicBezTo>
                <a:lnTo>
                  <a:pt x="10057" y="15571"/>
                </a:lnTo>
                <a:cubicBezTo>
                  <a:pt x="10223" y="15543"/>
                  <a:pt x="10382" y="15510"/>
                  <a:pt x="10542" y="15468"/>
                </a:cubicBezTo>
                <a:lnTo>
                  <a:pt x="11675" y="17217"/>
                </a:lnTo>
                <a:lnTo>
                  <a:pt x="12967" y="16656"/>
                </a:lnTo>
                <a:lnTo>
                  <a:pt x="12476" y="14631"/>
                </a:lnTo>
                <a:cubicBezTo>
                  <a:pt x="12511" y="14611"/>
                  <a:pt x="12545" y="14589"/>
                  <a:pt x="12580" y="14569"/>
                </a:cubicBezTo>
                <a:cubicBezTo>
                  <a:pt x="12676" y="14506"/>
                  <a:pt x="12766" y="14445"/>
                  <a:pt x="12856" y="14375"/>
                </a:cubicBezTo>
                <a:cubicBezTo>
                  <a:pt x="12870" y="14368"/>
                  <a:pt x="12877" y="14362"/>
                  <a:pt x="12884" y="14355"/>
                </a:cubicBezTo>
                <a:cubicBezTo>
                  <a:pt x="12890" y="14355"/>
                  <a:pt x="12890" y="14355"/>
                  <a:pt x="12890" y="14349"/>
                </a:cubicBezTo>
                <a:cubicBezTo>
                  <a:pt x="12897" y="14349"/>
                  <a:pt x="12897" y="14340"/>
                  <a:pt x="12905" y="14340"/>
                </a:cubicBezTo>
                <a:cubicBezTo>
                  <a:pt x="12938" y="14314"/>
                  <a:pt x="12980" y="14286"/>
                  <a:pt x="13015" y="14257"/>
                </a:cubicBezTo>
                <a:cubicBezTo>
                  <a:pt x="13036" y="14244"/>
                  <a:pt x="13056" y="14224"/>
                  <a:pt x="13078" y="14209"/>
                </a:cubicBezTo>
                <a:cubicBezTo>
                  <a:pt x="13098" y="14196"/>
                  <a:pt x="13119" y="14174"/>
                  <a:pt x="13139" y="14161"/>
                </a:cubicBezTo>
                <a:cubicBezTo>
                  <a:pt x="13146" y="14154"/>
                  <a:pt x="13154" y="14148"/>
                  <a:pt x="13161" y="14141"/>
                </a:cubicBezTo>
                <a:cubicBezTo>
                  <a:pt x="13187" y="14120"/>
                  <a:pt x="13215" y="14100"/>
                  <a:pt x="13244" y="14072"/>
                </a:cubicBezTo>
                <a:cubicBezTo>
                  <a:pt x="13250" y="14072"/>
                  <a:pt x="13250" y="14065"/>
                  <a:pt x="13257" y="14058"/>
                </a:cubicBezTo>
                <a:cubicBezTo>
                  <a:pt x="13388" y="13954"/>
                  <a:pt x="13506" y="13843"/>
                  <a:pt x="13624" y="13727"/>
                </a:cubicBezTo>
                <a:lnTo>
                  <a:pt x="15483" y="14672"/>
                </a:lnTo>
                <a:lnTo>
                  <a:pt x="16326" y="13546"/>
                </a:lnTo>
                <a:lnTo>
                  <a:pt x="14888" y="12033"/>
                </a:lnTo>
                <a:cubicBezTo>
                  <a:pt x="14964" y="11887"/>
                  <a:pt x="15033" y="11743"/>
                  <a:pt x="15103" y="11590"/>
                </a:cubicBezTo>
                <a:cubicBezTo>
                  <a:pt x="15103" y="11583"/>
                  <a:pt x="15110" y="11577"/>
                  <a:pt x="15110" y="11570"/>
                </a:cubicBezTo>
                <a:cubicBezTo>
                  <a:pt x="15130" y="11529"/>
                  <a:pt x="15145" y="11487"/>
                  <a:pt x="15165" y="11446"/>
                </a:cubicBezTo>
                <a:cubicBezTo>
                  <a:pt x="15171" y="11418"/>
                  <a:pt x="15186" y="11396"/>
                  <a:pt x="15193" y="11369"/>
                </a:cubicBezTo>
                <a:cubicBezTo>
                  <a:pt x="15199" y="11348"/>
                  <a:pt x="15213" y="11321"/>
                  <a:pt x="15219" y="11300"/>
                </a:cubicBezTo>
                <a:cubicBezTo>
                  <a:pt x="15241" y="11258"/>
                  <a:pt x="15254" y="11210"/>
                  <a:pt x="15269" y="11169"/>
                </a:cubicBezTo>
                <a:cubicBezTo>
                  <a:pt x="15269" y="11162"/>
                  <a:pt x="15276" y="11155"/>
                  <a:pt x="15276" y="11147"/>
                </a:cubicBezTo>
                <a:cubicBezTo>
                  <a:pt x="15330" y="10996"/>
                  <a:pt x="15385" y="10837"/>
                  <a:pt x="15427" y="10678"/>
                </a:cubicBezTo>
                <a:lnTo>
                  <a:pt x="17508" y="10567"/>
                </a:lnTo>
                <a:lnTo>
                  <a:pt x="17674" y="9172"/>
                </a:lnTo>
                <a:lnTo>
                  <a:pt x="15675" y="8584"/>
                </a:lnTo>
                <a:cubicBezTo>
                  <a:pt x="15669" y="8418"/>
                  <a:pt x="15656" y="8253"/>
                  <a:pt x="15634" y="8087"/>
                </a:cubicBezTo>
                <a:lnTo>
                  <a:pt x="15634" y="8065"/>
                </a:lnTo>
                <a:cubicBezTo>
                  <a:pt x="15627" y="8024"/>
                  <a:pt x="15621" y="7976"/>
                  <a:pt x="15621" y="7934"/>
                </a:cubicBezTo>
                <a:cubicBezTo>
                  <a:pt x="15614" y="7906"/>
                  <a:pt x="15607" y="7879"/>
                  <a:pt x="15607" y="7851"/>
                </a:cubicBezTo>
                <a:cubicBezTo>
                  <a:pt x="15601" y="7830"/>
                  <a:pt x="15601" y="7803"/>
                  <a:pt x="15592" y="7775"/>
                </a:cubicBezTo>
                <a:cubicBezTo>
                  <a:pt x="15586" y="7733"/>
                  <a:pt x="15579" y="7685"/>
                  <a:pt x="15573" y="7644"/>
                </a:cubicBezTo>
                <a:cubicBezTo>
                  <a:pt x="15573" y="7637"/>
                  <a:pt x="15573" y="7631"/>
                  <a:pt x="15566" y="7616"/>
                </a:cubicBezTo>
                <a:cubicBezTo>
                  <a:pt x="15538" y="7456"/>
                  <a:pt x="15503" y="7299"/>
                  <a:pt x="15461" y="7140"/>
                </a:cubicBezTo>
                <a:lnTo>
                  <a:pt x="17210" y="5998"/>
                </a:lnTo>
                <a:lnTo>
                  <a:pt x="16657" y="4706"/>
                </a:lnTo>
                <a:lnTo>
                  <a:pt x="14625" y="5197"/>
                </a:lnTo>
                <a:cubicBezTo>
                  <a:pt x="14542" y="5059"/>
                  <a:pt x="14446" y="4920"/>
                  <a:pt x="14348" y="4789"/>
                </a:cubicBezTo>
                <a:cubicBezTo>
                  <a:pt x="14348" y="4782"/>
                  <a:pt x="14342" y="4776"/>
                  <a:pt x="14335" y="4769"/>
                </a:cubicBezTo>
                <a:cubicBezTo>
                  <a:pt x="14307" y="4734"/>
                  <a:pt x="14280" y="4700"/>
                  <a:pt x="14252" y="4665"/>
                </a:cubicBezTo>
                <a:cubicBezTo>
                  <a:pt x="14239" y="4645"/>
                  <a:pt x="14224" y="4623"/>
                  <a:pt x="14204" y="4603"/>
                </a:cubicBezTo>
                <a:cubicBezTo>
                  <a:pt x="14191" y="4582"/>
                  <a:pt x="14176" y="4562"/>
                  <a:pt x="14156" y="4540"/>
                </a:cubicBezTo>
                <a:cubicBezTo>
                  <a:pt x="14128" y="4505"/>
                  <a:pt x="14100" y="4471"/>
                  <a:pt x="14073" y="4437"/>
                </a:cubicBezTo>
                <a:cubicBezTo>
                  <a:pt x="14066" y="4429"/>
                  <a:pt x="14058" y="4423"/>
                  <a:pt x="14058" y="4416"/>
                </a:cubicBezTo>
                <a:cubicBezTo>
                  <a:pt x="13949" y="4291"/>
                  <a:pt x="13838" y="4167"/>
                  <a:pt x="13720" y="4049"/>
                </a:cubicBezTo>
                <a:lnTo>
                  <a:pt x="14674" y="2198"/>
                </a:lnTo>
                <a:lnTo>
                  <a:pt x="13541" y="1354"/>
                </a:lnTo>
                <a:lnTo>
                  <a:pt x="12034" y="2792"/>
                </a:lnTo>
                <a:cubicBezTo>
                  <a:pt x="11888" y="2716"/>
                  <a:pt x="11736" y="2639"/>
                  <a:pt x="11585" y="2578"/>
                </a:cubicBezTo>
                <a:cubicBezTo>
                  <a:pt x="11578" y="2571"/>
                  <a:pt x="11570" y="2571"/>
                  <a:pt x="11563" y="2563"/>
                </a:cubicBezTo>
                <a:cubicBezTo>
                  <a:pt x="11522" y="2550"/>
                  <a:pt x="11480" y="2530"/>
                  <a:pt x="11439" y="2515"/>
                </a:cubicBezTo>
                <a:cubicBezTo>
                  <a:pt x="11419" y="2502"/>
                  <a:pt x="11391" y="2495"/>
                  <a:pt x="11371" y="2480"/>
                </a:cubicBezTo>
                <a:cubicBezTo>
                  <a:pt x="11343" y="2473"/>
                  <a:pt x="11321" y="2467"/>
                  <a:pt x="11295" y="2454"/>
                </a:cubicBezTo>
                <a:cubicBezTo>
                  <a:pt x="11253" y="2439"/>
                  <a:pt x="11212" y="2425"/>
                  <a:pt x="11170" y="2405"/>
                </a:cubicBezTo>
                <a:cubicBezTo>
                  <a:pt x="11164" y="2405"/>
                  <a:pt x="11155" y="2405"/>
                  <a:pt x="11142" y="2397"/>
                </a:cubicBezTo>
                <a:cubicBezTo>
                  <a:pt x="10989" y="2342"/>
                  <a:pt x="10832" y="2294"/>
                  <a:pt x="10673" y="2253"/>
                </a:cubicBezTo>
                <a:lnTo>
                  <a:pt x="10568" y="166"/>
                </a:lnTo>
                <a:lnTo>
                  <a:pt x="916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141" name="Google Shape;16141;p37"/>
          <p:cNvSpPr/>
          <p:nvPr/>
        </p:nvSpPr>
        <p:spPr>
          <a:xfrm>
            <a:off x="6976650" y="3552363"/>
            <a:ext cx="2720700" cy="27207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142" name="Google Shape;16142;p37"/>
          <p:cNvSpPr/>
          <p:nvPr/>
        </p:nvSpPr>
        <p:spPr>
          <a:xfrm>
            <a:off x="7118900" y="136525"/>
            <a:ext cx="583610" cy="613563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69" name="Google Shape;16369;p46"/>
          <p:cNvSpPr txBox="1">
            <a:spLocks noGrp="1"/>
          </p:cNvSpPr>
          <p:nvPr>
            <p:ph type="title"/>
          </p:nvPr>
        </p:nvSpPr>
        <p:spPr>
          <a:xfrm>
            <a:off x="720000" y="2427410"/>
            <a:ext cx="5067600" cy="9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در باره</a:t>
            </a:r>
            <a:endParaRPr>
              <a:cs typeface="B Nazanin" pitchFamily="2" charset="-78"/>
            </a:endParaRPr>
          </a:p>
        </p:txBody>
      </p:sp>
      <p:sp>
        <p:nvSpPr>
          <p:cNvPr id="16370" name="Google Shape;16370;p46"/>
          <p:cNvSpPr txBox="1">
            <a:spLocks noGrp="1"/>
          </p:cNvSpPr>
          <p:nvPr>
            <p:ph type="title" idx="2"/>
          </p:nvPr>
        </p:nvSpPr>
        <p:spPr>
          <a:xfrm>
            <a:off x="720000" y="1296588"/>
            <a:ext cx="1256700" cy="9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02</a:t>
            </a:r>
            <a:endParaRPr>
              <a:cs typeface="B Nazanin" pitchFamily="2" charset="-78"/>
            </a:endParaRPr>
          </a:p>
        </p:txBody>
      </p:sp>
      <p:sp>
        <p:nvSpPr>
          <p:cNvPr id="16371" name="Google Shape;16371;p46"/>
          <p:cNvSpPr txBox="1">
            <a:spLocks noGrp="1"/>
          </p:cNvSpPr>
          <p:nvPr>
            <p:ph type="subTitle" idx="1"/>
          </p:nvPr>
        </p:nvSpPr>
        <p:spPr>
          <a:xfrm>
            <a:off x="720000" y="3471913"/>
            <a:ext cx="5067600" cy="37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در صورت نیاز می توانید زیرنویس را در اینجا وارد کنید</a:t>
            </a:r>
            <a:endParaRPr>
              <a:cs typeface="B Nazanin" pitchFamily="2" charset="-78"/>
            </a:endParaRPr>
          </a:p>
        </p:txBody>
      </p:sp>
      <p:sp>
        <p:nvSpPr>
          <p:cNvPr id="16372" name="Google Shape;16372;p46"/>
          <p:cNvSpPr/>
          <p:nvPr/>
        </p:nvSpPr>
        <p:spPr>
          <a:xfrm rot="10800000" flipH="1">
            <a:off x="2390075" y="4446625"/>
            <a:ext cx="5180700" cy="9567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373" name="Google Shape;16373;p46"/>
          <p:cNvSpPr/>
          <p:nvPr/>
        </p:nvSpPr>
        <p:spPr>
          <a:xfrm>
            <a:off x="4672348" y="4160311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16374" name="Google Shape;16374;p46"/>
          <p:cNvGrpSpPr/>
          <p:nvPr/>
        </p:nvGrpSpPr>
        <p:grpSpPr>
          <a:xfrm>
            <a:off x="6164164" y="264950"/>
            <a:ext cx="3478111" cy="3478005"/>
            <a:chOff x="1136350" y="86675"/>
            <a:chExt cx="4941903" cy="4941752"/>
          </a:xfrm>
        </p:grpSpPr>
        <p:sp>
          <p:nvSpPr>
            <p:cNvPr id="16375" name="Google Shape;16375;p46"/>
            <p:cNvSpPr/>
            <p:nvPr/>
          </p:nvSpPr>
          <p:spPr>
            <a:xfrm>
              <a:off x="2290236" y="1256492"/>
              <a:ext cx="2767668" cy="2601848"/>
            </a:xfrm>
            <a:custGeom>
              <a:avLst/>
              <a:gdLst/>
              <a:ahLst/>
              <a:cxnLst/>
              <a:rect l="l" t="t" r="r" b="b"/>
              <a:pathLst>
                <a:path w="36653" h="34457" extrusionOk="0">
                  <a:moveTo>
                    <a:pt x="17728" y="598"/>
                  </a:moveTo>
                  <a:cubicBezTo>
                    <a:pt x="19719" y="598"/>
                    <a:pt x="21717" y="965"/>
                    <a:pt x="23632" y="1690"/>
                  </a:cubicBezTo>
                  <a:cubicBezTo>
                    <a:pt x="27785" y="3265"/>
                    <a:pt x="31075" y="6369"/>
                    <a:pt x="32893" y="10413"/>
                  </a:cubicBezTo>
                  <a:cubicBezTo>
                    <a:pt x="36653" y="18775"/>
                    <a:pt x="32906" y="28631"/>
                    <a:pt x="24551" y="32392"/>
                  </a:cubicBezTo>
                  <a:cubicBezTo>
                    <a:pt x="22370" y="33369"/>
                    <a:pt x="20054" y="33861"/>
                    <a:pt x="17733" y="33861"/>
                  </a:cubicBezTo>
                  <a:cubicBezTo>
                    <a:pt x="15742" y="33861"/>
                    <a:pt x="13748" y="33499"/>
                    <a:pt x="11833" y="32771"/>
                  </a:cubicBezTo>
                  <a:cubicBezTo>
                    <a:pt x="7679" y="31196"/>
                    <a:pt x="4397" y="28092"/>
                    <a:pt x="2572" y="24048"/>
                  </a:cubicBezTo>
                  <a:cubicBezTo>
                    <a:pt x="754" y="19999"/>
                    <a:pt x="616" y="15479"/>
                    <a:pt x="2192" y="11332"/>
                  </a:cubicBezTo>
                  <a:cubicBezTo>
                    <a:pt x="3768" y="7178"/>
                    <a:pt x="6872" y="3894"/>
                    <a:pt x="10921" y="2069"/>
                  </a:cubicBezTo>
                  <a:cubicBezTo>
                    <a:pt x="13099" y="1096"/>
                    <a:pt x="15406" y="598"/>
                    <a:pt x="17728" y="598"/>
                  </a:cubicBezTo>
                  <a:close/>
                  <a:moveTo>
                    <a:pt x="17726" y="0"/>
                  </a:moveTo>
                  <a:cubicBezTo>
                    <a:pt x="15324" y="0"/>
                    <a:pt x="12928" y="509"/>
                    <a:pt x="10672" y="1524"/>
                  </a:cubicBezTo>
                  <a:cubicBezTo>
                    <a:pt x="6477" y="3411"/>
                    <a:pt x="3270" y="6818"/>
                    <a:pt x="1638" y="11118"/>
                  </a:cubicBezTo>
                  <a:cubicBezTo>
                    <a:pt x="1" y="15416"/>
                    <a:pt x="145" y="20095"/>
                    <a:pt x="2026" y="24290"/>
                  </a:cubicBezTo>
                  <a:cubicBezTo>
                    <a:pt x="3912" y="28485"/>
                    <a:pt x="7319" y="31693"/>
                    <a:pt x="11619" y="33324"/>
                  </a:cubicBezTo>
                  <a:cubicBezTo>
                    <a:pt x="13609" y="34084"/>
                    <a:pt x="15676" y="34457"/>
                    <a:pt x="17743" y="34457"/>
                  </a:cubicBezTo>
                  <a:cubicBezTo>
                    <a:pt x="20142" y="34457"/>
                    <a:pt x="22539" y="33946"/>
                    <a:pt x="24793" y="32937"/>
                  </a:cubicBezTo>
                  <a:cubicBezTo>
                    <a:pt x="28988" y="31050"/>
                    <a:pt x="32194" y="27643"/>
                    <a:pt x="33833" y="23343"/>
                  </a:cubicBezTo>
                  <a:cubicBezTo>
                    <a:pt x="35464" y="19045"/>
                    <a:pt x="35326" y="14366"/>
                    <a:pt x="33438" y="10171"/>
                  </a:cubicBezTo>
                  <a:cubicBezTo>
                    <a:pt x="31552" y="5976"/>
                    <a:pt x="28145" y="2768"/>
                    <a:pt x="23846" y="1131"/>
                  </a:cubicBezTo>
                  <a:cubicBezTo>
                    <a:pt x="21859" y="376"/>
                    <a:pt x="19790" y="0"/>
                    <a:pt x="17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46"/>
            <p:cNvSpPr/>
            <p:nvPr/>
          </p:nvSpPr>
          <p:spPr>
            <a:xfrm>
              <a:off x="3371629" y="4691867"/>
              <a:ext cx="291771" cy="306344"/>
            </a:xfrm>
            <a:custGeom>
              <a:avLst/>
              <a:gdLst/>
              <a:ahLst/>
              <a:cxnLst/>
              <a:rect l="l" t="t" r="r" b="b"/>
              <a:pathLst>
                <a:path w="3864" h="4057" extrusionOk="0">
                  <a:moveTo>
                    <a:pt x="3863" y="1"/>
                  </a:moveTo>
                  <a:lnTo>
                    <a:pt x="0" y="3857"/>
                  </a:lnTo>
                  <a:lnTo>
                    <a:pt x="1971" y="4056"/>
                  </a:lnTo>
                  <a:lnTo>
                    <a:pt x="3034" y="2993"/>
                  </a:lnTo>
                  <a:lnTo>
                    <a:pt x="38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46"/>
            <p:cNvSpPr/>
            <p:nvPr/>
          </p:nvSpPr>
          <p:spPr>
            <a:xfrm>
              <a:off x="2162396" y="3506570"/>
              <a:ext cx="322126" cy="335189"/>
            </a:xfrm>
            <a:custGeom>
              <a:avLst/>
              <a:gdLst/>
              <a:ahLst/>
              <a:cxnLst/>
              <a:rect l="l" t="t" r="r" b="b"/>
              <a:pathLst>
                <a:path w="4266" h="4439" extrusionOk="0">
                  <a:moveTo>
                    <a:pt x="3276" y="1"/>
                  </a:moveTo>
                  <a:lnTo>
                    <a:pt x="0" y="3277"/>
                  </a:lnTo>
                  <a:cubicBezTo>
                    <a:pt x="63" y="3353"/>
                    <a:pt x="125" y="3430"/>
                    <a:pt x="188" y="3506"/>
                  </a:cubicBezTo>
                  <a:cubicBezTo>
                    <a:pt x="291" y="3630"/>
                    <a:pt x="395" y="3755"/>
                    <a:pt x="505" y="3879"/>
                  </a:cubicBezTo>
                  <a:cubicBezTo>
                    <a:pt x="526" y="3899"/>
                    <a:pt x="539" y="3927"/>
                    <a:pt x="561" y="3947"/>
                  </a:cubicBezTo>
                  <a:cubicBezTo>
                    <a:pt x="705" y="4113"/>
                    <a:pt x="858" y="4272"/>
                    <a:pt x="1002" y="4438"/>
                  </a:cubicBezTo>
                  <a:lnTo>
                    <a:pt x="4265" y="1175"/>
                  </a:lnTo>
                  <a:cubicBezTo>
                    <a:pt x="3920" y="795"/>
                    <a:pt x="3588" y="402"/>
                    <a:pt x="3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46"/>
            <p:cNvSpPr/>
            <p:nvPr/>
          </p:nvSpPr>
          <p:spPr>
            <a:xfrm>
              <a:off x="4141917" y="3099490"/>
              <a:ext cx="1301188" cy="1399276"/>
            </a:xfrm>
            <a:custGeom>
              <a:avLst/>
              <a:gdLst/>
              <a:ahLst/>
              <a:cxnLst/>
              <a:rect l="l" t="t" r="r" b="b"/>
              <a:pathLst>
                <a:path w="17232" h="18531" extrusionOk="0">
                  <a:moveTo>
                    <a:pt x="17232" y="1"/>
                  </a:moveTo>
                  <a:lnTo>
                    <a:pt x="0" y="17232"/>
                  </a:lnTo>
                  <a:lnTo>
                    <a:pt x="871" y="18531"/>
                  </a:lnTo>
                  <a:lnTo>
                    <a:pt x="15890" y="3513"/>
                  </a:lnTo>
                  <a:cubicBezTo>
                    <a:pt x="16042" y="3187"/>
                    <a:pt x="16188" y="2862"/>
                    <a:pt x="16326" y="2531"/>
                  </a:cubicBezTo>
                  <a:cubicBezTo>
                    <a:pt x="16339" y="2502"/>
                    <a:pt x="16346" y="2476"/>
                    <a:pt x="16361" y="2454"/>
                  </a:cubicBezTo>
                  <a:cubicBezTo>
                    <a:pt x="16422" y="2303"/>
                    <a:pt x="16485" y="2144"/>
                    <a:pt x="16547" y="1991"/>
                  </a:cubicBezTo>
                  <a:cubicBezTo>
                    <a:pt x="16547" y="1985"/>
                    <a:pt x="16553" y="1978"/>
                    <a:pt x="16553" y="1963"/>
                  </a:cubicBezTo>
                  <a:cubicBezTo>
                    <a:pt x="16562" y="1957"/>
                    <a:pt x="16562" y="1950"/>
                    <a:pt x="16568" y="1943"/>
                  </a:cubicBezTo>
                  <a:cubicBezTo>
                    <a:pt x="16595" y="1867"/>
                    <a:pt x="16623" y="1797"/>
                    <a:pt x="16651" y="1723"/>
                  </a:cubicBezTo>
                  <a:cubicBezTo>
                    <a:pt x="16686" y="1632"/>
                    <a:pt x="16719" y="1542"/>
                    <a:pt x="16754" y="1452"/>
                  </a:cubicBezTo>
                  <a:cubicBezTo>
                    <a:pt x="16810" y="1293"/>
                    <a:pt x="16865" y="1142"/>
                    <a:pt x="16913" y="983"/>
                  </a:cubicBezTo>
                  <a:cubicBezTo>
                    <a:pt x="16926" y="961"/>
                    <a:pt x="16935" y="935"/>
                    <a:pt x="16948" y="907"/>
                  </a:cubicBezTo>
                  <a:cubicBezTo>
                    <a:pt x="17044" y="603"/>
                    <a:pt x="17142" y="304"/>
                    <a:pt x="17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46"/>
            <p:cNvSpPr/>
            <p:nvPr/>
          </p:nvSpPr>
          <p:spPr>
            <a:xfrm>
              <a:off x="1766869" y="1154401"/>
              <a:ext cx="477978" cy="451021"/>
            </a:xfrm>
            <a:custGeom>
              <a:avLst/>
              <a:gdLst/>
              <a:ahLst/>
              <a:cxnLst/>
              <a:rect l="l" t="t" r="r" b="b"/>
              <a:pathLst>
                <a:path w="6330" h="5973" extrusionOk="0">
                  <a:moveTo>
                    <a:pt x="4878" y="1"/>
                  </a:moveTo>
                  <a:lnTo>
                    <a:pt x="0" y="4881"/>
                  </a:lnTo>
                  <a:lnTo>
                    <a:pt x="1072" y="5973"/>
                  </a:lnTo>
                  <a:lnTo>
                    <a:pt x="6330" y="713"/>
                  </a:lnTo>
                  <a:lnTo>
                    <a:pt x="48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46"/>
            <p:cNvSpPr/>
            <p:nvPr/>
          </p:nvSpPr>
          <p:spPr>
            <a:xfrm>
              <a:off x="1673915" y="1092784"/>
              <a:ext cx="445207" cy="418174"/>
            </a:xfrm>
            <a:custGeom>
              <a:avLst/>
              <a:gdLst/>
              <a:ahLst/>
              <a:cxnLst/>
              <a:rect l="l" t="t" r="r" b="b"/>
              <a:pathLst>
                <a:path w="5896" h="5538" extrusionOk="0">
                  <a:moveTo>
                    <a:pt x="4444" y="1"/>
                  </a:moveTo>
                  <a:lnTo>
                    <a:pt x="0" y="4445"/>
                  </a:lnTo>
                  <a:lnTo>
                    <a:pt x="1072" y="5538"/>
                  </a:lnTo>
                  <a:lnTo>
                    <a:pt x="5895" y="712"/>
                  </a:lnTo>
                  <a:lnTo>
                    <a:pt x="44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46"/>
            <p:cNvSpPr/>
            <p:nvPr/>
          </p:nvSpPr>
          <p:spPr>
            <a:xfrm>
              <a:off x="1188001" y="2095344"/>
              <a:ext cx="357540" cy="357691"/>
            </a:xfrm>
            <a:custGeom>
              <a:avLst/>
              <a:gdLst/>
              <a:ahLst/>
              <a:cxnLst/>
              <a:rect l="l" t="t" r="r" b="b"/>
              <a:pathLst>
                <a:path w="4735" h="4737" extrusionOk="0">
                  <a:moveTo>
                    <a:pt x="4735" y="1"/>
                  </a:moveTo>
                  <a:lnTo>
                    <a:pt x="2406" y="160"/>
                  </a:lnTo>
                  <a:lnTo>
                    <a:pt x="243" y="2323"/>
                  </a:lnTo>
                  <a:lnTo>
                    <a:pt x="1" y="4736"/>
                  </a:lnTo>
                  <a:lnTo>
                    <a:pt x="47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46"/>
            <p:cNvSpPr/>
            <p:nvPr/>
          </p:nvSpPr>
          <p:spPr>
            <a:xfrm>
              <a:off x="2451452" y="390909"/>
              <a:ext cx="48175" cy="42890"/>
            </a:xfrm>
            <a:custGeom>
              <a:avLst/>
              <a:gdLst/>
              <a:ahLst/>
              <a:cxnLst/>
              <a:rect l="l" t="t" r="r" b="b"/>
              <a:pathLst>
                <a:path w="638" h="568" extrusionOk="0">
                  <a:moveTo>
                    <a:pt x="638" y="0"/>
                  </a:moveTo>
                  <a:lnTo>
                    <a:pt x="1" y="290"/>
                  </a:lnTo>
                  <a:lnTo>
                    <a:pt x="70" y="567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46"/>
            <p:cNvSpPr/>
            <p:nvPr/>
          </p:nvSpPr>
          <p:spPr>
            <a:xfrm>
              <a:off x="4217050" y="3411653"/>
              <a:ext cx="1180599" cy="1199401"/>
            </a:xfrm>
            <a:custGeom>
              <a:avLst/>
              <a:gdLst/>
              <a:ahLst/>
              <a:cxnLst/>
              <a:rect l="l" t="t" r="r" b="b"/>
              <a:pathLst>
                <a:path w="15635" h="15884" extrusionOk="0">
                  <a:moveTo>
                    <a:pt x="14591" y="1"/>
                  </a:moveTo>
                  <a:lnTo>
                    <a:pt x="1" y="14583"/>
                  </a:lnTo>
                  <a:lnTo>
                    <a:pt x="872" y="15883"/>
                  </a:lnTo>
                  <a:lnTo>
                    <a:pt x="6138" y="10617"/>
                  </a:lnTo>
                  <a:lnTo>
                    <a:pt x="5896" y="9698"/>
                  </a:lnTo>
                  <a:cubicBezTo>
                    <a:pt x="6402" y="9373"/>
                    <a:pt x="6899" y="9019"/>
                    <a:pt x="7382" y="8653"/>
                  </a:cubicBezTo>
                  <a:cubicBezTo>
                    <a:pt x="7382" y="8653"/>
                    <a:pt x="7389" y="8646"/>
                    <a:pt x="7397" y="8646"/>
                  </a:cubicBezTo>
                  <a:cubicBezTo>
                    <a:pt x="7410" y="8633"/>
                    <a:pt x="7430" y="8620"/>
                    <a:pt x="7445" y="8605"/>
                  </a:cubicBezTo>
                  <a:cubicBezTo>
                    <a:pt x="7576" y="8502"/>
                    <a:pt x="7707" y="8404"/>
                    <a:pt x="7838" y="8301"/>
                  </a:cubicBezTo>
                  <a:cubicBezTo>
                    <a:pt x="7915" y="8238"/>
                    <a:pt x="7984" y="8177"/>
                    <a:pt x="8061" y="8122"/>
                  </a:cubicBezTo>
                  <a:cubicBezTo>
                    <a:pt x="8135" y="8059"/>
                    <a:pt x="8212" y="7997"/>
                    <a:pt x="8288" y="7928"/>
                  </a:cubicBezTo>
                  <a:cubicBezTo>
                    <a:pt x="8316" y="7906"/>
                    <a:pt x="8336" y="7893"/>
                    <a:pt x="8364" y="7873"/>
                  </a:cubicBezTo>
                  <a:cubicBezTo>
                    <a:pt x="8460" y="7782"/>
                    <a:pt x="8565" y="7699"/>
                    <a:pt x="8661" y="7609"/>
                  </a:cubicBezTo>
                  <a:cubicBezTo>
                    <a:pt x="8683" y="7596"/>
                    <a:pt x="8709" y="7574"/>
                    <a:pt x="8731" y="7555"/>
                  </a:cubicBezTo>
                  <a:cubicBezTo>
                    <a:pt x="9187" y="7153"/>
                    <a:pt x="9628" y="6738"/>
                    <a:pt x="10051" y="6311"/>
                  </a:cubicBezTo>
                  <a:lnTo>
                    <a:pt x="10313" y="6442"/>
                  </a:lnTo>
                  <a:lnTo>
                    <a:pt x="15635" y="1120"/>
                  </a:lnTo>
                  <a:lnTo>
                    <a:pt x="14571" y="42"/>
                  </a:lnTo>
                  <a:cubicBezTo>
                    <a:pt x="14578" y="27"/>
                    <a:pt x="14585" y="14"/>
                    <a:pt x="14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46"/>
            <p:cNvSpPr/>
            <p:nvPr/>
          </p:nvSpPr>
          <p:spPr>
            <a:xfrm>
              <a:off x="3201503" y="3840631"/>
              <a:ext cx="1289182" cy="1140428"/>
            </a:xfrm>
            <a:custGeom>
              <a:avLst/>
              <a:gdLst/>
              <a:ahLst/>
              <a:cxnLst/>
              <a:rect l="l" t="t" r="r" b="b"/>
              <a:pathLst>
                <a:path w="17073" h="15103" extrusionOk="0">
                  <a:moveTo>
                    <a:pt x="17072" y="1"/>
                  </a:moveTo>
                  <a:lnTo>
                    <a:pt x="17072" y="1"/>
                  </a:lnTo>
                  <a:cubicBezTo>
                    <a:pt x="16256" y="547"/>
                    <a:pt x="15405" y="1038"/>
                    <a:pt x="14521" y="1459"/>
                  </a:cubicBezTo>
                  <a:cubicBezTo>
                    <a:pt x="14493" y="1479"/>
                    <a:pt x="14467" y="1494"/>
                    <a:pt x="14432" y="1507"/>
                  </a:cubicBezTo>
                  <a:cubicBezTo>
                    <a:pt x="14301" y="1570"/>
                    <a:pt x="14176" y="1625"/>
                    <a:pt x="14045" y="1680"/>
                  </a:cubicBezTo>
                  <a:cubicBezTo>
                    <a:pt x="13921" y="1736"/>
                    <a:pt x="13803" y="1791"/>
                    <a:pt x="13685" y="1845"/>
                  </a:cubicBezTo>
                  <a:cubicBezTo>
                    <a:pt x="13650" y="1852"/>
                    <a:pt x="13622" y="1867"/>
                    <a:pt x="13589" y="1880"/>
                  </a:cubicBezTo>
                  <a:cubicBezTo>
                    <a:pt x="13284" y="2011"/>
                    <a:pt x="12974" y="2129"/>
                    <a:pt x="12662" y="2247"/>
                  </a:cubicBezTo>
                  <a:lnTo>
                    <a:pt x="0" y="14902"/>
                  </a:lnTo>
                  <a:lnTo>
                    <a:pt x="1969" y="15102"/>
                  </a:lnTo>
                  <a:lnTo>
                    <a:pt x="6241" y="10831"/>
                  </a:lnTo>
                  <a:lnTo>
                    <a:pt x="7009" y="8046"/>
                  </a:lnTo>
                  <a:cubicBezTo>
                    <a:pt x="7609" y="8011"/>
                    <a:pt x="8211" y="7956"/>
                    <a:pt x="8812" y="7880"/>
                  </a:cubicBezTo>
                  <a:cubicBezTo>
                    <a:pt x="8847" y="7880"/>
                    <a:pt x="8875" y="7873"/>
                    <a:pt x="8903" y="7873"/>
                  </a:cubicBezTo>
                  <a:cubicBezTo>
                    <a:pt x="9019" y="7852"/>
                    <a:pt x="9130" y="7839"/>
                    <a:pt x="9248" y="7824"/>
                  </a:cubicBezTo>
                  <a:lnTo>
                    <a:pt x="170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46"/>
            <p:cNvSpPr/>
            <p:nvPr/>
          </p:nvSpPr>
          <p:spPr>
            <a:xfrm>
              <a:off x="1458331" y="1690379"/>
              <a:ext cx="891471" cy="926508"/>
            </a:xfrm>
            <a:custGeom>
              <a:avLst/>
              <a:gdLst/>
              <a:ahLst/>
              <a:cxnLst/>
              <a:rect l="l" t="t" r="r" b="b"/>
              <a:pathLst>
                <a:path w="11806" h="12270" extrusionOk="0">
                  <a:moveTo>
                    <a:pt x="11806" y="1"/>
                  </a:moveTo>
                  <a:lnTo>
                    <a:pt x="0" y="11800"/>
                  </a:lnTo>
                  <a:lnTo>
                    <a:pt x="1701" y="12269"/>
                  </a:lnTo>
                  <a:lnTo>
                    <a:pt x="9538" y="4438"/>
                  </a:lnTo>
                  <a:cubicBezTo>
                    <a:pt x="10112" y="2875"/>
                    <a:pt x="10872" y="1383"/>
                    <a:pt x="11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46"/>
            <p:cNvSpPr/>
            <p:nvPr/>
          </p:nvSpPr>
          <p:spPr>
            <a:xfrm>
              <a:off x="5911669" y="2868275"/>
              <a:ext cx="137806" cy="137881"/>
            </a:xfrm>
            <a:custGeom>
              <a:avLst/>
              <a:gdLst/>
              <a:ahLst/>
              <a:cxnLst/>
              <a:rect l="l" t="t" r="r" b="b"/>
              <a:pathLst>
                <a:path w="1825" h="1826" extrusionOk="0">
                  <a:moveTo>
                    <a:pt x="1825" y="1"/>
                  </a:moveTo>
                  <a:lnTo>
                    <a:pt x="0" y="1825"/>
                  </a:lnTo>
                  <a:lnTo>
                    <a:pt x="1652" y="1716"/>
                  </a:lnTo>
                  <a:lnTo>
                    <a:pt x="1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46"/>
            <p:cNvSpPr/>
            <p:nvPr/>
          </p:nvSpPr>
          <p:spPr>
            <a:xfrm>
              <a:off x="1739685" y="2312061"/>
              <a:ext cx="363807" cy="511958"/>
            </a:xfrm>
            <a:custGeom>
              <a:avLst/>
              <a:gdLst/>
              <a:ahLst/>
              <a:cxnLst/>
              <a:rect l="l" t="t" r="r" b="b"/>
              <a:pathLst>
                <a:path w="4818" h="6780" extrusionOk="0">
                  <a:moveTo>
                    <a:pt x="4817" y="0"/>
                  </a:moveTo>
                  <a:lnTo>
                    <a:pt x="0" y="4811"/>
                  </a:lnTo>
                  <a:cubicBezTo>
                    <a:pt x="35" y="5342"/>
                    <a:pt x="83" y="5874"/>
                    <a:pt x="153" y="6400"/>
                  </a:cubicBezTo>
                  <a:cubicBezTo>
                    <a:pt x="153" y="6428"/>
                    <a:pt x="159" y="6455"/>
                    <a:pt x="159" y="6489"/>
                  </a:cubicBezTo>
                  <a:cubicBezTo>
                    <a:pt x="173" y="6586"/>
                    <a:pt x="188" y="6683"/>
                    <a:pt x="201" y="6780"/>
                  </a:cubicBezTo>
                  <a:lnTo>
                    <a:pt x="4575" y="2412"/>
                  </a:lnTo>
                  <a:cubicBezTo>
                    <a:pt x="4583" y="2170"/>
                    <a:pt x="4596" y="1928"/>
                    <a:pt x="4616" y="1692"/>
                  </a:cubicBezTo>
                  <a:cubicBezTo>
                    <a:pt x="4616" y="1659"/>
                    <a:pt x="4616" y="1631"/>
                    <a:pt x="4625" y="1596"/>
                  </a:cubicBezTo>
                  <a:cubicBezTo>
                    <a:pt x="4631" y="1458"/>
                    <a:pt x="4651" y="1312"/>
                    <a:pt x="4666" y="1168"/>
                  </a:cubicBezTo>
                  <a:cubicBezTo>
                    <a:pt x="4679" y="1037"/>
                    <a:pt x="4686" y="904"/>
                    <a:pt x="4708" y="773"/>
                  </a:cubicBezTo>
                  <a:cubicBezTo>
                    <a:pt x="4708" y="747"/>
                    <a:pt x="4714" y="712"/>
                    <a:pt x="4714" y="684"/>
                  </a:cubicBezTo>
                  <a:cubicBezTo>
                    <a:pt x="4749" y="456"/>
                    <a:pt x="4776" y="228"/>
                    <a:pt x="4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46"/>
            <p:cNvSpPr/>
            <p:nvPr/>
          </p:nvSpPr>
          <p:spPr>
            <a:xfrm>
              <a:off x="1757959" y="2518735"/>
              <a:ext cx="330960" cy="463480"/>
            </a:xfrm>
            <a:custGeom>
              <a:avLst/>
              <a:gdLst/>
              <a:ahLst/>
              <a:cxnLst/>
              <a:rect l="l" t="t" r="r" b="b"/>
              <a:pathLst>
                <a:path w="4383" h="6138" extrusionOk="0">
                  <a:moveTo>
                    <a:pt x="4320" y="0"/>
                  </a:moveTo>
                  <a:lnTo>
                    <a:pt x="0" y="4320"/>
                  </a:lnTo>
                  <a:cubicBezTo>
                    <a:pt x="14" y="4388"/>
                    <a:pt x="20" y="4457"/>
                    <a:pt x="35" y="4527"/>
                  </a:cubicBezTo>
                  <a:cubicBezTo>
                    <a:pt x="48" y="4623"/>
                    <a:pt x="62" y="4719"/>
                    <a:pt x="83" y="4811"/>
                  </a:cubicBezTo>
                  <a:cubicBezTo>
                    <a:pt x="111" y="4977"/>
                    <a:pt x="138" y="5134"/>
                    <a:pt x="173" y="5300"/>
                  </a:cubicBezTo>
                  <a:cubicBezTo>
                    <a:pt x="179" y="5328"/>
                    <a:pt x="179" y="5356"/>
                    <a:pt x="186" y="5383"/>
                  </a:cubicBezTo>
                  <a:cubicBezTo>
                    <a:pt x="236" y="5640"/>
                    <a:pt x="291" y="5889"/>
                    <a:pt x="352" y="6138"/>
                  </a:cubicBezTo>
                  <a:lnTo>
                    <a:pt x="4383" y="2107"/>
                  </a:lnTo>
                  <a:cubicBezTo>
                    <a:pt x="4326" y="1410"/>
                    <a:pt x="4306" y="705"/>
                    <a:pt x="43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46"/>
            <p:cNvSpPr/>
            <p:nvPr/>
          </p:nvSpPr>
          <p:spPr>
            <a:xfrm>
              <a:off x="5389812" y="3792077"/>
              <a:ext cx="332017" cy="350291"/>
            </a:xfrm>
            <a:custGeom>
              <a:avLst/>
              <a:gdLst/>
              <a:ahLst/>
              <a:cxnLst/>
              <a:rect l="l" t="t" r="r" b="b"/>
              <a:pathLst>
                <a:path w="4397" h="4639" extrusionOk="0">
                  <a:moveTo>
                    <a:pt x="3953" y="0"/>
                  </a:moveTo>
                  <a:lnTo>
                    <a:pt x="1" y="3961"/>
                  </a:lnTo>
                  <a:lnTo>
                    <a:pt x="1382" y="4638"/>
                  </a:lnTo>
                  <a:lnTo>
                    <a:pt x="4396" y="45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46"/>
            <p:cNvSpPr/>
            <p:nvPr/>
          </p:nvSpPr>
          <p:spPr>
            <a:xfrm>
              <a:off x="2051772" y="3786943"/>
              <a:ext cx="736449" cy="709265"/>
            </a:xfrm>
            <a:custGeom>
              <a:avLst/>
              <a:gdLst/>
              <a:ahLst/>
              <a:cxnLst/>
              <a:rect l="l" t="t" r="r" b="b"/>
              <a:pathLst>
                <a:path w="9753" h="9393" extrusionOk="0">
                  <a:moveTo>
                    <a:pt x="8480" y="0"/>
                  </a:moveTo>
                  <a:lnTo>
                    <a:pt x="1" y="8480"/>
                  </a:lnTo>
                  <a:lnTo>
                    <a:pt x="1258" y="9392"/>
                  </a:lnTo>
                  <a:lnTo>
                    <a:pt x="9753" y="891"/>
                  </a:lnTo>
                  <a:cubicBezTo>
                    <a:pt x="9615" y="801"/>
                    <a:pt x="9476" y="712"/>
                    <a:pt x="9338" y="614"/>
                  </a:cubicBezTo>
                  <a:cubicBezTo>
                    <a:pt x="9310" y="601"/>
                    <a:pt x="9283" y="581"/>
                    <a:pt x="9255" y="559"/>
                  </a:cubicBezTo>
                  <a:cubicBezTo>
                    <a:pt x="9137" y="476"/>
                    <a:pt x="9026" y="393"/>
                    <a:pt x="8910" y="310"/>
                  </a:cubicBezTo>
                  <a:cubicBezTo>
                    <a:pt x="8799" y="234"/>
                    <a:pt x="8694" y="158"/>
                    <a:pt x="8591" y="83"/>
                  </a:cubicBezTo>
                  <a:cubicBezTo>
                    <a:pt x="8563" y="62"/>
                    <a:pt x="8537" y="42"/>
                    <a:pt x="8508" y="20"/>
                  </a:cubicBezTo>
                  <a:cubicBezTo>
                    <a:pt x="8502" y="14"/>
                    <a:pt x="8487" y="7"/>
                    <a:pt x="8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46"/>
            <p:cNvSpPr/>
            <p:nvPr/>
          </p:nvSpPr>
          <p:spPr>
            <a:xfrm>
              <a:off x="1536636" y="972797"/>
              <a:ext cx="330507" cy="348705"/>
            </a:xfrm>
            <a:custGeom>
              <a:avLst/>
              <a:gdLst/>
              <a:ahLst/>
              <a:cxnLst/>
              <a:rect l="l" t="t" r="r" b="b"/>
              <a:pathLst>
                <a:path w="4377" h="4618" extrusionOk="0">
                  <a:moveTo>
                    <a:pt x="3021" y="1"/>
                  </a:moveTo>
                  <a:lnTo>
                    <a:pt x="0" y="4189"/>
                  </a:lnTo>
                  <a:lnTo>
                    <a:pt x="430" y="4617"/>
                  </a:lnTo>
                  <a:lnTo>
                    <a:pt x="4376" y="671"/>
                  </a:lnTo>
                  <a:lnTo>
                    <a:pt x="30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46"/>
            <p:cNvSpPr/>
            <p:nvPr/>
          </p:nvSpPr>
          <p:spPr>
            <a:xfrm>
              <a:off x="5737918" y="1690379"/>
              <a:ext cx="196326" cy="175938"/>
            </a:xfrm>
            <a:custGeom>
              <a:avLst/>
              <a:gdLst/>
              <a:ahLst/>
              <a:cxnLst/>
              <a:rect l="l" t="t" r="r" b="b"/>
              <a:pathLst>
                <a:path w="2600" h="2330" extrusionOk="0">
                  <a:moveTo>
                    <a:pt x="2329" y="1"/>
                  </a:moveTo>
                  <a:lnTo>
                    <a:pt x="0" y="2330"/>
                  </a:lnTo>
                  <a:lnTo>
                    <a:pt x="2600" y="588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46"/>
            <p:cNvSpPr/>
            <p:nvPr/>
          </p:nvSpPr>
          <p:spPr>
            <a:xfrm>
              <a:off x="1409324" y="2863669"/>
              <a:ext cx="737506" cy="817849"/>
            </a:xfrm>
            <a:custGeom>
              <a:avLst/>
              <a:gdLst/>
              <a:ahLst/>
              <a:cxnLst/>
              <a:rect l="l" t="t" r="r" b="b"/>
              <a:pathLst>
                <a:path w="9767" h="10831" extrusionOk="0">
                  <a:moveTo>
                    <a:pt x="9338" y="0"/>
                  </a:moveTo>
                  <a:lnTo>
                    <a:pt x="1" y="9338"/>
                  </a:lnTo>
                  <a:lnTo>
                    <a:pt x="671" y="10831"/>
                  </a:lnTo>
                  <a:lnTo>
                    <a:pt x="9766" y="1736"/>
                  </a:lnTo>
                  <a:cubicBezTo>
                    <a:pt x="9600" y="1162"/>
                    <a:pt x="9456" y="581"/>
                    <a:pt x="9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46"/>
            <p:cNvSpPr/>
            <p:nvPr/>
          </p:nvSpPr>
          <p:spPr>
            <a:xfrm>
              <a:off x="1467694" y="3013483"/>
              <a:ext cx="727690" cy="722253"/>
            </a:xfrm>
            <a:custGeom>
              <a:avLst/>
              <a:gdLst/>
              <a:ahLst/>
              <a:cxnLst/>
              <a:rect l="l" t="t" r="r" b="b"/>
              <a:pathLst>
                <a:path w="9637" h="9565" extrusionOk="0">
                  <a:moveTo>
                    <a:pt x="9069" y="0"/>
                  </a:moveTo>
                  <a:lnTo>
                    <a:pt x="1" y="9067"/>
                  </a:lnTo>
                  <a:lnTo>
                    <a:pt x="223" y="9565"/>
                  </a:lnTo>
                  <a:lnTo>
                    <a:pt x="2179" y="9054"/>
                  </a:lnTo>
                  <a:lnTo>
                    <a:pt x="9637" y="1596"/>
                  </a:lnTo>
                  <a:cubicBezTo>
                    <a:pt x="9421" y="1070"/>
                    <a:pt x="9235" y="539"/>
                    <a:pt x="9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46"/>
            <p:cNvSpPr/>
            <p:nvPr/>
          </p:nvSpPr>
          <p:spPr>
            <a:xfrm>
              <a:off x="1351332" y="2699735"/>
              <a:ext cx="759480" cy="852432"/>
            </a:xfrm>
            <a:custGeom>
              <a:avLst/>
              <a:gdLst/>
              <a:ahLst/>
              <a:cxnLst/>
              <a:rect l="l" t="t" r="r" b="b"/>
              <a:pathLst>
                <a:path w="10058" h="11289" extrusionOk="0">
                  <a:moveTo>
                    <a:pt x="9788" y="0"/>
                  </a:moveTo>
                  <a:lnTo>
                    <a:pt x="5793" y="3996"/>
                  </a:lnTo>
                  <a:cubicBezTo>
                    <a:pt x="5855" y="4252"/>
                    <a:pt x="5918" y="4500"/>
                    <a:pt x="5986" y="4749"/>
                  </a:cubicBezTo>
                  <a:lnTo>
                    <a:pt x="3111" y="6685"/>
                  </a:lnTo>
                  <a:lnTo>
                    <a:pt x="1" y="9795"/>
                  </a:lnTo>
                  <a:lnTo>
                    <a:pt x="671" y="11288"/>
                  </a:lnTo>
                  <a:lnTo>
                    <a:pt x="10058" y="1901"/>
                  </a:lnTo>
                  <a:cubicBezTo>
                    <a:pt x="9940" y="1272"/>
                    <a:pt x="9851" y="644"/>
                    <a:pt x="97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46"/>
            <p:cNvSpPr/>
            <p:nvPr/>
          </p:nvSpPr>
          <p:spPr>
            <a:xfrm>
              <a:off x="2236547" y="3607831"/>
              <a:ext cx="340852" cy="423385"/>
            </a:xfrm>
            <a:custGeom>
              <a:avLst/>
              <a:gdLst/>
              <a:ahLst/>
              <a:cxnLst/>
              <a:rect l="l" t="t" r="r" b="b"/>
              <a:pathLst>
                <a:path w="4514" h="5607" extrusionOk="0">
                  <a:moveTo>
                    <a:pt x="3436" y="0"/>
                  </a:moveTo>
                  <a:lnTo>
                    <a:pt x="173" y="3263"/>
                  </a:lnTo>
                  <a:cubicBezTo>
                    <a:pt x="387" y="3484"/>
                    <a:pt x="601" y="3706"/>
                    <a:pt x="823" y="3926"/>
                  </a:cubicBezTo>
                  <a:lnTo>
                    <a:pt x="0" y="5607"/>
                  </a:lnTo>
                  <a:lnTo>
                    <a:pt x="4514" y="1087"/>
                  </a:lnTo>
                  <a:cubicBezTo>
                    <a:pt x="4141" y="740"/>
                    <a:pt x="3781" y="373"/>
                    <a:pt x="3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46"/>
            <p:cNvSpPr/>
            <p:nvPr/>
          </p:nvSpPr>
          <p:spPr>
            <a:xfrm>
              <a:off x="2080995" y="3397004"/>
              <a:ext cx="318426" cy="344024"/>
            </a:xfrm>
            <a:custGeom>
              <a:avLst/>
              <a:gdLst/>
              <a:ahLst/>
              <a:cxnLst/>
              <a:rect l="l" t="t" r="r" b="b"/>
              <a:pathLst>
                <a:path w="4217" h="4556" extrusionOk="0">
                  <a:moveTo>
                    <a:pt x="3318" y="1"/>
                  </a:moveTo>
                  <a:lnTo>
                    <a:pt x="0" y="3318"/>
                  </a:lnTo>
                  <a:cubicBezTo>
                    <a:pt x="179" y="3560"/>
                    <a:pt x="354" y="3809"/>
                    <a:pt x="539" y="4051"/>
                  </a:cubicBezTo>
                  <a:cubicBezTo>
                    <a:pt x="553" y="4071"/>
                    <a:pt x="574" y="4093"/>
                    <a:pt x="594" y="4119"/>
                  </a:cubicBezTo>
                  <a:cubicBezTo>
                    <a:pt x="692" y="4244"/>
                    <a:pt x="795" y="4376"/>
                    <a:pt x="893" y="4507"/>
                  </a:cubicBezTo>
                  <a:cubicBezTo>
                    <a:pt x="906" y="4521"/>
                    <a:pt x="919" y="4534"/>
                    <a:pt x="934" y="4555"/>
                  </a:cubicBezTo>
                  <a:lnTo>
                    <a:pt x="4217" y="1273"/>
                  </a:lnTo>
                  <a:cubicBezTo>
                    <a:pt x="3898" y="858"/>
                    <a:pt x="3601" y="437"/>
                    <a:pt x="3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46"/>
            <p:cNvSpPr/>
            <p:nvPr/>
          </p:nvSpPr>
          <p:spPr>
            <a:xfrm>
              <a:off x="4443659" y="4530575"/>
              <a:ext cx="352783" cy="331489"/>
            </a:xfrm>
            <a:custGeom>
              <a:avLst/>
              <a:gdLst/>
              <a:ahLst/>
              <a:cxnLst/>
              <a:rect l="l" t="t" r="r" b="b"/>
              <a:pathLst>
                <a:path w="4672" h="4390" extrusionOk="0">
                  <a:moveTo>
                    <a:pt x="4222" y="0"/>
                  </a:moveTo>
                  <a:lnTo>
                    <a:pt x="0" y="4230"/>
                  </a:lnTo>
                  <a:lnTo>
                    <a:pt x="110" y="4389"/>
                  </a:lnTo>
                  <a:lnTo>
                    <a:pt x="3545" y="2848"/>
                  </a:lnTo>
                  <a:lnTo>
                    <a:pt x="4671" y="1722"/>
                  </a:lnTo>
                  <a:lnTo>
                    <a:pt x="42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46"/>
            <p:cNvSpPr/>
            <p:nvPr/>
          </p:nvSpPr>
          <p:spPr>
            <a:xfrm>
              <a:off x="1311688" y="688347"/>
              <a:ext cx="2015588" cy="1888279"/>
            </a:xfrm>
            <a:custGeom>
              <a:avLst/>
              <a:gdLst/>
              <a:ahLst/>
              <a:cxnLst/>
              <a:rect l="l" t="t" r="r" b="b"/>
              <a:pathLst>
                <a:path w="26693" h="25007" extrusionOk="0">
                  <a:moveTo>
                    <a:pt x="26693" y="1"/>
                  </a:moveTo>
                  <a:lnTo>
                    <a:pt x="26687" y="7"/>
                  </a:lnTo>
                  <a:lnTo>
                    <a:pt x="26687" y="7"/>
                  </a:lnTo>
                  <a:cubicBezTo>
                    <a:pt x="26690" y="6"/>
                    <a:pt x="26693" y="5"/>
                    <a:pt x="26693" y="1"/>
                  </a:cubicBezTo>
                  <a:close/>
                  <a:moveTo>
                    <a:pt x="26687" y="7"/>
                  </a:moveTo>
                  <a:cubicBezTo>
                    <a:pt x="26684" y="7"/>
                    <a:pt x="26682" y="7"/>
                    <a:pt x="26680" y="7"/>
                  </a:cubicBezTo>
                  <a:cubicBezTo>
                    <a:pt x="26582" y="22"/>
                    <a:pt x="26492" y="36"/>
                    <a:pt x="26396" y="55"/>
                  </a:cubicBezTo>
                  <a:cubicBezTo>
                    <a:pt x="26230" y="84"/>
                    <a:pt x="26071" y="112"/>
                    <a:pt x="25912" y="147"/>
                  </a:cubicBezTo>
                  <a:cubicBezTo>
                    <a:pt x="25885" y="147"/>
                    <a:pt x="25863" y="153"/>
                    <a:pt x="25844" y="160"/>
                  </a:cubicBezTo>
                  <a:lnTo>
                    <a:pt x="25822" y="160"/>
                  </a:lnTo>
                  <a:cubicBezTo>
                    <a:pt x="25228" y="278"/>
                    <a:pt x="24641" y="415"/>
                    <a:pt x="24060" y="575"/>
                  </a:cubicBezTo>
                  <a:lnTo>
                    <a:pt x="24019" y="512"/>
                  </a:lnTo>
                  <a:lnTo>
                    <a:pt x="6552" y="17978"/>
                  </a:lnTo>
                  <a:cubicBezTo>
                    <a:pt x="6511" y="18123"/>
                    <a:pt x="6478" y="18269"/>
                    <a:pt x="6436" y="18406"/>
                  </a:cubicBezTo>
                  <a:lnTo>
                    <a:pt x="6104" y="18435"/>
                  </a:lnTo>
                  <a:lnTo>
                    <a:pt x="0" y="24537"/>
                  </a:lnTo>
                  <a:lnTo>
                    <a:pt x="1694" y="25007"/>
                  </a:lnTo>
                  <a:lnTo>
                    <a:pt x="14619" y="12082"/>
                  </a:lnTo>
                  <a:cubicBezTo>
                    <a:pt x="15607" y="10824"/>
                    <a:pt x="16747" y="9691"/>
                    <a:pt x="17998" y="8703"/>
                  </a:cubicBezTo>
                  <a:lnTo>
                    <a:pt x="26687" y="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46"/>
            <p:cNvSpPr/>
            <p:nvPr/>
          </p:nvSpPr>
          <p:spPr>
            <a:xfrm>
              <a:off x="5263406" y="3697613"/>
              <a:ext cx="413417" cy="385705"/>
            </a:xfrm>
            <a:custGeom>
              <a:avLst/>
              <a:gdLst/>
              <a:ahLst/>
              <a:cxnLst/>
              <a:rect l="l" t="t" r="r" b="b"/>
              <a:pathLst>
                <a:path w="5475" h="5108" extrusionOk="0">
                  <a:moveTo>
                    <a:pt x="4397" y="1"/>
                  </a:moveTo>
                  <a:lnTo>
                    <a:pt x="1" y="4396"/>
                  </a:lnTo>
                  <a:lnTo>
                    <a:pt x="1461" y="5108"/>
                  </a:lnTo>
                  <a:lnTo>
                    <a:pt x="5475" y="1092"/>
                  </a:lnTo>
                  <a:lnTo>
                    <a:pt x="43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46"/>
            <p:cNvSpPr/>
            <p:nvPr/>
          </p:nvSpPr>
          <p:spPr>
            <a:xfrm>
              <a:off x="1182791" y="2081828"/>
              <a:ext cx="563682" cy="454117"/>
            </a:xfrm>
            <a:custGeom>
              <a:avLst/>
              <a:gdLst/>
              <a:ahLst/>
              <a:cxnLst/>
              <a:rect l="l" t="t" r="r" b="b"/>
              <a:pathLst>
                <a:path w="7465" h="6014" extrusionOk="0">
                  <a:moveTo>
                    <a:pt x="7465" y="0"/>
                  </a:moveTo>
                  <a:lnTo>
                    <a:pt x="5142" y="160"/>
                  </a:lnTo>
                  <a:lnTo>
                    <a:pt x="35" y="5267"/>
                  </a:lnTo>
                  <a:lnTo>
                    <a:pt x="0" y="5605"/>
                  </a:lnTo>
                  <a:lnTo>
                    <a:pt x="1458" y="6013"/>
                  </a:lnTo>
                  <a:lnTo>
                    <a:pt x="7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46"/>
            <p:cNvSpPr/>
            <p:nvPr/>
          </p:nvSpPr>
          <p:spPr>
            <a:xfrm>
              <a:off x="4367846" y="4381290"/>
              <a:ext cx="390009" cy="454117"/>
            </a:xfrm>
            <a:custGeom>
              <a:avLst/>
              <a:gdLst/>
              <a:ahLst/>
              <a:cxnLst/>
              <a:rect l="l" t="t" r="r" b="b"/>
              <a:pathLst>
                <a:path w="5165" h="6014" extrusionOk="0">
                  <a:moveTo>
                    <a:pt x="4715" y="0"/>
                  </a:moveTo>
                  <a:lnTo>
                    <a:pt x="1" y="4714"/>
                  </a:lnTo>
                  <a:lnTo>
                    <a:pt x="872" y="6013"/>
                  </a:lnTo>
                  <a:lnTo>
                    <a:pt x="5165" y="1722"/>
                  </a:lnTo>
                  <a:lnTo>
                    <a:pt x="4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46"/>
            <p:cNvSpPr/>
            <p:nvPr/>
          </p:nvSpPr>
          <p:spPr>
            <a:xfrm>
              <a:off x="4292712" y="4232609"/>
              <a:ext cx="426556" cy="490664"/>
            </a:xfrm>
            <a:custGeom>
              <a:avLst/>
              <a:gdLst/>
              <a:ahLst/>
              <a:cxnLst/>
              <a:rect l="l" t="t" r="r" b="b"/>
              <a:pathLst>
                <a:path w="5649" h="6498" extrusionOk="0">
                  <a:moveTo>
                    <a:pt x="5199" y="0"/>
                  </a:moveTo>
                  <a:lnTo>
                    <a:pt x="1" y="5197"/>
                  </a:lnTo>
                  <a:lnTo>
                    <a:pt x="871" y="6497"/>
                  </a:lnTo>
                  <a:lnTo>
                    <a:pt x="5649" y="1720"/>
                  </a:lnTo>
                  <a:lnTo>
                    <a:pt x="5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46"/>
            <p:cNvSpPr/>
            <p:nvPr/>
          </p:nvSpPr>
          <p:spPr>
            <a:xfrm>
              <a:off x="3667557" y="111216"/>
              <a:ext cx="46590" cy="49686"/>
            </a:xfrm>
            <a:custGeom>
              <a:avLst/>
              <a:gdLst/>
              <a:ahLst/>
              <a:cxnLst/>
              <a:rect l="l" t="t" r="r" b="b"/>
              <a:pathLst>
                <a:path w="617" h="658" extrusionOk="0">
                  <a:moveTo>
                    <a:pt x="186" y="0"/>
                  </a:moveTo>
                  <a:lnTo>
                    <a:pt x="1" y="657"/>
                  </a:lnTo>
                  <a:lnTo>
                    <a:pt x="1" y="657"/>
                  </a:lnTo>
                  <a:lnTo>
                    <a:pt x="616" y="42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46"/>
            <p:cNvSpPr/>
            <p:nvPr/>
          </p:nvSpPr>
          <p:spPr>
            <a:xfrm>
              <a:off x="1664476" y="3151291"/>
              <a:ext cx="589809" cy="537480"/>
            </a:xfrm>
            <a:custGeom>
              <a:avLst/>
              <a:gdLst/>
              <a:ahLst/>
              <a:cxnLst/>
              <a:rect l="l" t="t" r="r" b="b"/>
              <a:pathLst>
                <a:path w="7811" h="7118" extrusionOk="0">
                  <a:moveTo>
                    <a:pt x="7120" y="0"/>
                  </a:moveTo>
                  <a:lnTo>
                    <a:pt x="1" y="7118"/>
                  </a:lnTo>
                  <a:lnTo>
                    <a:pt x="2925" y="6358"/>
                  </a:lnTo>
                  <a:lnTo>
                    <a:pt x="7810" y="1478"/>
                  </a:lnTo>
                  <a:cubicBezTo>
                    <a:pt x="7727" y="1319"/>
                    <a:pt x="7644" y="1161"/>
                    <a:pt x="7570" y="995"/>
                  </a:cubicBezTo>
                  <a:cubicBezTo>
                    <a:pt x="7555" y="967"/>
                    <a:pt x="7535" y="932"/>
                    <a:pt x="7520" y="904"/>
                  </a:cubicBezTo>
                  <a:cubicBezTo>
                    <a:pt x="7459" y="773"/>
                    <a:pt x="7404" y="642"/>
                    <a:pt x="7341" y="511"/>
                  </a:cubicBezTo>
                  <a:cubicBezTo>
                    <a:pt x="7293" y="393"/>
                    <a:pt x="7238" y="275"/>
                    <a:pt x="7188" y="158"/>
                  </a:cubicBezTo>
                  <a:cubicBezTo>
                    <a:pt x="7175" y="124"/>
                    <a:pt x="7162" y="96"/>
                    <a:pt x="7147" y="61"/>
                  </a:cubicBezTo>
                  <a:cubicBezTo>
                    <a:pt x="7140" y="41"/>
                    <a:pt x="7127" y="20"/>
                    <a:pt x="7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46"/>
            <p:cNvSpPr/>
            <p:nvPr/>
          </p:nvSpPr>
          <p:spPr>
            <a:xfrm>
              <a:off x="1917664" y="3278527"/>
              <a:ext cx="404507" cy="355048"/>
            </a:xfrm>
            <a:custGeom>
              <a:avLst/>
              <a:gdLst/>
              <a:ahLst/>
              <a:cxnLst/>
              <a:rect l="l" t="t" r="r" b="b"/>
              <a:pathLst>
                <a:path w="5357" h="4702" extrusionOk="0">
                  <a:moveTo>
                    <a:pt x="4562" y="0"/>
                  </a:moveTo>
                  <a:lnTo>
                    <a:pt x="0" y="4562"/>
                  </a:lnTo>
                  <a:lnTo>
                    <a:pt x="1659" y="4134"/>
                  </a:lnTo>
                  <a:cubicBezTo>
                    <a:pt x="1783" y="4328"/>
                    <a:pt x="1908" y="4514"/>
                    <a:pt x="2039" y="4701"/>
                  </a:cubicBezTo>
                  <a:lnTo>
                    <a:pt x="5356" y="1375"/>
                  </a:lnTo>
                  <a:cubicBezTo>
                    <a:pt x="5079" y="928"/>
                    <a:pt x="4811" y="471"/>
                    <a:pt x="45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46"/>
            <p:cNvSpPr/>
            <p:nvPr/>
          </p:nvSpPr>
          <p:spPr>
            <a:xfrm>
              <a:off x="5137681" y="3603149"/>
              <a:ext cx="445887" cy="418703"/>
            </a:xfrm>
            <a:custGeom>
              <a:avLst/>
              <a:gdLst/>
              <a:ahLst/>
              <a:cxnLst/>
              <a:rect l="l" t="t" r="r" b="b"/>
              <a:pathLst>
                <a:path w="5905" h="5545" extrusionOk="0">
                  <a:moveTo>
                    <a:pt x="4833" y="1"/>
                  </a:moveTo>
                  <a:lnTo>
                    <a:pt x="1" y="4825"/>
                  </a:lnTo>
                  <a:lnTo>
                    <a:pt x="1459" y="5544"/>
                  </a:lnTo>
                  <a:lnTo>
                    <a:pt x="5904" y="1092"/>
                  </a:lnTo>
                  <a:lnTo>
                    <a:pt x="48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46"/>
            <p:cNvSpPr/>
            <p:nvPr/>
          </p:nvSpPr>
          <p:spPr>
            <a:xfrm>
              <a:off x="5011955" y="3508760"/>
              <a:ext cx="478658" cy="450946"/>
            </a:xfrm>
            <a:custGeom>
              <a:avLst/>
              <a:gdLst/>
              <a:ahLst/>
              <a:cxnLst/>
              <a:rect l="l" t="t" r="r" b="b"/>
              <a:pathLst>
                <a:path w="6339" h="5972" extrusionOk="0">
                  <a:moveTo>
                    <a:pt x="5267" y="0"/>
                  </a:moveTo>
                  <a:lnTo>
                    <a:pt x="0" y="5260"/>
                  </a:lnTo>
                  <a:lnTo>
                    <a:pt x="1452" y="5972"/>
                  </a:lnTo>
                  <a:lnTo>
                    <a:pt x="6338" y="1092"/>
                  </a:lnTo>
                  <a:lnTo>
                    <a:pt x="52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46"/>
            <p:cNvSpPr/>
            <p:nvPr/>
          </p:nvSpPr>
          <p:spPr>
            <a:xfrm>
              <a:off x="1605502" y="2062044"/>
              <a:ext cx="560058" cy="595547"/>
            </a:xfrm>
            <a:custGeom>
              <a:avLst/>
              <a:gdLst/>
              <a:ahLst/>
              <a:cxnLst/>
              <a:rect l="l" t="t" r="r" b="b"/>
              <a:pathLst>
                <a:path w="7417" h="7887" extrusionOk="0">
                  <a:moveTo>
                    <a:pt x="7417" y="0"/>
                  </a:moveTo>
                  <a:lnTo>
                    <a:pt x="1" y="7417"/>
                  </a:lnTo>
                  <a:lnTo>
                    <a:pt x="1694" y="7886"/>
                  </a:lnTo>
                  <a:lnTo>
                    <a:pt x="6657" y="2930"/>
                  </a:lnTo>
                  <a:cubicBezTo>
                    <a:pt x="6836" y="1935"/>
                    <a:pt x="7092" y="954"/>
                    <a:pt x="7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46"/>
            <p:cNvSpPr/>
            <p:nvPr/>
          </p:nvSpPr>
          <p:spPr>
            <a:xfrm>
              <a:off x="4754689" y="4679332"/>
              <a:ext cx="52781" cy="47043"/>
            </a:xfrm>
            <a:custGeom>
              <a:avLst/>
              <a:gdLst/>
              <a:ahLst/>
              <a:cxnLst/>
              <a:rect l="l" t="t" r="r" b="b"/>
              <a:pathLst>
                <a:path w="699" h="623" extrusionOk="0">
                  <a:moveTo>
                    <a:pt x="615" y="1"/>
                  </a:moveTo>
                  <a:lnTo>
                    <a:pt x="0" y="623"/>
                  </a:lnTo>
                  <a:lnTo>
                    <a:pt x="698" y="304"/>
                  </a:lnTo>
                  <a:lnTo>
                    <a:pt x="6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46"/>
            <p:cNvSpPr/>
            <p:nvPr/>
          </p:nvSpPr>
          <p:spPr>
            <a:xfrm>
              <a:off x="5111101" y="1431527"/>
              <a:ext cx="737506" cy="817924"/>
            </a:xfrm>
            <a:custGeom>
              <a:avLst/>
              <a:gdLst/>
              <a:ahLst/>
              <a:cxnLst/>
              <a:rect l="l" t="t" r="r" b="b"/>
              <a:pathLst>
                <a:path w="9767" h="10832" extrusionOk="0">
                  <a:moveTo>
                    <a:pt x="9089" y="0"/>
                  </a:moveTo>
                  <a:lnTo>
                    <a:pt x="1" y="9097"/>
                  </a:lnTo>
                  <a:cubicBezTo>
                    <a:pt x="167" y="9671"/>
                    <a:pt x="311" y="10251"/>
                    <a:pt x="429" y="10832"/>
                  </a:cubicBezTo>
                  <a:lnTo>
                    <a:pt x="9766" y="1501"/>
                  </a:lnTo>
                  <a:lnTo>
                    <a:pt x="9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46"/>
            <p:cNvSpPr/>
            <p:nvPr/>
          </p:nvSpPr>
          <p:spPr>
            <a:xfrm>
              <a:off x="4935311" y="1480609"/>
              <a:ext cx="402317" cy="354444"/>
            </a:xfrm>
            <a:custGeom>
              <a:avLst/>
              <a:gdLst/>
              <a:ahLst/>
              <a:cxnLst/>
              <a:rect l="l" t="t" r="r" b="b"/>
              <a:pathLst>
                <a:path w="5328" h="4694" extrusionOk="0">
                  <a:moveTo>
                    <a:pt x="3324" y="0"/>
                  </a:moveTo>
                  <a:lnTo>
                    <a:pt x="0" y="3318"/>
                  </a:lnTo>
                  <a:cubicBezTo>
                    <a:pt x="282" y="3767"/>
                    <a:pt x="546" y="4224"/>
                    <a:pt x="795" y="4693"/>
                  </a:cubicBezTo>
                  <a:lnTo>
                    <a:pt x="5328" y="160"/>
                  </a:lnTo>
                  <a:lnTo>
                    <a:pt x="3711" y="581"/>
                  </a:lnTo>
                  <a:cubicBezTo>
                    <a:pt x="3586" y="387"/>
                    <a:pt x="3455" y="194"/>
                    <a:pt x="3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46"/>
            <p:cNvSpPr/>
            <p:nvPr/>
          </p:nvSpPr>
          <p:spPr>
            <a:xfrm>
              <a:off x="5062547" y="1379424"/>
              <a:ext cx="727690" cy="720743"/>
            </a:xfrm>
            <a:custGeom>
              <a:avLst/>
              <a:gdLst/>
              <a:ahLst/>
              <a:cxnLst/>
              <a:rect l="l" t="t" r="r" b="b"/>
              <a:pathLst>
                <a:path w="9637" h="9545" extrusionOk="0">
                  <a:moveTo>
                    <a:pt x="9420" y="0"/>
                  </a:moveTo>
                  <a:lnTo>
                    <a:pt x="7423" y="518"/>
                  </a:lnTo>
                  <a:lnTo>
                    <a:pt x="0" y="7941"/>
                  </a:lnTo>
                  <a:cubicBezTo>
                    <a:pt x="214" y="8466"/>
                    <a:pt x="402" y="9006"/>
                    <a:pt x="568" y="9545"/>
                  </a:cubicBezTo>
                  <a:lnTo>
                    <a:pt x="9636" y="476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46"/>
            <p:cNvSpPr/>
            <p:nvPr/>
          </p:nvSpPr>
          <p:spPr>
            <a:xfrm>
              <a:off x="5003573" y="1426845"/>
              <a:ext cx="587241" cy="535592"/>
            </a:xfrm>
            <a:custGeom>
              <a:avLst/>
              <a:gdLst/>
              <a:ahLst/>
              <a:cxnLst/>
              <a:rect l="l" t="t" r="r" b="b"/>
              <a:pathLst>
                <a:path w="7777" h="7093" extrusionOk="0">
                  <a:moveTo>
                    <a:pt x="7776" y="1"/>
                  </a:moveTo>
                  <a:lnTo>
                    <a:pt x="4852" y="761"/>
                  </a:lnTo>
                  <a:lnTo>
                    <a:pt x="0" y="5612"/>
                  </a:lnTo>
                  <a:cubicBezTo>
                    <a:pt x="91" y="5778"/>
                    <a:pt x="174" y="5951"/>
                    <a:pt x="257" y="6117"/>
                  </a:cubicBezTo>
                  <a:cubicBezTo>
                    <a:pt x="270" y="6145"/>
                    <a:pt x="284" y="6180"/>
                    <a:pt x="299" y="6208"/>
                  </a:cubicBezTo>
                  <a:cubicBezTo>
                    <a:pt x="353" y="6324"/>
                    <a:pt x="401" y="6442"/>
                    <a:pt x="456" y="6566"/>
                  </a:cubicBezTo>
                  <a:cubicBezTo>
                    <a:pt x="519" y="6697"/>
                    <a:pt x="581" y="6830"/>
                    <a:pt x="637" y="6961"/>
                  </a:cubicBezTo>
                  <a:cubicBezTo>
                    <a:pt x="650" y="6988"/>
                    <a:pt x="664" y="7022"/>
                    <a:pt x="672" y="7051"/>
                  </a:cubicBezTo>
                  <a:cubicBezTo>
                    <a:pt x="678" y="7064"/>
                    <a:pt x="685" y="7079"/>
                    <a:pt x="692" y="7092"/>
                  </a:cubicBezTo>
                  <a:lnTo>
                    <a:pt x="77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46"/>
            <p:cNvSpPr/>
            <p:nvPr/>
          </p:nvSpPr>
          <p:spPr>
            <a:xfrm>
              <a:off x="4679480" y="1079268"/>
              <a:ext cx="345081" cy="426480"/>
            </a:xfrm>
            <a:custGeom>
              <a:avLst/>
              <a:gdLst/>
              <a:ahLst/>
              <a:cxnLst/>
              <a:rect l="l" t="t" r="r" b="b"/>
              <a:pathLst>
                <a:path w="4570" h="5648" extrusionOk="0">
                  <a:moveTo>
                    <a:pt x="4569" y="1"/>
                  </a:moveTo>
                  <a:lnTo>
                    <a:pt x="1" y="4569"/>
                  </a:lnTo>
                  <a:cubicBezTo>
                    <a:pt x="381" y="4914"/>
                    <a:pt x="741" y="5274"/>
                    <a:pt x="1086" y="5647"/>
                  </a:cubicBezTo>
                  <a:lnTo>
                    <a:pt x="4348" y="2393"/>
                  </a:lnTo>
                  <a:cubicBezTo>
                    <a:pt x="4141" y="2170"/>
                    <a:pt x="3927" y="1956"/>
                    <a:pt x="3711" y="1742"/>
                  </a:cubicBezTo>
                  <a:lnTo>
                    <a:pt x="4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46"/>
            <p:cNvSpPr/>
            <p:nvPr/>
          </p:nvSpPr>
          <p:spPr>
            <a:xfrm>
              <a:off x="4857988" y="1373157"/>
              <a:ext cx="318501" cy="343344"/>
            </a:xfrm>
            <a:custGeom>
              <a:avLst/>
              <a:gdLst/>
              <a:ahLst/>
              <a:cxnLst/>
              <a:rect l="l" t="t" r="r" b="b"/>
              <a:pathLst>
                <a:path w="4218" h="4547" extrusionOk="0">
                  <a:moveTo>
                    <a:pt x="3283" y="0"/>
                  </a:moveTo>
                  <a:lnTo>
                    <a:pt x="1" y="3276"/>
                  </a:lnTo>
                  <a:cubicBezTo>
                    <a:pt x="319" y="3691"/>
                    <a:pt x="616" y="4119"/>
                    <a:pt x="900" y="4547"/>
                  </a:cubicBezTo>
                  <a:lnTo>
                    <a:pt x="4217" y="1238"/>
                  </a:lnTo>
                  <a:cubicBezTo>
                    <a:pt x="4043" y="995"/>
                    <a:pt x="3870" y="753"/>
                    <a:pt x="3691" y="518"/>
                  </a:cubicBezTo>
                  <a:cubicBezTo>
                    <a:pt x="3678" y="498"/>
                    <a:pt x="3656" y="476"/>
                    <a:pt x="3643" y="450"/>
                  </a:cubicBezTo>
                  <a:cubicBezTo>
                    <a:pt x="3539" y="317"/>
                    <a:pt x="3443" y="193"/>
                    <a:pt x="3338" y="62"/>
                  </a:cubicBezTo>
                  <a:cubicBezTo>
                    <a:pt x="3318" y="42"/>
                    <a:pt x="3305" y="20"/>
                    <a:pt x="3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46"/>
            <p:cNvSpPr/>
            <p:nvPr/>
          </p:nvSpPr>
          <p:spPr>
            <a:xfrm>
              <a:off x="1324827" y="3253457"/>
              <a:ext cx="188473" cy="169142"/>
            </a:xfrm>
            <a:custGeom>
              <a:avLst/>
              <a:gdLst/>
              <a:ahLst/>
              <a:cxnLst/>
              <a:rect l="l" t="t" r="r" b="b"/>
              <a:pathLst>
                <a:path w="2496" h="2240" extrusionOk="0">
                  <a:moveTo>
                    <a:pt x="2495" y="1"/>
                  </a:moveTo>
                  <a:lnTo>
                    <a:pt x="0" y="1681"/>
                  </a:lnTo>
                  <a:lnTo>
                    <a:pt x="249" y="2240"/>
                  </a:lnTo>
                  <a:lnTo>
                    <a:pt x="24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46"/>
            <p:cNvSpPr/>
            <p:nvPr/>
          </p:nvSpPr>
          <p:spPr>
            <a:xfrm>
              <a:off x="4772962" y="1272425"/>
              <a:ext cx="322579" cy="335113"/>
            </a:xfrm>
            <a:custGeom>
              <a:avLst/>
              <a:gdLst/>
              <a:ahLst/>
              <a:cxnLst/>
              <a:rect l="l" t="t" r="r" b="b"/>
              <a:pathLst>
                <a:path w="4272" h="4438" extrusionOk="0">
                  <a:moveTo>
                    <a:pt x="3261" y="1"/>
                  </a:moveTo>
                  <a:lnTo>
                    <a:pt x="0" y="3255"/>
                  </a:lnTo>
                  <a:cubicBezTo>
                    <a:pt x="345" y="3635"/>
                    <a:pt x="677" y="4030"/>
                    <a:pt x="989" y="4438"/>
                  </a:cubicBezTo>
                  <a:lnTo>
                    <a:pt x="4272" y="1153"/>
                  </a:lnTo>
                  <a:cubicBezTo>
                    <a:pt x="4209" y="1085"/>
                    <a:pt x="4154" y="1016"/>
                    <a:pt x="4099" y="946"/>
                  </a:cubicBezTo>
                  <a:cubicBezTo>
                    <a:pt x="3988" y="822"/>
                    <a:pt x="3883" y="697"/>
                    <a:pt x="3774" y="573"/>
                  </a:cubicBezTo>
                  <a:cubicBezTo>
                    <a:pt x="3752" y="546"/>
                    <a:pt x="3739" y="525"/>
                    <a:pt x="3718" y="505"/>
                  </a:cubicBezTo>
                  <a:cubicBezTo>
                    <a:pt x="3567" y="332"/>
                    <a:pt x="3414" y="166"/>
                    <a:pt x="3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46"/>
            <p:cNvSpPr/>
            <p:nvPr/>
          </p:nvSpPr>
          <p:spPr>
            <a:xfrm>
              <a:off x="5155501" y="2289030"/>
              <a:ext cx="363279" cy="511580"/>
            </a:xfrm>
            <a:custGeom>
              <a:avLst/>
              <a:gdLst/>
              <a:ahLst/>
              <a:cxnLst/>
              <a:rect l="l" t="t" r="r" b="b"/>
              <a:pathLst>
                <a:path w="4811" h="6775" extrusionOk="0">
                  <a:moveTo>
                    <a:pt x="4603" y="0"/>
                  </a:moveTo>
                  <a:lnTo>
                    <a:pt x="242" y="4369"/>
                  </a:lnTo>
                  <a:cubicBezTo>
                    <a:pt x="227" y="4618"/>
                    <a:pt x="214" y="4859"/>
                    <a:pt x="201" y="5107"/>
                  </a:cubicBezTo>
                  <a:cubicBezTo>
                    <a:pt x="194" y="5142"/>
                    <a:pt x="194" y="5177"/>
                    <a:pt x="194" y="5219"/>
                  </a:cubicBezTo>
                  <a:cubicBezTo>
                    <a:pt x="179" y="5343"/>
                    <a:pt x="166" y="5474"/>
                    <a:pt x="153" y="5605"/>
                  </a:cubicBezTo>
                  <a:cubicBezTo>
                    <a:pt x="138" y="5751"/>
                    <a:pt x="125" y="5889"/>
                    <a:pt x="111" y="6028"/>
                  </a:cubicBezTo>
                  <a:cubicBezTo>
                    <a:pt x="103" y="6061"/>
                    <a:pt x="96" y="6096"/>
                    <a:pt x="96" y="6131"/>
                  </a:cubicBezTo>
                  <a:cubicBezTo>
                    <a:pt x="70" y="6345"/>
                    <a:pt x="35" y="6559"/>
                    <a:pt x="0" y="6774"/>
                  </a:cubicBezTo>
                  <a:lnTo>
                    <a:pt x="4811" y="1964"/>
                  </a:lnTo>
                  <a:cubicBezTo>
                    <a:pt x="4776" y="1445"/>
                    <a:pt x="4728" y="927"/>
                    <a:pt x="4658" y="408"/>
                  </a:cubicBezTo>
                  <a:cubicBezTo>
                    <a:pt x="4658" y="373"/>
                    <a:pt x="4651" y="347"/>
                    <a:pt x="4651" y="319"/>
                  </a:cubicBezTo>
                  <a:cubicBezTo>
                    <a:pt x="4638" y="214"/>
                    <a:pt x="4623" y="105"/>
                    <a:pt x="4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46"/>
            <p:cNvSpPr/>
            <p:nvPr/>
          </p:nvSpPr>
          <p:spPr>
            <a:xfrm>
              <a:off x="1209446" y="2109012"/>
              <a:ext cx="134710" cy="135238"/>
            </a:xfrm>
            <a:custGeom>
              <a:avLst/>
              <a:gdLst/>
              <a:ahLst/>
              <a:cxnLst/>
              <a:rect l="l" t="t" r="r" b="b"/>
              <a:pathLst>
                <a:path w="1784" h="1791" extrusionOk="0">
                  <a:moveTo>
                    <a:pt x="1784" y="0"/>
                  </a:moveTo>
                  <a:lnTo>
                    <a:pt x="166" y="110"/>
                  </a:lnTo>
                  <a:lnTo>
                    <a:pt x="1" y="1790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46"/>
            <p:cNvSpPr/>
            <p:nvPr/>
          </p:nvSpPr>
          <p:spPr>
            <a:xfrm>
              <a:off x="5094337" y="2457118"/>
              <a:ext cx="556962" cy="592376"/>
            </a:xfrm>
            <a:custGeom>
              <a:avLst/>
              <a:gdLst/>
              <a:ahLst/>
              <a:cxnLst/>
              <a:rect l="l" t="t" r="r" b="b"/>
              <a:pathLst>
                <a:path w="7376" h="7845" extrusionOk="0">
                  <a:moveTo>
                    <a:pt x="5675" y="0"/>
                  </a:moveTo>
                  <a:lnTo>
                    <a:pt x="747" y="4928"/>
                  </a:lnTo>
                  <a:cubicBezTo>
                    <a:pt x="568" y="5917"/>
                    <a:pt x="319" y="6891"/>
                    <a:pt x="1" y="7844"/>
                  </a:cubicBezTo>
                  <a:lnTo>
                    <a:pt x="7376" y="470"/>
                  </a:lnTo>
                  <a:lnTo>
                    <a:pt x="567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46"/>
            <p:cNvSpPr/>
            <p:nvPr/>
          </p:nvSpPr>
          <p:spPr>
            <a:xfrm>
              <a:off x="4913337" y="2497290"/>
              <a:ext cx="884600" cy="920693"/>
            </a:xfrm>
            <a:custGeom>
              <a:avLst/>
              <a:gdLst/>
              <a:ahLst/>
              <a:cxnLst/>
              <a:rect l="l" t="t" r="r" b="b"/>
              <a:pathLst>
                <a:path w="11715" h="12193" extrusionOk="0">
                  <a:moveTo>
                    <a:pt x="10021" y="1"/>
                  </a:moveTo>
                  <a:lnTo>
                    <a:pt x="2225" y="7797"/>
                  </a:lnTo>
                  <a:cubicBezTo>
                    <a:pt x="1666" y="9344"/>
                    <a:pt x="920" y="10817"/>
                    <a:pt x="1" y="12193"/>
                  </a:cubicBezTo>
                  <a:lnTo>
                    <a:pt x="11715" y="470"/>
                  </a:lnTo>
                  <a:lnTo>
                    <a:pt x="100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46"/>
            <p:cNvSpPr/>
            <p:nvPr/>
          </p:nvSpPr>
          <p:spPr>
            <a:xfrm>
              <a:off x="1816404" y="614875"/>
              <a:ext cx="1299603" cy="1397615"/>
            </a:xfrm>
            <a:custGeom>
              <a:avLst/>
              <a:gdLst/>
              <a:ahLst/>
              <a:cxnLst/>
              <a:rect l="l" t="t" r="r" b="b"/>
              <a:pathLst>
                <a:path w="17211" h="18509" extrusionOk="0">
                  <a:moveTo>
                    <a:pt x="16340" y="0"/>
                  </a:moveTo>
                  <a:lnTo>
                    <a:pt x="1361" y="14977"/>
                  </a:lnTo>
                  <a:cubicBezTo>
                    <a:pt x="1195" y="15322"/>
                    <a:pt x="1038" y="15667"/>
                    <a:pt x="892" y="16020"/>
                  </a:cubicBezTo>
                  <a:cubicBezTo>
                    <a:pt x="878" y="16049"/>
                    <a:pt x="872" y="16075"/>
                    <a:pt x="857" y="16103"/>
                  </a:cubicBezTo>
                  <a:cubicBezTo>
                    <a:pt x="795" y="16256"/>
                    <a:pt x="732" y="16407"/>
                    <a:pt x="671" y="16559"/>
                  </a:cubicBezTo>
                  <a:cubicBezTo>
                    <a:pt x="636" y="16649"/>
                    <a:pt x="601" y="16739"/>
                    <a:pt x="567" y="16828"/>
                  </a:cubicBezTo>
                  <a:cubicBezTo>
                    <a:pt x="532" y="16919"/>
                    <a:pt x="499" y="17009"/>
                    <a:pt x="470" y="17099"/>
                  </a:cubicBezTo>
                  <a:cubicBezTo>
                    <a:pt x="407" y="17258"/>
                    <a:pt x="353" y="17409"/>
                    <a:pt x="304" y="17568"/>
                  </a:cubicBezTo>
                  <a:cubicBezTo>
                    <a:pt x="291" y="17596"/>
                    <a:pt x="283" y="17616"/>
                    <a:pt x="276" y="17644"/>
                  </a:cubicBezTo>
                  <a:cubicBezTo>
                    <a:pt x="180" y="17935"/>
                    <a:pt x="84" y="18218"/>
                    <a:pt x="1" y="18509"/>
                  </a:cubicBezTo>
                  <a:lnTo>
                    <a:pt x="17211" y="1299"/>
                  </a:lnTo>
                  <a:lnTo>
                    <a:pt x="163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46"/>
            <p:cNvSpPr/>
            <p:nvPr/>
          </p:nvSpPr>
          <p:spPr>
            <a:xfrm>
              <a:off x="5147573" y="1561028"/>
              <a:ext cx="759027" cy="851753"/>
            </a:xfrm>
            <a:custGeom>
              <a:avLst/>
              <a:gdLst/>
              <a:ahLst/>
              <a:cxnLst/>
              <a:rect l="l" t="t" r="r" b="b"/>
              <a:pathLst>
                <a:path w="10052" h="11280" extrusionOk="0">
                  <a:moveTo>
                    <a:pt x="9381" y="0"/>
                  </a:moveTo>
                  <a:lnTo>
                    <a:pt x="1" y="9386"/>
                  </a:lnTo>
                  <a:cubicBezTo>
                    <a:pt x="118" y="10014"/>
                    <a:pt x="208" y="10643"/>
                    <a:pt x="271" y="11280"/>
                  </a:cubicBezTo>
                  <a:lnTo>
                    <a:pt x="4259" y="7292"/>
                  </a:lnTo>
                  <a:cubicBezTo>
                    <a:pt x="4239" y="7194"/>
                    <a:pt x="4211" y="7098"/>
                    <a:pt x="4189" y="7002"/>
                  </a:cubicBezTo>
                  <a:cubicBezTo>
                    <a:pt x="4148" y="6856"/>
                    <a:pt x="4114" y="6712"/>
                    <a:pt x="4073" y="6566"/>
                  </a:cubicBezTo>
                  <a:lnTo>
                    <a:pt x="6858" y="4693"/>
                  </a:lnTo>
                  <a:lnTo>
                    <a:pt x="10051" y="1500"/>
                  </a:lnTo>
                  <a:lnTo>
                    <a:pt x="93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46"/>
            <p:cNvSpPr/>
            <p:nvPr/>
          </p:nvSpPr>
          <p:spPr>
            <a:xfrm>
              <a:off x="5169471" y="2130910"/>
              <a:ext cx="330507" cy="463027"/>
            </a:xfrm>
            <a:custGeom>
              <a:avLst/>
              <a:gdLst/>
              <a:ahLst/>
              <a:cxnLst/>
              <a:rect l="l" t="t" r="r" b="b"/>
              <a:pathLst>
                <a:path w="4377" h="6132" extrusionOk="0">
                  <a:moveTo>
                    <a:pt x="4032" y="1"/>
                  </a:moveTo>
                  <a:lnTo>
                    <a:pt x="1" y="4030"/>
                  </a:lnTo>
                  <a:cubicBezTo>
                    <a:pt x="57" y="4728"/>
                    <a:pt x="77" y="5427"/>
                    <a:pt x="64" y="6132"/>
                  </a:cubicBezTo>
                  <a:lnTo>
                    <a:pt x="4377" y="1819"/>
                  </a:lnTo>
                  <a:cubicBezTo>
                    <a:pt x="4370" y="1756"/>
                    <a:pt x="4363" y="1701"/>
                    <a:pt x="4349" y="1638"/>
                  </a:cubicBezTo>
                  <a:cubicBezTo>
                    <a:pt x="4335" y="1542"/>
                    <a:pt x="4322" y="1445"/>
                    <a:pt x="4300" y="1354"/>
                  </a:cubicBezTo>
                  <a:cubicBezTo>
                    <a:pt x="4272" y="1188"/>
                    <a:pt x="4246" y="1031"/>
                    <a:pt x="4211" y="865"/>
                  </a:cubicBezTo>
                  <a:cubicBezTo>
                    <a:pt x="4211" y="837"/>
                    <a:pt x="4204" y="809"/>
                    <a:pt x="4198" y="782"/>
                  </a:cubicBezTo>
                  <a:cubicBezTo>
                    <a:pt x="4189" y="741"/>
                    <a:pt x="4183" y="691"/>
                    <a:pt x="4169" y="649"/>
                  </a:cubicBezTo>
                  <a:cubicBezTo>
                    <a:pt x="4128" y="435"/>
                    <a:pt x="4080" y="215"/>
                    <a:pt x="4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46"/>
            <p:cNvSpPr/>
            <p:nvPr/>
          </p:nvSpPr>
          <p:spPr>
            <a:xfrm>
              <a:off x="1859672" y="502590"/>
              <a:ext cx="1180523" cy="1197287"/>
            </a:xfrm>
            <a:custGeom>
              <a:avLst/>
              <a:gdLst/>
              <a:ahLst/>
              <a:cxnLst/>
              <a:rect l="l" t="t" r="r" b="b"/>
              <a:pathLst>
                <a:path w="15634" h="15856" extrusionOk="0">
                  <a:moveTo>
                    <a:pt x="14763" y="1"/>
                  </a:moveTo>
                  <a:lnTo>
                    <a:pt x="9505" y="5261"/>
                  </a:lnTo>
                  <a:lnTo>
                    <a:pt x="9754" y="6206"/>
                  </a:lnTo>
                  <a:cubicBezTo>
                    <a:pt x="9629" y="6289"/>
                    <a:pt x="9505" y="6365"/>
                    <a:pt x="9380" y="6455"/>
                  </a:cubicBezTo>
                  <a:cubicBezTo>
                    <a:pt x="9040" y="6684"/>
                    <a:pt x="8702" y="6919"/>
                    <a:pt x="8377" y="7168"/>
                  </a:cubicBezTo>
                  <a:cubicBezTo>
                    <a:pt x="8344" y="7195"/>
                    <a:pt x="8309" y="7223"/>
                    <a:pt x="8267" y="7251"/>
                  </a:cubicBezTo>
                  <a:lnTo>
                    <a:pt x="8261" y="7258"/>
                  </a:lnTo>
                  <a:cubicBezTo>
                    <a:pt x="8239" y="7271"/>
                    <a:pt x="8219" y="7284"/>
                    <a:pt x="8204" y="7299"/>
                  </a:cubicBezTo>
                  <a:cubicBezTo>
                    <a:pt x="8073" y="7402"/>
                    <a:pt x="7942" y="7500"/>
                    <a:pt x="7811" y="7603"/>
                  </a:cubicBezTo>
                  <a:cubicBezTo>
                    <a:pt x="7735" y="7666"/>
                    <a:pt x="7665" y="7727"/>
                    <a:pt x="7589" y="7790"/>
                  </a:cubicBezTo>
                  <a:cubicBezTo>
                    <a:pt x="7514" y="7852"/>
                    <a:pt x="7438" y="7906"/>
                    <a:pt x="7362" y="7969"/>
                  </a:cubicBezTo>
                  <a:cubicBezTo>
                    <a:pt x="7340" y="7989"/>
                    <a:pt x="7314" y="8011"/>
                    <a:pt x="7285" y="8031"/>
                  </a:cubicBezTo>
                  <a:cubicBezTo>
                    <a:pt x="7189" y="8122"/>
                    <a:pt x="7085" y="8205"/>
                    <a:pt x="6989" y="8295"/>
                  </a:cubicBezTo>
                  <a:cubicBezTo>
                    <a:pt x="6967" y="8315"/>
                    <a:pt x="6940" y="8329"/>
                    <a:pt x="6919" y="8349"/>
                  </a:cubicBezTo>
                  <a:cubicBezTo>
                    <a:pt x="6463" y="8751"/>
                    <a:pt x="6028" y="9165"/>
                    <a:pt x="5598" y="9593"/>
                  </a:cubicBezTo>
                  <a:lnTo>
                    <a:pt x="5316" y="9449"/>
                  </a:lnTo>
                  <a:lnTo>
                    <a:pt x="0" y="14764"/>
                  </a:lnTo>
                  <a:lnTo>
                    <a:pt x="1078" y="15855"/>
                  </a:lnTo>
                  <a:lnTo>
                    <a:pt x="15634" y="1300"/>
                  </a:lnTo>
                  <a:lnTo>
                    <a:pt x="147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46"/>
            <p:cNvSpPr/>
            <p:nvPr/>
          </p:nvSpPr>
          <p:spPr>
            <a:xfrm>
              <a:off x="3177943" y="4022764"/>
              <a:ext cx="942591" cy="932246"/>
            </a:xfrm>
            <a:custGeom>
              <a:avLst/>
              <a:gdLst/>
              <a:ahLst/>
              <a:cxnLst/>
              <a:rect l="l" t="t" r="r" b="b"/>
              <a:pathLst>
                <a:path w="12483" h="12346" extrusionOk="0">
                  <a:moveTo>
                    <a:pt x="12483" y="1"/>
                  </a:moveTo>
                  <a:lnTo>
                    <a:pt x="12483" y="1"/>
                  </a:lnTo>
                  <a:cubicBezTo>
                    <a:pt x="11537" y="319"/>
                    <a:pt x="10562" y="568"/>
                    <a:pt x="9580" y="740"/>
                  </a:cubicBezTo>
                  <a:lnTo>
                    <a:pt x="1" y="10313"/>
                  </a:lnTo>
                  <a:lnTo>
                    <a:pt x="140" y="12345"/>
                  </a:lnTo>
                  <a:lnTo>
                    <a:pt x="124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46"/>
            <p:cNvSpPr/>
            <p:nvPr/>
          </p:nvSpPr>
          <p:spPr>
            <a:xfrm>
              <a:off x="3771913" y="684722"/>
              <a:ext cx="429576" cy="353915"/>
            </a:xfrm>
            <a:custGeom>
              <a:avLst/>
              <a:gdLst/>
              <a:ahLst/>
              <a:cxnLst/>
              <a:rect l="l" t="t" r="r" b="b"/>
              <a:pathLst>
                <a:path w="5689" h="4687" extrusionOk="0">
                  <a:moveTo>
                    <a:pt x="4418" y="1"/>
                  </a:moveTo>
                  <a:lnTo>
                    <a:pt x="0" y="4425"/>
                  </a:lnTo>
                  <a:cubicBezTo>
                    <a:pt x="55" y="4431"/>
                    <a:pt x="112" y="4431"/>
                    <a:pt x="173" y="4438"/>
                  </a:cubicBezTo>
                  <a:cubicBezTo>
                    <a:pt x="312" y="4451"/>
                    <a:pt x="450" y="4466"/>
                    <a:pt x="588" y="4479"/>
                  </a:cubicBezTo>
                  <a:cubicBezTo>
                    <a:pt x="622" y="4486"/>
                    <a:pt x="651" y="4493"/>
                    <a:pt x="686" y="4493"/>
                  </a:cubicBezTo>
                  <a:cubicBezTo>
                    <a:pt x="1092" y="4549"/>
                    <a:pt x="1500" y="4610"/>
                    <a:pt x="1901" y="4687"/>
                  </a:cubicBezTo>
                  <a:lnTo>
                    <a:pt x="5688" y="906"/>
                  </a:lnTo>
                  <a:cubicBezTo>
                    <a:pt x="5280" y="775"/>
                    <a:pt x="4866" y="657"/>
                    <a:pt x="4459" y="546"/>
                  </a:cubicBezTo>
                  <a:lnTo>
                    <a:pt x="44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46"/>
            <p:cNvSpPr/>
            <p:nvPr/>
          </p:nvSpPr>
          <p:spPr>
            <a:xfrm>
              <a:off x="4578295" y="711302"/>
              <a:ext cx="626809" cy="701488"/>
            </a:xfrm>
            <a:custGeom>
              <a:avLst/>
              <a:gdLst/>
              <a:ahLst/>
              <a:cxnLst/>
              <a:rect l="l" t="t" r="r" b="b"/>
              <a:pathLst>
                <a:path w="8301" h="9290" extrusionOk="0">
                  <a:moveTo>
                    <a:pt x="8301" y="0"/>
                  </a:moveTo>
                  <a:lnTo>
                    <a:pt x="1" y="8294"/>
                  </a:lnTo>
                  <a:cubicBezTo>
                    <a:pt x="407" y="8613"/>
                    <a:pt x="802" y="8944"/>
                    <a:pt x="1182" y="9289"/>
                  </a:cubicBezTo>
                  <a:lnTo>
                    <a:pt x="6213" y="4252"/>
                  </a:lnTo>
                  <a:lnTo>
                    <a:pt x="83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46"/>
            <p:cNvSpPr/>
            <p:nvPr/>
          </p:nvSpPr>
          <p:spPr>
            <a:xfrm>
              <a:off x="3590309" y="509386"/>
              <a:ext cx="513619" cy="507352"/>
            </a:xfrm>
            <a:custGeom>
              <a:avLst/>
              <a:gdLst/>
              <a:ahLst/>
              <a:cxnLst/>
              <a:rect l="l" t="t" r="r" b="b"/>
              <a:pathLst>
                <a:path w="6802" h="6719" extrusionOk="0">
                  <a:moveTo>
                    <a:pt x="6663" y="0"/>
                  </a:moveTo>
                  <a:lnTo>
                    <a:pt x="0" y="6664"/>
                  </a:lnTo>
                  <a:cubicBezTo>
                    <a:pt x="171" y="6660"/>
                    <a:pt x="341" y="6658"/>
                    <a:pt x="512" y="6658"/>
                  </a:cubicBezTo>
                  <a:cubicBezTo>
                    <a:pt x="1032" y="6658"/>
                    <a:pt x="1553" y="6675"/>
                    <a:pt x="2074" y="6712"/>
                  </a:cubicBezTo>
                  <a:cubicBezTo>
                    <a:pt x="2087" y="6718"/>
                    <a:pt x="2102" y="6718"/>
                    <a:pt x="2115" y="6718"/>
                  </a:cubicBezTo>
                  <a:lnTo>
                    <a:pt x="6801" y="2026"/>
                  </a:lnTo>
                  <a:lnTo>
                    <a:pt x="66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46"/>
            <p:cNvSpPr/>
            <p:nvPr/>
          </p:nvSpPr>
          <p:spPr>
            <a:xfrm>
              <a:off x="2160885" y="3863586"/>
              <a:ext cx="745812" cy="710851"/>
            </a:xfrm>
            <a:custGeom>
              <a:avLst/>
              <a:gdLst/>
              <a:ahLst/>
              <a:cxnLst/>
              <a:rect l="l" t="t" r="r" b="b"/>
              <a:pathLst>
                <a:path w="9877" h="9414" extrusionOk="0">
                  <a:moveTo>
                    <a:pt x="8502" y="0"/>
                  </a:moveTo>
                  <a:lnTo>
                    <a:pt x="0" y="8508"/>
                  </a:lnTo>
                  <a:lnTo>
                    <a:pt x="1258" y="9414"/>
                  </a:lnTo>
                  <a:lnTo>
                    <a:pt x="9877" y="795"/>
                  </a:lnTo>
                  <a:cubicBezTo>
                    <a:pt x="9406" y="546"/>
                    <a:pt x="8949" y="284"/>
                    <a:pt x="8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46"/>
            <p:cNvSpPr/>
            <p:nvPr/>
          </p:nvSpPr>
          <p:spPr>
            <a:xfrm>
              <a:off x="2760971" y="133643"/>
              <a:ext cx="1293788" cy="1145638"/>
            </a:xfrm>
            <a:custGeom>
              <a:avLst/>
              <a:gdLst/>
              <a:ahLst/>
              <a:cxnLst/>
              <a:rect l="l" t="t" r="r" b="b"/>
              <a:pathLst>
                <a:path w="17134" h="15172" extrusionOk="0">
                  <a:moveTo>
                    <a:pt x="15165" y="0"/>
                  </a:moveTo>
                  <a:lnTo>
                    <a:pt x="10935" y="4230"/>
                  </a:lnTo>
                  <a:lnTo>
                    <a:pt x="10154" y="7063"/>
                  </a:lnTo>
                  <a:cubicBezTo>
                    <a:pt x="9553" y="7098"/>
                    <a:pt x="8951" y="7153"/>
                    <a:pt x="8351" y="7229"/>
                  </a:cubicBezTo>
                  <a:cubicBezTo>
                    <a:pt x="8323" y="7229"/>
                    <a:pt x="8294" y="7236"/>
                    <a:pt x="8268" y="7236"/>
                  </a:cubicBezTo>
                  <a:cubicBezTo>
                    <a:pt x="8135" y="7257"/>
                    <a:pt x="8011" y="7270"/>
                    <a:pt x="7880" y="7292"/>
                  </a:cubicBezTo>
                  <a:lnTo>
                    <a:pt x="1" y="15171"/>
                  </a:lnTo>
                  <a:cubicBezTo>
                    <a:pt x="837" y="14597"/>
                    <a:pt x="1722" y="14086"/>
                    <a:pt x="2641" y="13643"/>
                  </a:cubicBezTo>
                  <a:cubicBezTo>
                    <a:pt x="2676" y="13630"/>
                    <a:pt x="2703" y="13615"/>
                    <a:pt x="2731" y="13602"/>
                  </a:cubicBezTo>
                  <a:cubicBezTo>
                    <a:pt x="2855" y="13547"/>
                    <a:pt x="2973" y="13491"/>
                    <a:pt x="3098" y="13436"/>
                  </a:cubicBezTo>
                  <a:cubicBezTo>
                    <a:pt x="3229" y="13381"/>
                    <a:pt x="3353" y="13318"/>
                    <a:pt x="3484" y="13264"/>
                  </a:cubicBezTo>
                  <a:cubicBezTo>
                    <a:pt x="3512" y="13249"/>
                    <a:pt x="3547" y="13242"/>
                    <a:pt x="3574" y="13229"/>
                  </a:cubicBezTo>
                  <a:cubicBezTo>
                    <a:pt x="3864" y="13104"/>
                    <a:pt x="4162" y="12993"/>
                    <a:pt x="4453" y="12884"/>
                  </a:cubicBezTo>
                  <a:lnTo>
                    <a:pt x="17134" y="201"/>
                  </a:lnTo>
                  <a:lnTo>
                    <a:pt x="151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46"/>
            <p:cNvSpPr/>
            <p:nvPr/>
          </p:nvSpPr>
          <p:spPr>
            <a:xfrm>
              <a:off x="3596048" y="116351"/>
              <a:ext cx="288675" cy="303777"/>
            </a:xfrm>
            <a:custGeom>
              <a:avLst/>
              <a:gdLst/>
              <a:ahLst/>
              <a:cxnLst/>
              <a:rect l="l" t="t" r="r" b="b"/>
              <a:pathLst>
                <a:path w="3823" h="4023" extrusionOk="0">
                  <a:moveTo>
                    <a:pt x="1853" y="0"/>
                  </a:moveTo>
                  <a:lnTo>
                    <a:pt x="830" y="1024"/>
                  </a:lnTo>
                  <a:lnTo>
                    <a:pt x="1" y="4023"/>
                  </a:lnTo>
                  <a:lnTo>
                    <a:pt x="3822" y="201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46"/>
            <p:cNvSpPr/>
            <p:nvPr/>
          </p:nvSpPr>
          <p:spPr>
            <a:xfrm>
              <a:off x="3134147" y="158184"/>
              <a:ext cx="946291" cy="935191"/>
            </a:xfrm>
            <a:custGeom>
              <a:avLst/>
              <a:gdLst/>
              <a:ahLst/>
              <a:cxnLst/>
              <a:rect l="l" t="t" r="r" b="b"/>
              <a:pathLst>
                <a:path w="12532" h="12385" extrusionOk="0">
                  <a:moveTo>
                    <a:pt x="12393" y="0"/>
                  </a:moveTo>
                  <a:lnTo>
                    <a:pt x="0" y="12385"/>
                  </a:lnTo>
                  <a:cubicBezTo>
                    <a:pt x="954" y="12068"/>
                    <a:pt x="1929" y="11812"/>
                    <a:pt x="2918" y="11638"/>
                  </a:cubicBezTo>
                  <a:lnTo>
                    <a:pt x="12532" y="2026"/>
                  </a:lnTo>
                  <a:lnTo>
                    <a:pt x="123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46"/>
            <p:cNvSpPr/>
            <p:nvPr/>
          </p:nvSpPr>
          <p:spPr>
            <a:xfrm>
              <a:off x="4468729" y="618499"/>
              <a:ext cx="736902" cy="708737"/>
            </a:xfrm>
            <a:custGeom>
              <a:avLst/>
              <a:gdLst/>
              <a:ahLst/>
              <a:cxnLst/>
              <a:rect l="l" t="t" r="r" b="b"/>
              <a:pathLst>
                <a:path w="9759" h="9386" extrusionOk="0">
                  <a:moveTo>
                    <a:pt x="8501" y="0"/>
                  </a:moveTo>
                  <a:lnTo>
                    <a:pt x="0" y="8495"/>
                  </a:lnTo>
                  <a:cubicBezTo>
                    <a:pt x="144" y="8591"/>
                    <a:pt x="290" y="8680"/>
                    <a:pt x="435" y="8785"/>
                  </a:cubicBezTo>
                  <a:cubicBezTo>
                    <a:pt x="463" y="8798"/>
                    <a:pt x="489" y="8818"/>
                    <a:pt x="518" y="8840"/>
                  </a:cubicBezTo>
                  <a:cubicBezTo>
                    <a:pt x="629" y="8916"/>
                    <a:pt x="738" y="8992"/>
                    <a:pt x="843" y="9075"/>
                  </a:cubicBezTo>
                  <a:cubicBezTo>
                    <a:pt x="961" y="9158"/>
                    <a:pt x="1078" y="9233"/>
                    <a:pt x="1188" y="9316"/>
                  </a:cubicBezTo>
                  <a:cubicBezTo>
                    <a:pt x="1216" y="9337"/>
                    <a:pt x="1236" y="9357"/>
                    <a:pt x="1264" y="9379"/>
                  </a:cubicBezTo>
                  <a:cubicBezTo>
                    <a:pt x="1271" y="9379"/>
                    <a:pt x="1271" y="9385"/>
                    <a:pt x="1277" y="9385"/>
                  </a:cubicBezTo>
                  <a:lnTo>
                    <a:pt x="9759" y="906"/>
                  </a:lnTo>
                  <a:lnTo>
                    <a:pt x="85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46"/>
            <p:cNvSpPr/>
            <p:nvPr/>
          </p:nvSpPr>
          <p:spPr>
            <a:xfrm>
              <a:off x="4350176" y="539666"/>
              <a:ext cx="746341" cy="710927"/>
            </a:xfrm>
            <a:custGeom>
              <a:avLst/>
              <a:gdLst/>
              <a:ahLst/>
              <a:cxnLst/>
              <a:rect l="l" t="t" r="r" b="b"/>
              <a:pathLst>
                <a:path w="9884" h="9415" extrusionOk="0">
                  <a:moveTo>
                    <a:pt x="8627" y="1"/>
                  </a:moveTo>
                  <a:lnTo>
                    <a:pt x="1" y="8618"/>
                  </a:lnTo>
                  <a:cubicBezTo>
                    <a:pt x="470" y="8867"/>
                    <a:pt x="927" y="9131"/>
                    <a:pt x="1376" y="9414"/>
                  </a:cubicBezTo>
                  <a:lnTo>
                    <a:pt x="9884" y="905"/>
                  </a:lnTo>
                  <a:lnTo>
                    <a:pt x="8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46"/>
            <p:cNvSpPr/>
            <p:nvPr/>
          </p:nvSpPr>
          <p:spPr>
            <a:xfrm>
              <a:off x="2055925" y="3701238"/>
              <a:ext cx="622731" cy="697863"/>
            </a:xfrm>
            <a:custGeom>
              <a:avLst/>
              <a:gdLst/>
              <a:ahLst/>
              <a:cxnLst/>
              <a:rect l="l" t="t" r="r" b="b"/>
              <a:pathLst>
                <a:path w="8247" h="9242" extrusionOk="0">
                  <a:moveTo>
                    <a:pt x="7072" y="1"/>
                  </a:moveTo>
                  <a:lnTo>
                    <a:pt x="2081" y="4992"/>
                  </a:lnTo>
                  <a:lnTo>
                    <a:pt x="0" y="9242"/>
                  </a:lnTo>
                  <a:lnTo>
                    <a:pt x="8246" y="996"/>
                  </a:lnTo>
                  <a:cubicBezTo>
                    <a:pt x="7845" y="679"/>
                    <a:pt x="7452" y="347"/>
                    <a:pt x="7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46"/>
            <p:cNvSpPr/>
            <p:nvPr/>
          </p:nvSpPr>
          <p:spPr>
            <a:xfrm>
              <a:off x="4222789" y="465061"/>
              <a:ext cx="764690" cy="717647"/>
            </a:xfrm>
            <a:custGeom>
              <a:avLst/>
              <a:gdLst/>
              <a:ahLst/>
              <a:cxnLst/>
              <a:rect l="l" t="t" r="r" b="b"/>
              <a:pathLst>
                <a:path w="10127" h="9504" extrusionOk="0">
                  <a:moveTo>
                    <a:pt x="8938" y="0"/>
                  </a:moveTo>
                  <a:lnTo>
                    <a:pt x="3491" y="5356"/>
                  </a:lnTo>
                  <a:cubicBezTo>
                    <a:pt x="3484" y="5356"/>
                    <a:pt x="3478" y="5350"/>
                    <a:pt x="3471" y="5343"/>
                  </a:cubicBezTo>
                  <a:lnTo>
                    <a:pt x="1" y="8812"/>
                  </a:lnTo>
                  <a:cubicBezTo>
                    <a:pt x="499" y="9025"/>
                    <a:pt x="996" y="9254"/>
                    <a:pt x="1481" y="9503"/>
                  </a:cubicBezTo>
                  <a:lnTo>
                    <a:pt x="10126" y="856"/>
                  </a:lnTo>
                  <a:lnTo>
                    <a:pt x="89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46"/>
            <p:cNvSpPr/>
            <p:nvPr/>
          </p:nvSpPr>
          <p:spPr>
            <a:xfrm>
              <a:off x="3935243" y="758874"/>
              <a:ext cx="403979" cy="316311"/>
            </a:xfrm>
            <a:custGeom>
              <a:avLst/>
              <a:gdLst/>
              <a:ahLst/>
              <a:cxnLst/>
              <a:rect l="l" t="t" r="r" b="b"/>
              <a:pathLst>
                <a:path w="5350" h="4189" extrusionOk="0">
                  <a:moveTo>
                    <a:pt x="3761" y="1"/>
                  </a:moveTo>
                  <a:lnTo>
                    <a:pt x="0" y="3759"/>
                  </a:lnTo>
                  <a:cubicBezTo>
                    <a:pt x="588" y="3877"/>
                    <a:pt x="1168" y="4023"/>
                    <a:pt x="1736" y="4189"/>
                  </a:cubicBezTo>
                  <a:lnTo>
                    <a:pt x="5350" y="581"/>
                  </a:lnTo>
                  <a:cubicBezTo>
                    <a:pt x="5274" y="546"/>
                    <a:pt x="5199" y="518"/>
                    <a:pt x="5116" y="483"/>
                  </a:cubicBezTo>
                  <a:cubicBezTo>
                    <a:pt x="5025" y="448"/>
                    <a:pt x="4935" y="415"/>
                    <a:pt x="4846" y="380"/>
                  </a:cubicBezTo>
                  <a:cubicBezTo>
                    <a:pt x="4756" y="346"/>
                    <a:pt x="4667" y="311"/>
                    <a:pt x="4577" y="283"/>
                  </a:cubicBezTo>
                  <a:cubicBezTo>
                    <a:pt x="4424" y="221"/>
                    <a:pt x="4265" y="166"/>
                    <a:pt x="4113" y="117"/>
                  </a:cubicBezTo>
                  <a:cubicBezTo>
                    <a:pt x="4086" y="103"/>
                    <a:pt x="4058" y="97"/>
                    <a:pt x="4030" y="90"/>
                  </a:cubicBezTo>
                  <a:cubicBezTo>
                    <a:pt x="3940" y="55"/>
                    <a:pt x="3850" y="27"/>
                    <a:pt x="3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46"/>
            <p:cNvSpPr/>
            <p:nvPr/>
          </p:nvSpPr>
          <p:spPr>
            <a:xfrm>
              <a:off x="4085057" y="809467"/>
              <a:ext cx="383742" cy="314197"/>
            </a:xfrm>
            <a:custGeom>
              <a:avLst/>
              <a:gdLst/>
              <a:ahLst/>
              <a:cxnLst/>
              <a:rect l="l" t="t" r="r" b="b"/>
              <a:pathLst>
                <a:path w="5082" h="4161" extrusionOk="0">
                  <a:moveTo>
                    <a:pt x="3595" y="1"/>
                  </a:moveTo>
                  <a:lnTo>
                    <a:pt x="0" y="3594"/>
                  </a:lnTo>
                  <a:cubicBezTo>
                    <a:pt x="539" y="3760"/>
                    <a:pt x="1072" y="3954"/>
                    <a:pt x="1598" y="4161"/>
                  </a:cubicBezTo>
                  <a:lnTo>
                    <a:pt x="5081" y="678"/>
                  </a:lnTo>
                  <a:cubicBezTo>
                    <a:pt x="4617" y="450"/>
                    <a:pt x="4147" y="235"/>
                    <a:pt x="3671" y="36"/>
                  </a:cubicBezTo>
                  <a:cubicBezTo>
                    <a:pt x="3643" y="21"/>
                    <a:pt x="3615" y="14"/>
                    <a:pt x="35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46"/>
            <p:cNvSpPr/>
            <p:nvPr/>
          </p:nvSpPr>
          <p:spPr>
            <a:xfrm>
              <a:off x="3383635" y="333521"/>
              <a:ext cx="708737" cy="698392"/>
            </a:xfrm>
            <a:custGeom>
              <a:avLst/>
              <a:gdLst/>
              <a:ahLst/>
              <a:cxnLst/>
              <a:rect l="l" t="t" r="r" b="b"/>
              <a:pathLst>
                <a:path w="9386" h="9249" extrusionOk="0">
                  <a:moveTo>
                    <a:pt x="9248" y="0"/>
                  </a:moveTo>
                  <a:lnTo>
                    <a:pt x="0" y="9248"/>
                  </a:lnTo>
                  <a:cubicBezTo>
                    <a:pt x="795" y="9124"/>
                    <a:pt x="1604" y="9041"/>
                    <a:pt x="2412" y="9006"/>
                  </a:cubicBezTo>
                  <a:lnTo>
                    <a:pt x="9386" y="2032"/>
                  </a:lnTo>
                  <a:lnTo>
                    <a:pt x="92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46"/>
            <p:cNvSpPr/>
            <p:nvPr/>
          </p:nvSpPr>
          <p:spPr>
            <a:xfrm>
              <a:off x="3166088" y="4083777"/>
              <a:ext cx="706094" cy="695825"/>
            </a:xfrm>
            <a:custGeom>
              <a:avLst/>
              <a:gdLst/>
              <a:ahLst/>
              <a:cxnLst/>
              <a:rect l="l" t="t" r="r" b="b"/>
              <a:pathLst>
                <a:path w="9351" h="9215" extrusionOk="0">
                  <a:moveTo>
                    <a:pt x="9350" y="1"/>
                  </a:moveTo>
                  <a:lnTo>
                    <a:pt x="9350" y="1"/>
                  </a:lnTo>
                  <a:cubicBezTo>
                    <a:pt x="8556" y="125"/>
                    <a:pt x="7755" y="208"/>
                    <a:pt x="6945" y="236"/>
                  </a:cubicBezTo>
                  <a:lnTo>
                    <a:pt x="0" y="7183"/>
                  </a:lnTo>
                  <a:lnTo>
                    <a:pt x="138" y="9215"/>
                  </a:lnTo>
                  <a:lnTo>
                    <a:pt x="9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46"/>
            <p:cNvSpPr/>
            <p:nvPr/>
          </p:nvSpPr>
          <p:spPr>
            <a:xfrm>
              <a:off x="2269848" y="3931999"/>
              <a:ext cx="764161" cy="718100"/>
            </a:xfrm>
            <a:custGeom>
              <a:avLst/>
              <a:gdLst/>
              <a:ahLst/>
              <a:cxnLst/>
              <a:rect l="l" t="t" r="r" b="b"/>
              <a:pathLst>
                <a:path w="10120" h="9510" extrusionOk="0">
                  <a:moveTo>
                    <a:pt x="8641" y="0"/>
                  </a:moveTo>
                  <a:lnTo>
                    <a:pt x="1" y="8639"/>
                  </a:lnTo>
                  <a:lnTo>
                    <a:pt x="1203" y="9510"/>
                  </a:lnTo>
                  <a:lnTo>
                    <a:pt x="6651" y="4154"/>
                  </a:lnTo>
                  <a:lnTo>
                    <a:pt x="6657" y="4154"/>
                  </a:lnTo>
                  <a:lnTo>
                    <a:pt x="10119" y="683"/>
                  </a:lnTo>
                  <a:cubicBezTo>
                    <a:pt x="9621" y="476"/>
                    <a:pt x="9124" y="249"/>
                    <a:pt x="8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46"/>
            <p:cNvSpPr/>
            <p:nvPr/>
          </p:nvSpPr>
          <p:spPr>
            <a:xfrm>
              <a:off x="1580432" y="1031318"/>
              <a:ext cx="412964" cy="385252"/>
            </a:xfrm>
            <a:custGeom>
              <a:avLst/>
              <a:gdLst/>
              <a:ahLst/>
              <a:cxnLst/>
              <a:rect l="l" t="t" r="r" b="b"/>
              <a:pathLst>
                <a:path w="5469" h="5102" extrusionOk="0">
                  <a:moveTo>
                    <a:pt x="4010" y="0"/>
                  </a:moveTo>
                  <a:lnTo>
                    <a:pt x="1" y="4008"/>
                  </a:lnTo>
                  <a:lnTo>
                    <a:pt x="1079" y="5101"/>
                  </a:lnTo>
                  <a:lnTo>
                    <a:pt x="5468" y="712"/>
                  </a:lnTo>
                  <a:lnTo>
                    <a:pt x="40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46"/>
            <p:cNvSpPr/>
            <p:nvPr/>
          </p:nvSpPr>
          <p:spPr>
            <a:xfrm>
              <a:off x="5710734" y="2659638"/>
              <a:ext cx="360183" cy="360183"/>
            </a:xfrm>
            <a:custGeom>
              <a:avLst/>
              <a:gdLst/>
              <a:ahLst/>
              <a:cxnLst/>
              <a:rect l="l" t="t" r="r" b="b"/>
              <a:pathLst>
                <a:path w="4770" h="4770" extrusionOk="0">
                  <a:moveTo>
                    <a:pt x="4769" y="0"/>
                  </a:moveTo>
                  <a:lnTo>
                    <a:pt x="0" y="4769"/>
                  </a:lnTo>
                  <a:lnTo>
                    <a:pt x="2323" y="4610"/>
                  </a:lnTo>
                  <a:lnTo>
                    <a:pt x="4521" y="2412"/>
                  </a:lnTo>
                  <a:lnTo>
                    <a:pt x="47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46"/>
            <p:cNvSpPr/>
            <p:nvPr/>
          </p:nvSpPr>
          <p:spPr>
            <a:xfrm>
              <a:off x="5509346" y="2578690"/>
              <a:ext cx="566325" cy="454646"/>
            </a:xfrm>
            <a:custGeom>
              <a:avLst/>
              <a:gdLst/>
              <a:ahLst/>
              <a:cxnLst/>
              <a:rect l="l" t="t" r="r" b="b"/>
              <a:pathLst>
                <a:path w="7500" h="6021" extrusionOk="0">
                  <a:moveTo>
                    <a:pt x="6020" y="1"/>
                  </a:moveTo>
                  <a:lnTo>
                    <a:pt x="0" y="6020"/>
                  </a:lnTo>
                  <a:lnTo>
                    <a:pt x="2322" y="5861"/>
                  </a:lnTo>
                  <a:lnTo>
                    <a:pt x="7471" y="719"/>
                  </a:lnTo>
                  <a:lnTo>
                    <a:pt x="7499" y="415"/>
                  </a:lnTo>
                  <a:lnTo>
                    <a:pt x="60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46"/>
            <p:cNvSpPr/>
            <p:nvPr/>
          </p:nvSpPr>
          <p:spPr>
            <a:xfrm>
              <a:off x="3055313" y="4075999"/>
              <a:ext cx="429048" cy="351801"/>
            </a:xfrm>
            <a:custGeom>
              <a:avLst/>
              <a:gdLst/>
              <a:ahLst/>
              <a:cxnLst/>
              <a:rect l="l" t="t" r="r" b="b"/>
              <a:pathLst>
                <a:path w="5682" h="4659" extrusionOk="0">
                  <a:moveTo>
                    <a:pt x="3781" y="1"/>
                  </a:moveTo>
                  <a:lnTo>
                    <a:pt x="1" y="3781"/>
                  </a:lnTo>
                  <a:cubicBezTo>
                    <a:pt x="415" y="3912"/>
                    <a:pt x="837" y="4036"/>
                    <a:pt x="1260" y="4148"/>
                  </a:cubicBezTo>
                  <a:lnTo>
                    <a:pt x="1293" y="4658"/>
                  </a:lnTo>
                  <a:lnTo>
                    <a:pt x="5682" y="269"/>
                  </a:lnTo>
                  <a:cubicBezTo>
                    <a:pt x="5627" y="263"/>
                    <a:pt x="5572" y="256"/>
                    <a:pt x="5516" y="249"/>
                  </a:cubicBezTo>
                  <a:cubicBezTo>
                    <a:pt x="5385" y="236"/>
                    <a:pt x="5254" y="228"/>
                    <a:pt x="5130" y="208"/>
                  </a:cubicBezTo>
                  <a:cubicBezTo>
                    <a:pt x="5095" y="208"/>
                    <a:pt x="5060" y="201"/>
                    <a:pt x="5025" y="201"/>
                  </a:cubicBezTo>
                  <a:cubicBezTo>
                    <a:pt x="4610" y="145"/>
                    <a:pt x="4196" y="77"/>
                    <a:pt x="3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46"/>
            <p:cNvSpPr/>
            <p:nvPr/>
          </p:nvSpPr>
          <p:spPr>
            <a:xfrm>
              <a:off x="2538667" y="390380"/>
              <a:ext cx="426405" cy="490664"/>
            </a:xfrm>
            <a:custGeom>
              <a:avLst/>
              <a:gdLst/>
              <a:ahLst/>
              <a:cxnLst/>
              <a:rect l="l" t="t" r="r" b="b"/>
              <a:pathLst>
                <a:path w="5647" h="6498" extrusionOk="0">
                  <a:moveTo>
                    <a:pt x="4776" y="1"/>
                  </a:moveTo>
                  <a:lnTo>
                    <a:pt x="0" y="4769"/>
                  </a:lnTo>
                  <a:lnTo>
                    <a:pt x="450" y="6498"/>
                  </a:lnTo>
                  <a:lnTo>
                    <a:pt x="5647" y="1299"/>
                  </a:lnTo>
                  <a:lnTo>
                    <a:pt x="47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46"/>
            <p:cNvSpPr/>
            <p:nvPr/>
          </p:nvSpPr>
          <p:spPr>
            <a:xfrm>
              <a:off x="2917581" y="4039452"/>
              <a:ext cx="403450" cy="316311"/>
            </a:xfrm>
            <a:custGeom>
              <a:avLst/>
              <a:gdLst/>
              <a:ahLst/>
              <a:cxnLst/>
              <a:rect l="l" t="t" r="r" b="b"/>
              <a:pathLst>
                <a:path w="5343" h="4189" extrusionOk="0">
                  <a:moveTo>
                    <a:pt x="3608" y="0"/>
                  </a:moveTo>
                  <a:lnTo>
                    <a:pt x="0" y="3608"/>
                  </a:lnTo>
                  <a:cubicBezTo>
                    <a:pt x="83" y="3643"/>
                    <a:pt x="173" y="3678"/>
                    <a:pt x="256" y="3713"/>
                  </a:cubicBezTo>
                  <a:cubicBezTo>
                    <a:pt x="347" y="3747"/>
                    <a:pt x="436" y="3781"/>
                    <a:pt x="526" y="3815"/>
                  </a:cubicBezTo>
                  <a:cubicBezTo>
                    <a:pt x="615" y="3850"/>
                    <a:pt x="705" y="3885"/>
                    <a:pt x="795" y="3913"/>
                  </a:cubicBezTo>
                  <a:cubicBezTo>
                    <a:pt x="954" y="3975"/>
                    <a:pt x="1106" y="4023"/>
                    <a:pt x="1259" y="4079"/>
                  </a:cubicBezTo>
                  <a:cubicBezTo>
                    <a:pt x="1286" y="4092"/>
                    <a:pt x="1314" y="4099"/>
                    <a:pt x="1349" y="4106"/>
                  </a:cubicBezTo>
                  <a:cubicBezTo>
                    <a:pt x="1425" y="4134"/>
                    <a:pt x="1508" y="4162"/>
                    <a:pt x="1583" y="4189"/>
                  </a:cubicBezTo>
                  <a:lnTo>
                    <a:pt x="5343" y="430"/>
                  </a:lnTo>
                  <a:cubicBezTo>
                    <a:pt x="4762" y="312"/>
                    <a:pt x="4182" y="166"/>
                    <a:pt x="3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46"/>
            <p:cNvSpPr/>
            <p:nvPr/>
          </p:nvSpPr>
          <p:spPr>
            <a:xfrm>
              <a:off x="2788155" y="3990445"/>
              <a:ext cx="383591" cy="314197"/>
            </a:xfrm>
            <a:custGeom>
              <a:avLst/>
              <a:gdLst/>
              <a:ahLst/>
              <a:cxnLst/>
              <a:rect l="l" t="t" r="r" b="b"/>
              <a:pathLst>
                <a:path w="5080" h="4161" extrusionOk="0">
                  <a:moveTo>
                    <a:pt x="3484" y="1"/>
                  </a:moveTo>
                  <a:lnTo>
                    <a:pt x="1" y="3484"/>
                  </a:lnTo>
                  <a:cubicBezTo>
                    <a:pt x="470" y="3718"/>
                    <a:pt x="948" y="3940"/>
                    <a:pt x="1430" y="4139"/>
                  </a:cubicBezTo>
                  <a:cubicBezTo>
                    <a:pt x="1452" y="4148"/>
                    <a:pt x="1472" y="4154"/>
                    <a:pt x="1487" y="4161"/>
                  </a:cubicBezTo>
                  <a:lnTo>
                    <a:pt x="5080" y="573"/>
                  </a:lnTo>
                  <a:cubicBezTo>
                    <a:pt x="4541" y="407"/>
                    <a:pt x="4010" y="215"/>
                    <a:pt x="3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46"/>
            <p:cNvSpPr/>
            <p:nvPr/>
          </p:nvSpPr>
          <p:spPr>
            <a:xfrm>
              <a:off x="3542284" y="4951172"/>
              <a:ext cx="49082" cy="52781"/>
            </a:xfrm>
            <a:custGeom>
              <a:avLst/>
              <a:gdLst/>
              <a:ahLst/>
              <a:cxnLst/>
              <a:rect l="l" t="t" r="r" b="b"/>
              <a:pathLst>
                <a:path w="650" h="699" extrusionOk="0">
                  <a:moveTo>
                    <a:pt x="650" y="0"/>
                  </a:moveTo>
                  <a:lnTo>
                    <a:pt x="1" y="651"/>
                  </a:lnTo>
                  <a:lnTo>
                    <a:pt x="457" y="699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46"/>
            <p:cNvSpPr/>
            <p:nvPr/>
          </p:nvSpPr>
          <p:spPr>
            <a:xfrm>
              <a:off x="2500081" y="278171"/>
              <a:ext cx="389330" cy="453589"/>
            </a:xfrm>
            <a:custGeom>
              <a:avLst/>
              <a:gdLst/>
              <a:ahLst/>
              <a:cxnLst/>
              <a:rect l="l" t="t" r="r" b="b"/>
              <a:pathLst>
                <a:path w="5156" h="6007" extrusionOk="0">
                  <a:moveTo>
                    <a:pt x="4285" y="0"/>
                  </a:moveTo>
                  <a:lnTo>
                    <a:pt x="0" y="4285"/>
                  </a:lnTo>
                  <a:lnTo>
                    <a:pt x="450" y="6007"/>
                  </a:lnTo>
                  <a:lnTo>
                    <a:pt x="5156" y="1299"/>
                  </a:lnTo>
                  <a:lnTo>
                    <a:pt x="4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46"/>
            <p:cNvSpPr/>
            <p:nvPr/>
          </p:nvSpPr>
          <p:spPr>
            <a:xfrm>
              <a:off x="2461495" y="252573"/>
              <a:ext cx="352783" cy="330432"/>
            </a:xfrm>
            <a:custGeom>
              <a:avLst/>
              <a:gdLst/>
              <a:ahLst/>
              <a:cxnLst/>
              <a:rect l="l" t="t" r="r" b="b"/>
              <a:pathLst>
                <a:path w="4672" h="4376" extrusionOk="0">
                  <a:moveTo>
                    <a:pt x="4575" y="1"/>
                  </a:moveTo>
                  <a:lnTo>
                    <a:pt x="1079" y="1577"/>
                  </a:lnTo>
                  <a:lnTo>
                    <a:pt x="1" y="2648"/>
                  </a:lnTo>
                  <a:lnTo>
                    <a:pt x="448" y="4375"/>
                  </a:lnTo>
                  <a:lnTo>
                    <a:pt x="4672" y="153"/>
                  </a:lnTo>
                  <a:lnTo>
                    <a:pt x="45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46"/>
            <p:cNvSpPr/>
            <p:nvPr/>
          </p:nvSpPr>
          <p:spPr>
            <a:xfrm>
              <a:off x="3927994" y="2537990"/>
              <a:ext cx="2017099" cy="1888807"/>
            </a:xfrm>
            <a:custGeom>
              <a:avLst/>
              <a:gdLst/>
              <a:ahLst/>
              <a:cxnLst/>
              <a:rect l="l" t="t" r="r" b="b"/>
              <a:pathLst>
                <a:path w="26713" h="25014" extrusionOk="0">
                  <a:moveTo>
                    <a:pt x="25013" y="1"/>
                  </a:moveTo>
                  <a:lnTo>
                    <a:pt x="12234" y="12786"/>
                  </a:lnTo>
                  <a:cubicBezTo>
                    <a:pt x="11175" y="14148"/>
                    <a:pt x="9953" y="15371"/>
                    <a:pt x="8598" y="16422"/>
                  </a:cubicBezTo>
                  <a:lnTo>
                    <a:pt x="0" y="25013"/>
                  </a:lnTo>
                  <a:cubicBezTo>
                    <a:pt x="20" y="25013"/>
                    <a:pt x="42" y="25007"/>
                    <a:pt x="55" y="25007"/>
                  </a:cubicBezTo>
                  <a:cubicBezTo>
                    <a:pt x="153" y="24992"/>
                    <a:pt x="249" y="24978"/>
                    <a:pt x="339" y="24958"/>
                  </a:cubicBezTo>
                  <a:cubicBezTo>
                    <a:pt x="505" y="24930"/>
                    <a:pt x="664" y="24902"/>
                    <a:pt x="830" y="24867"/>
                  </a:cubicBezTo>
                  <a:cubicBezTo>
                    <a:pt x="850" y="24867"/>
                    <a:pt x="871" y="24861"/>
                    <a:pt x="899" y="24854"/>
                  </a:cubicBezTo>
                  <a:lnTo>
                    <a:pt x="913" y="24854"/>
                  </a:lnTo>
                  <a:cubicBezTo>
                    <a:pt x="1506" y="24736"/>
                    <a:pt x="2094" y="24599"/>
                    <a:pt x="2674" y="24439"/>
                  </a:cubicBezTo>
                  <a:lnTo>
                    <a:pt x="2702" y="24481"/>
                  </a:lnTo>
                  <a:lnTo>
                    <a:pt x="20196" y="6987"/>
                  </a:lnTo>
                  <a:cubicBezTo>
                    <a:pt x="20231" y="6863"/>
                    <a:pt x="20265" y="6732"/>
                    <a:pt x="20299" y="6608"/>
                  </a:cubicBezTo>
                  <a:lnTo>
                    <a:pt x="20604" y="6588"/>
                  </a:lnTo>
                  <a:lnTo>
                    <a:pt x="26713" y="470"/>
                  </a:lnTo>
                  <a:lnTo>
                    <a:pt x="25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46"/>
            <p:cNvSpPr/>
            <p:nvPr/>
          </p:nvSpPr>
          <p:spPr>
            <a:xfrm>
              <a:off x="3154535" y="4098426"/>
              <a:ext cx="511505" cy="505237"/>
            </a:xfrm>
            <a:custGeom>
              <a:avLst/>
              <a:gdLst/>
              <a:ahLst/>
              <a:cxnLst/>
              <a:rect l="l" t="t" r="r" b="b"/>
              <a:pathLst>
                <a:path w="6774" h="6691" extrusionOk="0">
                  <a:moveTo>
                    <a:pt x="4658" y="1"/>
                  </a:moveTo>
                  <a:lnTo>
                    <a:pt x="0" y="4658"/>
                  </a:lnTo>
                  <a:lnTo>
                    <a:pt x="131" y="6690"/>
                  </a:lnTo>
                  <a:lnTo>
                    <a:pt x="6773" y="55"/>
                  </a:lnTo>
                  <a:lnTo>
                    <a:pt x="6773" y="55"/>
                  </a:lnTo>
                  <a:cubicBezTo>
                    <a:pt x="6605" y="59"/>
                    <a:pt x="6436" y="61"/>
                    <a:pt x="6268" y="61"/>
                  </a:cubicBezTo>
                  <a:cubicBezTo>
                    <a:pt x="5755" y="61"/>
                    <a:pt x="5244" y="43"/>
                    <a:pt x="4735" y="7"/>
                  </a:cubicBezTo>
                  <a:cubicBezTo>
                    <a:pt x="4706" y="1"/>
                    <a:pt x="4686" y="1"/>
                    <a:pt x="4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46"/>
            <p:cNvSpPr/>
            <p:nvPr/>
          </p:nvSpPr>
          <p:spPr>
            <a:xfrm>
              <a:off x="1136350" y="86675"/>
              <a:ext cx="4941903" cy="4941752"/>
            </a:xfrm>
            <a:custGeom>
              <a:avLst/>
              <a:gdLst/>
              <a:ahLst/>
              <a:cxnLst/>
              <a:rect l="l" t="t" r="r" b="b"/>
              <a:pathLst>
                <a:path w="65447" h="65445" extrusionOk="0">
                  <a:moveTo>
                    <a:pt x="32761" y="12552"/>
                  </a:moveTo>
                  <a:cubicBezTo>
                    <a:pt x="33258" y="12552"/>
                    <a:pt x="33764" y="12572"/>
                    <a:pt x="34262" y="12607"/>
                  </a:cubicBezTo>
                  <a:lnTo>
                    <a:pt x="34358" y="12620"/>
                  </a:lnTo>
                  <a:cubicBezTo>
                    <a:pt x="34448" y="12627"/>
                    <a:pt x="34544" y="12635"/>
                    <a:pt x="34642" y="12648"/>
                  </a:cubicBezTo>
                  <a:lnTo>
                    <a:pt x="34862" y="12668"/>
                  </a:lnTo>
                  <a:cubicBezTo>
                    <a:pt x="34967" y="12676"/>
                    <a:pt x="35063" y="12690"/>
                    <a:pt x="35166" y="12696"/>
                  </a:cubicBezTo>
                  <a:lnTo>
                    <a:pt x="35257" y="12709"/>
                  </a:lnTo>
                  <a:cubicBezTo>
                    <a:pt x="38415" y="13118"/>
                    <a:pt x="41477" y="14279"/>
                    <a:pt x="44110" y="16068"/>
                  </a:cubicBezTo>
                  <a:lnTo>
                    <a:pt x="44186" y="16125"/>
                  </a:lnTo>
                  <a:cubicBezTo>
                    <a:pt x="44269" y="16180"/>
                    <a:pt x="44345" y="16234"/>
                    <a:pt x="44422" y="16291"/>
                  </a:cubicBezTo>
                  <a:lnTo>
                    <a:pt x="44601" y="16422"/>
                  </a:lnTo>
                  <a:cubicBezTo>
                    <a:pt x="44684" y="16483"/>
                    <a:pt x="44767" y="16540"/>
                    <a:pt x="44850" y="16601"/>
                  </a:cubicBezTo>
                  <a:lnTo>
                    <a:pt x="44926" y="16664"/>
                  </a:lnTo>
                  <a:cubicBezTo>
                    <a:pt x="47456" y="18591"/>
                    <a:pt x="49529" y="21128"/>
                    <a:pt x="50911" y="23997"/>
                  </a:cubicBezTo>
                  <a:lnTo>
                    <a:pt x="50952" y="24080"/>
                  </a:lnTo>
                  <a:cubicBezTo>
                    <a:pt x="50987" y="24163"/>
                    <a:pt x="51029" y="24246"/>
                    <a:pt x="51063" y="24329"/>
                  </a:cubicBezTo>
                  <a:lnTo>
                    <a:pt x="51153" y="24528"/>
                  </a:lnTo>
                  <a:cubicBezTo>
                    <a:pt x="51194" y="24626"/>
                    <a:pt x="51243" y="24729"/>
                    <a:pt x="51284" y="24827"/>
                  </a:cubicBezTo>
                  <a:lnTo>
                    <a:pt x="51319" y="24916"/>
                  </a:lnTo>
                  <a:cubicBezTo>
                    <a:pt x="52550" y="27846"/>
                    <a:pt x="53074" y="31080"/>
                    <a:pt x="52840" y="34254"/>
                  </a:cubicBezTo>
                  <a:lnTo>
                    <a:pt x="52825" y="34356"/>
                  </a:lnTo>
                  <a:cubicBezTo>
                    <a:pt x="52818" y="34448"/>
                    <a:pt x="52812" y="34537"/>
                    <a:pt x="52805" y="34633"/>
                  </a:cubicBezTo>
                  <a:lnTo>
                    <a:pt x="52777" y="34847"/>
                  </a:lnTo>
                  <a:cubicBezTo>
                    <a:pt x="52770" y="34952"/>
                    <a:pt x="52757" y="35055"/>
                    <a:pt x="52749" y="35159"/>
                  </a:cubicBezTo>
                  <a:lnTo>
                    <a:pt x="52735" y="35262"/>
                  </a:lnTo>
                  <a:cubicBezTo>
                    <a:pt x="52327" y="38414"/>
                    <a:pt x="51166" y="41476"/>
                    <a:pt x="49376" y="44102"/>
                  </a:cubicBezTo>
                  <a:lnTo>
                    <a:pt x="49322" y="44185"/>
                  </a:lnTo>
                  <a:cubicBezTo>
                    <a:pt x="49259" y="44276"/>
                    <a:pt x="49197" y="44365"/>
                    <a:pt x="49134" y="44448"/>
                  </a:cubicBezTo>
                  <a:lnTo>
                    <a:pt x="49003" y="44627"/>
                  </a:lnTo>
                  <a:cubicBezTo>
                    <a:pt x="48948" y="44704"/>
                    <a:pt x="48900" y="44773"/>
                    <a:pt x="48844" y="44841"/>
                  </a:cubicBezTo>
                  <a:lnTo>
                    <a:pt x="48789" y="44924"/>
                  </a:lnTo>
                  <a:cubicBezTo>
                    <a:pt x="46853" y="47454"/>
                    <a:pt x="44317" y="49521"/>
                    <a:pt x="41449" y="50911"/>
                  </a:cubicBezTo>
                  <a:lnTo>
                    <a:pt x="41428" y="50917"/>
                  </a:lnTo>
                  <a:cubicBezTo>
                    <a:pt x="41408" y="50931"/>
                    <a:pt x="41386" y="50937"/>
                    <a:pt x="41366" y="50952"/>
                  </a:cubicBezTo>
                  <a:cubicBezTo>
                    <a:pt x="41270" y="50994"/>
                    <a:pt x="41172" y="51035"/>
                    <a:pt x="41076" y="51083"/>
                  </a:cubicBezTo>
                  <a:lnTo>
                    <a:pt x="40875" y="51173"/>
                  </a:lnTo>
                  <a:cubicBezTo>
                    <a:pt x="40792" y="51208"/>
                    <a:pt x="40709" y="51249"/>
                    <a:pt x="40626" y="51284"/>
                  </a:cubicBezTo>
                  <a:lnTo>
                    <a:pt x="40537" y="51317"/>
                  </a:lnTo>
                  <a:cubicBezTo>
                    <a:pt x="38065" y="52353"/>
                    <a:pt x="35384" y="52889"/>
                    <a:pt x="32706" y="52889"/>
                  </a:cubicBezTo>
                  <a:cubicBezTo>
                    <a:pt x="32201" y="52889"/>
                    <a:pt x="31696" y="52870"/>
                    <a:pt x="31193" y="52832"/>
                  </a:cubicBezTo>
                  <a:lnTo>
                    <a:pt x="31158" y="52832"/>
                  </a:lnTo>
                  <a:cubicBezTo>
                    <a:pt x="31137" y="52832"/>
                    <a:pt x="31117" y="52832"/>
                    <a:pt x="31095" y="52825"/>
                  </a:cubicBezTo>
                  <a:cubicBezTo>
                    <a:pt x="30986" y="52818"/>
                    <a:pt x="30881" y="52803"/>
                    <a:pt x="30778" y="52797"/>
                  </a:cubicBezTo>
                  <a:lnTo>
                    <a:pt x="30549" y="52777"/>
                  </a:lnTo>
                  <a:cubicBezTo>
                    <a:pt x="30467" y="52762"/>
                    <a:pt x="30377" y="52755"/>
                    <a:pt x="30287" y="52749"/>
                  </a:cubicBezTo>
                  <a:lnTo>
                    <a:pt x="30190" y="52735"/>
                  </a:lnTo>
                  <a:cubicBezTo>
                    <a:pt x="27031" y="52327"/>
                    <a:pt x="23969" y="51166"/>
                    <a:pt x="21343" y="49376"/>
                  </a:cubicBezTo>
                  <a:lnTo>
                    <a:pt x="21260" y="49320"/>
                  </a:lnTo>
                  <a:cubicBezTo>
                    <a:pt x="21171" y="49259"/>
                    <a:pt x="21088" y="49196"/>
                    <a:pt x="21005" y="49134"/>
                  </a:cubicBezTo>
                  <a:lnTo>
                    <a:pt x="20826" y="49003"/>
                  </a:lnTo>
                  <a:cubicBezTo>
                    <a:pt x="20750" y="48953"/>
                    <a:pt x="20673" y="48899"/>
                    <a:pt x="20604" y="48844"/>
                  </a:cubicBezTo>
                  <a:lnTo>
                    <a:pt x="20521" y="48781"/>
                  </a:lnTo>
                  <a:cubicBezTo>
                    <a:pt x="17991" y="46853"/>
                    <a:pt x="15924" y="44317"/>
                    <a:pt x="14542" y="41448"/>
                  </a:cubicBezTo>
                  <a:lnTo>
                    <a:pt x="14501" y="41365"/>
                  </a:lnTo>
                  <a:cubicBezTo>
                    <a:pt x="14453" y="41262"/>
                    <a:pt x="14405" y="41166"/>
                    <a:pt x="14363" y="41061"/>
                  </a:cubicBezTo>
                  <a:lnTo>
                    <a:pt x="14274" y="40867"/>
                  </a:lnTo>
                  <a:cubicBezTo>
                    <a:pt x="14239" y="40784"/>
                    <a:pt x="14197" y="40701"/>
                    <a:pt x="14163" y="40626"/>
                  </a:cubicBezTo>
                  <a:lnTo>
                    <a:pt x="14128" y="40535"/>
                  </a:lnTo>
                  <a:cubicBezTo>
                    <a:pt x="12897" y="37591"/>
                    <a:pt x="12373" y="34365"/>
                    <a:pt x="12615" y="31185"/>
                  </a:cubicBezTo>
                  <a:lnTo>
                    <a:pt x="12622" y="31095"/>
                  </a:lnTo>
                  <a:cubicBezTo>
                    <a:pt x="12628" y="30984"/>
                    <a:pt x="12642" y="30873"/>
                    <a:pt x="12648" y="30763"/>
                  </a:cubicBezTo>
                  <a:lnTo>
                    <a:pt x="12670" y="30556"/>
                  </a:lnTo>
                  <a:cubicBezTo>
                    <a:pt x="12683" y="30467"/>
                    <a:pt x="12690" y="30369"/>
                    <a:pt x="12705" y="30279"/>
                  </a:cubicBezTo>
                  <a:lnTo>
                    <a:pt x="12711" y="30190"/>
                  </a:lnTo>
                  <a:cubicBezTo>
                    <a:pt x="13119" y="27031"/>
                    <a:pt x="14280" y="23969"/>
                    <a:pt x="16077" y="21335"/>
                  </a:cubicBezTo>
                  <a:lnTo>
                    <a:pt x="16125" y="21260"/>
                  </a:lnTo>
                  <a:cubicBezTo>
                    <a:pt x="16181" y="21184"/>
                    <a:pt x="16236" y="21108"/>
                    <a:pt x="16291" y="21031"/>
                  </a:cubicBezTo>
                  <a:lnTo>
                    <a:pt x="16409" y="20866"/>
                  </a:lnTo>
                  <a:cubicBezTo>
                    <a:pt x="16472" y="20776"/>
                    <a:pt x="16540" y="20686"/>
                    <a:pt x="16603" y="20597"/>
                  </a:cubicBezTo>
                  <a:lnTo>
                    <a:pt x="16664" y="20521"/>
                  </a:lnTo>
                  <a:cubicBezTo>
                    <a:pt x="18593" y="17991"/>
                    <a:pt x="21129" y="15918"/>
                    <a:pt x="23997" y="14534"/>
                  </a:cubicBezTo>
                  <a:lnTo>
                    <a:pt x="24026" y="14527"/>
                  </a:lnTo>
                  <a:cubicBezTo>
                    <a:pt x="24045" y="14514"/>
                    <a:pt x="24067" y="14508"/>
                    <a:pt x="24080" y="14493"/>
                  </a:cubicBezTo>
                  <a:cubicBezTo>
                    <a:pt x="24170" y="14459"/>
                    <a:pt x="24253" y="14418"/>
                    <a:pt x="24342" y="14377"/>
                  </a:cubicBezTo>
                  <a:lnTo>
                    <a:pt x="24543" y="14285"/>
                  </a:lnTo>
                  <a:cubicBezTo>
                    <a:pt x="24633" y="14244"/>
                    <a:pt x="24731" y="14202"/>
                    <a:pt x="24827" y="14161"/>
                  </a:cubicBezTo>
                  <a:lnTo>
                    <a:pt x="24916" y="14128"/>
                  </a:lnTo>
                  <a:cubicBezTo>
                    <a:pt x="27391" y="13091"/>
                    <a:pt x="30080" y="12552"/>
                    <a:pt x="32761" y="12552"/>
                  </a:cubicBezTo>
                  <a:close/>
                  <a:moveTo>
                    <a:pt x="32772" y="11956"/>
                  </a:moveTo>
                  <a:cubicBezTo>
                    <a:pt x="30005" y="11956"/>
                    <a:pt x="27238" y="12507"/>
                    <a:pt x="24682" y="13574"/>
                  </a:cubicBezTo>
                  <a:lnTo>
                    <a:pt x="24654" y="13589"/>
                  </a:lnTo>
                  <a:cubicBezTo>
                    <a:pt x="24633" y="13595"/>
                    <a:pt x="24613" y="13602"/>
                    <a:pt x="24591" y="13609"/>
                  </a:cubicBezTo>
                  <a:cubicBezTo>
                    <a:pt x="24488" y="13657"/>
                    <a:pt x="24392" y="13698"/>
                    <a:pt x="24294" y="13746"/>
                  </a:cubicBezTo>
                  <a:lnTo>
                    <a:pt x="24094" y="13829"/>
                  </a:lnTo>
                  <a:cubicBezTo>
                    <a:pt x="24004" y="13871"/>
                    <a:pt x="23914" y="13912"/>
                    <a:pt x="23832" y="13954"/>
                  </a:cubicBezTo>
                  <a:cubicBezTo>
                    <a:pt x="23803" y="13968"/>
                    <a:pt x="23783" y="13975"/>
                    <a:pt x="23762" y="13988"/>
                  </a:cubicBezTo>
                  <a:lnTo>
                    <a:pt x="23742" y="13995"/>
                  </a:lnTo>
                  <a:cubicBezTo>
                    <a:pt x="20784" y="15420"/>
                    <a:pt x="18172" y="17548"/>
                    <a:pt x="16188" y="20161"/>
                  </a:cubicBezTo>
                  <a:lnTo>
                    <a:pt x="16125" y="20237"/>
                  </a:lnTo>
                  <a:cubicBezTo>
                    <a:pt x="16057" y="20333"/>
                    <a:pt x="15987" y="20423"/>
                    <a:pt x="15924" y="20514"/>
                  </a:cubicBezTo>
                  <a:lnTo>
                    <a:pt x="15808" y="20680"/>
                  </a:lnTo>
                  <a:cubicBezTo>
                    <a:pt x="15745" y="20763"/>
                    <a:pt x="15690" y="20837"/>
                    <a:pt x="15634" y="20914"/>
                  </a:cubicBezTo>
                  <a:lnTo>
                    <a:pt x="15579" y="20997"/>
                  </a:lnTo>
                  <a:cubicBezTo>
                    <a:pt x="13735" y="23707"/>
                    <a:pt x="12539" y="26865"/>
                    <a:pt x="12117" y="30113"/>
                  </a:cubicBezTo>
                  <a:lnTo>
                    <a:pt x="12109" y="30209"/>
                  </a:lnTo>
                  <a:cubicBezTo>
                    <a:pt x="12096" y="30307"/>
                    <a:pt x="12089" y="30404"/>
                    <a:pt x="12076" y="30500"/>
                  </a:cubicBezTo>
                  <a:lnTo>
                    <a:pt x="12054" y="30700"/>
                  </a:lnTo>
                  <a:cubicBezTo>
                    <a:pt x="12048" y="30812"/>
                    <a:pt x="12034" y="30929"/>
                    <a:pt x="12019" y="31047"/>
                  </a:cubicBezTo>
                  <a:lnTo>
                    <a:pt x="12013" y="31143"/>
                  </a:lnTo>
                  <a:cubicBezTo>
                    <a:pt x="11771" y="34413"/>
                    <a:pt x="12310" y="37737"/>
                    <a:pt x="13575" y="40764"/>
                  </a:cubicBezTo>
                  <a:lnTo>
                    <a:pt x="13617" y="40860"/>
                  </a:lnTo>
                  <a:cubicBezTo>
                    <a:pt x="13652" y="40943"/>
                    <a:pt x="13693" y="41026"/>
                    <a:pt x="13726" y="41116"/>
                  </a:cubicBezTo>
                  <a:lnTo>
                    <a:pt x="13818" y="41303"/>
                  </a:lnTo>
                  <a:cubicBezTo>
                    <a:pt x="13859" y="41406"/>
                    <a:pt x="13907" y="41511"/>
                    <a:pt x="13955" y="41622"/>
                  </a:cubicBezTo>
                  <a:lnTo>
                    <a:pt x="14003" y="41711"/>
                  </a:lnTo>
                  <a:cubicBezTo>
                    <a:pt x="15427" y="44662"/>
                    <a:pt x="17556" y="47275"/>
                    <a:pt x="20162" y="49259"/>
                  </a:cubicBezTo>
                  <a:lnTo>
                    <a:pt x="20245" y="49320"/>
                  </a:lnTo>
                  <a:cubicBezTo>
                    <a:pt x="20320" y="49383"/>
                    <a:pt x="20396" y="49438"/>
                    <a:pt x="20479" y="49493"/>
                  </a:cubicBezTo>
                  <a:lnTo>
                    <a:pt x="20652" y="49617"/>
                  </a:lnTo>
                  <a:cubicBezTo>
                    <a:pt x="20735" y="49680"/>
                    <a:pt x="20826" y="49750"/>
                    <a:pt x="20922" y="49811"/>
                  </a:cubicBezTo>
                  <a:lnTo>
                    <a:pt x="21005" y="49866"/>
                  </a:lnTo>
                  <a:cubicBezTo>
                    <a:pt x="23714" y="51712"/>
                    <a:pt x="26859" y="52908"/>
                    <a:pt x="30115" y="53329"/>
                  </a:cubicBezTo>
                  <a:lnTo>
                    <a:pt x="30218" y="53336"/>
                  </a:lnTo>
                  <a:cubicBezTo>
                    <a:pt x="30307" y="53349"/>
                    <a:pt x="30405" y="53357"/>
                    <a:pt x="30495" y="53371"/>
                  </a:cubicBezTo>
                  <a:lnTo>
                    <a:pt x="30709" y="53391"/>
                  </a:lnTo>
                  <a:cubicBezTo>
                    <a:pt x="30820" y="53406"/>
                    <a:pt x="30929" y="53412"/>
                    <a:pt x="31047" y="53425"/>
                  </a:cubicBezTo>
                  <a:lnTo>
                    <a:pt x="31110" y="53425"/>
                  </a:lnTo>
                  <a:lnTo>
                    <a:pt x="31143" y="53432"/>
                  </a:lnTo>
                  <a:cubicBezTo>
                    <a:pt x="31656" y="53467"/>
                    <a:pt x="32173" y="53489"/>
                    <a:pt x="32686" y="53489"/>
                  </a:cubicBezTo>
                  <a:cubicBezTo>
                    <a:pt x="35449" y="53489"/>
                    <a:pt x="38215" y="52935"/>
                    <a:pt x="40764" y="51871"/>
                  </a:cubicBezTo>
                  <a:lnTo>
                    <a:pt x="40862" y="51830"/>
                  </a:lnTo>
                  <a:cubicBezTo>
                    <a:pt x="40952" y="51795"/>
                    <a:pt x="41035" y="51753"/>
                    <a:pt x="41124" y="51712"/>
                  </a:cubicBezTo>
                  <a:lnTo>
                    <a:pt x="41318" y="51629"/>
                  </a:lnTo>
                  <a:cubicBezTo>
                    <a:pt x="41414" y="51581"/>
                    <a:pt x="41519" y="51539"/>
                    <a:pt x="41622" y="51491"/>
                  </a:cubicBezTo>
                  <a:cubicBezTo>
                    <a:pt x="41643" y="51476"/>
                    <a:pt x="41663" y="51470"/>
                    <a:pt x="41691" y="51457"/>
                  </a:cubicBezTo>
                  <a:lnTo>
                    <a:pt x="41711" y="51442"/>
                  </a:lnTo>
                  <a:cubicBezTo>
                    <a:pt x="44662" y="50025"/>
                    <a:pt x="47275" y="47890"/>
                    <a:pt x="49265" y="45284"/>
                  </a:cubicBezTo>
                  <a:lnTo>
                    <a:pt x="49322" y="45201"/>
                  </a:lnTo>
                  <a:cubicBezTo>
                    <a:pt x="49383" y="45125"/>
                    <a:pt x="49431" y="45049"/>
                    <a:pt x="49488" y="44972"/>
                  </a:cubicBezTo>
                  <a:lnTo>
                    <a:pt x="49612" y="44800"/>
                  </a:lnTo>
                  <a:cubicBezTo>
                    <a:pt x="49680" y="44710"/>
                    <a:pt x="49750" y="44621"/>
                    <a:pt x="49813" y="44525"/>
                  </a:cubicBezTo>
                  <a:lnTo>
                    <a:pt x="49867" y="44442"/>
                  </a:lnTo>
                  <a:cubicBezTo>
                    <a:pt x="51712" y="41738"/>
                    <a:pt x="52908" y="38586"/>
                    <a:pt x="53329" y="35338"/>
                  </a:cubicBezTo>
                  <a:lnTo>
                    <a:pt x="53344" y="35227"/>
                  </a:lnTo>
                  <a:cubicBezTo>
                    <a:pt x="53351" y="35124"/>
                    <a:pt x="53364" y="35013"/>
                    <a:pt x="53379" y="34904"/>
                  </a:cubicBezTo>
                  <a:lnTo>
                    <a:pt x="53399" y="34696"/>
                  </a:lnTo>
                  <a:cubicBezTo>
                    <a:pt x="53406" y="34599"/>
                    <a:pt x="53420" y="34502"/>
                    <a:pt x="53427" y="34406"/>
                  </a:cubicBezTo>
                  <a:lnTo>
                    <a:pt x="53427" y="34336"/>
                  </a:lnTo>
                  <a:lnTo>
                    <a:pt x="53434" y="34302"/>
                  </a:lnTo>
                  <a:cubicBezTo>
                    <a:pt x="53676" y="31032"/>
                    <a:pt x="53137" y="27708"/>
                    <a:pt x="51871" y="24681"/>
                  </a:cubicBezTo>
                  <a:lnTo>
                    <a:pt x="51836" y="24591"/>
                  </a:lnTo>
                  <a:cubicBezTo>
                    <a:pt x="51788" y="24487"/>
                    <a:pt x="51740" y="24384"/>
                    <a:pt x="51699" y="24279"/>
                  </a:cubicBezTo>
                  <a:lnTo>
                    <a:pt x="51609" y="24087"/>
                  </a:lnTo>
                  <a:cubicBezTo>
                    <a:pt x="51568" y="23997"/>
                    <a:pt x="51533" y="23914"/>
                    <a:pt x="51491" y="23831"/>
                  </a:cubicBezTo>
                  <a:lnTo>
                    <a:pt x="51450" y="23734"/>
                  </a:lnTo>
                  <a:cubicBezTo>
                    <a:pt x="50027" y="20783"/>
                    <a:pt x="47897" y="18170"/>
                    <a:pt x="45284" y="16186"/>
                  </a:cubicBezTo>
                  <a:lnTo>
                    <a:pt x="45210" y="16125"/>
                  </a:lnTo>
                  <a:cubicBezTo>
                    <a:pt x="45118" y="16062"/>
                    <a:pt x="45035" y="16000"/>
                    <a:pt x="44946" y="15937"/>
                  </a:cubicBezTo>
                  <a:lnTo>
                    <a:pt x="44773" y="15806"/>
                  </a:lnTo>
                  <a:cubicBezTo>
                    <a:pt x="44690" y="15752"/>
                    <a:pt x="44607" y="15689"/>
                    <a:pt x="44531" y="15634"/>
                  </a:cubicBezTo>
                  <a:cubicBezTo>
                    <a:pt x="44511" y="15621"/>
                    <a:pt x="44496" y="15612"/>
                    <a:pt x="44476" y="15599"/>
                  </a:cubicBezTo>
                  <a:lnTo>
                    <a:pt x="44448" y="15579"/>
                  </a:lnTo>
                  <a:cubicBezTo>
                    <a:pt x="41739" y="13733"/>
                    <a:pt x="38588" y="12537"/>
                    <a:pt x="35332" y="12116"/>
                  </a:cubicBezTo>
                  <a:lnTo>
                    <a:pt x="35235" y="12109"/>
                  </a:lnTo>
                  <a:cubicBezTo>
                    <a:pt x="35133" y="12096"/>
                    <a:pt x="35028" y="12081"/>
                    <a:pt x="34925" y="12074"/>
                  </a:cubicBezTo>
                  <a:lnTo>
                    <a:pt x="34703" y="12054"/>
                  </a:lnTo>
                  <a:cubicBezTo>
                    <a:pt x="34607" y="12039"/>
                    <a:pt x="34502" y="12033"/>
                    <a:pt x="34406" y="12019"/>
                  </a:cubicBezTo>
                  <a:lnTo>
                    <a:pt x="34303" y="12013"/>
                  </a:lnTo>
                  <a:cubicBezTo>
                    <a:pt x="33794" y="11975"/>
                    <a:pt x="33283" y="11956"/>
                    <a:pt x="32772" y="11956"/>
                  </a:cubicBezTo>
                  <a:close/>
                  <a:moveTo>
                    <a:pt x="33640" y="642"/>
                  </a:moveTo>
                  <a:lnTo>
                    <a:pt x="38269" y="1113"/>
                  </a:lnTo>
                  <a:lnTo>
                    <a:pt x="38789" y="8702"/>
                  </a:lnTo>
                  <a:lnTo>
                    <a:pt x="38996" y="8757"/>
                  </a:lnTo>
                  <a:cubicBezTo>
                    <a:pt x="39570" y="8909"/>
                    <a:pt x="40150" y="9082"/>
                    <a:pt x="40709" y="9276"/>
                  </a:cubicBezTo>
                  <a:lnTo>
                    <a:pt x="40792" y="9302"/>
                  </a:lnTo>
                  <a:cubicBezTo>
                    <a:pt x="40917" y="9344"/>
                    <a:pt x="41083" y="9400"/>
                    <a:pt x="41249" y="9462"/>
                  </a:cubicBezTo>
                  <a:cubicBezTo>
                    <a:pt x="41318" y="9490"/>
                    <a:pt x="41380" y="9510"/>
                    <a:pt x="41443" y="9538"/>
                  </a:cubicBezTo>
                  <a:lnTo>
                    <a:pt x="41587" y="9593"/>
                  </a:lnTo>
                  <a:cubicBezTo>
                    <a:pt x="41650" y="9614"/>
                    <a:pt x="41718" y="9641"/>
                    <a:pt x="41788" y="9669"/>
                  </a:cubicBezTo>
                  <a:cubicBezTo>
                    <a:pt x="41919" y="9717"/>
                    <a:pt x="42065" y="9780"/>
                    <a:pt x="42237" y="9848"/>
                  </a:cubicBezTo>
                  <a:lnTo>
                    <a:pt x="42320" y="9883"/>
                  </a:lnTo>
                  <a:cubicBezTo>
                    <a:pt x="42866" y="10112"/>
                    <a:pt x="43412" y="10367"/>
                    <a:pt x="43944" y="10636"/>
                  </a:cubicBezTo>
                  <a:lnTo>
                    <a:pt x="44131" y="10734"/>
                  </a:lnTo>
                  <a:lnTo>
                    <a:pt x="49556" y="5398"/>
                  </a:lnTo>
                  <a:lnTo>
                    <a:pt x="53329" y="8121"/>
                  </a:lnTo>
                  <a:lnTo>
                    <a:pt x="49985" y="14949"/>
                  </a:lnTo>
                  <a:lnTo>
                    <a:pt x="50136" y="15101"/>
                  </a:lnTo>
                  <a:cubicBezTo>
                    <a:pt x="50559" y="15523"/>
                    <a:pt x="50974" y="15959"/>
                    <a:pt x="51367" y="16409"/>
                  </a:cubicBezTo>
                  <a:lnTo>
                    <a:pt x="51422" y="16470"/>
                  </a:lnTo>
                  <a:cubicBezTo>
                    <a:pt x="51546" y="16616"/>
                    <a:pt x="51644" y="16732"/>
                    <a:pt x="51734" y="16843"/>
                  </a:cubicBezTo>
                  <a:cubicBezTo>
                    <a:pt x="51782" y="16898"/>
                    <a:pt x="51823" y="16948"/>
                    <a:pt x="51871" y="17002"/>
                  </a:cubicBezTo>
                  <a:lnTo>
                    <a:pt x="51961" y="17120"/>
                  </a:lnTo>
                  <a:cubicBezTo>
                    <a:pt x="52011" y="17175"/>
                    <a:pt x="52052" y="17230"/>
                    <a:pt x="52100" y="17286"/>
                  </a:cubicBezTo>
                  <a:cubicBezTo>
                    <a:pt x="52190" y="17395"/>
                    <a:pt x="52286" y="17520"/>
                    <a:pt x="52397" y="17672"/>
                  </a:cubicBezTo>
                  <a:lnTo>
                    <a:pt x="52452" y="17742"/>
                  </a:lnTo>
                  <a:cubicBezTo>
                    <a:pt x="52812" y="18212"/>
                    <a:pt x="53157" y="18703"/>
                    <a:pt x="53482" y="19200"/>
                  </a:cubicBezTo>
                  <a:lnTo>
                    <a:pt x="53600" y="19379"/>
                  </a:lnTo>
                  <a:lnTo>
                    <a:pt x="60960" y="17472"/>
                  </a:lnTo>
                  <a:lnTo>
                    <a:pt x="62867" y="21723"/>
                  </a:lnTo>
                  <a:lnTo>
                    <a:pt x="56738" y="25842"/>
                  </a:lnTo>
                  <a:lnTo>
                    <a:pt x="56557" y="25966"/>
                  </a:lnTo>
                  <a:lnTo>
                    <a:pt x="56614" y="26174"/>
                  </a:lnTo>
                  <a:cubicBezTo>
                    <a:pt x="56655" y="26311"/>
                    <a:pt x="56697" y="26457"/>
                    <a:pt x="56730" y="26595"/>
                  </a:cubicBezTo>
                  <a:cubicBezTo>
                    <a:pt x="56828" y="26990"/>
                    <a:pt x="56917" y="27390"/>
                    <a:pt x="57000" y="27784"/>
                  </a:cubicBezTo>
                  <a:cubicBezTo>
                    <a:pt x="57007" y="27804"/>
                    <a:pt x="57007" y="27826"/>
                    <a:pt x="57013" y="27854"/>
                  </a:cubicBezTo>
                  <a:cubicBezTo>
                    <a:pt x="57013" y="27867"/>
                    <a:pt x="57020" y="27887"/>
                    <a:pt x="57028" y="27909"/>
                  </a:cubicBezTo>
                  <a:lnTo>
                    <a:pt x="57042" y="27998"/>
                  </a:lnTo>
                  <a:cubicBezTo>
                    <a:pt x="57076" y="28186"/>
                    <a:pt x="57103" y="28337"/>
                    <a:pt x="57131" y="28476"/>
                  </a:cubicBezTo>
                  <a:cubicBezTo>
                    <a:pt x="57144" y="28544"/>
                    <a:pt x="57153" y="28614"/>
                    <a:pt x="57166" y="28675"/>
                  </a:cubicBezTo>
                  <a:lnTo>
                    <a:pt x="57186" y="28834"/>
                  </a:lnTo>
                  <a:cubicBezTo>
                    <a:pt x="57201" y="28904"/>
                    <a:pt x="57214" y="28974"/>
                    <a:pt x="57221" y="29042"/>
                  </a:cubicBezTo>
                  <a:cubicBezTo>
                    <a:pt x="57242" y="29181"/>
                    <a:pt x="57262" y="29332"/>
                    <a:pt x="57290" y="29526"/>
                  </a:cubicBezTo>
                  <a:lnTo>
                    <a:pt x="57297" y="29609"/>
                  </a:lnTo>
                  <a:cubicBezTo>
                    <a:pt x="57373" y="30196"/>
                    <a:pt x="57428" y="30798"/>
                    <a:pt x="57463" y="31392"/>
                  </a:cubicBezTo>
                  <a:lnTo>
                    <a:pt x="57470" y="31606"/>
                  </a:lnTo>
                  <a:lnTo>
                    <a:pt x="64803" y="33638"/>
                  </a:lnTo>
                  <a:lnTo>
                    <a:pt x="64333" y="38269"/>
                  </a:lnTo>
                  <a:lnTo>
                    <a:pt x="56745" y="38780"/>
                  </a:lnTo>
                  <a:lnTo>
                    <a:pt x="56688" y="38994"/>
                  </a:lnTo>
                  <a:cubicBezTo>
                    <a:pt x="56537" y="39568"/>
                    <a:pt x="56365" y="40142"/>
                    <a:pt x="56177" y="40709"/>
                  </a:cubicBezTo>
                  <a:lnTo>
                    <a:pt x="56149" y="40784"/>
                  </a:lnTo>
                  <a:cubicBezTo>
                    <a:pt x="56081" y="40971"/>
                    <a:pt x="56033" y="41116"/>
                    <a:pt x="55983" y="41249"/>
                  </a:cubicBezTo>
                  <a:cubicBezTo>
                    <a:pt x="55957" y="41310"/>
                    <a:pt x="55935" y="41380"/>
                    <a:pt x="55909" y="41441"/>
                  </a:cubicBezTo>
                  <a:lnTo>
                    <a:pt x="55880" y="41517"/>
                  </a:lnTo>
                  <a:cubicBezTo>
                    <a:pt x="55874" y="41545"/>
                    <a:pt x="55859" y="41572"/>
                    <a:pt x="55846" y="41607"/>
                  </a:cubicBezTo>
                  <a:cubicBezTo>
                    <a:pt x="55832" y="41648"/>
                    <a:pt x="55817" y="41690"/>
                    <a:pt x="55804" y="41731"/>
                  </a:cubicBezTo>
                  <a:lnTo>
                    <a:pt x="55784" y="41779"/>
                  </a:lnTo>
                  <a:cubicBezTo>
                    <a:pt x="55728" y="41919"/>
                    <a:pt x="55673" y="42056"/>
                    <a:pt x="55597" y="42235"/>
                  </a:cubicBezTo>
                  <a:lnTo>
                    <a:pt x="55562" y="42312"/>
                  </a:lnTo>
                  <a:cubicBezTo>
                    <a:pt x="55335" y="42858"/>
                    <a:pt x="55079" y="43405"/>
                    <a:pt x="54809" y="43936"/>
                  </a:cubicBezTo>
                  <a:lnTo>
                    <a:pt x="54713" y="44130"/>
                  </a:lnTo>
                  <a:lnTo>
                    <a:pt x="60047" y="49549"/>
                  </a:lnTo>
                  <a:lnTo>
                    <a:pt x="57325" y="53329"/>
                  </a:lnTo>
                  <a:lnTo>
                    <a:pt x="50496" y="49984"/>
                  </a:lnTo>
                  <a:lnTo>
                    <a:pt x="50343" y="50136"/>
                  </a:lnTo>
                  <a:cubicBezTo>
                    <a:pt x="49922" y="50557"/>
                    <a:pt x="49488" y="50972"/>
                    <a:pt x="49038" y="51359"/>
                  </a:cubicBezTo>
                  <a:lnTo>
                    <a:pt x="48907" y="51476"/>
                  </a:lnTo>
                  <a:cubicBezTo>
                    <a:pt x="48831" y="51546"/>
                    <a:pt x="48754" y="51607"/>
                    <a:pt x="48678" y="51677"/>
                  </a:cubicBezTo>
                  <a:cubicBezTo>
                    <a:pt x="48665" y="51684"/>
                    <a:pt x="48652" y="51690"/>
                    <a:pt x="48643" y="51705"/>
                  </a:cubicBezTo>
                  <a:cubicBezTo>
                    <a:pt x="48630" y="51712"/>
                    <a:pt x="48617" y="51725"/>
                    <a:pt x="48602" y="51732"/>
                  </a:cubicBezTo>
                  <a:cubicBezTo>
                    <a:pt x="48547" y="51782"/>
                    <a:pt x="48492" y="51830"/>
                    <a:pt x="48436" y="51871"/>
                  </a:cubicBezTo>
                  <a:lnTo>
                    <a:pt x="48320" y="51967"/>
                  </a:lnTo>
                  <a:cubicBezTo>
                    <a:pt x="48270" y="52009"/>
                    <a:pt x="48215" y="52057"/>
                    <a:pt x="48161" y="52098"/>
                  </a:cubicBezTo>
                  <a:cubicBezTo>
                    <a:pt x="48049" y="52188"/>
                    <a:pt x="47925" y="52286"/>
                    <a:pt x="47772" y="52395"/>
                  </a:cubicBezTo>
                  <a:cubicBezTo>
                    <a:pt x="47766" y="52404"/>
                    <a:pt x="47753" y="52417"/>
                    <a:pt x="47746" y="52424"/>
                  </a:cubicBezTo>
                  <a:lnTo>
                    <a:pt x="47711" y="52452"/>
                  </a:lnTo>
                  <a:cubicBezTo>
                    <a:pt x="47233" y="52810"/>
                    <a:pt x="46744" y="53157"/>
                    <a:pt x="46246" y="53482"/>
                  </a:cubicBezTo>
                  <a:lnTo>
                    <a:pt x="46066" y="53598"/>
                  </a:lnTo>
                  <a:lnTo>
                    <a:pt x="47973" y="60960"/>
                  </a:lnTo>
                  <a:lnTo>
                    <a:pt x="43723" y="62867"/>
                  </a:lnTo>
                  <a:lnTo>
                    <a:pt x="39487" y="56557"/>
                  </a:lnTo>
                  <a:lnTo>
                    <a:pt x="39280" y="56612"/>
                  </a:lnTo>
                  <a:cubicBezTo>
                    <a:pt x="38706" y="56771"/>
                    <a:pt x="38118" y="56909"/>
                    <a:pt x="37538" y="57020"/>
                  </a:cubicBezTo>
                  <a:lnTo>
                    <a:pt x="37516" y="57027"/>
                  </a:lnTo>
                  <a:cubicBezTo>
                    <a:pt x="37510" y="57027"/>
                    <a:pt x="37496" y="57033"/>
                    <a:pt x="37488" y="57033"/>
                  </a:cubicBezTo>
                  <a:lnTo>
                    <a:pt x="37447" y="57040"/>
                  </a:lnTo>
                  <a:cubicBezTo>
                    <a:pt x="37261" y="57075"/>
                    <a:pt x="37108" y="57103"/>
                    <a:pt x="36971" y="57131"/>
                  </a:cubicBezTo>
                  <a:cubicBezTo>
                    <a:pt x="36901" y="57138"/>
                    <a:pt x="36840" y="57151"/>
                    <a:pt x="36770" y="57164"/>
                  </a:cubicBezTo>
                  <a:lnTo>
                    <a:pt x="36611" y="57186"/>
                  </a:lnTo>
                  <a:cubicBezTo>
                    <a:pt x="36543" y="57199"/>
                    <a:pt x="36473" y="57206"/>
                    <a:pt x="36403" y="57221"/>
                  </a:cubicBezTo>
                  <a:cubicBezTo>
                    <a:pt x="36390" y="57221"/>
                    <a:pt x="36377" y="57227"/>
                    <a:pt x="36355" y="57227"/>
                  </a:cubicBezTo>
                  <a:cubicBezTo>
                    <a:pt x="36342" y="57227"/>
                    <a:pt x="36327" y="57234"/>
                    <a:pt x="36307" y="57234"/>
                  </a:cubicBezTo>
                  <a:cubicBezTo>
                    <a:pt x="36211" y="57247"/>
                    <a:pt x="36106" y="57262"/>
                    <a:pt x="36010" y="57275"/>
                  </a:cubicBezTo>
                  <a:lnTo>
                    <a:pt x="35838" y="57297"/>
                  </a:lnTo>
                  <a:cubicBezTo>
                    <a:pt x="35249" y="57372"/>
                    <a:pt x="34648" y="57428"/>
                    <a:pt x="34054" y="57463"/>
                  </a:cubicBezTo>
                  <a:lnTo>
                    <a:pt x="33839" y="57470"/>
                  </a:lnTo>
                  <a:lnTo>
                    <a:pt x="31807" y="64795"/>
                  </a:lnTo>
                  <a:lnTo>
                    <a:pt x="27177" y="64332"/>
                  </a:lnTo>
                  <a:lnTo>
                    <a:pt x="26665" y="56743"/>
                  </a:lnTo>
                  <a:lnTo>
                    <a:pt x="26457" y="56688"/>
                  </a:lnTo>
                  <a:cubicBezTo>
                    <a:pt x="25877" y="56536"/>
                    <a:pt x="25304" y="56363"/>
                    <a:pt x="24737" y="56169"/>
                  </a:cubicBezTo>
                  <a:lnTo>
                    <a:pt x="24654" y="56143"/>
                  </a:lnTo>
                  <a:cubicBezTo>
                    <a:pt x="24475" y="56080"/>
                    <a:pt x="24329" y="56031"/>
                    <a:pt x="24198" y="55983"/>
                  </a:cubicBezTo>
                  <a:cubicBezTo>
                    <a:pt x="24128" y="55955"/>
                    <a:pt x="24067" y="55935"/>
                    <a:pt x="23997" y="55907"/>
                  </a:cubicBezTo>
                  <a:lnTo>
                    <a:pt x="23860" y="55852"/>
                  </a:lnTo>
                  <a:cubicBezTo>
                    <a:pt x="23797" y="55831"/>
                    <a:pt x="23729" y="55804"/>
                    <a:pt x="23666" y="55776"/>
                  </a:cubicBezTo>
                  <a:cubicBezTo>
                    <a:pt x="23528" y="55728"/>
                    <a:pt x="23389" y="55665"/>
                    <a:pt x="23209" y="55597"/>
                  </a:cubicBezTo>
                  <a:lnTo>
                    <a:pt x="23133" y="55562"/>
                  </a:lnTo>
                  <a:cubicBezTo>
                    <a:pt x="22587" y="55333"/>
                    <a:pt x="22042" y="55078"/>
                    <a:pt x="21509" y="54809"/>
                  </a:cubicBezTo>
                  <a:lnTo>
                    <a:pt x="21315" y="54711"/>
                  </a:lnTo>
                  <a:lnTo>
                    <a:pt x="15898" y="60047"/>
                  </a:lnTo>
                  <a:lnTo>
                    <a:pt x="12117" y="57324"/>
                  </a:lnTo>
                  <a:lnTo>
                    <a:pt x="15461" y="50496"/>
                  </a:lnTo>
                  <a:lnTo>
                    <a:pt x="15310" y="50344"/>
                  </a:lnTo>
                  <a:cubicBezTo>
                    <a:pt x="14887" y="49922"/>
                    <a:pt x="14473" y="49486"/>
                    <a:pt x="14086" y="49036"/>
                  </a:cubicBezTo>
                  <a:lnTo>
                    <a:pt x="14032" y="48975"/>
                  </a:lnTo>
                  <a:cubicBezTo>
                    <a:pt x="13907" y="48829"/>
                    <a:pt x="13803" y="48713"/>
                    <a:pt x="13713" y="48602"/>
                  </a:cubicBezTo>
                  <a:cubicBezTo>
                    <a:pt x="13665" y="48547"/>
                    <a:pt x="13617" y="48491"/>
                    <a:pt x="13575" y="48436"/>
                  </a:cubicBezTo>
                  <a:lnTo>
                    <a:pt x="13486" y="48325"/>
                  </a:lnTo>
                  <a:cubicBezTo>
                    <a:pt x="13436" y="48270"/>
                    <a:pt x="13395" y="48215"/>
                    <a:pt x="13346" y="48159"/>
                  </a:cubicBezTo>
                  <a:cubicBezTo>
                    <a:pt x="13264" y="48049"/>
                    <a:pt x="13167" y="47932"/>
                    <a:pt x="13050" y="47772"/>
                  </a:cubicBezTo>
                  <a:lnTo>
                    <a:pt x="13030" y="47744"/>
                  </a:lnTo>
                  <a:cubicBezTo>
                    <a:pt x="13015" y="47731"/>
                    <a:pt x="13008" y="47718"/>
                    <a:pt x="12995" y="47703"/>
                  </a:cubicBezTo>
                  <a:cubicBezTo>
                    <a:pt x="12635" y="47233"/>
                    <a:pt x="12290" y="46742"/>
                    <a:pt x="11965" y="46245"/>
                  </a:cubicBezTo>
                  <a:lnTo>
                    <a:pt x="11847" y="46059"/>
                  </a:lnTo>
                  <a:lnTo>
                    <a:pt x="4487" y="47973"/>
                  </a:lnTo>
                  <a:lnTo>
                    <a:pt x="2579" y="43722"/>
                  </a:lnTo>
                  <a:lnTo>
                    <a:pt x="8889" y="39485"/>
                  </a:lnTo>
                  <a:lnTo>
                    <a:pt x="8833" y="39278"/>
                  </a:lnTo>
                  <a:cubicBezTo>
                    <a:pt x="8675" y="38697"/>
                    <a:pt x="8536" y="38117"/>
                    <a:pt x="8427" y="37530"/>
                  </a:cubicBezTo>
                  <a:lnTo>
                    <a:pt x="8405" y="37447"/>
                  </a:lnTo>
                  <a:cubicBezTo>
                    <a:pt x="8370" y="37259"/>
                    <a:pt x="8344" y="37108"/>
                    <a:pt x="8315" y="36969"/>
                  </a:cubicBezTo>
                  <a:cubicBezTo>
                    <a:pt x="8309" y="36901"/>
                    <a:pt x="8294" y="36831"/>
                    <a:pt x="8287" y="36762"/>
                  </a:cubicBezTo>
                  <a:lnTo>
                    <a:pt x="8261" y="36617"/>
                  </a:lnTo>
                  <a:cubicBezTo>
                    <a:pt x="8246" y="36548"/>
                    <a:pt x="8239" y="36471"/>
                    <a:pt x="8226" y="36403"/>
                  </a:cubicBezTo>
                  <a:cubicBezTo>
                    <a:pt x="8204" y="36264"/>
                    <a:pt x="8184" y="36106"/>
                    <a:pt x="8156" y="35919"/>
                  </a:cubicBezTo>
                  <a:lnTo>
                    <a:pt x="8150" y="35836"/>
                  </a:lnTo>
                  <a:cubicBezTo>
                    <a:pt x="8073" y="35249"/>
                    <a:pt x="8019" y="34647"/>
                    <a:pt x="7990" y="34053"/>
                  </a:cubicBezTo>
                  <a:lnTo>
                    <a:pt x="7977" y="33839"/>
                  </a:lnTo>
                  <a:lnTo>
                    <a:pt x="650" y="31807"/>
                  </a:lnTo>
                  <a:lnTo>
                    <a:pt x="1120" y="27176"/>
                  </a:lnTo>
                  <a:lnTo>
                    <a:pt x="8702" y="26658"/>
                  </a:lnTo>
                  <a:lnTo>
                    <a:pt x="8758" y="26451"/>
                  </a:lnTo>
                  <a:cubicBezTo>
                    <a:pt x="8909" y="25877"/>
                    <a:pt x="9082" y="25296"/>
                    <a:pt x="9276" y="24736"/>
                  </a:cubicBezTo>
                  <a:lnTo>
                    <a:pt x="9304" y="24661"/>
                  </a:lnTo>
                  <a:cubicBezTo>
                    <a:pt x="9365" y="24480"/>
                    <a:pt x="9414" y="24336"/>
                    <a:pt x="9463" y="24196"/>
                  </a:cubicBezTo>
                  <a:cubicBezTo>
                    <a:pt x="9490" y="24128"/>
                    <a:pt x="9511" y="24065"/>
                    <a:pt x="9538" y="24004"/>
                  </a:cubicBezTo>
                  <a:lnTo>
                    <a:pt x="9594" y="23858"/>
                  </a:lnTo>
                  <a:cubicBezTo>
                    <a:pt x="9614" y="23797"/>
                    <a:pt x="9642" y="23727"/>
                    <a:pt x="9671" y="23657"/>
                  </a:cubicBezTo>
                  <a:cubicBezTo>
                    <a:pt x="9719" y="23533"/>
                    <a:pt x="9774" y="23389"/>
                    <a:pt x="9850" y="23209"/>
                  </a:cubicBezTo>
                  <a:lnTo>
                    <a:pt x="9885" y="23127"/>
                  </a:lnTo>
                  <a:cubicBezTo>
                    <a:pt x="10112" y="22579"/>
                    <a:pt x="10367" y="22033"/>
                    <a:pt x="10638" y="21501"/>
                  </a:cubicBezTo>
                  <a:lnTo>
                    <a:pt x="10734" y="21315"/>
                  </a:lnTo>
                  <a:lnTo>
                    <a:pt x="5399" y="15889"/>
                  </a:lnTo>
                  <a:lnTo>
                    <a:pt x="8121" y="12116"/>
                  </a:lnTo>
                  <a:lnTo>
                    <a:pt x="14951" y="15461"/>
                  </a:lnTo>
                  <a:lnTo>
                    <a:pt x="15103" y="15309"/>
                  </a:lnTo>
                  <a:cubicBezTo>
                    <a:pt x="15524" y="14887"/>
                    <a:pt x="15959" y="14473"/>
                    <a:pt x="16409" y="14078"/>
                  </a:cubicBezTo>
                  <a:lnTo>
                    <a:pt x="16526" y="13975"/>
                  </a:lnTo>
                  <a:cubicBezTo>
                    <a:pt x="16609" y="13905"/>
                    <a:pt x="16686" y="13837"/>
                    <a:pt x="16769" y="13768"/>
                  </a:cubicBezTo>
                  <a:cubicBezTo>
                    <a:pt x="16782" y="13761"/>
                    <a:pt x="16795" y="13746"/>
                    <a:pt x="16803" y="13740"/>
                  </a:cubicBezTo>
                  <a:cubicBezTo>
                    <a:pt x="16817" y="13733"/>
                    <a:pt x="16830" y="13720"/>
                    <a:pt x="16845" y="13713"/>
                  </a:cubicBezTo>
                  <a:cubicBezTo>
                    <a:pt x="16900" y="13663"/>
                    <a:pt x="16948" y="13622"/>
                    <a:pt x="17002" y="13580"/>
                  </a:cubicBezTo>
                  <a:lnTo>
                    <a:pt x="17120" y="13477"/>
                  </a:lnTo>
                  <a:cubicBezTo>
                    <a:pt x="17177" y="13436"/>
                    <a:pt x="17231" y="13395"/>
                    <a:pt x="17286" y="13346"/>
                  </a:cubicBezTo>
                  <a:cubicBezTo>
                    <a:pt x="17397" y="13257"/>
                    <a:pt x="17522" y="13166"/>
                    <a:pt x="17674" y="13050"/>
                  </a:cubicBezTo>
                  <a:lnTo>
                    <a:pt x="17742" y="12993"/>
                  </a:lnTo>
                  <a:cubicBezTo>
                    <a:pt x="17757" y="12980"/>
                    <a:pt x="17777" y="12967"/>
                    <a:pt x="17790" y="12952"/>
                  </a:cubicBezTo>
                  <a:cubicBezTo>
                    <a:pt x="17812" y="12938"/>
                    <a:pt x="17825" y="12925"/>
                    <a:pt x="17847" y="12917"/>
                  </a:cubicBezTo>
                  <a:cubicBezTo>
                    <a:pt x="18164" y="12668"/>
                    <a:pt x="18504" y="12434"/>
                    <a:pt x="18835" y="12205"/>
                  </a:cubicBezTo>
                  <a:cubicBezTo>
                    <a:pt x="18951" y="12129"/>
                    <a:pt x="19076" y="12046"/>
                    <a:pt x="19209" y="11963"/>
                  </a:cubicBezTo>
                  <a:lnTo>
                    <a:pt x="19388" y="11847"/>
                  </a:lnTo>
                  <a:lnTo>
                    <a:pt x="17480" y="4485"/>
                  </a:lnTo>
                  <a:lnTo>
                    <a:pt x="21723" y="2578"/>
                  </a:lnTo>
                  <a:lnTo>
                    <a:pt x="25960" y="8888"/>
                  </a:lnTo>
                  <a:lnTo>
                    <a:pt x="26167" y="8833"/>
                  </a:lnTo>
                  <a:cubicBezTo>
                    <a:pt x="26748" y="8674"/>
                    <a:pt x="27328" y="8536"/>
                    <a:pt x="27917" y="8418"/>
                  </a:cubicBezTo>
                  <a:lnTo>
                    <a:pt x="27930" y="8418"/>
                  </a:lnTo>
                  <a:cubicBezTo>
                    <a:pt x="27944" y="8418"/>
                    <a:pt x="27950" y="8412"/>
                    <a:pt x="27965" y="8412"/>
                  </a:cubicBezTo>
                  <a:lnTo>
                    <a:pt x="28000" y="8405"/>
                  </a:lnTo>
                  <a:cubicBezTo>
                    <a:pt x="28186" y="8370"/>
                    <a:pt x="28338" y="8342"/>
                    <a:pt x="28476" y="8314"/>
                  </a:cubicBezTo>
                  <a:cubicBezTo>
                    <a:pt x="28546" y="8307"/>
                    <a:pt x="28622" y="8294"/>
                    <a:pt x="28690" y="8281"/>
                  </a:cubicBezTo>
                  <a:lnTo>
                    <a:pt x="28829" y="8259"/>
                  </a:lnTo>
                  <a:cubicBezTo>
                    <a:pt x="28904" y="8246"/>
                    <a:pt x="28974" y="8239"/>
                    <a:pt x="29043" y="8224"/>
                  </a:cubicBezTo>
                  <a:cubicBezTo>
                    <a:pt x="29063" y="8224"/>
                    <a:pt x="29078" y="8218"/>
                    <a:pt x="29098" y="8218"/>
                  </a:cubicBezTo>
                  <a:cubicBezTo>
                    <a:pt x="29111" y="8211"/>
                    <a:pt x="29126" y="8211"/>
                    <a:pt x="29140" y="8211"/>
                  </a:cubicBezTo>
                  <a:cubicBezTo>
                    <a:pt x="29244" y="8198"/>
                    <a:pt x="29347" y="8183"/>
                    <a:pt x="29451" y="8169"/>
                  </a:cubicBezTo>
                  <a:lnTo>
                    <a:pt x="29609" y="8148"/>
                  </a:lnTo>
                  <a:cubicBezTo>
                    <a:pt x="30198" y="8073"/>
                    <a:pt x="30798" y="8017"/>
                    <a:pt x="31392" y="7982"/>
                  </a:cubicBezTo>
                  <a:lnTo>
                    <a:pt x="31608" y="7975"/>
                  </a:lnTo>
                  <a:lnTo>
                    <a:pt x="33640" y="642"/>
                  </a:lnTo>
                  <a:close/>
                  <a:moveTo>
                    <a:pt x="33197" y="0"/>
                  </a:moveTo>
                  <a:lnTo>
                    <a:pt x="31152" y="7401"/>
                  </a:lnTo>
                  <a:cubicBezTo>
                    <a:pt x="30613" y="7436"/>
                    <a:pt x="30065" y="7484"/>
                    <a:pt x="29534" y="7554"/>
                  </a:cubicBezTo>
                  <a:lnTo>
                    <a:pt x="29375" y="7576"/>
                  </a:lnTo>
                  <a:cubicBezTo>
                    <a:pt x="29264" y="7589"/>
                    <a:pt x="29161" y="7602"/>
                    <a:pt x="29050" y="7617"/>
                  </a:cubicBezTo>
                  <a:cubicBezTo>
                    <a:pt x="29037" y="7624"/>
                    <a:pt x="29015" y="7624"/>
                    <a:pt x="28995" y="7624"/>
                  </a:cubicBezTo>
                  <a:cubicBezTo>
                    <a:pt x="28980" y="7630"/>
                    <a:pt x="28967" y="7630"/>
                    <a:pt x="28954" y="7630"/>
                  </a:cubicBezTo>
                  <a:cubicBezTo>
                    <a:pt x="28884" y="7644"/>
                    <a:pt x="28808" y="7659"/>
                    <a:pt x="28731" y="7672"/>
                  </a:cubicBezTo>
                  <a:lnTo>
                    <a:pt x="28594" y="7692"/>
                  </a:lnTo>
                  <a:cubicBezTo>
                    <a:pt x="28518" y="7707"/>
                    <a:pt x="28448" y="7713"/>
                    <a:pt x="28373" y="7727"/>
                  </a:cubicBezTo>
                  <a:cubicBezTo>
                    <a:pt x="28227" y="7755"/>
                    <a:pt x="28083" y="7783"/>
                    <a:pt x="27882" y="7816"/>
                  </a:cubicBezTo>
                  <a:lnTo>
                    <a:pt x="27854" y="7824"/>
                  </a:lnTo>
                  <a:cubicBezTo>
                    <a:pt x="27841" y="7824"/>
                    <a:pt x="27826" y="7831"/>
                    <a:pt x="27813" y="7831"/>
                  </a:cubicBezTo>
                  <a:lnTo>
                    <a:pt x="27799" y="7838"/>
                  </a:lnTo>
                  <a:cubicBezTo>
                    <a:pt x="27273" y="7941"/>
                    <a:pt x="26741" y="8058"/>
                    <a:pt x="26223" y="8198"/>
                  </a:cubicBezTo>
                  <a:lnTo>
                    <a:pt x="21937" y="1825"/>
                  </a:lnTo>
                  <a:lnTo>
                    <a:pt x="16775" y="4147"/>
                  </a:lnTo>
                  <a:lnTo>
                    <a:pt x="18696" y="11583"/>
                  </a:lnTo>
                  <a:cubicBezTo>
                    <a:pt x="18635" y="11625"/>
                    <a:pt x="18565" y="11666"/>
                    <a:pt x="18495" y="11714"/>
                  </a:cubicBezTo>
                  <a:cubicBezTo>
                    <a:pt x="18157" y="11943"/>
                    <a:pt x="17819" y="12185"/>
                    <a:pt x="17487" y="12434"/>
                  </a:cubicBezTo>
                  <a:cubicBezTo>
                    <a:pt x="17467" y="12454"/>
                    <a:pt x="17445" y="12469"/>
                    <a:pt x="17425" y="12482"/>
                  </a:cubicBezTo>
                  <a:cubicBezTo>
                    <a:pt x="17410" y="12495"/>
                    <a:pt x="17397" y="12510"/>
                    <a:pt x="17376" y="12524"/>
                  </a:cubicBezTo>
                  <a:lnTo>
                    <a:pt x="17362" y="12530"/>
                  </a:lnTo>
                  <a:cubicBezTo>
                    <a:pt x="17356" y="12537"/>
                    <a:pt x="17342" y="12544"/>
                    <a:pt x="17334" y="12552"/>
                  </a:cubicBezTo>
                  <a:lnTo>
                    <a:pt x="17308" y="12572"/>
                  </a:lnTo>
                  <a:cubicBezTo>
                    <a:pt x="17155" y="12690"/>
                    <a:pt x="17031" y="12786"/>
                    <a:pt x="16913" y="12875"/>
                  </a:cubicBezTo>
                  <a:cubicBezTo>
                    <a:pt x="16858" y="12925"/>
                    <a:pt x="16803" y="12973"/>
                    <a:pt x="16747" y="13015"/>
                  </a:cubicBezTo>
                  <a:lnTo>
                    <a:pt x="16623" y="13111"/>
                  </a:lnTo>
                  <a:cubicBezTo>
                    <a:pt x="16568" y="13159"/>
                    <a:pt x="16513" y="13207"/>
                    <a:pt x="16457" y="13249"/>
                  </a:cubicBezTo>
                  <a:lnTo>
                    <a:pt x="16430" y="13277"/>
                  </a:lnTo>
                  <a:cubicBezTo>
                    <a:pt x="16415" y="13290"/>
                    <a:pt x="16402" y="13298"/>
                    <a:pt x="16380" y="13312"/>
                  </a:cubicBezTo>
                  <a:cubicBezTo>
                    <a:pt x="16297" y="13381"/>
                    <a:pt x="16214" y="13456"/>
                    <a:pt x="16140" y="13526"/>
                  </a:cubicBezTo>
                  <a:lnTo>
                    <a:pt x="16049" y="13602"/>
                  </a:lnTo>
                  <a:cubicBezTo>
                    <a:pt x="16042" y="13609"/>
                    <a:pt x="16029" y="13622"/>
                    <a:pt x="16015" y="13630"/>
                  </a:cubicBezTo>
                  <a:cubicBezTo>
                    <a:pt x="15607" y="13988"/>
                    <a:pt x="15213" y="14355"/>
                    <a:pt x="14833" y="14735"/>
                  </a:cubicBezTo>
                  <a:lnTo>
                    <a:pt x="7936" y="11356"/>
                  </a:lnTo>
                  <a:lnTo>
                    <a:pt x="4625" y="15952"/>
                  </a:lnTo>
                  <a:lnTo>
                    <a:pt x="10009" y="21426"/>
                  </a:lnTo>
                  <a:cubicBezTo>
                    <a:pt x="9767" y="21909"/>
                    <a:pt x="9538" y="22407"/>
                    <a:pt x="9331" y="22898"/>
                  </a:cubicBezTo>
                  <a:cubicBezTo>
                    <a:pt x="9324" y="22911"/>
                    <a:pt x="9317" y="22932"/>
                    <a:pt x="9311" y="22946"/>
                  </a:cubicBezTo>
                  <a:lnTo>
                    <a:pt x="9297" y="22981"/>
                  </a:lnTo>
                  <a:cubicBezTo>
                    <a:pt x="9221" y="23168"/>
                    <a:pt x="9165" y="23306"/>
                    <a:pt x="9110" y="23443"/>
                  </a:cubicBezTo>
                  <a:cubicBezTo>
                    <a:pt x="9082" y="23513"/>
                    <a:pt x="9055" y="23583"/>
                    <a:pt x="9034" y="23651"/>
                  </a:cubicBezTo>
                  <a:lnTo>
                    <a:pt x="8979" y="23790"/>
                  </a:lnTo>
                  <a:cubicBezTo>
                    <a:pt x="8951" y="23858"/>
                    <a:pt x="8931" y="23921"/>
                    <a:pt x="8903" y="23989"/>
                  </a:cubicBezTo>
                  <a:cubicBezTo>
                    <a:pt x="8855" y="24128"/>
                    <a:pt x="8800" y="24279"/>
                    <a:pt x="8737" y="24467"/>
                  </a:cubicBezTo>
                  <a:lnTo>
                    <a:pt x="8709" y="24543"/>
                  </a:lnTo>
                  <a:cubicBezTo>
                    <a:pt x="8536" y="25054"/>
                    <a:pt x="8377" y="25573"/>
                    <a:pt x="8233" y="26091"/>
                  </a:cubicBezTo>
                  <a:lnTo>
                    <a:pt x="574" y="26617"/>
                  </a:lnTo>
                  <a:lnTo>
                    <a:pt x="0" y="32250"/>
                  </a:lnTo>
                  <a:lnTo>
                    <a:pt x="7403" y="34302"/>
                  </a:lnTo>
                  <a:cubicBezTo>
                    <a:pt x="7438" y="34834"/>
                    <a:pt x="7486" y="35380"/>
                    <a:pt x="7556" y="35912"/>
                  </a:cubicBezTo>
                  <a:lnTo>
                    <a:pt x="7569" y="35995"/>
                  </a:lnTo>
                  <a:cubicBezTo>
                    <a:pt x="7589" y="36189"/>
                    <a:pt x="7610" y="36347"/>
                    <a:pt x="7639" y="36493"/>
                  </a:cubicBezTo>
                  <a:cubicBezTo>
                    <a:pt x="7645" y="36569"/>
                    <a:pt x="7659" y="36637"/>
                    <a:pt x="7672" y="36713"/>
                  </a:cubicBezTo>
                  <a:lnTo>
                    <a:pt x="7693" y="36859"/>
                  </a:lnTo>
                  <a:cubicBezTo>
                    <a:pt x="7707" y="36927"/>
                    <a:pt x="7713" y="37004"/>
                    <a:pt x="7728" y="37073"/>
                  </a:cubicBezTo>
                  <a:cubicBezTo>
                    <a:pt x="7755" y="37211"/>
                    <a:pt x="7783" y="37370"/>
                    <a:pt x="7818" y="37564"/>
                  </a:cubicBezTo>
                  <a:lnTo>
                    <a:pt x="7824" y="37599"/>
                  </a:lnTo>
                  <a:cubicBezTo>
                    <a:pt x="7831" y="37619"/>
                    <a:pt x="7831" y="37632"/>
                    <a:pt x="7838" y="37647"/>
                  </a:cubicBezTo>
                  <a:cubicBezTo>
                    <a:pt x="7942" y="38172"/>
                    <a:pt x="8060" y="38704"/>
                    <a:pt x="8204" y="39230"/>
                  </a:cubicBezTo>
                  <a:lnTo>
                    <a:pt x="1825" y="43508"/>
                  </a:lnTo>
                  <a:lnTo>
                    <a:pt x="4147" y="48678"/>
                  </a:lnTo>
                  <a:lnTo>
                    <a:pt x="11585" y="46749"/>
                  </a:lnTo>
                  <a:cubicBezTo>
                    <a:pt x="11882" y="47198"/>
                    <a:pt x="12200" y="47641"/>
                    <a:pt x="12517" y="48069"/>
                  </a:cubicBezTo>
                  <a:cubicBezTo>
                    <a:pt x="12532" y="48083"/>
                    <a:pt x="12545" y="48098"/>
                    <a:pt x="12552" y="48111"/>
                  </a:cubicBezTo>
                  <a:lnTo>
                    <a:pt x="12574" y="48139"/>
                  </a:lnTo>
                  <a:cubicBezTo>
                    <a:pt x="12698" y="48298"/>
                    <a:pt x="12794" y="48414"/>
                    <a:pt x="12884" y="48532"/>
                  </a:cubicBezTo>
                  <a:cubicBezTo>
                    <a:pt x="12925" y="48589"/>
                    <a:pt x="12973" y="48643"/>
                    <a:pt x="13021" y="48705"/>
                  </a:cubicBezTo>
                  <a:lnTo>
                    <a:pt x="13104" y="48809"/>
                  </a:lnTo>
                  <a:cubicBezTo>
                    <a:pt x="13154" y="48871"/>
                    <a:pt x="13202" y="48927"/>
                    <a:pt x="13250" y="48988"/>
                  </a:cubicBezTo>
                  <a:cubicBezTo>
                    <a:pt x="13346" y="49099"/>
                    <a:pt x="13451" y="49224"/>
                    <a:pt x="13575" y="49368"/>
                  </a:cubicBezTo>
                  <a:lnTo>
                    <a:pt x="13637" y="49431"/>
                  </a:lnTo>
                  <a:cubicBezTo>
                    <a:pt x="13990" y="49839"/>
                    <a:pt x="14357" y="50232"/>
                    <a:pt x="14737" y="50612"/>
                  </a:cubicBezTo>
                  <a:lnTo>
                    <a:pt x="11356" y="57511"/>
                  </a:lnTo>
                  <a:lnTo>
                    <a:pt x="15952" y="60829"/>
                  </a:lnTo>
                  <a:lnTo>
                    <a:pt x="21426" y="55438"/>
                  </a:lnTo>
                  <a:cubicBezTo>
                    <a:pt x="21911" y="55680"/>
                    <a:pt x="22408" y="55907"/>
                    <a:pt x="22899" y="56114"/>
                  </a:cubicBezTo>
                  <a:cubicBezTo>
                    <a:pt x="22913" y="56121"/>
                    <a:pt x="22932" y="56128"/>
                    <a:pt x="22947" y="56136"/>
                  </a:cubicBezTo>
                  <a:lnTo>
                    <a:pt x="22982" y="56149"/>
                  </a:lnTo>
                  <a:cubicBezTo>
                    <a:pt x="23161" y="56219"/>
                    <a:pt x="23306" y="56280"/>
                    <a:pt x="23445" y="56335"/>
                  </a:cubicBezTo>
                  <a:cubicBezTo>
                    <a:pt x="23513" y="56363"/>
                    <a:pt x="23583" y="56391"/>
                    <a:pt x="23652" y="56411"/>
                  </a:cubicBezTo>
                  <a:lnTo>
                    <a:pt x="23790" y="56468"/>
                  </a:lnTo>
                  <a:cubicBezTo>
                    <a:pt x="23860" y="56494"/>
                    <a:pt x="23921" y="56516"/>
                    <a:pt x="23991" y="56542"/>
                  </a:cubicBezTo>
                  <a:cubicBezTo>
                    <a:pt x="24128" y="56592"/>
                    <a:pt x="24281" y="56647"/>
                    <a:pt x="24460" y="56708"/>
                  </a:cubicBezTo>
                  <a:lnTo>
                    <a:pt x="24550" y="56736"/>
                  </a:lnTo>
                  <a:cubicBezTo>
                    <a:pt x="25056" y="56909"/>
                    <a:pt x="25573" y="57068"/>
                    <a:pt x="26099" y="57214"/>
                  </a:cubicBezTo>
                  <a:lnTo>
                    <a:pt x="26617" y="64871"/>
                  </a:lnTo>
                  <a:lnTo>
                    <a:pt x="32250" y="65445"/>
                  </a:lnTo>
                  <a:lnTo>
                    <a:pt x="34303" y="58043"/>
                  </a:lnTo>
                  <a:cubicBezTo>
                    <a:pt x="34842" y="58009"/>
                    <a:pt x="35381" y="57961"/>
                    <a:pt x="35912" y="57891"/>
                  </a:cubicBezTo>
                  <a:lnTo>
                    <a:pt x="36086" y="57869"/>
                  </a:lnTo>
                  <a:cubicBezTo>
                    <a:pt x="36189" y="57856"/>
                    <a:pt x="36294" y="57843"/>
                    <a:pt x="36397" y="57828"/>
                  </a:cubicBezTo>
                  <a:cubicBezTo>
                    <a:pt x="36418" y="57821"/>
                    <a:pt x="36438" y="57821"/>
                    <a:pt x="36451" y="57815"/>
                  </a:cubicBezTo>
                  <a:lnTo>
                    <a:pt x="36493" y="57808"/>
                  </a:lnTo>
                  <a:cubicBezTo>
                    <a:pt x="36563" y="57801"/>
                    <a:pt x="36639" y="57786"/>
                    <a:pt x="36708" y="57780"/>
                  </a:cubicBezTo>
                  <a:lnTo>
                    <a:pt x="36866" y="57753"/>
                  </a:lnTo>
                  <a:cubicBezTo>
                    <a:pt x="36936" y="57738"/>
                    <a:pt x="37005" y="57732"/>
                    <a:pt x="37073" y="57718"/>
                  </a:cubicBezTo>
                  <a:cubicBezTo>
                    <a:pt x="37219" y="57690"/>
                    <a:pt x="37372" y="57662"/>
                    <a:pt x="37564" y="57629"/>
                  </a:cubicBezTo>
                  <a:lnTo>
                    <a:pt x="37593" y="57621"/>
                  </a:lnTo>
                  <a:cubicBezTo>
                    <a:pt x="37606" y="57621"/>
                    <a:pt x="37621" y="57614"/>
                    <a:pt x="37634" y="57614"/>
                  </a:cubicBezTo>
                  <a:lnTo>
                    <a:pt x="37647" y="57607"/>
                  </a:lnTo>
                  <a:cubicBezTo>
                    <a:pt x="38173" y="57504"/>
                    <a:pt x="38706" y="57387"/>
                    <a:pt x="39230" y="57247"/>
                  </a:cubicBezTo>
                  <a:lnTo>
                    <a:pt x="43509" y="63620"/>
                  </a:lnTo>
                  <a:lnTo>
                    <a:pt x="48678" y="61298"/>
                  </a:lnTo>
                  <a:lnTo>
                    <a:pt x="46751" y="53862"/>
                  </a:lnTo>
                  <a:cubicBezTo>
                    <a:pt x="47200" y="53565"/>
                    <a:pt x="47641" y="53246"/>
                    <a:pt x="48071" y="52921"/>
                  </a:cubicBezTo>
                  <a:lnTo>
                    <a:pt x="48084" y="52915"/>
                  </a:lnTo>
                  <a:cubicBezTo>
                    <a:pt x="48091" y="52908"/>
                    <a:pt x="48104" y="52901"/>
                    <a:pt x="48112" y="52893"/>
                  </a:cubicBezTo>
                  <a:lnTo>
                    <a:pt x="48139" y="52873"/>
                  </a:lnTo>
                  <a:cubicBezTo>
                    <a:pt x="48292" y="52755"/>
                    <a:pt x="48416" y="52659"/>
                    <a:pt x="48534" y="52561"/>
                  </a:cubicBezTo>
                  <a:cubicBezTo>
                    <a:pt x="48589" y="52520"/>
                    <a:pt x="48643" y="52472"/>
                    <a:pt x="48700" y="52430"/>
                  </a:cubicBezTo>
                  <a:lnTo>
                    <a:pt x="48809" y="52341"/>
                  </a:lnTo>
                  <a:cubicBezTo>
                    <a:pt x="48872" y="52293"/>
                    <a:pt x="48934" y="52244"/>
                    <a:pt x="48990" y="52196"/>
                  </a:cubicBezTo>
                  <a:lnTo>
                    <a:pt x="49016" y="52168"/>
                  </a:lnTo>
                  <a:cubicBezTo>
                    <a:pt x="49031" y="52155"/>
                    <a:pt x="49051" y="52147"/>
                    <a:pt x="49066" y="52133"/>
                  </a:cubicBezTo>
                  <a:cubicBezTo>
                    <a:pt x="49141" y="52064"/>
                    <a:pt x="49224" y="51996"/>
                    <a:pt x="49300" y="51926"/>
                  </a:cubicBezTo>
                  <a:lnTo>
                    <a:pt x="49431" y="51808"/>
                  </a:lnTo>
                  <a:cubicBezTo>
                    <a:pt x="49839" y="51457"/>
                    <a:pt x="50234" y="51090"/>
                    <a:pt x="50620" y="50710"/>
                  </a:cubicBezTo>
                  <a:lnTo>
                    <a:pt x="57511" y="54089"/>
                  </a:lnTo>
                  <a:lnTo>
                    <a:pt x="60829" y="49493"/>
                  </a:lnTo>
                  <a:lnTo>
                    <a:pt x="55438" y="44019"/>
                  </a:lnTo>
                  <a:cubicBezTo>
                    <a:pt x="55680" y="43536"/>
                    <a:pt x="55909" y="43038"/>
                    <a:pt x="56116" y="42547"/>
                  </a:cubicBezTo>
                  <a:cubicBezTo>
                    <a:pt x="56123" y="42534"/>
                    <a:pt x="56129" y="42512"/>
                    <a:pt x="56136" y="42499"/>
                  </a:cubicBezTo>
                  <a:lnTo>
                    <a:pt x="56149" y="42464"/>
                  </a:lnTo>
                  <a:cubicBezTo>
                    <a:pt x="56225" y="42285"/>
                    <a:pt x="56282" y="42139"/>
                    <a:pt x="56337" y="42002"/>
                  </a:cubicBezTo>
                  <a:lnTo>
                    <a:pt x="56356" y="41945"/>
                  </a:lnTo>
                  <a:cubicBezTo>
                    <a:pt x="56378" y="41904"/>
                    <a:pt x="56391" y="41856"/>
                    <a:pt x="56413" y="41814"/>
                  </a:cubicBezTo>
                  <a:cubicBezTo>
                    <a:pt x="56420" y="41788"/>
                    <a:pt x="56433" y="41759"/>
                    <a:pt x="56439" y="41725"/>
                  </a:cubicBezTo>
                  <a:lnTo>
                    <a:pt x="56468" y="41655"/>
                  </a:lnTo>
                  <a:cubicBezTo>
                    <a:pt x="56496" y="41587"/>
                    <a:pt x="56522" y="41524"/>
                    <a:pt x="56544" y="41456"/>
                  </a:cubicBezTo>
                  <a:cubicBezTo>
                    <a:pt x="56592" y="41317"/>
                    <a:pt x="56647" y="41166"/>
                    <a:pt x="56710" y="40985"/>
                  </a:cubicBezTo>
                  <a:lnTo>
                    <a:pt x="56738" y="40902"/>
                  </a:lnTo>
                  <a:cubicBezTo>
                    <a:pt x="56917" y="40391"/>
                    <a:pt x="57070" y="39872"/>
                    <a:pt x="57214" y="39354"/>
                  </a:cubicBezTo>
                  <a:lnTo>
                    <a:pt x="64873" y="38828"/>
                  </a:lnTo>
                  <a:lnTo>
                    <a:pt x="65446" y="33195"/>
                  </a:lnTo>
                  <a:lnTo>
                    <a:pt x="58043" y="31143"/>
                  </a:lnTo>
                  <a:cubicBezTo>
                    <a:pt x="58009" y="30604"/>
                    <a:pt x="57961" y="30065"/>
                    <a:pt x="57891" y="29533"/>
                  </a:cubicBezTo>
                  <a:lnTo>
                    <a:pt x="57884" y="29485"/>
                  </a:lnTo>
                  <a:lnTo>
                    <a:pt x="57884" y="29450"/>
                  </a:lnTo>
                  <a:cubicBezTo>
                    <a:pt x="57858" y="29256"/>
                    <a:pt x="57836" y="29098"/>
                    <a:pt x="57816" y="28952"/>
                  </a:cubicBezTo>
                  <a:cubicBezTo>
                    <a:pt x="57801" y="28882"/>
                    <a:pt x="57788" y="28808"/>
                    <a:pt x="57781" y="28738"/>
                  </a:cubicBezTo>
                  <a:lnTo>
                    <a:pt x="57753" y="28586"/>
                  </a:lnTo>
                  <a:cubicBezTo>
                    <a:pt x="57740" y="28509"/>
                    <a:pt x="57733" y="28441"/>
                    <a:pt x="57718" y="28372"/>
                  </a:cubicBezTo>
                  <a:cubicBezTo>
                    <a:pt x="57692" y="28227"/>
                    <a:pt x="57664" y="28075"/>
                    <a:pt x="57629" y="27881"/>
                  </a:cubicBezTo>
                  <a:lnTo>
                    <a:pt x="57622" y="27846"/>
                  </a:lnTo>
                  <a:cubicBezTo>
                    <a:pt x="57615" y="27826"/>
                    <a:pt x="57615" y="27813"/>
                    <a:pt x="57609" y="27798"/>
                  </a:cubicBezTo>
                  <a:cubicBezTo>
                    <a:pt x="57609" y="27778"/>
                    <a:pt x="57601" y="27756"/>
                    <a:pt x="57601" y="27743"/>
                  </a:cubicBezTo>
                  <a:cubicBezTo>
                    <a:pt x="57594" y="27715"/>
                    <a:pt x="57594" y="27688"/>
                    <a:pt x="57587" y="27660"/>
                  </a:cubicBezTo>
                  <a:cubicBezTo>
                    <a:pt x="57504" y="27258"/>
                    <a:pt x="57408" y="26850"/>
                    <a:pt x="57310" y="26451"/>
                  </a:cubicBezTo>
                  <a:cubicBezTo>
                    <a:pt x="57290" y="26374"/>
                    <a:pt x="57269" y="26298"/>
                    <a:pt x="57249" y="26215"/>
                  </a:cubicBezTo>
                  <a:lnTo>
                    <a:pt x="63622" y="21937"/>
                  </a:lnTo>
                  <a:lnTo>
                    <a:pt x="61300" y="16767"/>
                  </a:lnTo>
                  <a:lnTo>
                    <a:pt x="53862" y="18696"/>
                  </a:lnTo>
                  <a:cubicBezTo>
                    <a:pt x="53565" y="18246"/>
                    <a:pt x="53255" y="17804"/>
                    <a:pt x="52929" y="17376"/>
                  </a:cubicBezTo>
                  <a:lnTo>
                    <a:pt x="52873" y="17306"/>
                  </a:lnTo>
                  <a:cubicBezTo>
                    <a:pt x="52757" y="17155"/>
                    <a:pt x="52659" y="17031"/>
                    <a:pt x="52570" y="16913"/>
                  </a:cubicBezTo>
                  <a:cubicBezTo>
                    <a:pt x="52521" y="16856"/>
                    <a:pt x="52473" y="16802"/>
                    <a:pt x="52425" y="16740"/>
                  </a:cubicBezTo>
                  <a:lnTo>
                    <a:pt x="52334" y="16629"/>
                  </a:lnTo>
                  <a:cubicBezTo>
                    <a:pt x="52286" y="16566"/>
                    <a:pt x="52244" y="16511"/>
                    <a:pt x="52196" y="16457"/>
                  </a:cubicBezTo>
                  <a:cubicBezTo>
                    <a:pt x="52100" y="16345"/>
                    <a:pt x="51996" y="16228"/>
                    <a:pt x="51871" y="16077"/>
                  </a:cubicBezTo>
                  <a:lnTo>
                    <a:pt x="51845" y="16049"/>
                  </a:lnTo>
                  <a:cubicBezTo>
                    <a:pt x="51836" y="16035"/>
                    <a:pt x="51823" y="16027"/>
                    <a:pt x="51816" y="16014"/>
                  </a:cubicBezTo>
                  <a:cubicBezTo>
                    <a:pt x="51463" y="15606"/>
                    <a:pt x="51090" y="15213"/>
                    <a:pt x="50710" y="14824"/>
                  </a:cubicBezTo>
                  <a:lnTo>
                    <a:pt x="54091" y="7934"/>
                  </a:lnTo>
                  <a:lnTo>
                    <a:pt x="49494" y="4616"/>
                  </a:lnTo>
                  <a:lnTo>
                    <a:pt x="44020" y="10007"/>
                  </a:lnTo>
                  <a:cubicBezTo>
                    <a:pt x="43536" y="9765"/>
                    <a:pt x="43045" y="9538"/>
                    <a:pt x="42547" y="9331"/>
                  </a:cubicBezTo>
                  <a:lnTo>
                    <a:pt x="42464" y="9296"/>
                  </a:lnTo>
                  <a:cubicBezTo>
                    <a:pt x="42292" y="9226"/>
                    <a:pt x="42141" y="9165"/>
                    <a:pt x="42002" y="9110"/>
                  </a:cubicBezTo>
                  <a:cubicBezTo>
                    <a:pt x="41934" y="9082"/>
                    <a:pt x="41864" y="9054"/>
                    <a:pt x="41801" y="9034"/>
                  </a:cubicBezTo>
                  <a:lnTo>
                    <a:pt x="41657" y="8977"/>
                  </a:lnTo>
                  <a:cubicBezTo>
                    <a:pt x="41587" y="8951"/>
                    <a:pt x="41526" y="8929"/>
                    <a:pt x="41456" y="8903"/>
                  </a:cubicBezTo>
                  <a:cubicBezTo>
                    <a:pt x="41283" y="8840"/>
                    <a:pt x="41117" y="8778"/>
                    <a:pt x="40986" y="8737"/>
                  </a:cubicBezTo>
                  <a:lnTo>
                    <a:pt x="40952" y="8722"/>
                  </a:lnTo>
                  <a:cubicBezTo>
                    <a:pt x="40930" y="8715"/>
                    <a:pt x="40917" y="8709"/>
                    <a:pt x="40903" y="8709"/>
                  </a:cubicBezTo>
                  <a:cubicBezTo>
                    <a:pt x="40391" y="8536"/>
                    <a:pt x="39873" y="8377"/>
                    <a:pt x="39354" y="8231"/>
                  </a:cubicBezTo>
                  <a:lnTo>
                    <a:pt x="38830" y="574"/>
                  </a:lnTo>
                  <a:lnTo>
                    <a:pt x="331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46"/>
            <p:cNvSpPr/>
            <p:nvPr/>
          </p:nvSpPr>
          <p:spPr>
            <a:xfrm>
              <a:off x="3567882" y="2881263"/>
              <a:ext cx="772996" cy="713570"/>
            </a:xfrm>
            <a:custGeom>
              <a:avLst/>
              <a:gdLst/>
              <a:ahLst/>
              <a:cxnLst/>
              <a:rect l="l" t="t" r="r" b="b"/>
              <a:pathLst>
                <a:path w="10237" h="9450" extrusionOk="0">
                  <a:moveTo>
                    <a:pt x="4865" y="597"/>
                  </a:moveTo>
                  <a:cubicBezTo>
                    <a:pt x="5356" y="597"/>
                    <a:pt x="5854" y="686"/>
                    <a:pt x="6332" y="866"/>
                  </a:cubicBezTo>
                  <a:cubicBezTo>
                    <a:pt x="7360" y="1260"/>
                    <a:pt x="8176" y="2027"/>
                    <a:pt x="8626" y="3037"/>
                  </a:cubicBezTo>
                  <a:cubicBezTo>
                    <a:pt x="9558" y="5110"/>
                    <a:pt x="8633" y="7557"/>
                    <a:pt x="6559" y="8489"/>
                  </a:cubicBezTo>
                  <a:cubicBezTo>
                    <a:pt x="6012" y="8733"/>
                    <a:pt x="5439" y="8848"/>
                    <a:pt x="4875" y="8848"/>
                  </a:cubicBezTo>
                  <a:cubicBezTo>
                    <a:pt x="3297" y="8848"/>
                    <a:pt x="1789" y="7944"/>
                    <a:pt x="1107" y="6416"/>
                  </a:cubicBezTo>
                  <a:cubicBezTo>
                    <a:pt x="651" y="5414"/>
                    <a:pt x="616" y="4294"/>
                    <a:pt x="1009" y="3264"/>
                  </a:cubicBezTo>
                  <a:cubicBezTo>
                    <a:pt x="1404" y="2227"/>
                    <a:pt x="2170" y="1411"/>
                    <a:pt x="3172" y="963"/>
                  </a:cubicBezTo>
                  <a:cubicBezTo>
                    <a:pt x="3711" y="721"/>
                    <a:pt x="4285" y="597"/>
                    <a:pt x="4865" y="597"/>
                  </a:cubicBezTo>
                  <a:close/>
                  <a:moveTo>
                    <a:pt x="4855" y="0"/>
                  </a:moveTo>
                  <a:cubicBezTo>
                    <a:pt x="4199" y="0"/>
                    <a:pt x="3545" y="139"/>
                    <a:pt x="2931" y="416"/>
                  </a:cubicBezTo>
                  <a:cubicBezTo>
                    <a:pt x="1777" y="935"/>
                    <a:pt x="899" y="1867"/>
                    <a:pt x="450" y="3050"/>
                  </a:cubicBezTo>
                  <a:cubicBezTo>
                    <a:pt x="0" y="4225"/>
                    <a:pt x="42" y="5510"/>
                    <a:pt x="559" y="6665"/>
                  </a:cubicBezTo>
                  <a:cubicBezTo>
                    <a:pt x="1341" y="8406"/>
                    <a:pt x="3069" y="9450"/>
                    <a:pt x="4872" y="9450"/>
                  </a:cubicBezTo>
                  <a:cubicBezTo>
                    <a:pt x="5516" y="9450"/>
                    <a:pt x="6173" y="9312"/>
                    <a:pt x="6801" y="9035"/>
                  </a:cubicBezTo>
                  <a:cubicBezTo>
                    <a:pt x="9178" y="7963"/>
                    <a:pt x="10237" y="5165"/>
                    <a:pt x="9172" y="2788"/>
                  </a:cubicBezTo>
                  <a:cubicBezTo>
                    <a:pt x="8654" y="1640"/>
                    <a:pt x="7720" y="756"/>
                    <a:pt x="6539" y="313"/>
                  </a:cubicBezTo>
                  <a:cubicBezTo>
                    <a:pt x="5993" y="104"/>
                    <a:pt x="5423" y="0"/>
                    <a:pt x="48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46"/>
            <p:cNvSpPr/>
            <p:nvPr/>
          </p:nvSpPr>
          <p:spPr>
            <a:xfrm>
              <a:off x="2542896" y="2506653"/>
              <a:ext cx="772920" cy="713570"/>
            </a:xfrm>
            <a:custGeom>
              <a:avLst/>
              <a:gdLst/>
              <a:ahLst/>
              <a:cxnLst/>
              <a:rect l="l" t="t" r="r" b="b"/>
              <a:pathLst>
                <a:path w="10236" h="9450" extrusionOk="0">
                  <a:moveTo>
                    <a:pt x="5370" y="601"/>
                  </a:moveTo>
                  <a:cubicBezTo>
                    <a:pt x="6946" y="601"/>
                    <a:pt x="8452" y="1507"/>
                    <a:pt x="9137" y="3035"/>
                  </a:cubicBezTo>
                  <a:cubicBezTo>
                    <a:pt x="9587" y="4037"/>
                    <a:pt x="9622" y="5156"/>
                    <a:pt x="9233" y="6193"/>
                  </a:cubicBezTo>
                  <a:cubicBezTo>
                    <a:pt x="8840" y="7223"/>
                    <a:pt x="8072" y="8039"/>
                    <a:pt x="7064" y="8487"/>
                  </a:cubicBezTo>
                  <a:cubicBezTo>
                    <a:pt x="6523" y="8730"/>
                    <a:pt x="5948" y="8852"/>
                    <a:pt x="5371" y="8852"/>
                  </a:cubicBezTo>
                  <a:cubicBezTo>
                    <a:pt x="4879" y="8852"/>
                    <a:pt x="4386" y="8763"/>
                    <a:pt x="3912" y="8585"/>
                  </a:cubicBezTo>
                  <a:cubicBezTo>
                    <a:pt x="2882" y="8190"/>
                    <a:pt x="2066" y="7424"/>
                    <a:pt x="1610" y="6414"/>
                  </a:cubicBezTo>
                  <a:cubicBezTo>
                    <a:pt x="684" y="4340"/>
                    <a:pt x="1610" y="1894"/>
                    <a:pt x="3683" y="961"/>
                  </a:cubicBezTo>
                  <a:cubicBezTo>
                    <a:pt x="4231" y="719"/>
                    <a:pt x="4803" y="601"/>
                    <a:pt x="5370" y="601"/>
                  </a:cubicBezTo>
                  <a:close/>
                  <a:moveTo>
                    <a:pt x="5374" y="1"/>
                  </a:moveTo>
                  <a:cubicBezTo>
                    <a:pt x="4716" y="1"/>
                    <a:pt x="4059" y="140"/>
                    <a:pt x="3443" y="416"/>
                  </a:cubicBezTo>
                  <a:cubicBezTo>
                    <a:pt x="1064" y="1487"/>
                    <a:pt x="1" y="4286"/>
                    <a:pt x="1071" y="6663"/>
                  </a:cubicBezTo>
                  <a:cubicBezTo>
                    <a:pt x="1583" y="7810"/>
                    <a:pt x="2522" y="8695"/>
                    <a:pt x="3698" y="9137"/>
                  </a:cubicBezTo>
                  <a:cubicBezTo>
                    <a:pt x="4244" y="9345"/>
                    <a:pt x="4811" y="9449"/>
                    <a:pt x="5377" y="9449"/>
                  </a:cubicBezTo>
                  <a:cubicBezTo>
                    <a:pt x="6034" y="9449"/>
                    <a:pt x="6690" y="9310"/>
                    <a:pt x="7313" y="9035"/>
                  </a:cubicBezTo>
                  <a:cubicBezTo>
                    <a:pt x="8460" y="8515"/>
                    <a:pt x="9345" y="7583"/>
                    <a:pt x="9794" y="6401"/>
                  </a:cubicBezTo>
                  <a:cubicBezTo>
                    <a:pt x="10235" y="5226"/>
                    <a:pt x="10202" y="3941"/>
                    <a:pt x="9683" y="2786"/>
                  </a:cubicBezTo>
                  <a:cubicBezTo>
                    <a:pt x="9165" y="1638"/>
                    <a:pt x="8231" y="761"/>
                    <a:pt x="7050" y="311"/>
                  </a:cubicBezTo>
                  <a:cubicBezTo>
                    <a:pt x="6507" y="103"/>
                    <a:pt x="5940" y="1"/>
                    <a:pt x="5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46"/>
            <p:cNvSpPr/>
            <p:nvPr/>
          </p:nvSpPr>
          <p:spPr>
            <a:xfrm>
              <a:off x="3503094" y="2446320"/>
              <a:ext cx="240726" cy="222150"/>
            </a:xfrm>
            <a:custGeom>
              <a:avLst/>
              <a:gdLst/>
              <a:ahLst/>
              <a:cxnLst/>
              <a:rect l="l" t="t" r="r" b="b"/>
              <a:pathLst>
                <a:path w="3188" h="2942" extrusionOk="0">
                  <a:moveTo>
                    <a:pt x="1674" y="599"/>
                  </a:moveTo>
                  <a:cubicBezTo>
                    <a:pt x="1777" y="599"/>
                    <a:pt x="1882" y="619"/>
                    <a:pt x="1978" y="654"/>
                  </a:cubicBezTo>
                  <a:cubicBezTo>
                    <a:pt x="2199" y="737"/>
                    <a:pt x="2371" y="903"/>
                    <a:pt x="2469" y="1117"/>
                  </a:cubicBezTo>
                  <a:cubicBezTo>
                    <a:pt x="2565" y="1324"/>
                    <a:pt x="2572" y="1566"/>
                    <a:pt x="2489" y="1780"/>
                  </a:cubicBezTo>
                  <a:cubicBezTo>
                    <a:pt x="2406" y="2003"/>
                    <a:pt x="2240" y="2175"/>
                    <a:pt x="2026" y="2271"/>
                  </a:cubicBezTo>
                  <a:cubicBezTo>
                    <a:pt x="1915" y="2319"/>
                    <a:pt x="1795" y="2344"/>
                    <a:pt x="1674" y="2344"/>
                  </a:cubicBezTo>
                  <a:cubicBezTo>
                    <a:pt x="1568" y="2344"/>
                    <a:pt x="1462" y="2325"/>
                    <a:pt x="1363" y="2286"/>
                  </a:cubicBezTo>
                  <a:cubicBezTo>
                    <a:pt x="1142" y="2203"/>
                    <a:pt x="969" y="2044"/>
                    <a:pt x="878" y="1830"/>
                  </a:cubicBezTo>
                  <a:cubicBezTo>
                    <a:pt x="679" y="1394"/>
                    <a:pt x="872" y="876"/>
                    <a:pt x="1314" y="676"/>
                  </a:cubicBezTo>
                  <a:cubicBezTo>
                    <a:pt x="1426" y="627"/>
                    <a:pt x="1550" y="599"/>
                    <a:pt x="1674" y="599"/>
                  </a:cubicBezTo>
                  <a:close/>
                  <a:moveTo>
                    <a:pt x="1667" y="1"/>
                  </a:moveTo>
                  <a:cubicBezTo>
                    <a:pt x="1462" y="1"/>
                    <a:pt x="1258" y="45"/>
                    <a:pt x="1066" y="130"/>
                  </a:cubicBezTo>
                  <a:cubicBezTo>
                    <a:pt x="326" y="468"/>
                    <a:pt x="1" y="1339"/>
                    <a:pt x="333" y="2079"/>
                  </a:cubicBezTo>
                  <a:cubicBezTo>
                    <a:pt x="492" y="2437"/>
                    <a:pt x="782" y="2708"/>
                    <a:pt x="1149" y="2845"/>
                  </a:cubicBezTo>
                  <a:cubicBezTo>
                    <a:pt x="1321" y="2915"/>
                    <a:pt x="1494" y="2941"/>
                    <a:pt x="1674" y="2941"/>
                  </a:cubicBezTo>
                  <a:cubicBezTo>
                    <a:pt x="1874" y="2941"/>
                    <a:pt x="2081" y="2900"/>
                    <a:pt x="2275" y="2810"/>
                  </a:cubicBezTo>
                  <a:cubicBezTo>
                    <a:pt x="2635" y="2651"/>
                    <a:pt x="2904" y="2361"/>
                    <a:pt x="3043" y="1996"/>
                  </a:cubicBezTo>
                  <a:cubicBezTo>
                    <a:pt x="3187" y="1629"/>
                    <a:pt x="3174" y="1228"/>
                    <a:pt x="3015" y="868"/>
                  </a:cubicBezTo>
                  <a:cubicBezTo>
                    <a:pt x="2849" y="510"/>
                    <a:pt x="2559" y="239"/>
                    <a:pt x="2192" y="102"/>
                  </a:cubicBezTo>
                  <a:cubicBezTo>
                    <a:pt x="2022" y="34"/>
                    <a:pt x="1844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46"/>
            <p:cNvSpPr/>
            <p:nvPr/>
          </p:nvSpPr>
          <p:spPr>
            <a:xfrm>
              <a:off x="3903906" y="1895013"/>
              <a:ext cx="811581" cy="713418"/>
            </a:xfrm>
            <a:custGeom>
              <a:avLst/>
              <a:gdLst/>
              <a:ahLst/>
              <a:cxnLst/>
              <a:rect l="l" t="t" r="r" b="b"/>
              <a:pathLst>
                <a:path w="10748" h="9448" extrusionOk="0">
                  <a:moveTo>
                    <a:pt x="5372" y="602"/>
                  </a:moveTo>
                  <a:cubicBezTo>
                    <a:pt x="6941" y="602"/>
                    <a:pt x="8447" y="1507"/>
                    <a:pt x="9139" y="3035"/>
                  </a:cubicBezTo>
                  <a:cubicBezTo>
                    <a:pt x="10071" y="5109"/>
                    <a:pt x="9139" y="7555"/>
                    <a:pt x="7065" y="8487"/>
                  </a:cubicBezTo>
                  <a:cubicBezTo>
                    <a:pt x="6520" y="8731"/>
                    <a:pt x="5948" y="8846"/>
                    <a:pt x="5385" y="8846"/>
                  </a:cubicBezTo>
                  <a:cubicBezTo>
                    <a:pt x="3809" y="8846"/>
                    <a:pt x="2300" y="7942"/>
                    <a:pt x="1611" y="6414"/>
                  </a:cubicBezTo>
                  <a:cubicBezTo>
                    <a:pt x="679" y="4341"/>
                    <a:pt x="1611" y="1894"/>
                    <a:pt x="3685" y="962"/>
                  </a:cubicBezTo>
                  <a:cubicBezTo>
                    <a:pt x="4231" y="713"/>
                    <a:pt x="4805" y="602"/>
                    <a:pt x="5372" y="602"/>
                  </a:cubicBezTo>
                  <a:close/>
                  <a:moveTo>
                    <a:pt x="5367" y="1"/>
                  </a:moveTo>
                  <a:cubicBezTo>
                    <a:pt x="4720" y="1"/>
                    <a:pt x="4063" y="134"/>
                    <a:pt x="3436" y="414"/>
                  </a:cubicBezTo>
                  <a:cubicBezTo>
                    <a:pt x="1066" y="1486"/>
                    <a:pt x="1" y="4286"/>
                    <a:pt x="1066" y="6656"/>
                  </a:cubicBezTo>
                  <a:cubicBezTo>
                    <a:pt x="1583" y="7811"/>
                    <a:pt x="2517" y="8688"/>
                    <a:pt x="3698" y="9138"/>
                  </a:cubicBezTo>
                  <a:cubicBezTo>
                    <a:pt x="4246" y="9345"/>
                    <a:pt x="4811" y="9448"/>
                    <a:pt x="5378" y="9448"/>
                  </a:cubicBezTo>
                  <a:cubicBezTo>
                    <a:pt x="6035" y="9448"/>
                    <a:pt x="6692" y="9310"/>
                    <a:pt x="7314" y="9027"/>
                  </a:cubicBezTo>
                  <a:cubicBezTo>
                    <a:pt x="9685" y="7962"/>
                    <a:pt x="10748" y="5163"/>
                    <a:pt x="9685" y="2786"/>
                  </a:cubicBezTo>
                  <a:cubicBezTo>
                    <a:pt x="8896" y="1035"/>
                    <a:pt x="7170" y="1"/>
                    <a:pt x="53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46"/>
            <p:cNvSpPr/>
            <p:nvPr/>
          </p:nvSpPr>
          <p:spPr>
            <a:xfrm>
              <a:off x="2917581" y="1520252"/>
              <a:ext cx="811581" cy="713570"/>
            </a:xfrm>
            <a:custGeom>
              <a:avLst/>
              <a:gdLst/>
              <a:ahLst/>
              <a:cxnLst/>
              <a:rect l="l" t="t" r="r" b="b"/>
              <a:pathLst>
                <a:path w="10748" h="9450" extrusionOk="0">
                  <a:moveTo>
                    <a:pt x="5371" y="602"/>
                  </a:moveTo>
                  <a:cubicBezTo>
                    <a:pt x="5869" y="602"/>
                    <a:pt x="6360" y="691"/>
                    <a:pt x="6836" y="872"/>
                  </a:cubicBezTo>
                  <a:cubicBezTo>
                    <a:pt x="7866" y="1259"/>
                    <a:pt x="8682" y="2033"/>
                    <a:pt x="9138" y="3035"/>
                  </a:cubicBezTo>
                  <a:cubicBezTo>
                    <a:pt x="10070" y="5109"/>
                    <a:pt x="9138" y="7555"/>
                    <a:pt x="7065" y="8487"/>
                  </a:cubicBezTo>
                  <a:cubicBezTo>
                    <a:pt x="6518" y="8734"/>
                    <a:pt x="5946" y="8850"/>
                    <a:pt x="5382" y="8850"/>
                  </a:cubicBezTo>
                  <a:cubicBezTo>
                    <a:pt x="3807" y="8850"/>
                    <a:pt x="2298" y="7941"/>
                    <a:pt x="1611" y="6414"/>
                  </a:cubicBezTo>
                  <a:cubicBezTo>
                    <a:pt x="678" y="4341"/>
                    <a:pt x="1611" y="1894"/>
                    <a:pt x="3684" y="962"/>
                  </a:cubicBezTo>
                  <a:cubicBezTo>
                    <a:pt x="4223" y="719"/>
                    <a:pt x="4797" y="602"/>
                    <a:pt x="5371" y="602"/>
                  </a:cubicBezTo>
                  <a:close/>
                  <a:moveTo>
                    <a:pt x="5372" y="1"/>
                  </a:moveTo>
                  <a:cubicBezTo>
                    <a:pt x="4713" y="1"/>
                    <a:pt x="4056" y="140"/>
                    <a:pt x="3435" y="416"/>
                  </a:cubicBezTo>
                  <a:cubicBezTo>
                    <a:pt x="1065" y="1487"/>
                    <a:pt x="0" y="4286"/>
                    <a:pt x="1065" y="6663"/>
                  </a:cubicBezTo>
                  <a:cubicBezTo>
                    <a:pt x="1853" y="8413"/>
                    <a:pt x="3581" y="9450"/>
                    <a:pt x="5378" y="9450"/>
                  </a:cubicBezTo>
                  <a:cubicBezTo>
                    <a:pt x="6028" y="9450"/>
                    <a:pt x="6683" y="9317"/>
                    <a:pt x="7314" y="9035"/>
                  </a:cubicBezTo>
                  <a:cubicBezTo>
                    <a:pt x="9684" y="7963"/>
                    <a:pt x="10747" y="5163"/>
                    <a:pt x="9684" y="2786"/>
                  </a:cubicBezTo>
                  <a:cubicBezTo>
                    <a:pt x="9165" y="1638"/>
                    <a:pt x="8232" y="761"/>
                    <a:pt x="7050" y="311"/>
                  </a:cubicBezTo>
                  <a:cubicBezTo>
                    <a:pt x="6504" y="104"/>
                    <a:pt x="5937" y="1"/>
                    <a:pt x="5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66" name="Google Shape;16466;p4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6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موضوعات اصلی مدرک</a:t>
            </a:r>
            <a:endParaRPr>
              <a:cs typeface="B Nazanin" pitchFamily="2" charset="-78"/>
            </a:endParaRPr>
          </a:p>
        </p:txBody>
      </p:sp>
      <p:sp>
        <p:nvSpPr>
          <p:cNvPr id="16467" name="Google Shape;16467;p47"/>
          <p:cNvSpPr txBox="1">
            <a:spLocks noGrp="1"/>
          </p:cNvSpPr>
          <p:nvPr>
            <p:ph type="subTitle" idx="2"/>
          </p:nvPr>
        </p:nvSpPr>
        <p:spPr>
          <a:xfrm>
            <a:off x="713225" y="3496180"/>
            <a:ext cx="2069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عنوان</a:t>
            </a:r>
            <a:endParaRPr>
              <a:cs typeface="B Nazanin" pitchFamily="2" charset="-78"/>
            </a:endParaRPr>
          </a:p>
        </p:txBody>
      </p:sp>
      <p:sp>
        <p:nvSpPr>
          <p:cNvPr id="16468" name="Google Shape;16468;p47"/>
          <p:cNvSpPr txBox="1">
            <a:spLocks noGrp="1"/>
          </p:cNvSpPr>
          <p:nvPr>
            <p:ph type="subTitle" idx="3"/>
          </p:nvPr>
        </p:nvSpPr>
        <p:spPr>
          <a:xfrm>
            <a:off x="2596046" y="2343934"/>
            <a:ext cx="2069100" cy="7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469" name="Google Shape;16469;p47"/>
          <p:cNvSpPr txBox="1">
            <a:spLocks noGrp="1"/>
          </p:cNvSpPr>
          <p:nvPr>
            <p:ph type="subTitle" idx="5"/>
          </p:nvPr>
        </p:nvSpPr>
        <p:spPr>
          <a:xfrm>
            <a:off x="4478867" y="3851001"/>
            <a:ext cx="2069100" cy="7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470" name="Google Shape;16470;p47"/>
          <p:cNvSpPr txBox="1">
            <a:spLocks noGrp="1"/>
          </p:cNvSpPr>
          <p:nvPr>
            <p:ph type="subTitle" idx="1"/>
          </p:nvPr>
        </p:nvSpPr>
        <p:spPr>
          <a:xfrm>
            <a:off x="713225" y="3851000"/>
            <a:ext cx="2069100" cy="7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471" name="Google Shape;16471;p47"/>
          <p:cNvSpPr txBox="1">
            <a:spLocks noGrp="1"/>
          </p:cNvSpPr>
          <p:nvPr>
            <p:ph type="subTitle" idx="7"/>
          </p:nvPr>
        </p:nvSpPr>
        <p:spPr>
          <a:xfrm>
            <a:off x="6361688" y="2343934"/>
            <a:ext cx="2069100" cy="74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472" name="Google Shape;16472;p47"/>
          <p:cNvSpPr txBox="1">
            <a:spLocks noGrp="1"/>
          </p:cNvSpPr>
          <p:nvPr>
            <p:ph type="subTitle" idx="4"/>
          </p:nvPr>
        </p:nvSpPr>
        <p:spPr>
          <a:xfrm>
            <a:off x="2596046" y="1979928"/>
            <a:ext cx="2069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عنوان</a:t>
            </a:r>
            <a:endParaRPr>
              <a:cs typeface="B Nazanin" pitchFamily="2" charset="-78"/>
            </a:endParaRPr>
          </a:p>
        </p:txBody>
      </p:sp>
      <p:sp>
        <p:nvSpPr>
          <p:cNvPr id="16473" name="Google Shape;16473;p47"/>
          <p:cNvSpPr txBox="1">
            <a:spLocks noGrp="1"/>
          </p:cNvSpPr>
          <p:nvPr>
            <p:ph type="subTitle" idx="6"/>
          </p:nvPr>
        </p:nvSpPr>
        <p:spPr>
          <a:xfrm>
            <a:off x="4478866" y="3496180"/>
            <a:ext cx="2069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عنوان</a:t>
            </a:r>
            <a:endParaRPr>
              <a:cs typeface="B Nazanin" pitchFamily="2" charset="-78"/>
            </a:endParaRPr>
          </a:p>
        </p:txBody>
      </p:sp>
      <p:sp>
        <p:nvSpPr>
          <p:cNvPr id="16474" name="Google Shape;16474;p47"/>
          <p:cNvSpPr txBox="1">
            <a:spLocks noGrp="1"/>
          </p:cNvSpPr>
          <p:nvPr>
            <p:ph type="subTitle" idx="8"/>
          </p:nvPr>
        </p:nvSpPr>
        <p:spPr>
          <a:xfrm>
            <a:off x="6361687" y="1979928"/>
            <a:ext cx="2069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عنوان</a:t>
            </a:r>
            <a:endParaRPr>
              <a:cs typeface="B Nazanin" pitchFamily="2" charset="-78"/>
            </a:endParaRPr>
          </a:p>
        </p:txBody>
      </p:sp>
      <p:grpSp>
        <p:nvGrpSpPr>
          <p:cNvPr id="16475" name="Google Shape;16475;p47"/>
          <p:cNvGrpSpPr/>
          <p:nvPr/>
        </p:nvGrpSpPr>
        <p:grpSpPr>
          <a:xfrm>
            <a:off x="5349094" y="2982518"/>
            <a:ext cx="328656" cy="356769"/>
            <a:chOff x="6948375" y="3310325"/>
            <a:chExt cx="404500" cy="439100"/>
          </a:xfrm>
        </p:grpSpPr>
        <p:sp>
          <p:nvSpPr>
            <p:cNvPr id="16476" name="Google Shape;16476;p47"/>
            <p:cNvSpPr/>
            <p:nvPr/>
          </p:nvSpPr>
          <p:spPr>
            <a:xfrm>
              <a:off x="7190050" y="3331775"/>
              <a:ext cx="137925" cy="138125"/>
            </a:xfrm>
            <a:custGeom>
              <a:avLst/>
              <a:gdLst/>
              <a:ahLst/>
              <a:cxnLst/>
              <a:rect l="l" t="t" r="r" b="b"/>
              <a:pathLst>
                <a:path w="5517" h="5525" extrusionOk="0">
                  <a:moveTo>
                    <a:pt x="3018" y="517"/>
                  </a:moveTo>
                  <a:lnTo>
                    <a:pt x="3018" y="2510"/>
                  </a:lnTo>
                  <a:lnTo>
                    <a:pt x="2502" y="2510"/>
                  </a:lnTo>
                  <a:lnTo>
                    <a:pt x="2502" y="517"/>
                  </a:lnTo>
                  <a:close/>
                  <a:moveTo>
                    <a:pt x="5000" y="517"/>
                  </a:moveTo>
                  <a:lnTo>
                    <a:pt x="5000" y="5009"/>
                  </a:lnTo>
                  <a:lnTo>
                    <a:pt x="517" y="5009"/>
                  </a:lnTo>
                  <a:lnTo>
                    <a:pt x="517" y="517"/>
                  </a:lnTo>
                  <a:lnTo>
                    <a:pt x="1986" y="517"/>
                  </a:lnTo>
                  <a:lnTo>
                    <a:pt x="1986" y="2762"/>
                  </a:lnTo>
                  <a:cubicBezTo>
                    <a:pt x="1986" y="2902"/>
                    <a:pt x="2099" y="3024"/>
                    <a:pt x="2248" y="3024"/>
                  </a:cubicBezTo>
                  <a:lnTo>
                    <a:pt x="3270" y="3024"/>
                  </a:lnTo>
                  <a:cubicBezTo>
                    <a:pt x="3418" y="3024"/>
                    <a:pt x="3532" y="2902"/>
                    <a:pt x="3532" y="2762"/>
                  </a:cubicBezTo>
                  <a:lnTo>
                    <a:pt x="3532" y="517"/>
                  </a:lnTo>
                  <a:close/>
                  <a:moveTo>
                    <a:pt x="255" y="1"/>
                  </a:moveTo>
                  <a:cubicBezTo>
                    <a:pt x="114" y="1"/>
                    <a:pt x="1" y="123"/>
                    <a:pt x="1" y="263"/>
                  </a:cubicBezTo>
                  <a:lnTo>
                    <a:pt x="1" y="5271"/>
                  </a:lnTo>
                  <a:cubicBezTo>
                    <a:pt x="1" y="5411"/>
                    <a:pt x="114" y="5525"/>
                    <a:pt x="255" y="5525"/>
                  </a:cubicBezTo>
                  <a:lnTo>
                    <a:pt x="5263" y="5525"/>
                  </a:lnTo>
                  <a:cubicBezTo>
                    <a:pt x="5403" y="5525"/>
                    <a:pt x="5516" y="5411"/>
                    <a:pt x="5516" y="5271"/>
                  </a:cubicBezTo>
                  <a:lnTo>
                    <a:pt x="5516" y="263"/>
                  </a:lnTo>
                  <a:cubicBezTo>
                    <a:pt x="5516" y="123"/>
                    <a:pt x="5403" y="1"/>
                    <a:pt x="5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7" name="Google Shape;16477;p47"/>
            <p:cNvSpPr/>
            <p:nvPr/>
          </p:nvSpPr>
          <p:spPr>
            <a:xfrm>
              <a:off x="7039075" y="3331775"/>
              <a:ext cx="138100" cy="138125"/>
            </a:xfrm>
            <a:custGeom>
              <a:avLst/>
              <a:gdLst/>
              <a:ahLst/>
              <a:cxnLst/>
              <a:rect l="l" t="t" r="r" b="b"/>
              <a:pathLst>
                <a:path w="5524" h="5525" extrusionOk="0">
                  <a:moveTo>
                    <a:pt x="3025" y="517"/>
                  </a:moveTo>
                  <a:lnTo>
                    <a:pt x="3025" y="2510"/>
                  </a:lnTo>
                  <a:lnTo>
                    <a:pt x="2509" y="2510"/>
                  </a:lnTo>
                  <a:lnTo>
                    <a:pt x="2509" y="517"/>
                  </a:lnTo>
                  <a:close/>
                  <a:moveTo>
                    <a:pt x="5008" y="517"/>
                  </a:moveTo>
                  <a:lnTo>
                    <a:pt x="5008" y="5009"/>
                  </a:lnTo>
                  <a:lnTo>
                    <a:pt x="516" y="5009"/>
                  </a:lnTo>
                  <a:lnTo>
                    <a:pt x="516" y="517"/>
                  </a:lnTo>
                  <a:lnTo>
                    <a:pt x="1993" y="517"/>
                  </a:lnTo>
                  <a:lnTo>
                    <a:pt x="1993" y="2762"/>
                  </a:lnTo>
                  <a:cubicBezTo>
                    <a:pt x="1993" y="2902"/>
                    <a:pt x="2106" y="3024"/>
                    <a:pt x="2247" y="3024"/>
                  </a:cubicBezTo>
                  <a:lnTo>
                    <a:pt x="3277" y="3024"/>
                  </a:lnTo>
                  <a:cubicBezTo>
                    <a:pt x="3418" y="3024"/>
                    <a:pt x="3531" y="2902"/>
                    <a:pt x="3531" y="2762"/>
                  </a:cubicBezTo>
                  <a:lnTo>
                    <a:pt x="3531" y="517"/>
                  </a:lnTo>
                  <a:close/>
                  <a:moveTo>
                    <a:pt x="262" y="1"/>
                  </a:moveTo>
                  <a:cubicBezTo>
                    <a:pt x="122" y="1"/>
                    <a:pt x="0" y="123"/>
                    <a:pt x="0" y="263"/>
                  </a:cubicBezTo>
                  <a:lnTo>
                    <a:pt x="0" y="5271"/>
                  </a:lnTo>
                  <a:cubicBezTo>
                    <a:pt x="0" y="5411"/>
                    <a:pt x="122" y="5525"/>
                    <a:pt x="262" y="5525"/>
                  </a:cubicBezTo>
                  <a:lnTo>
                    <a:pt x="5270" y="5525"/>
                  </a:lnTo>
                  <a:cubicBezTo>
                    <a:pt x="5411" y="5525"/>
                    <a:pt x="5524" y="5411"/>
                    <a:pt x="5524" y="5271"/>
                  </a:cubicBezTo>
                  <a:lnTo>
                    <a:pt x="5524" y="263"/>
                  </a:lnTo>
                  <a:cubicBezTo>
                    <a:pt x="5524" y="123"/>
                    <a:pt x="5411" y="1"/>
                    <a:pt x="52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8" name="Google Shape;16478;p47"/>
            <p:cNvSpPr/>
            <p:nvPr/>
          </p:nvSpPr>
          <p:spPr>
            <a:xfrm>
              <a:off x="7190050" y="3482775"/>
              <a:ext cx="137925" cy="137925"/>
            </a:xfrm>
            <a:custGeom>
              <a:avLst/>
              <a:gdLst/>
              <a:ahLst/>
              <a:cxnLst/>
              <a:rect l="l" t="t" r="r" b="b"/>
              <a:pathLst>
                <a:path w="5517" h="5517" extrusionOk="0">
                  <a:moveTo>
                    <a:pt x="3018" y="517"/>
                  </a:moveTo>
                  <a:lnTo>
                    <a:pt x="3018" y="2501"/>
                  </a:lnTo>
                  <a:lnTo>
                    <a:pt x="2502" y="2501"/>
                  </a:lnTo>
                  <a:lnTo>
                    <a:pt x="2502" y="517"/>
                  </a:lnTo>
                  <a:close/>
                  <a:moveTo>
                    <a:pt x="5000" y="517"/>
                  </a:moveTo>
                  <a:lnTo>
                    <a:pt x="5000" y="5000"/>
                  </a:lnTo>
                  <a:lnTo>
                    <a:pt x="517" y="5000"/>
                  </a:lnTo>
                  <a:lnTo>
                    <a:pt x="517" y="517"/>
                  </a:lnTo>
                  <a:lnTo>
                    <a:pt x="1986" y="517"/>
                  </a:lnTo>
                  <a:lnTo>
                    <a:pt x="1986" y="2764"/>
                  </a:lnTo>
                  <a:cubicBezTo>
                    <a:pt x="1986" y="2902"/>
                    <a:pt x="2099" y="3015"/>
                    <a:pt x="2248" y="3015"/>
                  </a:cubicBezTo>
                  <a:lnTo>
                    <a:pt x="3270" y="3015"/>
                  </a:lnTo>
                  <a:cubicBezTo>
                    <a:pt x="3418" y="3015"/>
                    <a:pt x="3532" y="2902"/>
                    <a:pt x="3532" y="2764"/>
                  </a:cubicBezTo>
                  <a:lnTo>
                    <a:pt x="3532" y="517"/>
                  </a:lnTo>
                  <a:close/>
                  <a:moveTo>
                    <a:pt x="255" y="1"/>
                  </a:moveTo>
                  <a:cubicBezTo>
                    <a:pt x="114" y="1"/>
                    <a:pt x="1" y="114"/>
                    <a:pt x="1" y="255"/>
                  </a:cubicBezTo>
                  <a:lnTo>
                    <a:pt x="1" y="5262"/>
                  </a:lnTo>
                  <a:cubicBezTo>
                    <a:pt x="1" y="5403"/>
                    <a:pt x="114" y="5516"/>
                    <a:pt x="255" y="5516"/>
                  </a:cubicBezTo>
                  <a:lnTo>
                    <a:pt x="5263" y="5516"/>
                  </a:lnTo>
                  <a:cubicBezTo>
                    <a:pt x="5403" y="5516"/>
                    <a:pt x="5516" y="5403"/>
                    <a:pt x="5516" y="5262"/>
                  </a:cubicBezTo>
                  <a:lnTo>
                    <a:pt x="5516" y="255"/>
                  </a:lnTo>
                  <a:cubicBezTo>
                    <a:pt x="5516" y="114"/>
                    <a:pt x="5403" y="1"/>
                    <a:pt x="5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79" name="Google Shape;16479;p47"/>
            <p:cNvSpPr/>
            <p:nvPr/>
          </p:nvSpPr>
          <p:spPr>
            <a:xfrm>
              <a:off x="7039075" y="3482775"/>
              <a:ext cx="138100" cy="137925"/>
            </a:xfrm>
            <a:custGeom>
              <a:avLst/>
              <a:gdLst/>
              <a:ahLst/>
              <a:cxnLst/>
              <a:rect l="l" t="t" r="r" b="b"/>
              <a:pathLst>
                <a:path w="5524" h="5517" extrusionOk="0">
                  <a:moveTo>
                    <a:pt x="3025" y="517"/>
                  </a:moveTo>
                  <a:lnTo>
                    <a:pt x="3025" y="2501"/>
                  </a:lnTo>
                  <a:lnTo>
                    <a:pt x="2509" y="2501"/>
                  </a:lnTo>
                  <a:lnTo>
                    <a:pt x="2509" y="517"/>
                  </a:lnTo>
                  <a:close/>
                  <a:moveTo>
                    <a:pt x="5008" y="517"/>
                  </a:moveTo>
                  <a:lnTo>
                    <a:pt x="5008" y="5000"/>
                  </a:lnTo>
                  <a:lnTo>
                    <a:pt x="516" y="5000"/>
                  </a:lnTo>
                  <a:lnTo>
                    <a:pt x="516" y="517"/>
                  </a:lnTo>
                  <a:lnTo>
                    <a:pt x="1993" y="517"/>
                  </a:lnTo>
                  <a:lnTo>
                    <a:pt x="1993" y="2764"/>
                  </a:lnTo>
                  <a:cubicBezTo>
                    <a:pt x="1993" y="2902"/>
                    <a:pt x="2106" y="3015"/>
                    <a:pt x="2247" y="3015"/>
                  </a:cubicBezTo>
                  <a:lnTo>
                    <a:pt x="3277" y="3015"/>
                  </a:lnTo>
                  <a:cubicBezTo>
                    <a:pt x="3418" y="3015"/>
                    <a:pt x="3531" y="2902"/>
                    <a:pt x="3531" y="2764"/>
                  </a:cubicBezTo>
                  <a:lnTo>
                    <a:pt x="3531" y="517"/>
                  </a:lnTo>
                  <a:close/>
                  <a:moveTo>
                    <a:pt x="262" y="1"/>
                  </a:moveTo>
                  <a:cubicBezTo>
                    <a:pt x="122" y="1"/>
                    <a:pt x="0" y="114"/>
                    <a:pt x="0" y="255"/>
                  </a:cubicBezTo>
                  <a:lnTo>
                    <a:pt x="0" y="5262"/>
                  </a:lnTo>
                  <a:cubicBezTo>
                    <a:pt x="0" y="5403"/>
                    <a:pt x="122" y="5516"/>
                    <a:pt x="262" y="5516"/>
                  </a:cubicBezTo>
                  <a:lnTo>
                    <a:pt x="5270" y="5516"/>
                  </a:lnTo>
                  <a:cubicBezTo>
                    <a:pt x="5411" y="5516"/>
                    <a:pt x="5524" y="5403"/>
                    <a:pt x="5524" y="5262"/>
                  </a:cubicBezTo>
                  <a:lnTo>
                    <a:pt x="5524" y="255"/>
                  </a:lnTo>
                  <a:cubicBezTo>
                    <a:pt x="5524" y="114"/>
                    <a:pt x="5411" y="1"/>
                    <a:pt x="52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0" name="Google Shape;16480;p47"/>
            <p:cNvSpPr/>
            <p:nvPr/>
          </p:nvSpPr>
          <p:spPr>
            <a:xfrm>
              <a:off x="6948375" y="3310325"/>
              <a:ext cx="404500" cy="439100"/>
            </a:xfrm>
            <a:custGeom>
              <a:avLst/>
              <a:gdLst/>
              <a:ahLst/>
              <a:cxnLst/>
              <a:rect l="l" t="t" r="r" b="b"/>
              <a:pathLst>
                <a:path w="16180" h="17564" extrusionOk="0">
                  <a:moveTo>
                    <a:pt x="813" y="509"/>
                  </a:moveTo>
                  <a:cubicBezTo>
                    <a:pt x="1801" y="517"/>
                    <a:pt x="2604" y="1322"/>
                    <a:pt x="2604" y="2309"/>
                  </a:cubicBezTo>
                  <a:lnTo>
                    <a:pt x="2604" y="3263"/>
                  </a:lnTo>
                  <a:lnTo>
                    <a:pt x="2090" y="3263"/>
                  </a:lnTo>
                  <a:lnTo>
                    <a:pt x="2090" y="2309"/>
                  </a:lnTo>
                  <a:cubicBezTo>
                    <a:pt x="2090" y="1602"/>
                    <a:pt x="1513" y="1025"/>
                    <a:pt x="804" y="1025"/>
                  </a:cubicBezTo>
                  <a:cubicBezTo>
                    <a:pt x="647" y="1025"/>
                    <a:pt x="517" y="876"/>
                    <a:pt x="550" y="710"/>
                  </a:cubicBezTo>
                  <a:cubicBezTo>
                    <a:pt x="578" y="588"/>
                    <a:pt x="691" y="509"/>
                    <a:pt x="813" y="509"/>
                  </a:cubicBezTo>
                  <a:close/>
                  <a:moveTo>
                    <a:pt x="2604" y="3777"/>
                  </a:moveTo>
                  <a:lnTo>
                    <a:pt x="2604" y="12930"/>
                  </a:lnTo>
                  <a:lnTo>
                    <a:pt x="2090" y="12930"/>
                  </a:lnTo>
                  <a:lnTo>
                    <a:pt x="2090" y="3777"/>
                  </a:lnTo>
                  <a:close/>
                  <a:moveTo>
                    <a:pt x="15664" y="13446"/>
                  </a:moveTo>
                  <a:lnTo>
                    <a:pt x="15664" y="13962"/>
                  </a:lnTo>
                  <a:lnTo>
                    <a:pt x="2090" y="13962"/>
                  </a:lnTo>
                  <a:lnTo>
                    <a:pt x="2090" y="13446"/>
                  </a:lnTo>
                  <a:close/>
                  <a:moveTo>
                    <a:pt x="4406" y="14460"/>
                  </a:moveTo>
                  <a:cubicBezTo>
                    <a:pt x="5113" y="14460"/>
                    <a:pt x="5690" y="15036"/>
                    <a:pt x="5690" y="15746"/>
                  </a:cubicBezTo>
                  <a:cubicBezTo>
                    <a:pt x="5690" y="16453"/>
                    <a:pt x="5113" y="17029"/>
                    <a:pt x="4406" y="17029"/>
                  </a:cubicBezTo>
                  <a:cubicBezTo>
                    <a:pt x="3697" y="17029"/>
                    <a:pt x="3120" y="16453"/>
                    <a:pt x="3120" y="15746"/>
                  </a:cubicBezTo>
                  <a:cubicBezTo>
                    <a:pt x="3120" y="15036"/>
                    <a:pt x="3697" y="14460"/>
                    <a:pt x="4406" y="14460"/>
                  </a:cubicBezTo>
                  <a:close/>
                  <a:moveTo>
                    <a:pt x="13367" y="14460"/>
                  </a:moveTo>
                  <a:cubicBezTo>
                    <a:pt x="14074" y="14460"/>
                    <a:pt x="14650" y="15036"/>
                    <a:pt x="14650" y="15746"/>
                  </a:cubicBezTo>
                  <a:cubicBezTo>
                    <a:pt x="14650" y="16453"/>
                    <a:pt x="14074" y="17029"/>
                    <a:pt x="13367" y="17029"/>
                  </a:cubicBezTo>
                  <a:cubicBezTo>
                    <a:pt x="12657" y="17029"/>
                    <a:pt x="12081" y="16453"/>
                    <a:pt x="12081" y="15746"/>
                  </a:cubicBezTo>
                  <a:cubicBezTo>
                    <a:pt x="12081" y="15036"/>
                    <a:pt x="12657" y="14460"/>
                    <a:pt x="13367" y="14460"/>
                  </a:cubicBezTo>
                  <a:close/>
                  <a:moveTo>
                    <a:pt x="821" y="1"/>
                  </a:moveTo>
                  <a:cubicBezTo>
                    <a:pt x="420" y="1"/>
                    <a:pt x="70" y="307"/>
                    <a:pt x="34" y="710"/>
                  </a:cubicBezTo>
                  <a:cubicBezTo>
                    <a:pt x="1" y="1165"/>
                    <a:pt x="360" y="1549"/>
                    <a:pt x="804" y="1549"/>
                  </a:cubicBezTo>
                  <a:cubicBezTo>
                    <a:pt x="1232" y="1549"/>
                    <a:pt x="1574" y="1899"/>
                    <a:pt x="1574" y="2319"/>
                  </a:cubicBezTo>
                  <a:lnTo>
                    <a:pt x="1574" y="14214"/>
                  </a:lnTo>
                  <a:cubicBezTo>
                    <a:pt x="1574" y="14363"/>
                    <a:pt x="1688" y="14476"/>
                    <a:pt x="1836" y="14476"/>
                  </a:cubicBezTo>
                  <a:lnTo>
                    <a:pt x="3148" y="14476"/>
                  </a:lnTo>
                  <a:cubicBezTo>
                    <a:pt x="2789" y="14827"/>
                    <a:pt x="2571" y="15326"/>
                    <a:pt x="2604" y="15867"/>
                  </a:cubicBezTo>
                  <a:cubicBezTo>
                    <a:pt x="2657" y="16784"/>
                    <a:pt x="3410" y="17518"/>
                    <a:pt x="4327" y="17562"/>
                  </a:cubicBezTo>
                  <a:cubicBezTo>
                    <a:pt x="4348" y="17563"/>
                    <a:pt x="4370" y="17563"/>
                    <a:pt x="4391" y="17563"/>
                  </a:cubicBezTo>
                  <a:cubicBezTo>
                    <a:pt x="5394" y="17563"/>
                    <a:pt x="6206" y="16754"/>
                    <a:pt x="6206" y="15762"/>
                  </a:cubicBezTo>
                  <a:cubicBezTo>
                    <a:pt x="6206" y="15255"/>
                    <a:pt x="5997" y="14802"/>
                    <a:pt x="5665" y="14476"/>
                  </a:cubicBezTo>
                  <a:lnTo>
                    <a:pt x="12108" y="14476"/>
                  </a:lnTo>
                  <a:cubicBezTo>
                    <a:pt x="11827" y="14749"/>
                    <a:pt x="11644" y="15106"/>
                    <a:pt x="11583" y="15500"/>
                  </a:cubicBezTo>
                  <a:lnTo>
                    <a:pt x="6985" y="15500"/>
                  </a:lnTo>
                  <a:cubicBezTo>
                    <a:pt x="6853" y="15500"/>
                    <a:pt x="6739" y="15597"/>
                    <a:pt x="6722" y="15727"/>
                  </a:cubicBezTo>
                  <a:cubicBezTo>
                    <a:pt x="6706" y="15884"/>
                    <a:pt x="6819" y="16016"/>
                    <a:pt x="6976" y="16016"/>
                  </a:cubicBezTo>
                  <a:lnTo>
                    <a:pt x="11583" y="16016"/>
                  </a:lnTo>
                  <a:cubicBezTo>
                    <a:pt x="11709" y="16889"/>
                    <a:pt x="12460" y="17556"/>
                    <a:pt x="13359" y="17556"/>
                  </a:cubicBezTo>
                  <a:cubicBezTo>
                    <a:pt x="13387" y="17556"/>
                    <a:pt x="13415" y="17555"/>
                    <a:pt x="13444" y="17554"/>
                  </a:cubicBezTo>
                  <a:cubicBezTo>
                    <a:pt x="14363" y="17518"/>
                    <a:pt x="15106" y="16784"/>
                    <a:pt x="15158" y="15867"/>
                  </a:cubicBezTo>
                  <a:cubicBezTo>
                    <a:pt x="15192" y="15326"/>
                    <a:pt x="14982" y="14827"/>
                    <a:pt x="14625" y="14476"/>
                  </a:cubicBezTo>
                  <a:lnTo>
                    <a:pt x="15926" y="14476"/>
                  </a:lnTo>
                  <a:cubicBezTo>
                    <a:pt x="16067" y="14476"/>
                    <a:pt x="16180" y="14363"/>
                    <a:pt x="16180" y="14214"/>
                  </a:cubicBezTo>
                  <a:lnTo>
                    <a:pt x="16180" y="13192"/>
                  </a:lnTo>
                  <a:cubicBezTo>
                    <a:pt x="16180" y="13043"/>
                    <a:pt x="16067" y="12930"/>
                    <a:pt x="15926" y="12930"/>
                  </a:cubicBezTo>
                  <a:lnTo>
                    <a:pt x="3120" y="12930"/>
                  </a:lnTo>
                  <a:lnTo>
                    <a:pt x="3120" y="2319"/>
                  </a:lnTo>
                  <a:cubicBezTo>
                    <a:pt x="3120" y="1050"/>
                    <a:pt x="2090" y="20"/>
                    <a:pt x="8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1" name="Google Shape;16481;p47"/>
            <p:cNvSpPr/>
            <p:nvPr/>
          </p:nvSpPr>
          <p:spPr>
            <a:xfrm>
              <a:off x="7039075" y="3684700"/>
              <a:ext cx="38675" cy="38475"/>
            </a:xfrm>
            <a:custGeom>
              <a:avLst/>
              <a:gdLst/>
              <a:ahLst/>
              <a:cxnLst/>
              <a:rect l="l" t="t" r="r" b="b"/>
              <a:pathLst>
                <a:path w="1547" h="1539" extrusionOk="0">
                  <a:moveTo>
                    <a:pt x="778" y="508"/>
                  </a:moveTo>
                  <a:cubicBezTo>
                    <a:pt x="917" y="508"/>
                    <a:pt x="1032" y="630"/>
                    <a:pt x="1032" y="771"/>
                  </a:cubicBezTo>
                  <a:cubicBezTo>
                    <a:pt x="1032" y="909"/>
                    <a:pt x="917" y="1022"/>
                    <a:pt x="778" y="1022"/>
                  </a:cubicBezTo>
                  <a:cubicBezTo>
                    <a:pt x="629" y="1022"/>
                    <a:pt x="516" y="909"/>
                    <a:pt x="516" y="771"/>
                  </a:cubicBezTo>
                  <a:cubicBezTo>
                    <a:pt x="516" y="630"/>
                    <a:pt x="629" y="508"/>
                    <a:pt x="778" y="508"/>
                  </a:cubicBezTo>
                  <a:close/>
                  <a:moveTo>
                    <a:pt x="778" y="1"/>
                  </a:moveTo>
                  <a:cubicBezTo>
                    <a:pt x="350" y="1"/>
                    <a:pt x="0" y="340"/>
                    <a:pt x="0" y="771"/>
                  </a:cubicBezTo>
                  <a:cubicBezTo>
                    <a:pt x="0" y="1190"/>
                    <a:pt x="350" y="1538"/>
                    <a:pt x="778" y="1538"/>
                  </a:cubicBezTo>
                  <a:cubicBezTo>
                    <a:pt x="1198" y="1538"/>
                    <a:pt x="1546" y="1190"/>
                    <a:pt x="1546" y="771"/>
                  </a:cubicBezTo>
                  <a:cubicBezTo>
                    <a:pt x="1546" y="340"/>
                    <a:pt x="1198" y="1"/>
                    <a:pt x="7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2" name="Google Shape;16482;p47"/>
            <p:cNvSpPr/>
            <p:nvPr/>
          </p:nvSpPr>
          <p:spPr>
            <a:xfrm>
              <a:off x="7263275" y="3684700"/>
              <a:ext cx="38475" cy="38475"/>
            </a:xfrm>
            <a:custGeom>
              <a:avLst/>
              <a:gdLst/>
              <a:ahLst/>
              <a:cxnLst/>
              <a:rect l="l" t="t" r="r" b="b"/>
              <a:pathLst>
                <a:path w="1539" h="1539" extrusionOk="0">
                  <a:moveTo>
                    <a:pt x="771" y="508"/>
                  </a:moveTo>
                  <a:cubicBezTo>
                    <a:pt x="909" y="508"/>
                    <a:pt x="1022" y="630"/>
                    <a:pt x="1022" y="771"/>
                  </a:cubicBezTo>
                  <a:cubicBezTo>
                    <a:pt x="1022" y="909"/>
                    <a:pt x="909" y="1022"/>
                    <a:pt x="771" y="1022"/>
                  </a:cubicBezTo>
                  <a:cubicBezTo>
                    <a:pt x="630" y="1022"/>
                    <a:pt x="508" y="909"/>
                    <a:pt x="508" y="771"/>
                  </a:cubicBezTo>
                  <a:cubicBezTo>
                    <a:pt x="508" y="630"/>
                    <a:pt x="630" y="508"/>
                    <a:pt x="771" y="508"/>
                  </a:cubicBezTo>
                  <a:close/>
                  <a:moveTo>
                    <a:pt x="771" y="1"/>
                  </a:moveTo>
                  <a:cubicBezTo>
                    <a:pt x="341" y="1"/>
                    <a:pt x="1" y="340"/>
                    <a:pt x="1" y="771"/>
                  </a:cubicBezTo>
                  <a:cubicBezTo>
                    <a:pt x="1" y="1190"/>
                    <a:pt x="341" y="1538"/>
                    <a:pt x="771" y="1538"/>
                  </a:cubicBezTo>
                  <a:cubicBezTo>
                    <a:pt x="1190" y="1538"/>
                    <a:pt x="1538" y="1190"/>
                    <a:pt x="1538" y="771"/>
                  </a:cubicBezTo>
                  <a:cubicBezTo>
                    <a:pt x="1538" y="340"/>
                    <a:pt x="1190" y="1"/>
                    <a:pt x="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483" name="Google Shape;16483;p47"/>
          <p:cNvGrpSpPr/>
          <p:nvPr/>
        </p:nvGrpSpPr>
        <p:grpSpPr>
          <a:xfrm>
            <a:off x="1550164" y="2982534"/>
            <a:ext cx="356748" cy="356748"/>
            <a:chOff x="5448575" y="4036725"/>
            <a:chExt cx="439075" cy="439075"/>
          </a:xfrm>
        </p:grpSpPr>
        <p:sp>
          <p:nvSpPr>
            <p:cNvPr id="16484" name="Google Shape;16484;p47"/>
            <p:cNvSpPr/>
            <p:nvPr/>
          </p:nvSpPr>
          <p:spPr>
            <a:xfrm>
              <a:off x="5749475" y="4135325"/>
              <a:ext cx="137975" cy="138125"/>
            </a:xfrm>
            <a:custGeom>
              <a:avLst/>
              <a:gdLst/>
              <a:ahLst/>
              <a:cxnLst/>
              <a:rect l="l" t="t" r="r" b="b"/>
              <a:pathLst>
                <a:path w="5519" h="5525" extrusionOk="0">
                  <a:moveTo>
                    <a:pt x="3017" y="515"/>
                  </a:moveTo>
                  <a:lnTo>
                    <a:pt x="3017" y="2508"/>
                  </a:lnTo>
                  <a:lnTo>
                    <a:pt x="2501" y="2508"/>
                  </a:lnTo>
                  <a:lnTo>
                    <a:pt x="2501" y="515"/>
                  </a:lnTo>
                  <a:close/>
                  <a:moveTo>
                    <a:pt x="5002" y="515"/>
                  </a:moveTo>
                  <a:lnTo>
                    <a:pt x="5002" y="5008"/>
                  </a:lnTo>
                  <a:lnTo>
                    <a:pt x="508" y="5008"/>
                  </a:lnTo>
                  <a:lnTo>
                    <a:pt x="508" y="515"/>
                  </a:lnTo>
                  <a:lnTo>
                    <a:pt x="1985" y="515"/>
                  </a:lnTo>
                  <a:lnTo>
                    <a:pt x="1985" y="2762"/>
                  </a:lnTo>
                  <a:cubicBezTo>
                    <a:pt x="1985" y="2902"/>
                    <a:pt x="2099" y="3024"/>
                    <a:pt x="2248" y="3024"/>
                  </a:cubicBezTo>
                  <a:lnTo>
                    <a:pt x="3271" y="3024"/>
                  </a:lnTo>
                  <a:cubicBezTo>
                    <a:pt x="3410" y="3024"/>
                    <a:pt x="3534" y="2902"/>
                    <a:pt x="3534" y="2762"/>
                  </a:cubicBezTo>
                  <a:lnTo>
                    <a:pt x="3534" y="515"/>
                  </a:lnTo>
                  <a:close/>
                  <a:moveTo>
                    <a:pt x="255" y="1"/>
                  </a:moveTo>
                  <a:cubicBezTo>
                    <a:pt x="116" y="1"/>
                    <a:pt x="1" y="122"/>
                    <a:pt x="1" y="263"/>
                  </a:cubicBezTo>
                  <a:lnTo>
                    <a:pt x="1" y="5271"/>
                  </a:lnTo>
                  <a:cubicBezTo>
                    <a:pt x="1" y="5411"/>
                    <a:pt x="116" y="5525"/>
                    <a:pt x="255" y="5525"/>
                  </a:cubicBezTo>
                  <a:lnTo>
                    <a:pt x="5264" y="5525"/>
                  </a:lnTo>
                  <a:cubicBezTo>
                    <a:pt x="5403" y="5525"/>
                    <a:pt x="5518" y="5411"/>
                    <a:pt x="5518" y="5271"/>
                  </a:cubicBezTo>
                  <a:lnTo>
                    <a:pt x="5518" y="263"/>
                  </a:lnTo>
                  <a:cubicBezTo>
                    <a:pt x="5518" y="122"/>
                    <a:pt x="5403" y="1"/>
                    <a:pt x="5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5" name="Google Shape;16485;p47"/>
            <p:cNvSpPr/>
            <p:nvPr/>
          </p:nvSpPr>
          <p:spPr>
            <a:xfrm>
              <a:off x="5749475" y="4286325"/>
              <a:ext cx="137975" cy="137900"/>
            </a:xfrm>
            <a:custGeom>
              <a:avLst/>
              <a:gdLst/>
              <a:ahLst/>
              <a:cxnLst/>
              <a:rect l="l" t="t" r="r" b="b"/>
              <a:pathLst>
                <a:path w="5519" h="5516" extrusionOk="0">
                  <a:moveTo>
                    <a:pt x="3017" y="517"/>
                  </a:moveTo>
                  <a:lnTo>
                    <a:pt x="3017" y="2499"/>
                  </a:lnTo>
                  <a:lnTo>
                    <a:pt x="2501" y="2499"/>
                  </a:lnTo>
                  <a:lnTo>
                    <a:pt x="2501" y="517"/>
                  </a:lnTo>
                  <a:close/>
                  <a:moveTo>
                    <a:pt x="5002" y="517"/>
                  </a:moveTo>
                  <a:lnTo>
                    <a:pt x="5002" y="5008"/>
                  </a:lnTo>
                  <a:lnTo>
                    <a:pt x="508" y="5008"/>
                  </a:lnTo>
                  <a:lnTo>
                    <a:pt x="508" y="517"/>
                  </a:lnTo>
                  <a:lnTo>
                    <a:pt x="1985" y="517"/>
                  </a:lnTo>
                  <a:lnTo>
                    <a:pt x="1985" y="2761"/>
                  </a:lnTo>
                  <a:cubicBezTo>
                    <a:pt x="1985" y="2902"/>
                    <a:pt x="2099" y="3015"/>
                    <a:pt x="2248" y="3015"/>
                  </a:cubicBezTo>
                  <a:lnTo>
                    <a:pt x="3271" y="3015"/>
                  </a:lnTo>
                  <a:cubicBezTo>
                    <a:pt x="3410" y="3015"/>
                    <a:pt x="3534" y="2902"/>
                    <a:pt x="3534" y="2761"/>
                  </a:cubicBezTo>
                  <a:lnTo>
                    <a:pt x="3534" y="517"/>
                  </a:lnTo>
                  <a:close/>
                  <a:moveTo>
                    <a:pt x="255" y="1"/>
                  </a:moveTo>
                  <a:cubicBezTo>
                    <a:pt x="116" y="1"/>
                    <a:pt x="1" y="114"/>
                    <a:pt x="1" y="254"/>
                  </a:cubicBezTo>
                  <a:lnTo>
                    <a:pt x="1" y="5262"/>
                  </a:lnTo>
                  <a:cubicBezTo>
                    <a:pt x="1" y="5403"/>
                    <a:pt x="116" y="5516"/>
                    <a:pt x="255" y="5516"/>
                  </a:cubicBezTo>
                  <a:lnTo>
                    <a:pt x="5264" y="5516"/>
                  </a:lnTo>
                  <a:cubicBezTo>
                    <a:pt x="5403" y="5516"/>
                    <a:pt x="5518" y="5403"/>
                    <a:pt x="5518" y="5262"/>
                  </a:cubicBezTo>
                  <a:lnTo>
                    <a:pt x="5518" y="254"/>
                  </a:lnTo>
                  <a:cubicBezTo>
                    <a:pt x="5518" y="114"/>
                    <a:pt x="5403" y="1"/>
                    <a:pt x="5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6" name="Google Shape;16486;p47"/>
            <p:cNvSpPr/>
            <p:nvPr/>
          </p:nvSpPr>
          <p:spPr>
            <a:xfrm>
              <a:off x="5569625" y="4385300"/>
              <a:ext cx="64275" cy="64275"/>
            </a:xfrm>
            <a:custGeom>
              <a:avLst/>
              <a:gdLst/>
              <a:ahLst/>
              <a:cxnLst/>
              <a:rect l="l" t="t" r="r" b="b"/>
              <a:pathLst>
                <a:path w="2571" h="2571" extrusionOk="0">
                  <a:moveTo>
                    <a:pt x="1287" y="516"/>
                  </a:moveTo>
                  <a:cubicBezTo>
                    <a:pt x="1715" y="516"/>
                    <a:pt x="2065" y="858"/>
                    <a:pt x="2065" y="1286"/>
                  </a:cubicBezTo>
                  <a:cubicBezTo>
                    <a:pt x="2065" y="1714"/>
                    <a:pt x="1715" y="2054"/>
                    <a:pt x="1287" y="2054"/>
                  </a:cubicBezTo>
                  <a:cubicBezTo>
                    <a:pt x="867" y="2054"/>
                    <a:pt x="517" y="1714"/>
                    <a:pt x="517" y="1286"/>
                  </a:cubicBezTo>
                  <a:cubicBezTo>
                    <a:pt x="517" y="858"/>
                    <a:pt x="867" y="516"/>
                    <a:pt x="1287" y="516"/>
                  </a:cubicBezTo>
                  <a:close/>
                  <a:moveTo>
                    <a:pt x="1287" y="0"/>
                  </a:moveTo>
                  <a:cubicBezTo>
                    <a:pt x="578" y="0"/>
                    <a:pt x="1" y="577"/>
                    <a:pt x="1" y="1286"/>
                  </a:cubicBezTo>
                  <a:cubicBezTo>
                    <a:pt x="1" y="1993"/>
                    <a:pt x="578" y="2570"/>
                    <a:pt x="1287" y="2570"/>
                  </a:cubicBezTo>
                  <a:cubicBezTo>
                    <a:pt x="1994" y="2570"/>
                    <a:pt x="2571" y="1993"/>
                    <a:pt x="2571" y="1286"/>
                  </a:cubicBezTo>
                  <a:cubicBezTo>
                    <a:pt x="2571" y="577"/>
                    <a:pt x="1994" y="0"/>
                    <a:pt x="1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7" name="Google Shape;16487;p47"/>
            <p:cNvSpPr/>
            <p:nvPr/>
          </p:nvSpPr>
          <p:spPr>
            <a:xfrm>
              <a:off x="5698350" y="4087875"/>
              <a:ext cx="12700" cy="12925"/>
            </a:xfrm>
            <a:custGeom>
              <a:avLst/>
              <a:gdLst/>
              <a:ahLst/>
              <a:cxnLst/>
              <a:rect l="l" t="t" r="r" b="b"/>
              <a:pathLst>
                <a:path w="508" h="517" extrusionOk="0">
                  <a:moveTo>
                    <a:pt x="254" y="0"/>
                  </a:moveTo>
                  <a:cubicBezTo>
                    <a:pt x="116" y="0"/>
                    <a:pt x="0" y="116"/>
                    <a:pt x="0" y="254"/>
                  </a:cubicBezTo>
                  <a:cubicBezTo>
                    <a:pt x="0" y="395"/>
                    <a:pt x="116" y="516"/>
                    <a:pt x="254" y="516"/>
                  </a:cubicBezTo>
                  <a:cubicBezTo>
                    <a:pt x="395" y="516"/>
                    <a:pt x="508" y="395"/>
                    <a:pt x="508" y="254"/>
                  </a:cubicBezTo>
                  <a:cubicBezTo>
                    <a:pt x="508" y="116"/>
                    <a:pt x="395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8" name="Google Shape;16488;p47"/>
            <p:cNvSpPr/>
            <p:nvPr/>
          </p:nvSpPr>
          <p:spPr>
            <a:xfrm>
              <a:off x="5672375" y="4036725"/>
              <a:ext cx="215275" cy="413325"/>
            </a:xfrm>
            <a:custGeom>
              <a:avLst/>
              <a:gdLst/>
              <a:ahLst/>
              <a:cxnLst/>
              <a:rect l="l" t="t" r="r" b="b"/>
              <a:pathLst>
                <a:path w="8611" h="16533" extrusionOk="0">
                  <a:moveTo>
                    <a:pt x="2055" y="517"/>
                  </a:moveTo>
                  <a:lnTo>
                    <a:pt x="2055" y="1033"/>
                  </a:lnTo>
                  <a:lnTo>
                    <a:pt x="506" y="1033"/>
                  </a:lnTo>
                  <a:lnTo>
                    <a:pt x="506" y="517"/>
                  </a:lnTo>
                  <a:close/>
                  <a:moveTo>
                    <a:pt x="2055" y="1549"/>
                  </a:moveTo>
                  <a:lnTo>
                    <a:pt x="2055" y="16016"/>
                  </a:lnTo>
                  <a:lnTo>
                    <a:pt x="506" y="16016"/>
                  </a:lnTo>
                  <a:lnTo>
                    <a:pt x="506" y="1549"/>
                  </a:lnTo>
                  <a:close/>
                  <a:moveTo>
                    <a:pt x="252" y="1"/>
                  </a:moveTo>
                  <a:cubicBezTo>
                    <a:pt x="114" y="1"/>
                    <a:pt x="1" y="125"/>
                    <a:pt x="1" y="263"/>
                  </a:cubicBezTo>
                  <a:lnTo>
                    <a:pt x="1" y="16278"/>
                  </a:lnTo>
                  <a:cubicBezTo>
                    <a:pt x="1" y="16417"/>
                    <a:pt x="114" y="16532"/>
                    <a:pt x="252" y="16532"/>
                  </a:cubicBezTo>
                  <a:lnTo>
                    <a:pt x="8321" y="16532"/>
                  </a:lnTo>
                  <a:cubicBezTo>
                    <a:pt x="8453" y="16532"/>
                    <a:pt x="8575" y="16436"/>
                    <a:pt x="8592" y="16304"/>
                  </a:cubicBezTo>
                  <a:cubicBezTo>
                    <a:pt x="8611" y="16146"/>
                    <a:pt x="8487" y="16016"/>
                    <a:pt x="8329" y="16016"/>
                  </a:cubicBezTo>
                  <a:lnTo>
                    <a:pt x="2571" y="16016"/>
                  </a:lnTo>
                  <a:lnTo>
                    <a:pt x="2571" y="263"/>
                  </a:lnTo>
                  <a:cubicBezTo>
                    <a:pt x="2571" y="125"/>
                    <a:pt x="2455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89" name="Google Shape;16489;p47"/>
            <p:cNvSpPr/>
            <p:nvPr/>
          </p:nvSpPr>
          <p:spPr>
            <a:xfrm>
              <a:off x="5448575" y="4062075"/>
              <a:ext cx="210925" cy="413725"/>
            </a:xfrm>
            <a:custGeom>
              <a:avLst/>
              <a:gdLst/>
              <a:ahLst/>
              <a:cxnLst/>
              <a:rect l="l" t="t" r="r" b="b"/>
              <a:pathLst>
                <a:path w="8437" h="16549" extrusionOk="0">
                  <a:moveTo>
                    <a:pt x="2314" y="4855"/>
                  </a:moveTo>
                  <a:cubicBezTo>
                    <a:pt x="2332" y="4855"/>
                    <a:pt x="2351" y="4857"/>
                    <a:pt x="2369" y="4861"/>
                  </a:cubicBezTo>
                  <a:cubicBezTo>
                    <a:pt x="2491" y="4888"/>
                    <a:pt x="2571" y="5001"/>
                    <a:pt x="2571" y="5115"/>
                  </a:cubicBezTo>
                  <a:lnTo>
                    <a:pt x="2571" y="5885"/>
                  </a:lnTo>
                  <a:lnTo>
                    <a:pt x="2055" y="5885"/>
                  </a:lnTo>
                  <a:lnTo>
                    <a:pt x="2055" y="5115"/>
                  </a:lnTo>
                  <a:cubicBezTo>
                    <a:pt x="2055" y="4968"/>
                    <a:pt x="2172" y="4855"/>
                    <a:pt x="2314" y="4855"/>
                  </a:cubicBezTo>
                  <a:close/>
                  <a:moveTo>
                    <a:pt x="7921" y="6401"/>
                  </a:moveTo>
                  <a:lnTo>
                    <a:pt x="7921" y="12780"/>
                  </a:lnTo>
                  <a:cubicBezTo>
                    <a:pt x="7493" y="12248"/>
                    <a:pt x="6844" y="11916"/>
                    <a:pt x="6121" y="11916"/>
                  </a:cubicBezTo>
                  <a:cubicBezTo>
                    <a:pt x="4931" y="11916"/>
                    <a:pt x="3951" y="12816"/>
                    <a:pt x="3830" y="13978"/>
                  </a:cubicBezTo>
                  <a:lnTo>
                    <a:pt x="517" y="13978"/>
                  </a:lnTo>
                  <a:lnTo>
                    <a:pt x="517" y="7169"/>
                  </a:lnTo>
                  <a:cubicBezTo>
                    <a:pt x="517" y="6741"/>
                    <a:pt x="857" y="6401"/>
                    <a:pt x="1285" y="6401"/>
                  </a:cubicBezTo>
                  <a:close/>
                  <a:moveTo>
                    <a:pt x="3830" y="14486"/>
                  </a:moveTo>
                  <a:cubicBezTo>
                    <a:pt x="3846" y="14669"/>
                    <a:pt x="3890" y="14836"/>
                    <a:pt x="3951" y="15002"/>
                  </a:cubicBezTo>
                  <a:lnTo>
                    <a:pt x="517" y="15002"/>
                  </a:lnTo>
                  <a:lnTo>
                    <a:pt x="517" y="14486"/>
                  </a:lnTo>
                  <a:close/>
                  <a:moveTo>
                    <a:pt x="6129" y="12413"/>
                  </a:moveTo>
                  <a:cubicBezTo>
                    <a:pt x="7125" y="12413"/>
                    <a:pt x="7929" y="13219"/>
                    <a:pt x="7929" y="14215"/>
                  </a:cubicBezTo>
                  <a:cubicBezTo>
                    <a:pt x="7929" y="15212"/>
                    <a:pt x="7125" y="16015"/>
                    <a:pt x="6129" y="16015"/>
                  </a:cubicBezTo>
                  <a:cubicBezTo>
                    <a:pt x="5500" y="16015"/>
                    <a:pt x="4948" y="15692"/>
                    <a:pt x="4625" y="15193"/>
                  </a:cubicBezTo>
                  <a:cubicBezTo>
                    <a:pt x="4616" y="15132"/>
                    <a:pt x="4581" y="15080"/>
                    <a:pt x="4537" y="15046"/>
                  </a:cubicBezTo>
                  <a:cubicBezTo>
                    <a:pt x="4407" y="14801"/>
                    <a:pt x="4327" y="14511"/>
                    <a:pt x="4327" y="14215"/>
                  </a:cubicBezTo>
                  <a:cubicBezTo>
                    <a:pt x="4327" y="13219"/>
                    <a:pt x="5141" y="12413"/>
                    <a:pt x="6129" y="12413"/>
                  </a:cubicBezTo>
                  <a:close/>
                  <a:moveTo>
                    <a:pt x="8179" y="0"/>
                  </a:moveTo>
                  <a:cubicBezTo>
                    <a:pt x="8168" y="0"/>
                    <a:pt x="8158" y="1"/>
                    <a:pt x="8147" y="2"/>
                  </a:cubicBezTo>
                  <a:cubicBezTo>
                    <a:pt x="8017" y="19"/>
                    <a:pt x="7921" y="132"/>
                    <a:pt x="7921" y="273"/>
                  </a:cubicBezTo>
                  <a:lnTo>
                    <a:pt x="7921" y="5885"/>
                  </a:lnTo>
                  <a:lnTo>
                    <a:pt x="3087" y="5885"/>
                  </a:lnTo>
                  <a:lnTo>
                    <a:pt x="3087" y="5134"/>
                  </a:lnTo>
                  <a:cubicBezTo>
                    <a:pt x="3087" y="4731"/>
                    <a:pt x="2789" y="4380"/>
                    <a:pt x="2386" y="4347"/>
                  </a:cubicBezTo>
                  <a:cubicBezTo>
                    <a:pt x="2360" y="4344"/>
                    <a:pt x="2335" y="4343"/>
                    <a:pt x="2310" y="4343"/>
                  </a:cubicBezTo>
                  <a:cubicBezTo>
                    <a:pt x="1883" y="4343"/>
                    <a:pt x="1539" y="4687"/>
                    <a:pt x="1539" y="5115"/>
                  </a:cubicBezTo>
                  <a:lnTo>
                    <a:pt x="1539" y="5885"/>
                  </a:lnTo>
                  <a:lnTo>
                    <a:pt x="1285" y="5885"/>
                  </a:lnTo>
                  <a:cubicBezTo>
                    <a:pt x="578" y="5885"/>
                    <a:pt x="1" y="6462"/>
                    <a:pt x="1" y="7169"/>
                  </a:cubicBezTo>
                  <a:lnTo>
                    <a:pt x="1" y="15264"/>
                  </a:lnTo>
                  <a:cubicBezTo>
                    <a:pt x="1" y="15403"/>
                    <a:pt x="114" y="15518"/>
                    <a:pt x="255" y="15518"/>
                  </a:cubicBezTo>
                  <a:lnTo>
                    <a:pt x="4197" y="15518"/>
                  </a:lnTo>
                  <a:cubicBezTo>
                    <a:pt x="4615" y="16142"/>
                    <a:pt x="5319" y="16549"/>
                    <a:pt x="6127" y="16549"/>
                  </a:cubicBezTo>
                  <a:cubicBezTo>
                    <a:pt x="6145" y="16549"/>
                    <a:pt x="6163" y="16549"/>
                    <a:pt x="6181" y="16548"/>
                  </a:cubicBezTo>
                  <a:cubicBezTo>
                    <a:pt x="7421" y="16515"/>
                    <a:pt x="8437" y="15438"/>
                    <a:pt x="8437" y="14197"/>
                  </a:cubicBezTo>
                  <a:lnTo>
                    <a:pt x="8437" y="256"/>
                  </a:lnTo>
                  <a:cubicBezTo>
                    <a:pt x="8437" y="117"/>
                    <a:pt x="8322" y="0"/>
                    <a:pt x="8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0" name="Google Shape;16490;p47"/>
            <p:cNvSpPr/>
            <p:nvPr/>
          </p:nvSpPr>
          <p:spPr>
            <a:xfrm>
              <a:off x="5473925" y="4234725"/>
              <a:ext cx="52250" cy="12925"/>
            </a:xfrm>
            <a:custGeom>
              <a:avLst/>
              <a:gdLst/>
              <a:ahLst/>
              <a:cxnLst/>
              <a:rect l="l" t="t" r="r" b="b"/>
              <a:pathLst>
                <a:path w="2090" h="517" extrusionOk="0">
                  <a:moveTo>
                    <a:pt x="281" y="0"/>
                  </a:moveTo>
                  <a:cubicBezTo>
                    <a:pt x="149" y="0"/>
                    <a:pt x="36" y="97"/>
                    <a:pt x="19" y="229"/>
                  </a:cubicBezTo>
                  <a:cubicBezTo>
                    <a:pt x="0" y="386"/>
                    <a:pt x="114" y="516"/>
                    <a:pt x="271" y="516"/>
                  </a:cubicBezTo>
                  <a:lnTo>
                    <a:pt x="1802" y="516"/>
                  </a:lnTo>
                  <a:cubicBezTo>
                    <a:pt x="1932" y="516"/>
                    <a:pt x="2054" y="430"/>
                    <a:pt x="2073" y="298"/>
                  </a:cubicBezTo>
                  <a:cubicBezTo>
                    <a:pt x="2090" y="141"/>
                    <a:pt x="1968" y="0"/>
                    <a:pt x="1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1" name="Google Shape;16491;p47"/>
            <p:cNvSpPr/>
            <p:nvPr/>
          </p:nvSpPr>
          <p:spPr>
            <a:xfrm>
              <a:off x="5473925" y="4260525"/>
              <a:ext cx="52250" cy="12925"/>
            </a:xfrm>
            <a:custGeom>
              <a:avLst/>
              <a:gdLst/>
              <a:ahLst/>
              <a:cxnLst/>
              <a:rect l="l" t="t" r="r" b="b"/>
              <a:pathLst>
                <a:path w="2090" h="517" extrusionOk="0">
                  <a:moveTo>
                    <a:pt x="281" y="0"/>
                  </a:moveTo>
                  <a:cubicBezTo>
                    <a:pt x="149" y="0"/>
                    <a:pt x="36" y="97"/>
                    <a:pt x="19" y="227"/>
                  </a:cubicBezTo>
                  <a:cubicBezTo>
                    <a:pt x="0" y="384"/>
                    <a:pt x="114" y="517"/>
                    <a:pt x="271" y="517"/>
                  </a:cubicBezTo>
                  <a:lnTo>
                    <a:pt x="1802" y="517"/>
                  </a:lnTo>
                  <a:cubicBezTo>
                    <a:pt x="1932" y="517"/>
                    <a:pt x="2054" y="420"/>
                    <a:pt x="2073" y="290"/>
                  </a:cubicBezTo>
                  <a:cubicBezTo>
                    <a:pt x="2090" y="133"/>
                    <a:pt x="1968" y="0"/>
                    <a:pt x="1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2" name="Google Shape;16492;p47"/>
            <p:cNvSpPr/>
            <p:nvPr/>
          </p:nvSpPr>
          <p:spPr>
            <a:xfrm>
              <a:off x="5473925" y="4286325"/>
              <a:ext cx="52250" cy="12925"/>
            </a:xfrm>
            <a:custGeom>
              <a:avLst/>
              <a:gdLst/>
              <a:ahLst/>
              <a:cxnLst/>
              <a:rect l="l" t="t" r="r" b="b"/>
              <a:pathLst>
                <a:path w="2090" h="517" extrusionOk="0">
                  <a:moveTo>
                    <a:pt x="281" y="1"/>
                  </a:moveTo>
                  <a:cubicBezTo>
                    <a:pt x="149" y="1"/>
                    <a:pt x="36" y="97"/>
                    <a:pt x="19" y="227"/>
                  </a:cubicBezTo>
                  <a:cubicBezTo>
                    <a:pt x="0" y="376"/>
                    <a:pt x="114" y="517"/>
                    <a:pt x="271" y="517"/>
                  </a:cubicBezTo>
                  <a:lnTo>
                    <a:pt x="1802" y="517"/>
                  </a:lnTo>
                  <a:cubicBezTo>
                    <a:pt x="1932" y="517"/>
                    <a:pt x="2054" y="420"/>
                    <a:pt x="2073" y="288"/>
                  </a:cubicBezTo>
                  <a:cubicBezTo>
                    <a:pt x="2090" y="131"/>
                    <a:pt x="1968" y="1"/>
                    <a:pt x="18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493" name="Google Shape;16493;p47"/>
          <p:cNvGrpSpPr/>
          <p:nvPr/>
        </p:nvGrpSpPr>
        <p:grpSpPr>
          <a:xfrm>
            <a:off x="3452328" y="1469038"/>
            <a:ext cx="356525" cy="356566"/>
            <a:chOff x="6210175" y="1899500"/>
            <a:chExt cx="438800" cy="438850"/>
          </a:xfrm>
        </p:grpSpPr>
        <p:sp>
          <p:nvSpPr>
            <p:cNvPr id="16494" name="Google Shape;16494;p47"/>
            <p:cNvSpPr/>
            <p:nvPr/>
          </p:nvSpPr>
          <p:spPr>
            <a:xfrm>
              <a:off x="6210175" y="1899500"/>
              <a:ext cx="438800" cy="438850"/>
            </a:xfrm>
            <a:custGeom>
              <a:avLst/>
              <a:gdLst/>
              <a:ahLst/>
              <a:cxnLst/>
              <a:rect l="l" t="t" r="r" b="b"/>
              <a:pathLst>
                <a:path w="17552" h="17554" extrusionOk="0">
                  <a:moveTo>
                    <a:pt x="14982" y="508"/>
                  </a:moveTo>
                  <a:lnTo>
                    <a:pt x="14982" y="3086"/>
                  </a:lnTo>
                  <a:lnTo>
                    <a:pt x="2571" y="3086"/>
                  </a:lnTo>
                  <a:lnTo>
                    <a:pt x="2571" y="508"/>
                  </a:lnTo>
                  <a:close/>
                  <a:moveTo>
                    <a:pt x="6477" y="3594"/>
                  </a:moveTo>
                  <a:lnTo>
                    <a:pt x="6477" y="4110"/>
                  </a:lnTo>
                  <a:lnTo>
                    <a:pt x="2571" y="4110"/>
                  </a:lnTo>
                  <a:lnTo>
                    <a:pt x="2571" y="3594"/>
                  </a:lnTo>
                  <a:close/>
                  <a:moveTo>
                    <a:pt x="10595" y="3594"/>
                  </a:moveTo>
                  <a:lnTo>
                    <a:pt x="10595" y="4110"/>
                  </a:lnTo>
                  <a:lnTo>
                    <a:pt x="6993" y="4110"/>
                  </a:lnTo>
                  <a:lnTo>
                    <a:pt x="6993" y="3594"/>
                  </a:lnTo>
                  <a:close/>
                  <a:moveTo>
                    <a:pt x="14982" y="3594"/>
                  </a:moveTo>
                  <a:lnTo>
                    <a:pt x="14982" y="4110"/>
                  </a:lnTo>
                  <a:lnTo>
                    <a:pt x="11076" y="4110"/>
                  </a:lnTo>
                  <a:lnTo>
                    <a:pt x="11076" y="3594"/>
                  </a:lnTo>
                  <a:close/>
                  <a:moveTo>
                    <a:pt x="6477" y="4626"/>
                  </a:moveTo>
                  <a:lnTo>
                    <a:pt x="6477" y="5140"/>
                  </a:lnTo>
                  <a:lnTo>
                    <a:pt x="3873" y="5140"/>
                  </a:lnTo>
                  <a:cubicBezTo>
                    <a:pt x="3716" y="5140"/>
                    <a:pt x="3584" y="4993"/>
                    <a:pt x="3620" y="4825"/>
                  </a:cubicBezTo>
                  <a:cubicBezTo>
                    <a:pt x="3645" y="4704"/>
                    <a:pt x="3758" y="4626"/>
                    <a:pt x="3882" y="4626"/>
                  </a:cubicBezTo>
                  <a:close/>
                  <a:moveTo>
                    <a:pt x="10595" y="4626"/>
                  </a:moveTo>
                  <a:lnTo>
                    <a:pt x="10595" y="6172"/>
                  </a:lnTo>
                  <a:lnTo>
                    <a:pt x="6993" y="6172"/>
                  </a:lnTo>
                  <a:lnTo>
                    <a:pt x="6993" y="5394"/>
                  </a:lnTo>
                  <a:lnTo>
                    <a:pt x="6993" y="4626"/>
                  </a:lnTo>
                  <a:lnTo>
                    <a:pt x="7509" y="4626"/>
                  </a:lnTo>
                  <a:lnTo>
                    <a:pt x="7509" y="5386"/>
                  </a:lnTo>
                  <a:cubicBezTo>
                    <a:pt x="7509" y="5518"/>
                    <a:pt x="7606" y="5639"/>
                    <a:pt x="7736" y="5648"/>
                  </a:cubicBezTo>
                  <a:cubicBezTo>
                    <a:pt x="7750" y="5650"/>
                    <a:pt x="7765" y="5652"/>
                    <a:pt x="7779" y="5652"/>
                  </a:cubicBezTo>
                  <a:cubicBezTo>
                    <a:pt x="7917" y="5652"/>
                    <a:pt x="8025" y="5537"/>
                    <a:pt x="8025" y="5394"/>
                  </a:cubicBezTo>
                  <a:lnTo>
                    <a:pt x="8025" y="4626"/>
                  </a:lnTo>
                  <a:lnTo>
                    <a:pt x="9563" y="4626"/>
                  </a:lnTo>
                  <a:lnTo>
                    <a:pt x="9563" y="5386"/>
                  </a:lnTo>
                  <a:cubicBezTo>
                    <a:pt x="9563" y="5518"/>
                    <a:pt x="9659" y="5639"/>
                    <a:pt x="9790" y="5648"/>
                  </a:cubicBezTo>
                  <a:cubicBezTo>
                    <a:pt x="9804" y="5650"/>
                    <a:pt x="9819" y="5652"/>
                    <a:pt x="9833" y="5652"/>
                  </a:cubicBezTo>
                  <a:cubicBezTo>
                    <a:pt x="9970" y="5652"/>
                    <a:pt x="10079" y="5537"/>
                    <a:pt x="10079" y="5394"/>
                  </a:cubicBezTo>
                  <a:lnTo>
                    <a:pt x="10079" y="4626"/>
                  </a:lnTo>
                  <a:close/>
                  <a:moveTo>
                    <a:pt x="10079" y="6680"/>
                  </a:moveTo>
                  <a:lnTo>
                    <a:pt x="10079" y="7196"/>
                  </a:lnTo>
                  <a:lnTo>
                    <a:pt x="7509" y="7196"/>
                  </a:lnTo>
                  <a:lnTo>
                    <a:pt x="7509" y="6680"/>
                  </a:lnTo>
                  <a:close/>
                  <a:moveTo>
                    <a:pt x="11363" y="7710"/>
                  </a:moveTo>
                  <a:cubicBezTo>
                    <a:pt x="11504" y="7710"/>
                    <a:pt x="11625" y="7825"/>
                    <a:pt x="11625" y="7964"/>
                  </a:cubicBezTo>
                  <a:lnTo>
                    <a:pt x="11625" y="8226"/>
                  </a:lnTo>
                  <a:lnTo>
                    <a:pt x="5961" y="8226"/>
                  </a:lnTo>
                  <a:lnTo>
                    <a:pt x="5961" y="7964"/>
                  </a:lnTo>
                  <a:cubicBezTo>
                    <a:pt x="5961" y="7825"/>
                    <a:pt x="6085" y="7710"/>
                    <a:pt x="6223" y="7710"/>
                  </a:cubicBezTo>
                  <a:close/>
                  <a:moveTo>
                    <a:pt x="14982" y="4626"/>
                  </a:moveTo>
                  <a:lnTo>
                    <a:pt x="14982" y="10280"/>
                  </a:lnTo>
                  <a:lnTo>
                    <a:pt x="2571" y="10280"/>
                  </a:lnTo>
                  <a:lnTo>
                    <a:pt x="2571" y="4626"/>
                  </a:lnTo>
                  <a:lnTo>
                    <a:pt x="3129" y="4626"/>
                  </a:lnTo>
                  <a:cubicBezTo>
                    <a:pt x="3087" y="4739"/>
                    <a:pt x="3076" y="4861"/>
                    <a:pt x="3095" y="4993"/>
                  </a:cubicBezTo>
                  <a:cubicBezTo>
                    <a:pt x="3148" y="5377"/>
                    <a:pt x="3487" y="5656"/>
                    <a:pt x="3873" y="5656"/>
                  </a:cubicBezTo>
                  <a:lnTo>
                    <a:pt x="6477" y="5656"/>
                  </a:lnTo>
                  <a:lnTo>
                    <a:pt x="6477" y="6426"/>
                  </a:lnTo>
                  <a:cubicBezTo>
                    <a:pt x="6477" y="6567"/>
                    <a:pt x="6590" y="6680"/>
                    <a:pt x="6739" y="6680"/>
                  </a:cubicBezTo>
                  <a:lnTo>
                    <a:pt x="6993" y="6680"/>
                  </a:lnTo>
                  <a:lnTo>
                    <a:pt x="6993" y="7196"/>
                  </a:lnTo>
                  <a:lnTo>
                    <a:pt x="6223" y="7196"/>
                  </a:lnTo>
                  <a:cubicBezTo>
                    <a:pt x="5795" y="7196"/>
                    <a:pt x="5455" y="7544"/>
                    <a:pt x="5455" y="7964"/>
                  </a:cubicBezTo>
                  <a:lnTo>
                    <a:pt x="5455" y="8480"/>
                  </a:lnTo>
                  <a:cubicBezTo>
                    <a:pt x="5455" y="8629"/>
                    <a:pt x="5569" y="8742"/>
                    <a:pt x="5709" y="8742"/>
                  </a:cubicBezTo>
                  <a:lnTo>
                    <a:pt x="11879" y="8742"/>
                  </a:lnTo>
                  <a:cubicBezTo>
                    <a:pt x="12020" y="8742"/>
                    <a:pt x="12133" y="8629"/>
                    <a:pt x="12133" y="8480"/>
                  </a:cubicBezTo>
                  <a:lnTo>
                    <a:pt x="12133" y="7964"/>
                  </a:lnTo>
                  <a:cubicBezTo>
                    <a:pt x="12133" y="7544"/>
                    <a:pt x="11793" y="7196"/>
                    <a:pt x="11363" y="7196"/>
                  </a:cubicBezTo>
                  <a:lnTo>
                    <a:pt x="10595" y="7196"/>
                  </a:lnTo>
                  <a:lnTo>
                    <a:pt x="10595" y="6680"/>
                  </a:lnTo>
                  <a:lnTo>
                    <a:pt x="10849" y="6680"/>
                  </a:lnTo>
                  <a:cubicBezTo>
                    <a:pt x="10996" y="6680"/>
                    <a:pt x="11111" y="6567"/>
                    <a:pt x="11111" y="6426"/>
                  </a:cubicBezTo>
                  <a:lnTo>
                    <a:pt x="11111" y="4626"/>
                  </a:lnTo>
                  <a:close/>
                  <a:moveTo>
                    <a:pt x="14982" y="10796"/>
                  </a:moveTo>
                  <a:lnTo>
                    <a:pt x="14982" y="14398"/>
                  </a:lnTo>
                  <a:lnTo>
                    <a:pt x="2571" y="14398"/>
                  </a:lnTo>
                  <a:lnTo>
                    <a:pt x="2571" y="10796"/>
                  </a:lnTo>
                  <a:lnTo>
                    <a:pt x="3087" y="10796"/>
                  </a:lnTo>
                  <a:lnTo>
                    <a:pt x="3087" y="11566"/>
                  </a:lnTo>
                  <a:cubicBezTo>
                    <a:pt x="3087" y="11715"/>
                    <a:pt x="3200" y="11828"/>
                    <a:pt x="3338" y="11828"/>
                  </a:cubicBezTo>
                  <a:lnTo>
                    <a:pt x="12150" y="11828"/>
                  </a:lnTo>
                  <a:cubicBezTo>
                    <a:pt x="12299" y="11828"/>
                    <a:pt x="12412" y="11715"/>
                    <a:pt x="12412" y="11566"/>
                  </a:cubicBezTo>
                  <a:cubicBezTo>
                    <a:pt x="12412" y="11425"/>
                    <a:pt x="12299" y="11312"/>
                    <a:pt x="12150" y="11312"/>
                  </a:cubicBezTo>
                  <a:lnTo>
                    <a:pt x="3601" y="11312"/>
                  </a:lnTo>
                  <a:lnTo>
                    <a:pt x="3601" y="10796"/>
                  </a:lnTo>
                  <a:lnTo>
                    <a:pt x="13952" y="10796"/>
                  </a:lnTo>
                  <a:lnTo>
                    <a:pt x="13952" y="11312"/>
                  </a:lnTo>
                  <a:lnTo>
                    <a:pt x="13182" y="11312"/>
                  </a:lnTo>
                  <a:cubicBezTo>
                    <a:pt x="13041" y="11312"/>
                    <a:pt x="12928" y="11425"/>
                    <a:pt x="12928" y="11566"/>
                  </a:cubicBezTo>
                  <a:cubicBezTo>
                    <a:pt x="12928" y="11715"/>
                    <a:pt x="13041" y="11828"/>
                    <a:pt x="13182" y="11828"/>
                  </a:cubicBezTo>
                  <a:lnTo>
                    <a:pt x="14214" y="11828"/>
                  </a:lnTo>
                  <a:cubicBezTo>
                    <a:pt x="14353" y="11828"/>
                    <a:pt x="14468" y="11715"/>
                    <a:pt x="14468" y="11566"/>
                  </a:cubicBezTo>
                  <a:lnTo>
                    <a:pt x="14468" y="10796"/>
                  </a:lnTo>
                  <a:close/>
                  <a:moveTo>
                    <a:pt x="2055" y="508"/>
                  </a:moveTo>
                  <a:lnTo>
                    <a:pt x="2055" y="17037"/>
                  </a:lnTo>
                  <a:lnTo>
                    <a:pt x="517" y="17037"/>
                  </a:lnTo>
                  <a:lnTo>
                    <a:pt x="517" y="508"/>
                  </a:lnTo>
                  <a:close/>
                  <a:moveTo>
                    <a:pt x="17038" y="508"/>
                  </a:moveTo>
                  <a:lnTo>
                    <a:pt x="17038" y="17037"/>
                  </a:lnTo>
                  <a:lnTo>
                    <a:pt x="15498" y="17037"/>
                  </a:lnTo>
                  <a:lnTo>
                    <a:pt x="15498" y="508"/>
                  </a:lnTo>
                  <a:close/>
                  <a:moveTo>
                    <a:pt x="255" y="0"/>
                  </a:moveTo>
                  <a:cubicBezTo>
                    <a:pt x="114" y="0"/>
                    <a:pt x="1" y="116"/>
                    <a:pt x="1" y="254"/>
                  </a:cubicBezTo>
                  <a:lnTo>
                    <a:pt x="1" y="17291"/>
                  </a:lnTo>
                  <a:cubicBezTo>
                    <a:pt x="1" y="17440"/>
                    <a:pt x="114" y="17553"/>
                    <a:pt x="255" y="17553"/>
                  </a:cubicBezTo>
                  <a:lnTo>
                    <a:pt x="2317" y="17553"/>
                  </a:lnTo>
                  <a:cubicBezTo>
                    <a:pt x="2457" y="17553"/>
                    <a:pt x="2571" y="17440"/>
                    <a:pt x="2571" y="17291"/>
                  </a:cubicBezTo>
                  <a:lnTo>
                    <a:pt x="2571" y="14914"/>
                  </a:lnTo>
                  <a:lnTo>
                    <a:pt x="14982" y="14914"/>
                  </a:lnTo>
                  <a:lnTo>
                    <a:pt x="14982" y="17291"/>
                  </a:lnTo>
                  <a:cubicBezTo>
                    <a:pt x="14982" y="17440"/>
                    <a:pt x="15097" y="17553"/>
                    <a:pt x="15236" y="17553"/>
                  </a:cubicBezTo>
                  <a:lnTo>
                    <a:pt x="17300" y="17553"/>
                  </a:lnTo>
                  <a:cubicBezTo>
                    <a:pt x="17439" y="17553"/>
                    <a:pt x="17552" y="17440"/>
                    <a:pt x="17552" y="17291"/>
                  </a:cubicBezTo>
                  <a:lnTo>
                    <a:pt x="17552" y="254"/>
                  </a:lnTo>
                  <a:cubicBezTo>
                    <a:pt x="17552" y="116"/>
                    <a:pt x="17439" y="0"/>
                    <a:pt x="17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5" name="Google Shape;16495;p47"/>
            <p:cNvSpPr/>
            <p:nvPr/>
          </p:nvSpPr>
          <p:spPr>
            <a:xfrm>
              <a:off x="6533375" y="2208100"/>
              <a:ext cx="38500" cy="38475"/>
            </a:xfrm>
            <a:custGeom>
              <a:avLst/>
              <a:gdLst/>
              <a:ahLst/>
              <a:cxnLst/>
              <a:rect l="l" t="t" r="r" b="b"/>
              <a:pathLst>
                <a:path w="1540" h="1539" extrusionOk="0">
                  <a:moveTo>
                    <a:pt x="770" y="506"/>
                  </a:moveTo>
                  <a:cubicBezTo>
                    <a:pt x="911" y="506"/>
                    <a:pt x="1024" y="630"/>
                    <a:pt x="1024" y="768"/>
                  </a:cubicBezTo>
                  <a:cubicBezTo>
                    <a:pt x="1024" y="909"/>
                    <a:pt x="911" y="1022"/>
                    <a:pt x="770" y="1022"/>
                  </a:cubicBezTo>
                  <a:cubicBezTo>
                    <a:pt x="629" y="1022"/>
                    <a:pt x="516" y="909"/>
                    <a:pt x="516" y="768"/>
                  </a:cubicBezTo>
                  <a:cubicBezTo>
                    <a:pt x="516" y="630"/>
                    <a:pt x="629" y="506"/>
                    <a:pt x="770" y="506"/>
                  </a:cubicBezTo>
                  <a:close/>
                  <a:moveTo>
                    <a:pt x="770" y="0"/>
                  </a:moveTo>
                  <a:cubicBezTo>
                    <a:pt x="342" y="0"/>
                    <a:pt x="0" y="340"/>
                    <a:pt x="0" y="768"/>
                  </a:cubicBezTo>
                  <a:cubicBezTo>
                    <a:pt x="0" y="1198"/>
                    <a:pt x="342" y="1538"/>
                    <a:pt x="770" y="1538"/>
                  </a:cubicBezTo>
                  <a:cubicBezTo>
                    <a:pt x="1198" y="1538"/>
                    <a:pt x="1540" y="1198"/>
                    <a:pt x="1540" y="768"/>
                  </a:cubicBezTo>
                  <a:cubicBezTo>
                    <a:pt x="1540" y="340"/>
                    <a:pt x="1198" y="0"/>
                    <a:pt x="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6" name="Google Shape;16496;p47"/>
            <p:cNvSpPr/>
            <p:nvPr/>
          </p:nvSpPr>
          <p:spPr>
            <a:xfrm>
              <a:off x="6481800" y="2208100"/>
              <a:ext cx="38675" cy="38475"/>
            </a:xfrm>
            <a:custGeom>
              <a:avLst/>
              <a:gdLst/>
              <a:ahLst/>
              <a:cxnLst/>
              <a:rect l="l" t="t" r="r" b="b"/>
              <a:pathLst>
                <a:path w="1547" h="1539" extrusionOk="0">
                  <a:moveTo>
                    <a:pt x="779" y="506"/>
                  </a:moveTo>
                  <a:cubicBezTo>
                    <a:pt x="918" y="506"/>
                    <a:pt x="1033" y="630"/>
                    <a:pt x="1033" y="768"/>
                  </a:cubicBezTo>
                  <a:cubicBezTo>
                    <a:pt x="1033" y="909"/>
                    <a:pt x="918" y="1022"/>
                    <a:pt x="779" y="1022"/>
                  </a:cubicBezTo>
                  <a:cubicBezTo>
                    <a:pt x="630" y="1022"/>
                    <a:pt x="517" y="909"/>
                    <a:pt x="517" y="768"/>
                  </a:cubicBezTo>
                  <a:cubicBezTo>
                    <a:pt x="517" y="630"/>
                    <a:pt x="630" y="506"/>
                    <a:pt x="779" y="506"/>
                  </a:cubicBezTo>
                  <a:close/>
                  <a:moveTo>
                    <a:pt x="779" y="0"/>
                  </a:moveTo>
                  <a:cubicBezTo>
                    <a:pt x="351" y="0"/>
                    <a:pt x="1" y="340"/>
                    <a:pt x="1" y="768"/>
                  </a:cubicBezTo>
                  <a:cubicBezTo>
                    <a:pt x="1" y="1198"/>
                    <a:pt x="351" y="1538"/>
                    <a:pt x="779" y="1538"/>
                  </a:cubicBezTo>
                  <a:cubicBezTo>
                    <a:pt x="1199" y="1538"/>
                    <a:pt x="1547" y="1198"/>
                    <a:pt x="1547" y="768"/>
                  </a:cubicBezTo>
                  <a:cubicBezTo>
                    <a:pt x="1547" y="340"/>
                    <a:pt x="1199" y="0"/>
                    <a:pt x="7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497" name="Google Shape;16497;p47"/>
          <p:cNvGrpSpPr/>
          <p:nvPr/>
        </p:nvGrpSpPr>
        <p:grpSpPr>
          <a:xfrm>
            <a:off x="7217963" y="1488700"/>
            <a:ext cx="356566" cy="335603"/>
            <a:chOff x="6942675" y="1250925"/>
            <a:chExt cx="438850" cy="413050"/>
          </a:xfrm>
        </p:grpSpPr>
        <p:sp>
          <p:nvSpPr>
            <p:cNvPr id="16498" name="Google Shape;16498;p47"/>
            <p:cNvSpPr/>
            <p:nvPr/>
          </p:nvSpPr>
          <p:spPr>
            <a:xfrm>
              <a:off x="7317250" y="1599700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3" y="1"/>
                  </a:moveTo>
                  <a:cubicBezTo>
                    <a:pt x="114" y="1"/>
                    <a:pt x="0" y="114"/>
                    <a:pt x="0" y="255"/>
                  </a:cubicBezTo>
                  <a:cubicBezTo>
                    <a:pt x="0" y="401"/>
                    <a:pt x="114" y="517"/>
                    <a:pt x="263" y="517"/>
                  </a:cubicBezTo>
                  <a:cubicBezTo>
                    <a:pt x="403" y="517"/>
                    <a:pt x="516" y="401"/>
                    <a:pt x="516" y="255"/>
                  </a:cubicBezTo>
                  <a:cubicBezTo>
                    <a:pt x="516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499" name="Google Shape;16499;p47"/>
            <p:cNvSpPr/>
            <p:nvPr/>
          </p:nvSpPr>
          <p:spPr>
            <a:xfrm>
              <a:off x="6994275" y="1599700"/>
              <a:ext cx="12675" cy="12925"/>
            </a:xfrm>
            <a:custGeom>
              <a:avLst/>
              <a:gdLst/>
              <a:ahLst/>
              <a:cxnLst/>
              <a:rect l="l" t="t" r="r" b="b"/>
              <a:pathLst>
                <a:path w="507" h="517" extrusionOk="0">
                  <a:moveTo>
                    <a:pt x="254" y="1"/>
                  </a:moveTo>
                  <a:cubicBezTo>
                    <a:pt x="114" y="1"/>
                    <a:pt x="0" y="114"/>
                    <a:pt x="0" y="255"/>
                  </a:cubicBezTo>
                  <a:cubicBezTo>
                    <a:pt x="0" y="401"/>
                    <a:pt x="114" y="517"/>
                    <a:pt x="254" y="517"/>
                  </a:cubicBezTo>
                  <a:cubicBezTo>
                    <a:pt x="393" y="517"/>
                    <a:pt x="506" y="401"/>
                    <a:pt x="506" y="255"/>
                  </a:cubicBezTo>
                  <a:cubicBezTo>
                    <a:pt x="506" y="114"/>
                    <a:pt x="393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0" name="Google Shape;16500;p47"/>
            <p:cNvSpPr/>
            <p:nvPr/>
          </p:nvSpPr>
          <p:spPr>
            <a:xfrm>
              <a:off x="7155750" y="1599700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5" y="1"/>
                  </a:moveTo>
                  <a:cubicBezTo>
                    <a:pt x="114" y="1"/>
                    <a:pt x="1" y="114"/>
                    <a:pt x="1" y="255"/>
                  </a:cubicBezTo>
                  <a:cubicBezTo>
                    <a:pt x="1" y="401"/>
                    <a:pt x="114" y="517"/>
                    <a:pt x="255" y="517"/>
                  </a:cubicBezTo>
                  <a:cubicBezTo>
                    <a:pt x="404" y="517"/>
                    <a:pt x="517" y="401"/>
                    <a:pt x="517" y="255"/>
                  </a:cubicBezTo>
                  <a:cubicBezTo>
                    <a:pt x="517" y="114"/>
                    <a:pt x="404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1" name="Google Shape;16501;p47"/>
            <p:cNvSpPr/>
            <p:nvPr/>
          </p:nvSpPr>
          <p:spPr>
            <a:xfrm>
              <a:off x="6968475" y="1573900"/>
              <a:ext cx="387500" cy="64475"/>
            </a:xfrm>
            <a:custGeom>
              <a:avLst/>
              <a:gdLst/>
              <a:ahLst/>
              <a:cxnLst/>
              <a:rect l="l" t="t" r="r" b="b"/>
              <a:pathLst>
                <a:path w="15500" h="2579" extrusionOk="0">
                  <a:moveTo>
                    <a:pt x="1286" y="517"/>
                  </a:moveTo>
                  <a:cubicBezTo>
                    <a:pt x="1714" y="517"/>
                    <a:pt x="2054" y="867"/>
                    <a:pt x="2054" y="1287"/>
                  </a:cubicBezTo>
                  <a:cubicBezTo>
                    <a:pt x="2054" y="1715"/>
                    <a:pt x="1714" y="2063"/>
                    <a:pt x="1286" y="2063"/>
                  </a:cubicBezTo>
                  <a:cubicBezTo>
                    <a:pt x="856" y="2063"/>
                    <a:pt x="516" y="1715"/>
                    <a:pt x="516" y="1287"/>
                  </a:cubicBezTo>
                  <a:cubicBezTo>
                    <a:pt x="516" y="867"/>
                    <a:pt x="856" y="517"/>
                    <a:pt x="1286" y="517"/>
                  </a:cubicBezTo>
                  <a:close/>
                  <a:moveTo>
                    <a:pt x="7746" y="517"/>
                  </a:moveTo>
                  <a:cubicBezTo>
                    <a:pt x="8174" y="517"/>
                    <a:pt x="8524" y="867"/>
                    <a:pt x="8524" y="1287"/>
                  </a:cubicBezTo>
                  <a:cubicBezTo>
                    <a:pt x="8524" y="1715"/>
                    <a:pt x="8174" y="2063"/>
                    <a:pt x="7746" y="2063"/>
                  </a:cubicBezTo>
                  <a:cubicBezTo>
                    <a:pt x="7326" y="2063"/>
                    <a:pt x="6976" y="1715"/>
                    <a:pt x="6976" y="1287"/>
                  </a:cubicBezTo>
                  <a:cubicBezTo>
                    <a:pt x="6976" y="867"/>
                    <a:pt x="7326" y="517"/>
                    <a:pt x="7746" y="517"/>
                  </a:cubicBezTo>
                  <a:close/>
                  <a:moveTo>
                    <a:pt x="13181" y="517"/>
                  </a:moveTo>
                  <a:cubicBezTo>
                    <a:pt x="13024" y="735"/>
                    <a:pt x="12930" y="997"/>
                    <a:pt x="12930" y="1287"/>
                  </a:cubicBezTo>
                  <a:cubicBezTo>
                    <a:pt x="12930" y="1582"/>
                    <a:pt x="13024" y="1845"/>
                    <a:pt x="13181" y="2063"/>
                  </a:cubicBezTo>
                  <a:lnTo>
                    <a:pt x="8776" y="2063"/>
                  </a:lnTo>
                  <a:cubicBezTo>
                    <a:pt x="8933" y="1845"/>
                    <a:pt x="9030" y="1582"/>
                    <a:pt x="9030" y="1287"/>
                  </a:cubicBezTo>
                  <a:cubicBezTo>
                    <a:pt x="9030" y="997"/>
                    <a:pt x="8933" y="735"/>
                    <a:pt x="8776" y="517"/>
                  </a:cubicBezTo>
                  <a:close/>
                  <a:moveTo>
                    <a:pt x="14214" y="517"/>
                  </a:moveTo>
                  <a:cubicBezTo>
                    <a:pt x="14633" y="517"/>
                    <a:pt x="14984" y="867"/>
                    <a:pt x="14984" y="1287"/>
                  </a:cubicBezTo>
                  <a:cubicBezTo>
                    <a:pt x="14984" y="1715"/>
                    <a:pt x="14633" y="2063"/>
                    <a:pt x="14214" y="2063"/>
                  </a:cubicBezTo>
                  <a:cubicBezTo>
                    <a:pt x="13786" y="2063"/>
                    <a:pt x="13435" y="1715"/>
                    <a:pt x="13435" y="1287"/>
                  </a:cubicBezTo>
                  <a:cubicBezTo>
                    <a:pt x="13435" y="867"/>
                    <a:pt x="13786" y="517"/>
                    <a:pt x="14214" y="517"/>
                  </a:cubicBezTo>
                  <a:close/>
                  <a:moveTo>
                    <a:pt x="1286" y="1"/>
                  </a:moveTo>
                  <a:cubicBezTo>
                    <a:pt x="577" y="1"/>
                    <a:pt x="0" y="577"/>
                    <a:pt x="0" y="1287"/>
                  </a:cubicBezTo>
                  <a:cubicBezTo>
                    <a:pt x="0" y="2002"/>
                    <a:pt x="577" y="2579"/>
                    <a:pt x="1286" y="2579"/>
                  </a:cubicBezTo>
                  <a:lnTo>
                    <a:pt x="4003" y="2579"/>
                  </a:lnTo>
                  <a:cubicBezTo>
                    <a:pt x="4144" y="2579"/>
                    <a:pt x="4257" y="2457"/>
                    <a:pt x="4257" y="2317"/>
                  </a:cubicBezTo>
                  <a:cubicBezTo>
                    <a:pt x="4257" y="2178"/>
                    <a:pt x="4144" y="2063"/>
                    <a:pt x="4003" y="2063"/>
                  </a:cubicBezTo>
                  <a:lnTo>
                    <a:pt x="2316" y="2063"/>
                  </a:lnTo>
                  <a:cubicBezTo>
                    <a:pt x="2474" y="1845"/>
                    <a:pt x="2570" y="1582"/>
                    <a:pt x="2570" y="1287"/>
                  </a:cubicBezTo>
                  <a:cubicBezTo>
                    <a:pt x="2570" y="997"/>
                    <a:pt x="2474" y="735"/>
                    <a:pt x="2316" y="517"/>
                  </a:cubicBezTo>
                  <a:lnTo>
                    <a:pt x="6722" y="517"/>
                  </a:lnTo>
                  <a:cubicBezTo>
                    <a:pt x="6556" y="735"/>
                    <a:pt x="6460" y="997"/>
                    <a:pt x="6460" y="1287"/>
                  </a:cubicBezTo>
                  <a:cubicBezTo>
                    <a:pt x="6460" y="1582"/>
                    <a:pt x="6556" y="1845"/>
                    <a:pt x="6722" y="2063"/>
                  </a:cubicBezTo>
                  <a:lnTo>
                    <a:pt x="5027" y="2063"/>
                  </a:lnTo>
                  <a:cubicBezTo>
                    <a:pt x="4886" y="2063"/>
                    <a:pt x="4773" y="2178"/>
                    <a:pt x="4773" y="2317"/>
                  </a:cubicBezTo>
                  <a:cubicBezTo>
                    <a:pt x="4773" y="2457"/>
                    <a:pt x="4886" y="2579"/>
                    <a:pt x="5027" y="2579"/>
                  </a:cubicBezTo>
                  <a:lnTo>
                    <a:pt x="14214" y="2579"/>
                  </a:lnTo>
                  <a:cubicBezTo>
                    <a:pt x="14923" y="2579"/>
                    <a:pt x="15500" y="2002"/>
                    <a:pt x="15500" y="1287"/>
                  </a:cubicBezTo>
                  <a:cubicBezTo>
                    <a:pt x="15500" y="577"/>
                    <a:pt x="14923" y="1"/>
                    <a:pt x="14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2" name="Google Shape;16502;p47"/>
            <p:cNvSpPr/>
            <p:nvPr/>
          </p:nvSpPr>
          <p:spPr>
            <a:xfrm>
              <a:off x="6942675" y="1548350"/>
              <a:ext cx="438850" cy="115625"/>
            </a:xfrm>
            <a:custGeom>
              <a:avLst/>
              <a:gdLst/>
              <a:ahLst/>
              <a:cxnLst/>
              <a:rect l="l" t="t" r="r" b="b"/>
              <a:pathLst>
                <a:path w="17554" h="4625" extrusionOk="0">
                  <a:moveTo>
                    <a:pt x="15246" y="515"/>
                  </a:moveTo>
                  <a:cubicBezTo>
                    <a:pt x="16234" y="515"/>
                    <a:pt x="17046" y="1320"/>
                    <a:pt x="17046" y="2309"/>
                  </a:cubicBezTo>
                  <a:cubicBezTo>
                    <a:pt x="17046" y="3305"/>
                    <a:pt x="16234" y="4109"/>
                    <a:pt x="15246" y="4109"/>
                  </a:cubicBezTo>
                  <a:lnTo>
                    <a:pt x="2318" y="4109"/>
                  </a:lnTo>
                  <a:cubicBezTo>
                    <a:pt x="1322" y="4109"/>
                    <a:pt x="516" y="3305"/>
                    <a:pt x="516" y="2309"/>
                  </a:cubicBezTo>
                  <a:cubicBezTo>
                    <a:pt x="516" y="1320"/>
                    <a:pt x="1322" y="515"/>
                    <a:pt x="2318" y="515"/>
                  </a:cubicBezTo>
                  <a:close/>
                  <a:moveTo>
                    <a:pt x="2318" y="1"/>
                  </a:moveTo>
                  <a:cubicBezTo>
                    <a:pt x="1041" y="1"/>
                    <a:pt x="0" y="1031"/>
                    <a:pt x="0" y="2309"/>
                  </a:cubicBezTo>
                  <a:cubicBezTo>
                    <a:pt x="0" y="3584"/>
                    <a:pt x="1041" y="4625"/>
                    <a:pt x="2318" y="4625"/>
                  </a:cubicBezTo>
                  <a:lnTo>
                    <a:pt x="15246" y="4625"/>
                  </a:lnTo>
                  <a:cubicBezTo>
                    <a:pt x="16521" y="4625"/>
                    <a:pt x="17553" y="3584"/>
                    <a:pt x="17553" y="2309"/>
                  </a:cubicBezTo>
                  <a:cubicBezTo>
                    <a:pt x="17553" y="1031"/>
                    <a:pt x="16521" y="1"/>
                    <a:pt x="15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03" name="Google Shape;16503;p47"/>
            <p:cNvSpPr/>
            <p:nvPr/>
          </p:nvSpPr>
          <p:spPr>
            <a:xfrm>
              <a:off x="7019825" y="1250925"/>
              <a:ext cx="284550" cy="284550"/>
            </a:xfrm>
            <a:custGeom>
              <a:avLst/>
              <a:gdLst/>
              <a:ahLst/>
              <a:cxnLst/>
              <a:rect l="l" t="t" r="r" b="b"/>
              <a:pathLst>
                <a:path w="11382" h="11382" extrusionOk="0">
                  <a:moveTo>
                    <a:pt x="10876" y="506"/>
                  </a:moveTo>
                  <a:lnTo>
                    <a:pt x="10876" y="10866"/>
                  </a:lnTo>
                  <a:lnTo>
                    <a:pt x="516" y="10866"/>
                  </a:lnTo>
                  <a:lnTo>
                    <a:pt x="516" y="506"/>
                  </a:lnTo>
                  <a:lnTo>
                    <a:pt x="4425" y="506"/>
                  </a:lnTo>
                  <a:lnTo>
                    <a:pt x="4425" y="2447"/>
                  </a:lnTo>
                  <a:cubicBezTo>
                    <a:pt x="4425" y="2579"/>
                    <a:pt x="4519" y="2692"/>
                    <a:pt x="4651" y="2709"/>
                  </a:cubicBezTo>
                  <a:cubicBezTo>
                    <a:pt x="4663" y="2710"/>
                    <a:pt x="4674" y="2711"/>
                    <a:pt x="4685" y="2711"/>
                  </a:cubicBezTo>
                  <a:cubicBezTo>
                    <a:pt x="4827" y="2711"/>
                    <a:pt x="4939" y="2603"/>
                    <a:pt x="4939" y="2457"/>
                  </a:cubicBezTo>
                  <a:lnTo>
                    <a:pt x="4939" y="506"/>
                  </a:lnTo>
                  <a:lnTo>
                    <a:pt x="6487" y="506"/>
                  </a:lnTo>
                  <a:lnTo>
                    <a:pt x="6487" y="5447"/>
                  </a:lnTo>
                  <a:lnTo>
                    <a:pt x="4939" y="5447"/>
                  </a:lnTo>
                  <a:lnTo>
                    <a:pt x="4939" y="3515"/>
                  </a:lnTo>
                  <a:cubicBezTo>
                    <a:pt x="4939" y="3383"/>
                    <a:pt x="4844" y="3261"/>
                    <a:pt x="4712" y="3252"/>
                  </a:cubicBezTo>
                  <a:cubicBezTo>
                    <a:pt x="4697" y="3250"/>
                    <a:pt x="4683" y="3249"/>
                    <a:pt x="4669" y="3249"/>
                  </a:cubicBezTo>
                  <a:cubicBezTo>
                    <a:pt x="4531" y="3249"/>
                    <a:pt x="4425" y="3364"/>
                    <a:pt x="4425" y="3506"/>
                  </a:cubicBezTo>
                  <a:lnTo>
                    <a:pt x="4425" y="5709"/>
                  </a:lnTo>
                  <a:cubicBezTo>
                    <a:pt x="4425" y="5848"/>
                    <a:pt x="4538" y="5961"/>
                    <a:pt x="4687" y="5961"/>
                  </a:cubicBezTo>
                  <a:lnTo>
                    <a:pt x="6741" y="5961"/>
                  </a:lnTo>
                  <a:cubicBezTo>
                    <a:pt x="6879" y="5961"/>
                    <a:pt x="6995" y="5848"/>
                    <a:pt x="6995" y="5709"/>
                  </a:cubicBezTo>
                  <a:lnTo>
                    <a:pt x="6995" y="506"/>
                  </a:lnTo>
                  <a:close/>
                  <a:moveTo>
                    <a:pt x="262" y="1"/>
                  </a:moveTo>
                  <a:cubicBezTo>
                    <a:pt x="113" y="1"/>
                    <a:pt x="0" y="114"/>
                    <a:pt x="0" y="255"/>
                  </a:cubicBezTo>
                  <a:lnTo>
                    <a:pt x="0" y="11120"/>
                  </a:lnTo>
                  <a:cubicBezTo>
                    <a:pt x="0" y="11269"/>
                    <a:pt x="113" y="11382"/>
                    <a:pt x="262" y="11382"/>
                  </a:cubicBezTo>
                  <a:lnTo>
                    <a:pt x="11127" y="11382"/>
                  </a:lnTo>
                  <a:cubicBezTo>
                    <a:pt x="11268" y="11382"/>
                    <a:pt x="11381" y="11269"/>
                    <a:pt x="11381" y="11120"/>
                  </a:cubicBezTo>
                  <a:lnTo>
                    <a:pt x="11381" y="255"/>
                  </a:lnTo>
                  <a:cubicBezTo>
                    <a:pt x="11381" y="114"/>
                    <a:pt x="11268" y="1"/>
                    <a:pt x="11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08" name="Google Shape;16508;p48"/>
          <p:cNvSpPr txBox="1">
            <a:spLocks noGrp="1"/>
          </p:cNvSpPr>
          <p:nvPr>
            <p:ph type="title"/>
          </p:nvPr>
        </p:nvSpPr>
        <p:spPr>
          <a:xfrm>
            <a:off x="872400" y="436725"/>
            <a:ext cx="7704000" cy="75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چند مفهوم مهم</a:t>
            </a:r>
            <a:endParaRPr>
              <a:cs typeface="B Nazanin" pitchFamily="2" charset="-78"/>
            </a:endParaRPr>
          </a:p>
        </p:txBody>
      </p:sp>
      <p:sp>
        <p:nvSpPr>
          <p:cNvPr id="16509" name="Google Shape;16509;p48"/>
          <p:cNvSpPr txBox="1">
            <a:spLocks noGrp="1"/>
          </p:cNvSpPr>
          <p:nvPr>
            <p:ph type="subTitle" idx="1"/>
          </p:nvPr>
        </p:nvSpPr>
        <p:spPr>
          <a:xfrm>
            <a:off x="713225" y="4079600"/>
            <a:ext cx="1965900" cy="6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510" name="Google Shape;16510;p48"/>
          <p:cNvSpPr txBox="1">
            <a:spLocks noGrp="1"/>
          </p:cNvSpPr>
          <p:nvPr>
            <p:ph type="subTitle" idx="2"/>
          </p:nvPr>
        </p:nvSpPr>
        <p:spPr>
          <a:xfrm>
            <a:off x="713225" y="372478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عنوان محتوا</a:t>
            </a:r>
          </a:p>
        </p:txBody>
      </p:sp>
      <p:sp>
        <p:nvSpPr>
          <p:cNvPr id="16511" name="Google Shape;16511;p48"/>
          <p:cNvSpPr txBox="1">
            <a:spLocks noGrp="1"/>
          </p:cNvSpPr>
          <p:nvPr>
            <p:ph type="subTitle" idx="3"/>
          </p:nvPr>
        </p:nvSpPr>
        <p:spPr>
          <a:xfrm>
            <a:off x="1863195" y="2191524"/>
            <a:ext cx="196590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512" name="Google Shape;16512;p48"/>
          <p:cNvSpPr txBox="1">
            <a:spLocks noGrp="1"/>
          </p:cNvSpPr>
          <p:nvPr>
            <p:ph type="subTitle" idx="4"/>
          </p:nvPr>
        </p:nvSpPr>
        <p:spPr>
          <a:xfrm>
            <a:off x="1863195" y="183670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عنوان محتوا</a:t>
            </a:r>
            <a:endParaRPr>
              <a:cs typeface="B Nazanin" pitchFamily="2" charset="-78"/>
            </a:endParaRPr>
          </a:p>
        </p:txBody>
      </p:sp>
      <p:sp>
        <p:nvSpPr>
          <p:cNvPr id="16513" name="Google Shape;16513;p48"/>
          <p:cNvSpPr txBox="1">
            <a:spLocks noGrp="1"/>
          </p:cNvSpPr>
          <p:nvPr>
            <p:ph type="subTitle" idx="5"/>
          </p:nvPr>
        </p:nvSpPr>
        <p:spPr>
          <a:xfrm>
            <a:off x="5313105" y="4082225"/>
            <a:ext cx="19659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514" name="Google Shape;16514;p48"/>
          <p:cNvSpPr txBox="1">
            <a:spLocks noGrp="1"/>
          </p:cNvSpPr>
          <p:nvPr>
            <p:ph type="subTitle" idx="6"/>
          </p:nvPr>
        </p:nvSpPr>
        <p:spPr>
          <a:xfrm>
            <a:off x="5313105" y="3724772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عنوان محتوا</a:t>
            </a:r>
          </a:p>
        </p:txBody>
      </p:sp>
      <p:sp>
        <p:nvSpPr>
          <p:cNvPr id="16515" name="Google Shape;16515;p48"/>
          <p:cNvSpPr txBox="1">
            <a:spLocks noGrp="1"/>
          </p:cNvSpPr>
          <p:nvPr>
            <p:ph type="subTitle" idx="7"/>
          </p:nvPr>
        </p:nvSpPr>
        <p:spPr>
          <a:xfrm>
            <a:off x="4163135" y="2191524"/>
            <a:ext cx="196590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516" name="Google Shape;16516;p48"/>
          <p:cNvSpPr txBox="1">
            <a:spLocks noGrp="1"/>
          </p:cNvSpPr>
          <p:nvPr>
            <p:ph type="subTitle" idx="8"/>
          </p:nvPr>
        </p:nvSpPr>
        <p:spPr>
          <a:xfrm>
            <a:off x="4163135" y="183670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عنوان محتوا</a:t>
            </a:r>
          </a:p>
        </p:txBody>
      </p:sp>
      <p:sp>
        <p:nvSpPr>
          <p:cNvPr id="16517" name="Google Shape;16517;p48"/>
          <p:cNvSpPr txBox="1">
            <a:spLocks noGrp="1"/>
          </p:cNvSpPr>
          <p:nvPr>
            <p:ph type="subTitle" idx="9"/>
          </p:nvPr>
        </p:nvSpPr>
        <p:spPr>
          <a:xfrm>
            <a:off x="6463075" y="2191524"/>
            <a:ext cx="196770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518" name="Google Shape;16518;p48"/>
          <p:cNvSpPr txBox="1">
            <a:spLocks noGrp="1"/>
          </p:cNvSpPr>
          <p:nvPr>
            <p:ph type="subTitle" idx="13"/>
          </p:nvPr>
        </p:nvSpPr>
        <p:spPr>
          <a:xfrm>
            <a:off x="6463075" y="1836700"/>
            <a:ext cx="19677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عنوان محتوا</a:t>
            </a:r>
          </a:p>
        </p:txBody>
      </p:sp>
      <p:sp>
        <p:nvSpPr>
          <p:cNvPr id="16519" name="Google Shape;16519;p48"/>
          <p:cNvSpPr txBox="1">
            <a:spLocks noGrp="1"/>
          </p:cNvSpPr>
          <p:nvPr>
            <p:ph type="subTitle" idx="14"/>
          </p:nvPr>
        </p:nvSpPr>
        <p:spPr>
          <a:xfrm>
            <a:off x="3013165" y="4082232"/>
            <a:ext cx="19659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520" name="Google Shape;16520;p48"/>
          <p:cNvSpPr txBox="1">
            <a:spLocks noGrp="1"/>
          </p:cNvSpPr>
          <p:nvPr>
            <p:ph type="subTitle" idx="15"/>
          </p:nvPr>
        </p:nvSpPr>
        <p:spPr>
          <a:xfrm>
            <a:off x="3013165" y="372478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عنوان محتوا</a:t>
            </a:r>
          </a:p>
        </p:txBody>
      </p:sp>
      <p:grpSp>
        <p:nvGrpSpPr>
          <p:cNvPr id="16521" name="Google Shape;16521;p48"/>
          <p:cNvGrpSpPr/>
          <p:nvPr/>
        </p:nvGrpSpPr>
        <p:grpSpPr>
          <a:xfrm>
            <a:off x="6109360" y="3188769"/>
            <a:ext cx="373389" cy="373389"/>
            <a:chOff x="3964525" y="4025600"/>
            <a:chExt cx="439075" cy="439075"/>
          </a:xfrm>
        </p:grpSpPr>
        <p:sp>
          <p:nvSpPr>
            <p:cNvPr id="16522" name="Google Shape;16522;p48"/>
            <p:cNvSpPr/>
            <p:nvPr/>
          </p:nvSpPr>
          <p:spPr>
            <a:xfrm>
              <a:off x="3964525" y="4357350"/>
              <a:ext cx="439075" cy="107325"/>
            </a:xfrm>
            <a:custGeom>
              <a:avLst/>
              <a:gdLst/>
              <a:ahLst/>
              <a:cxnLst/>
              <a:rect l="l" t="t" r="r" b="b"/>
              <a:pathLst>
                <a:path w="17563" h="4293" extrusionOk="0">
                  <a:moveTo>
                    <a:pt x="5455" y="516"/>
                  </a:moveTo>
                  <a:lnTo>
                    <a:pt x="5455" y="2744"/>
                  </a:lnTo>
                  <a:lnTo>
                    <a:pt x="3917" y="2744"/>
                  </a:lnTo>
                  <a:lnTo>
                    <a:pt x="3917" y="516"/>
                  </a:lnTo>
                  <a:close/>
                  <a:moveTo>
                    <a:pt x="13689" y="516"/>
                  </a:moveTo>
                  <a:lnTo>
                    <a:pt x="13689" y="2744"/>
                  </a:lnTo>
                  <a:lnTo>
                    <a:pt x="12143" y="2744"/>
                  </a:lnTo>
                  <a:lnTo>
                    <a:pt x="12143" y="516"/>
                  </a:lnTo>
                  <a:close/>
                  <a:moveTo>
                    <a:pt x="3401" y="516"/>
                  </a:moveTo>
                  <a:lnTo>
                    <a:pt x="3401" y="3776"/>
                  </a:lnTo>
                  <a:lnTo>
                    <a:pt x="517" y="3776"/>
                  </a:lnTo>
                  <a:lnTo>
                    <a:pt x="517" y="2316"/>
                  </a:lnTo>
                  <a:cubicBezTo>
                    <a:pt x="517" y="1328"/>
                    <a:pt x="1320" y="516"/>
                    <a:pt x="2317" y="516"/>
                  </a:cubicBezTo>
                  <a:close/>
                  <a:moveTo>
                    <a:pt x="5455" y="3260"/>
                  </a:moveTo>
                  <a:lnTo>
                    <a:pt x="5455" y="3776"/>
                  </a:lnTo>
                  <a:lnTo>
                    <a:pt x="3917" y="3776"/>
                  </a:lnTo>
                  <a:lnTo>
                    <a:pt x="3917" y="3260"/>
                  </a:lnTo>
                  <a:close/>
                  <a:moveTo>
                    <a:pt x="11627" y="516"/>
                  </a:moveTo>
                  <a:lnTo>
                    <a:pt x="11627" y="2228"/>
                  </a:lnTo>
                  <a:lnTo>
                    <a:pt x="7780" y="2228"/>
                  </a:lnTo>
                  <a:cubicBezTo>
                    <a:pt x="7658" y="2228"/>
                    <a:pt x="7545" y="2316"/>
                    <a:pt x="7517" y="2430"/>
                  </a:cubicBezTo>
                  <a:cubicBezTo>
                    <a:pt x="7484" y="2595"/>
                    <a:pt x="7614" y="2744"/>
                    <a:pt x="7771" y="2744"/>
                  </a:cubicBezTo>
                  <a:lnTo>
                    <a:pt x="11627" y="2744"/>
                  </a:lnTo>
                  <a:lnTo>
                    <a:pt x="11627" y="3776"/>
                  </a:lnTo>
                  <a:lnTo>
                    <a:pt x="5971" y="3776"/>
                  </a:lnTo>
                  <a:lnTo>
                    <a:pt x="5971" y="2744"/>
                  </a:lnTo>
                  <a:lnTo>
                    <a:pt x="6714" y="2744"/>
                  </a:lnTo>
                  <a:cubicBezTo>
                    <a:pt x="6835" y="2744"/>
                    <a:pt x="6951" y="2667"/>
                    <a:pt x="6976" y="2543"/>
                  </a:cubicBezTo>
                  <a:cubicBezTo>
                    <a:pt x="7012" y="2377"/>
                    <a:pt x="6888" y="2228"/>
                    <a:pt x="6722" y="2228"/>
                  </a:cubicBezTo>
                  <a:lnTo>
                    <a:pt x="5971" y="2228"/>
                  </a:lnTo>
                  <a:lnTo>
                    <a:pt x="5971" y="516"/>
                  </a:lnTo>
                  <a:close/>
                  <a:moveTo>
                    <a:pt x="13689" y="3260"/>
                  </a:moveTo>
                  <a:lnTo>
                    <a:pt x="13689" y="3776"/>
                  </a:lnTo>
                  <a:lnTo>
                    <a:pt x="12143" y="3776"/>
                  </a:lnTo>
                  <a:lnTo>
                    <a:pt x="12143" y="3260"/>
                  </a:lnTo>
                  <a:close/>
                  <a:moveTo>
                    <a:pt x="15246" y="516"/>
                  </a:moveTo>
                  <a:cubicBezTo>
                    <a:pt x="16243" y="516"/>
                    <a:pt x="17046" y="1328"/>
                    <a:pt x="17046" y="2316"/>
                  </a:cubicBezTo>
                  <a:lnTo>
                    <a:pt x="17046" y="3776"/>
                  </a:lnTo>
                  <a:lnTo>
                    <a:pt x="14161" y="3776"/>
                  </a:lnTo>
                  <a:lnTo>
                    <a:pt x="14161" y="516"/>
                  </a:lnTo>
                  <a:close/>
                  <a:moveTo>
                    <a:pt x="2317" y="0"/>
                  </a:moveTo>
                  <a:cubicBezTo>
                    <a:pt x="1041" y="0"/>
                    <a:pt x="0" y="1041"/>
                    <a:pt x="0" y="2316"/>
                  </a:cubicBezTo>
                  <a:lnTo>
                    <a:pt x="0" y="4030"/>
                  </a:lnTo>
                  <a:cubicBezTo>
                    <a:pt x="0" y="4179"/>
                    <a:pt x="122" y="4292"/>
                    <a:pt x="263" y="4292"/>
                  </a:cubicBezTo>
                  <a:lnTo>
                    <a:pt x="17300" y="4292"/>
                  </a:lnTo>
                  <a:cubicBezTo>
                    <a:pt x="17449" y="4292"/>
                    <a:pt x="17562" y="4179"/>
                    <a:pt x="17562" y="4030"/>
                  </a:cubicBezTo>
                  <a:lnTo>
                    <a:pt x="17562" y="2316"/>
                  </a:lnTo>
                  <a:cubicBezTo>
                    <a:pt x="17562" y="1041"/>
                    <a:pt x="16522" y="0"/>
                    <a:pt x="15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3" name="Google Shape;16523;p48"/>
            <p:cNvSpPr/>
            <p:nvPr/>
          </p:nvSpPr>
          <p:spPr>
            <a:xfrm>
              <a:off x="4042575" y="4025600"/>
              <a:ext cx="282975" cy="319350"/>
            </a:xfrm>
            <a:custGeom>
              <a:avLst/>
              <a:gdLst/>
              <a:ahLst/>
              <a:cxnLst/>
              <a:rect l="l" t="t" r="r" b="b"/>
              <a:pathLst>
                <a:path w="11319" h="12774" extrusionOk="0">
                  <a:moveTo>
                    <a:pt x="6703" y="517"/>
                  </a:moveTo>
                  <a:cubicBezTo>
                    <a:pt x="6844" y="517"/>
                    <a:pt x="6965" y="630"/>
                    <a:pt x="6965" y="779"/>
                  </a:cubicBezTo>
                  <a:lnTo>
                    <a:pt x="6965" y="3645"/>
                  </a:lnTo>
                  <a:cubicBezTo>
                    <a:pt x="6879" y="3620"/>
                    <a:pt x="6800" y="3603"/>
                    <a:pt x="6703" y="3603"/>
                  </a:cubicBezTo>
                  <a:lnTo>
                    <a:pt x="4649" y="3603"/>
                  </a:lnTo>
                  <a:cubicBezTo>
                    <a:pt x="4563" y="3603"/>
                    <a:pt x="4475" y="3620"/>
                    <a:pt x="4387" y="3645"/>
                  </a:cubicBezTo>
                  <a:lnTo>
                    <a:pt x="4387" y="779"/>
                  </a:lnTo>
                  <a:cubicBezTo>
                    <a:pt x="4387" y="708"/>
                    <a:pt x="4423" y="647"/>
                    <a:pt x="4467" y="595"/>
                  </a:cubicBezTo>
                  <a:cubicBezTo>
                    <a:pt x="4519" y="542"/>
                    <a:pt x="4580" y="517"/>
                    <a:pt x="4649" y="517"/>
                  </a:cubicBezTo>
                  <a:close/>
                  <a:moveTo>
                    <a:pt x="3881" y="1155"/>
                  </a:moveTo>
                  <a:lnTo>
                    <a:pt x="3881" y="6181"/>
                  </a:lnTo>
                  <a:lnTo>
                    <a:pt x="1301" y="6181"/>
                  </a:lnTo>
                  <a:lnTo>
                    <a:pt x="1301" y="5665"/>
                  </a:lnTo>
                  <a:lnTo>
                    <a:pt x="3103" y="5665"/>
                  </a:lnTo>
                  <a:cubicBezTo>
                    <a:pt x="3216" y="5665"/>
                    <a:pt x="3330" y="5577"/>
                    <a:pt x="3357" y="5464"/>
                  </a:cubicBezTo>
                  <a:cubicBezTo>
                    <a:pt x="3390" y="5298"/>
                    <a:pt x="3269" y="5149"/>
                    <a:pt x="3103" y="5149"/>
                  </a:cubicBezTo>
                  <a:lnTo>
                    <a:pt x="1301" y="5149"/>
                  </a:lnTo>
                  <a:lnTo>
                    <a:pt x="1301" y="5141"/>
                  </a:lnTo>
                  <a:cubicBezTo>
                    <a:pt x="1301" y="3418"/>
                    <a:pt x="2325" y="1862"/>
                    <a:pt x="3881" y="1155"/>
                  </a:cubicBezTo>
                  <a:close/>
                  <a:moveTo>
                    <a:pt x="6703" y="4117"/>
                  </a:moveTo>
                  <a:cubicBezTo>
                    <a:pt x="6844" y="4117"/>
                    <a:pt x="6965" y="4232"/>
                    <a:pt x="6965" y="4379"/>
                  </a:cubicBezTo>
                  <a:lnTo>
                    <a:pt x="6965" y="6181"/>
                  </a:lnTo>
                  <a:lnTo>
                    <a:pt x="4387" y="6181"/>
                  </a:lnTo>
                  <a:lnTo>
                    <a:pt x="4387" y="4379"/>
                  </a:lnTo>
                  <a:cubicBezTo>
                    <a:pt x="4387" y="4310"/>
                    <a:pt x="4423" y="4241"/>
                    <a:pt x="4467" y="4197"/>
                  </a:cubicBezTo>
                  <a:cubicBezTo>
                    <a:pt x="4519" y="4144"/>
                    <a:pt x="4580" y="4117"/>
                    <a:pt x="4649" y="4117"/>
                  </a:cubicBezTo>
                  <a:close/>
                  <a:moveTo>
                    <a:pt x="7473" y="1155"/>
                  </a:moveTo>
                  <a:cubicBezTo>
                    <a:pt x="9030" y="1862"/>
                    <a:pt x="10051" y="3418"/>
                    <a:pt x="10051" y="5141"/>
                  </a:cubicBezTo>
                  <a:lnTo>
                    <a:pt x="10051" y="5149"/>
                  </a:lnTo>
                  <a:lnTo>
                    <a:pt x="8260" y="5149"/>
                  </a:lnTo>
                  <a:cubicBezTo>
                    <a:pt x="8130" y="5149"/>
                    <a:pt x="8006" y="5246"/>
                    <a:pt x="7997" y="5376"/>
                  </a:cubicBezTo>
                  <a:cubicBezTo>
                    <a:pt x="7972" y="5525"/>
                    <a:pt x="8094" y="5665"/>
                    <a:pt x="8251" y="5665"/>
                  </a:cubicBezTo>
                  <a:lnTo>
                    <a:pt x="10051" y="5665"/>
                  </a:lnTo>
                  <a:lnTo>
                    <a:pt x="10051" y="6181"/>
                  </a:lnTo>
                  <a:lnTo>
                    <a:pt x="7473" y="6181"/>
                  </a:lnTo>
                  <a:lnTo>
                    <a:pt x="7473" y="1155"/>
                  </a:lnTo>
                  <a:close/>
                  <a:moveTo>
                    <a:pt x="10794" y="6687"/>
                  </a:moveTo>
                  <a:cubicBezTo>
                    <a:pt x="10760" y="7073"/>
                    <a:pt x="10427" y="7379"/>
                    <a:pt x="10034" y="7379"/>
                  </a:cubicBezTo>
                  <a:lnTo>
                    <a:pt x="1284" y="7379"/>
                  </a:lnTo>
                  <a:cubicBezTo>
                    <a:pt x="892" y="7379"/>
                    <a:pt x="567" y="7073"/>
                    <a:pt x="525" y="6687"/>
                  </a:cubicBezTo>
                  <a:close/>
                  <a:moveTo>
                    <a:pt x="9772" y="7893"/>
                  </a:moveTo>
                  <a:lnTo>
                    <a:pt x="9772" y="8147"/>
                  </a:lnTo>
                  <a:cubicBezTo>
                    <a:pt x="9772" y="10421"/>
                    <a:pt x="7928" y="12265"/>
                    <a:pt x="5665" y="12265"/>
                  </a:cubicBezTo>
                  <a:cubicBezTo>
                    <a:pt x="3390" y="12265"/>
                    <a:pt x="1546" y="10421"/>
                    <a:pt x="1546" y="8147"/>
                  </a:cubicBezTo>
                  <a:lnTo>
                    <a:pt x="1546" y="7893"/>
                  </a:lnTo>
                  <a:close/>
                  <a:moveTo>
                    <a:pt x="4649" y="1"/>
                  </a:moveTo>
                  <a:cubicBezTo>
                    <a:pt x="4439" y="1"/>
                    <a:pt x="4248" y="89"/>
                    <a:pt x="4108" y="228"/>
                  </a:cubicBezTo>
                  <a:cubicBezTo>
                    <a:pt x="4003" y="332"/>
                    <a:pt x="3934" y="456"/>
                    <a:pt x="3898" y="586"/>
                  </a:cubicBezTo>
                  <a:cubicBezTo>
                    <a:pt x="2035" y="1321"/>
                    <a:pt x="795" y="3131"/>
                    <a:pt x="795" y="5141"/>
                  </a:cubicBezTo>
                  <a:lnTo>
                    <a:pt x="795" y="6181"/>
                  </a:lnTo>
                  <a:lnTo>
                    <a:pt x="262" y="6181"/>
                  </a:lnTo>
                  <a:cubicBezTo>
                    <a:pt x="122" y="6181"/>
                    <a:pt x="0" y="6295"/>
                    <a:pt x="0" y="6435"/>
                  </a:cubicBezTo>
                  <a:lnTo>
                    <a:pt x="0" y="6609"/>
                  </a:lnTo>
                  <a:cubicBezTo>
                    <a:pt x="0" y="7230"/>
                    <a:pt x="445" y="7746"/>
                    <a:pt x="1030" y="7868"/>
                  </a:cubicBezTo>
                  <a:lnTo>
                    <a:pt x="1030" y="8095"/>
                  </a:lnTo>
                  <a:cubicBezTo>
                    <a:pt x="1030" y="10612"/>
                    <a:pt x="3015" y="12702"/>
                    <a:pt x="5524" y="12771"/>
                  </a:cubicBezTo>
                  <a:cubicBezTo>
                    <a:pt x="5572" y="12772"/>
                    <a:pt x="5620" y="12773"/>
                    <a:pt x="5668" y="12773"/>
                  </a:cubicBezTo>
                  <a:cubicBezTo>
                    <a:pt x="8216" y="12773"/>
                    <a:pt x="10288" y="10697"/>
                    <a:pt x="10288" y="8147"/>
                  </a:cubicBezTo>
                  <a:lnTo>
                    <a:pt x="10288" y="7868"/>
                  </a:lnTo>
                  <a:cubicBezTo>
                    <a:pt x="10874" y="7746"/>
                    <a:pt x="11318" y="7230"/>
                    <a:pt x="11318" y="6609"/>
                  </a:cubicBezTo>
                  <a:lnTo>
                    <a:pt x="11318" y="6435"/>
                  </a:lnTo>
                  <a:cubicBezTo>
                    <a:pt x="11318" y="6295"/>
                    <a:pt x="11205" y="6181"/>
                    <a:pt x="11056" y="6181"/>
                  </a:cubicBezTo>
                  <a:lnTo>
                    <a:pt x="10567" y="6181"/>
                  </a:lnTo>
                  <a:lnTo>
                    <a:pt x="10567" y="5141"/>
                  </a:lnTo>
                  <a:cubicBezTo>
                    <a:pt x="10567" y="3131"/>
                    <a:pt x="9317" y="1321"/>
                    <a:pt x="7456" y="586"/>
                  </a:cubicBezTo>
                  <a:cubicBezTo>
                    <a:pt x="7368" y="255"/>
                    <a:pt x="7070" y="1"/>
                    <a:pt x="67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524" name="Google Shape;16524;p48"/>
          <p:cNvGrpSpPr/>
          <p:nvPr/>
        </p:nvGrpSpPr>
        <p:grpSpPr>
          <a:xfrm>
            <a:off x="3809418" y="3188620"/>
            <a:ext cx="373417" cy="373609"/>
            <a:chOff x="3217150" y="4025600"/>
            <a:chExt cx="438850" cy="439075"/>
          </a:xfrm>
        </p:grpSpPr>
        <p:sp>
          <p:nvSpPr>
            <p:cNvPr id="16525" name="Google Shape;16525;p48"/>
            <p:cNvSpPr/>
            <p:nvPr/>
          </p:nvSpPr>
          <p:spPr>
            <a:xfrm>
              <a:off x="3217150" y="4357350"/>
              <a:ext cx="438850" cy="107325"/>
            </a:xfrm>
            <a:custGeom>
              <a:avLst/>
              <a:gdLst/>
              <a:ahLst/>
              <a:cxnLst/>
              <a:rect l="l" t="t" r="r" b="b"/>
              <a:pathLst>
                <a:path w="17554" h="4293" extrusionOk="0">
                  <a:moveTo>
                    <a:pt x="5446" y="516"/>
                  </a:moveTo>
                  <a:lnTo>
                    <a:pt x="5446" y="2744"/>
                  </a:lnTo>
                  <a:lnTo>
                    <a:pt x="3909" y="2744"/>
                  </a:lnTo>
                  <a:lnTo>
                    <a:pt x="3909" y="516"/>
                  </a:lnTo>
                  <a:close/>
                  <a:moveTo>
                    <a:pt x="13681" y="516"/>
                  </a:moveTo>
                  <a:lnTo>
                    <a:pt x="13681" y="2744"/>
                  </a:lnTo>
                  <a:lnTo>
                    <a:pt x="12132" y="2744"/>
                  </a:lnTo>
                  <a:lnTo>
                    <a:pt x="12132" y="516"/>
                  </a:lnTo>
                  <a:close/>
                  <a:moveTo>
                    <a:pt x="3393" y="516"/>
                  </a:moveTo>
                  <a:lnTo>
                    <a:pt x="3393" y="3776"/>
                  </a:lnTo>
                  <a:lnTo>
                    <a:pt x="516" y="3776"/>
                  </a:lnTo>
                  <a:lnTo>
                    <a:pt x="516" y="2316"/>
                  </a:lnTo>
                  <a:cubicBezTo>
                    <a:pt x="516" y="1328"/>
                    <a:pt x="1320" y="516"/>
                    <a:pt x="2316" y="516"/>
                  </a:cubicBezTo>
                  <a:close/>
                  <a:moveTo>
                    <a:pt x="5446" y="3260"/>
                  </a:moveTo>
                  <a:lnTo>
                    <a:pt x="5446" y="3776"/>
                  </a:lnTo>
                  <a:lnTo>
                    <a:pt x="3909" y="3776"/>
                  </a:lnTo>
                  <a:lnTo>
                    <a:pt x="3909" y="3260"/>
                  </a:lnTo>
                  <a:close/>
                  <a:moveTo>
                    <a:pt x="11619" y="516"/>
                  </a:moveTo>
                  <a:lnTo>
                    <a:pt x="11619" y="2228"/>
                  </a:lnTo>
                  <a:lnTo>
                    <a:pt x="7771" y="2228"/>
                  </a:lnTo>
                  <a:cubicBezTo>
                    <a:pt x="7649" y="2228"/>
                    <a:pt x="7536" y="2316"/>
                    <a:pt x="7509" y="2430"/>
                  </a:cubicBezTo>
                  <a:cubicBezTo>
                    <a:pt x="7475" y="2595"/>
                    <a:pt x="7605" y="2744"/>
                    <a:pt x="7763" y="2744"/>
                  </a:cubicBezTo>
                  <a:lnTo>
                    <a:pt x="11619" y="2744"/>
                  </a:lnTo>
                  <a:lnTo>
                    <a:pt x="11619" y="3776"/>
                  </a:lnTo>
                  <a:lnTo>
                    <a:pt x="5963" y="3776"/>
                  </a:lnTo>
                  <a:lnTo>
                    <a:pt x="5963" y="2744"/>
                  </a:lnTo>
                  <a:lnTo>
                    <a:pt x="6714" y="2744"/>
                  </a:lnTo>
                  <a:cubicBezTo>
                    <a:pt x="6835" y="2744"/>
                    <a:pt x="6940" y="2667"/>
                    <a:pt x="6967" y="2543"/>
                  </a:cubicBezTo>
                  <a:cubicBezTo>
                    <a:pt x="7003" y="2377"/>
                    <a:pt x="6879" y="2228"/>
                    <a:pt x="6722" y="2228"/>
                  </a:cubicBezTo>
                  <a:lnTo>
                    <a:pt x="5963" y="2228"/>
                  </a:lnTo>
                  <a:lnTo>
                    <a:pt x="5963" y="516"/>
                  </a:lnTo>
                  <a:close/>
                  <a:moveTo>
                    <a:pt x="13681" y="3260"/>
                  </a:moveTo>
                  <a:lnTo>
                    <a:pt x="13681" y="3776"/>
                  </a:lnTo>
                  <a:lnTo>
                    <a:pt x="12132" y="3776"/>
                  </a:lnTo>
                  <a:lnTo>
                    <a:pt x="12132" y="3260"/>
                  </a:lnTo>
                  <a:close/>
                  <a:moveTo>
                    <a:pt x="15237" y="516"/>
                  </a:moveTo>
                  <a:cubicBezTo>
                    <a:pt x="16234" y="516"/>
                    <a:pt x="17037" y="1328"/>
                    <a:pt x="17037" y="2316"/>
                  </a:cubicBezTo>
                  <a:lnTo>
                    <a:pt x="17037" y="3776"/>
                  </a:lnTo>
                  <a:lnTo>
                    <a:pt x="14161" y="3776"/>
                  </a:lnTo>
                  <a:lnTo>
                    <a:pt x="14161" y="516"/>
                  </a:lnTo>
                  <a:close/>
                  <a:moveTo>
                    <a:pt x="2316" y="0"/>
                  </a:moveTo>
                  <a:cubicBezTo>
                    <a:pt x="1032" y="0"/>
                    <a:pt x="0" y="1041"/>
                    <a:pt x="0" y="2316"/>
                  </a:cubicBezTo>
                  <a:lnTo>
                    <a:pt x="0" y="4030"/>
                  </a:lnTo>
                  <a:cubicBezTo>
                    <a:pt x="0" y="4179"/>
                    <a:pt x="114" y="4292"/>
                    <a:pt x="254" y="4292"/>
                  </a:cubicBezTo>
                  <a:lnTo>
                    <a:pt x="17300" y="4292"/>
                  </a:lnTo>
                  <a:cubicBezTo>
                    <a:pt x="17440" y="4292"/>
                    <a:pt x="17553" y="4179"/>
                    <a:pt x="17553" y="4030"/>
                  </a:cubicBezTo>
                  <a:lnTo>
                    <a:pt x="17553" y="2316"/>
                  </a:lnTo>
                  <a:cubicBezTo>
                    <a:pt x="17553" y="1041"/>
                    <a:pt x="16521" y="0"/>
                    <a:pt x="15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6" name="Google Shape;16526;p48"/>
            <p:cNvSpPr/>
            <p:nvPr/>
          </p:nvSpPr>
          <p:spPr>
            <a:xfrm>
              <a:off x="3276825" y="4025600"/>
              <a:ext cx="319500" cy="319975"/>
            </a:xfrm>
            <a:custGeom>
              <a:avLst/>
              <a:gdLst/>
              <a:ahLst/>
              <a:cxnLst/>
              <a:rect l="l" t="t" r="r" b="b"/>
              <a:pathLst>
                <a:path w="12780" h="12799" extrusionOk="0">
                  <a:moveTo>
                    <a:pt x="7438" y="517"/>
                  </a:moveTo>
                  <a:cubicBezTo>
                    <a:pt x="7578" y="517"/>
                    <a:pt x="7692" y="630"/>
                    <a:pt x="7692" y="779"/>
                  </a:cubicBezTo>
                  <a:lnTo>
                    <a:pt x="7692" y="3645"/>
                  </a:lnTo>
                  <a:cubicBezTo>
                    <a:pt x="7614" y="3620"/>
                    <a:pt x="7526" y="3603"/>
                    <a:pt x="7438" y="3603"/>
                  </a:cubicBezTo>
                  <a:lnTo>
                    <a:pt x="5376" y="3603"/>
                  </a:lnTo>
                  <a:cubicBezTo>
                    <a:pt x="5287" y="3603"/>
                    <a:pt x="5201" y="3620"/>
                    <a:pt x="5122" y="3645"/>
                  </a:cubicBezTo>
                  <a:lnTo>
                    <a:pt x="5122" y="779"/>
                  </a:lnTo>
                  <a:cubicBezTo>
                    <a:pt x="5122" y="708"/>
                    <a:pt x="5149" y="647"/>
                    <a:pt x="5193" y="595"/>
                  </a:cubicBezTo>
                  <a:cubicBezTo>
                    <a:pt x="5245" y="542"/>
                    <a:pt x="5306" y="517"/>
                    <a:pt x="5376" y="517"/>
                  </a:cubicBezTo>
                  <a:close/>
                  <a:moveTo>
                    <a:pt x="4606" y="1155"/>
                  </a:moveTo>
                  <a:lnTo>
                    <a:pt x="4606" y="6181"/>
                  </a:lnTo>
                  <a:lnTo>
                    <a:pt x="2036" y="6181"/>
                  </a:lnTo>
                  <a:lnTo>
                    <a:pt x="2036" y="5665"/>
                  </a:lnTo>
                  <a:lnTo>
                    <a:pt x="3829" y="5665"/>
                  </a:lnTo>
                  <a:cubicBezTo>
                    <a:pt x="3951" y="5665"/>
                    <a:pt x="4056" y="5577"/>
                    <a:pt x="4081" y="5464"/>
                  </a:cubicBezTo>
                  <a:cubicBezTo>
                    <a:pt x="4125" y="5298"/>
                    <a:pt x="3995" y="5149"/>
                    <a:pt x="3838" y="5149"/>
                  </a:cubicBezTo>
                  <a:lnTo>
                    <a:pt x="2036" y="5149"/>
                  </a:lnTo>
                  <a:lnTo>
                    <a:pt x="2036" y="5141"/>
                  </a:lnTo>
                  <a:cubicBezTo>
                    <a:pt x="2036" y="3418"/>
                    <a:pt x="3051" y="1862"/>
                    <a:pt x="4606" y="1155"/>
                  </a:cubicBezTo>
                  <a:close/>
                  <a:moveTo>
                    <a:pt x="7438" y="4117"/>
                  </a:moveTo>
                  <a:cubicBezTo>
                    <a:pt x="7578" y="4117"/>
                    <a:pt x="7692" y="4232"/>
                    <a:pt x="7692" y="4379"/>
                  </a:cubicBezTo>
                  <a:lnTo>
                    <a:pt x="7692" y="6181"/>
                  </a:lnTo>
                  <a:lnTo>
                    <a:pt x="5122" y="6181"/>
                  </a:lnTo>
                  <a:lnTo>
                    <a:pt x="5122" y="4379"/>
                  </a:lnTo>
                  <a:cubicBezTo>
                    <a:pt x="5122" y="4310"/>
                    <a:pt x="5149" y="4241"/>
                    <a:pt x="5193" y="4197"/>
                  </a:cubicBezTo>
                  <a:cubicBezTo>
                    <a:pt x="5245" y="4144"/>
                    <a:pt x="5306" y="4117"/>
                    <a:pt x="5376" y="4117"/>
                  </a:cubicBezTo>
                  <a:close/>
                  <a:moveTo>
                    <a:pt x="8208" y="1155"/>
                  </a:moveTo>
                  <a:cubicBezTo>
                    <a:pt x="9756" y="1862"/>
                    <a:pt x="10778" y="3418"/>
                    <a:pt x="10778" y="5141"/>
                  </a:cubicBezTo>
                  <a:lnTo>
                    <a:pt x="10778" y="5149"/>
                  </a:lnTo>
                  <a:lnTo>
                    <a:pt x="8986" y="5149"/>
                  </a:lnTo>
                  <a:cubicBezTo>
                    <a:pt x="8854" y="5149"/>
                    <a:pt x="8741" y="5246"/>
                    <a:pt x="8724" y="5376"/>
                  </a:cubicBezTo>
                  <a:cubicBezTo>
                    <a:pt x="8707" y="5525"/>
                    <a:pt x="8829" y="5665"/>
                    <a:pt x="8978" y="5665"/>
                  </a:cubicBezTo>
                  <a:lnTo>
                    <a:pt x="10778" y="5665"/>
                  </a:lnTo>
                  <a:lnTo>
                    <a:pt x="10778" y="6181"/>
                  </a:lnTo>
                  <a:lnTo>
                    <a:pt x="8208" y="6181"/>
                  </a:lnTo>
                  <a:lnTo>
                    <a:pt x="8208" y="1155"/>
                  </a:lnTo>
                  <a:close/>
                  <a:moveTo>
                    <a:pt x="11529" y="6687"/>
                  </a:moveTo>
                  <a:cubicBezTo>
                    <a:pt x="11487" y="7073"/>
                    <a:pt x="11153" y="7379"/>
                    <a:pt x="10761" y="7379"/>
                  </a:cubicBezTo>
                  <a:lnTo>
                    <a:pt x="2019" y="7379"/>
                  </a:lnTo>
                  <a:cubicBezTo>
                    <a:pt x="1616" y="7379"/>
                    <a:pt x="1293" y="7073"/>
                    <a:pt x="1249" y="6687"/>
                  </a:cubicBezTo>
                  <a:close/>
                  <a:moveTo>
                    <a:pt x="10507" y="7893"/>
                  </a:moveTo>
                  <a:lnTo>
                    <a:pt x="10507" y="8147"/>
                  </a:lnTo>
                  <a:cubicBezTo>
                    <a:pt x="10507" y="10421"/>
                    <a:pt x="8655" y="12265"/>
                    <a:pt x="6389" y="12265"/>
                  </a:cubicBezTo>
                  <a:cubicBezTo>
                    <a:pt x="4117" y="12265"/>
                    <a:pt x="2273" y="10421"/>
                    <a:pt x="2273" y="8147"/>
                  </a:cubicBezTo>
                  <a:lnTo>
                    <a:pt x="2273" y="7893"/>
                  </a:lnTo>
                  <a:close/>
                  <a:moveTo>
                    <a:pt x="1784" y="8638"/>
                  </a:moveTo>
                  <a:cubicBezTo>
                    <a:pt x="1950" y="10228"/>
                    <a:pt x="2911" y="11575"/>
                    <a:pt x="4266" y="12282"/>
                  </a:cubicBezTo>
                  <a:lnTo>
                    <a:pt x="1522" y="12282"/>
                  </a:lnTo>
                  <a:cubicBezTo>
                    <a:pt x="997" y="12282"/>
                    <a:pt x="550" y="11879"/>
                    <a:pt x="515" y="11355"/>
                  </a:cubicBezTo>
                  <a:cubicBezTo>
                    <a:pt x="498" y="11164"/>
                    <a:pt x="542" y="10988"/>
                    <a:pt x="630" y="10822"/>
                  </a:cubicBezTo>
                  <a:lnTo>
                    <a:pt x="1784" y="8638"/>
                  </a:lnTo>
                  <a:close/>
                  <a:moveTo>
                    <a:pt x="10996" y="8638"/>
                  </a:moveTo>
                  <a:lnTo>
                    <a:pt x="12150" y="10822"/>
                  </a:lnTo>
                  <a:cubicBezTo>
                    <a:pt x="12238" y="10988"/>
                    <a:pt x="12282" y="11164"/>
                    <a:pt x="12263" y="11355"/>
                  </a:cubicBezTo>
                  <a:cubicBezTo>
                    <a:pt x="12229" y="11879"/>
                    <a:pt x="11783" y="12282"/>
                    <a:pt x="11258" y="12282"/>
                  </a:cubicBezTo>
                  <a:lnTo>
                    <a:pt x="8506" y="12282"/>
                  </a:lnTo>
                  <a:cubicBezTo>
                    <a:pt x="9861" y="11575"/>
                    <a:pt x="10830" y="10228"/>
                    <a:pt x="10996" y="8638"/>
                  </a:cubicBezTo>
                  <a:close/>
                  <a:moveTo>
                    <a:pt x="5376" y="1"/>
                  </a:moveTo>
                  <a:cubicBezTo>
                    <a:pt x="5174" y="1"/>
                    <a:pt x="4983" y="89"/>
                    <a:pt x="4834" y="228"/>
                  </a:cubicBezTo>
                  <a:cubicBezTo>
                    <a:pt x="4729" y="332"/>
                    <a:pt x="4669" y="456"/>
                    <a:pt x="4633" y="586"/>
                  </a:cubicBezTo>
                  <a:cubicBezTo>
                    <a:pt x="2762" y="1321"/>
                    <a:pt x="1522" y="3131"/>
                    <a:pt x="1522" y="5141"/>
                  </a:cubicBezTo>
                  <a:lnTo>
                    <a:pt x="1522" y="6181"/>
                  </a:lnTo>
                  <a:lnTo>
                    <a:pt x="987" y="6181"/>
                  </a:lnTo>
                  <a:cubicBezTo>
                    <a:pt x="848" y="6181"/>
                    <a:pt x="735" y="6295"/>
                    <a:pt x="735" y="6435"/>
                  </a:cubicBezTo>
                  <a:lnTo>
                    <a:pt x="735" y="6609"/>
                  </a:lnTo>
                  <a:cubicBezTo>
                    <a:pt x="735" y="7178"/>
                    <a:pt x="1111" y="7667"/>
                    <a:pt x="1627" y="7832"/>
                  </a:cubicBezTo>
                  <a:lnTo>
                    <a:pt x="175" y="10579"/>
                  </a:lnTo>
                  <a:cubicBezTo>
                    <a:pt x="62" y="10797"/>
                    <a:pt x="1" y="11040"/>
                    <a:pt x="1" y="11286"/>
                  </a:cubicBezTo>
                  <a:cubicBezTo>
                    <a:pt x="1" y="12116"/>
                    <a:pt x="672" y="12798"/>
                    <a:pt x="1503" y="12798"/>
                  </a:cubicBezTo>
                  <a:lnTo>
                    <a:pt x="11277" y="12798"/>
                  </a:lnTo>
                  <a:cubicBezTo>
                    <a:pt x="12106" y="12798"/>
                    <a:pt x="12779" y="12116"/>
                    <a:pt x="12779" y="11286"/>
                  </a:cubicBezTo>
                  <a:cubicBezTo>
                    <a:pt x="12779" y="11040"/>
                    <a:pt x="12718" y="10797"/>
                    <a:pt x="12605" y="10579"/>
                  </a:cubicBezTo>
                  <a:lnTo>
                    <a:pt x="11153" y="7832"/>
                  </a:lnTo>
                  <a:cubicBezTo>
                    <a:pt x="11669" y="7667"/>
                    <a:pt x="12045" y="7178"/>
                    <a:pt x="12045" y="6609"/>
                  </a:cubicBezTo>
                  <a:lnTo>
                    <a:pt x="12045" y="6435"/>
                  </a:lnTo>
                  <a:cubicBezTo>
                    <a:pt x="12045" y="6295"/>
                    <a:pt x="11932" y="6181"/>
                    <a:pt x="11791" y="6181"/>
                  </a:cubicBezTo>
                  <a:lnTo>
                    <a:pt x="11294" y="6181"/>
                  </a:lnTo>
                  <a:lnTo>
                    <a:pt x="11294" y="5141"/>
                  </a:lnTo>
                  <a:cubicBezTo>
                    <a:pt x="11294" y="3131"/>
                    <a:pt x="10052" y="1321"/>
                    <a:pt x="8183" y="586"/>
                  </a:cubicBezTo>
                  <a:cubicBezTo>
                    <a:pt x="8103" y="255"/>
                    <a:pt x="7797" y="1"/>
                    <a:pt x="7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527" name="Google Shape;16527;p48"/>
          <p:cNvGrpSpPr/>
          <p:nvPr/>
        </p:nvGrpSpPr>
        <p:grpSpPr>
          <a:xfrm>
            <a:off x="7260134" y="1384842"/>
            <a:ext cx="373566" cy="280211"/>
            <a:chOff x="3967825" y="3387475"/>
            <a:chExt cx="439025" cy="329350"/>
          </a:xfrm>
        </p:grpSpPr>
        <p:sp>
          <p:nvSpPr>
            <p:cNvPr id="16528" name="Google Shape;16528;p48"/>
            <p:cNvSpPr/>
            <p:nvPr/>
          </p:nvSpPr>
          <p:spPr>
            <a:xfrm>
              <a:off x="3967825" y="3387475"/>
              <a:ext cx="213500" cy="213550"/>
            </a:xfrm>
            <a:custGeom>
              <a:avLst/>
              <a:gdLst/>
              <a:ahLst/>
              <a:cxnLst/>
              <a:rect l="l" t="t" r="r" b="b"/>
              <a:pathLst>
                <a:path w="8540" h="8542" extrusionOk="0">
                  <a:moveTo>
                    <a:pt x="8025" y="517"/>
                  </a:moveTo>
                  <a:lnTo>
                    <a:pt x="8025" y="8025"/>
                  </a:lnTo>
                  <a:lnTo>
                    <a:pt x="515" y="8025"/>
                  </a:lnTo>
                  <a:lnTo>
                    <a:pt x="515" y="517"/>
                  </a:lnTo>
                  <a:lnTo>
                    <a:pt x="2980" y="517"/>
                  </a:lnTo>
                  <a:lnTo>
                    <a:pt x="2980" y="1740"/>
                  </a:lnTo>
                  <a:cubicBezTo>
                    <a:pt x="2980" y="1872"/>
                    <a:pt x="3076" y="1985"/>
                    <a:pt x="3208" y="2002"/>
                  </a:cubicBezTo>
                  <a:cubicBezTo>
                    <a:pt x="3220" y="2004"/>
                    <a:pt x="3231" y="2004"/>
                    <a:pt x="3242" y="2004"/>
                  </a:cubicBezTo>
                  <a:cubicBezTo>
                    <a:pt x="3384" y="2004"/>
                    <a:pt x="3496" y="1896"/>
                    <a:pt x="3496" y="1750"/>
                  </a:cubicBezTo>
                  <a:lnTo>
                    <a:pt x="3496" y="517"/>
                  </a:lnTo>
                  <a:lnTo>
                    <a:pt x="5044" y="517"/>
                  </a:lnTo>
                  <a:lnTo>
                    <a:pt x="5044" y="4014"/>
                  </a:lnTo>
                  <a:lnTo>
                    <a:pt x="3496" y="4014"/>
                  </a:lnTo>
                  <a:lnTo>
                    <a:pt x="3496" y="2799"/>
                  </a:lnTo>
                  <a:cubicBezTo>
                    <a:pt x="3496" y="2667"/>
                    <a:pt x="3399" y="2546"/>
                    <a:pt x="3278" y="2527"/>
                  </a:cubicBezTo>
                  <a:cubicBezTo>
                    <a:pt x="3268" y="2526"/>
                    <a:pt x="3258" y="2525"/>
                    <a:pt x="3249" y="2525"/>
                  </a:cubicBezTo>
                  <a:cubicBezTo>
                    <a:pt x="3103" y="2525"/>
                    <a:pt x="2980" y="2641"/>
                    <a:pt x="2980" y="2789"/>
                  </a:cubicBezTo>
                  <a:lnTo>
                    <a:pt x="2980" y="4276"/>
                  </a:lnTo>
                  <a:cubicBezTo>
                    <a:pt x="2980" y="4415"/>
                    <a:pt x="3103" y="4530"/>
                    <a:pt x="3242" y="4530"/>
                  </a:cubicBezTo>
                  <a:lnTo>
                    <a:pt x="5298" y="4530"/>
                  </a:lnTo>
                  <a:cubicBezTo>
                    <a:pt x="5436" y="4530"/>
                    <a:pt x="5560" y="4415"/>
                    <a:pt x="5560" y="4276"/>
                  </a:cubicBezTo>
                  <a:lnTo>
                    <a:pt x="5560" y="517"/>
                  </a:lnTo>
                  <a:close/>
                  <a:moveTo>
                    <a:pt x="263" y="1"/>
                  </a:moveTo>
                  <a:cubicBezTo>
                    <a:pt x="114" y="1"/>
                    <a:pt x="1" y="125"/>
                    <a:pt x="1" y="263"/>
                  </a:cubicBezTo>
                  <a:lnTo>
                    <a:pt x="1" y="8288"/>
                  </a:lnTo>
                  <a:cubicBezTo>
                    <a:pt x="1" y="8428"/>
                    <a:pt x="114" y="8541"/>
                    <a:pt x="263" y="8541"/>
                  </a:cubicBezTo>
                  <a:lnTo>
                    <a:pt x="8277" y="8541"/>
                  </a:lnTo>
                  <a:cubicBezTo>
                    <a:pt x="8426" y="8541"/>
                    <a:pt x="8539" y="8428"/>
                    <a:pt x="8539" y="8288"/>
                  </a:cubicBezTo>
                  <a:lnTo>
                    <a:pt x="8539" y="263"/>
                  </a:lnTo>
                  <a:cubicBezTo>
                    <a:pt x="8539" y="125"/>
                    <a:pt x="8426" y="1"/>
                    <a:pt x="8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29" name="Google Shape;16529;p48"/>
            <p:cNvSpPr/>
            <p:nvPr/>
          </p:nvSpPr>
          <p:spPr>
            <a:xfrm>
              <a:off x="4193350" y="3387475"/>
              <a:ext cx="213500" cy="213550"/>
            </a:xfrm>
            <a:custGeom>
              <a:avLst/>
              <a:gdLst/>
              <a:ahLst/>
              <a:cxnLst/>
              <a:rect l="l" t="t" r="r" b="b"/>
              <a:pathLst>
                <a:path w="8540" h="8542" extrusionOk="0">
                  <a:moveTo>
                    <a:pt x="8025" y="517"/>
                  </a:moveTo>
                  <a:lnTo>
                    <a:pt x="8025" y="8025"/>
                  </a:lnTo>
                  <a:lnTo>
                    <a:pt x="515" y="8025"/>
                  </a:lnTo>
                  <a:lnTo>
                    <a:pt x="515" y="517"/>
                  </a:lnTo>
                  <a:lnTo>
                    <a:pt x="2980" y="517"/>
                  </a:lnTo>
                  <a:lnTo>
                    <a:pt x="2980" y="1740"/>
                  </a:lnTo>
                  <a:cubicBezTo>
                    <a:pt x="2980" y="1872"/>
                    <a:pt x="3076" y="1985"/>
                    <a:pt x="3208" y="2002"/>
                  </a:cubicBezTo>
                  <a:cubicBezTo>
                    <a:pt x="3220" y="2004"/>
                    <a:pt x="3231" y="2004"/>
                    <a:pt x="3242" y="2004"/>
                  </a:cubicBezTo>
                  <a:cubicBezTo>
                    <a:pt x="3384" y="2004"/>
                    <a:pt x="3496" y="1896"/>
                    <a:pt x="3496" y="1750"/>
                  </a:cubicBezTo>
                  <a:lnTo>
                    <a:pt x="3496" y="517"/>
                  </a:lnTo>
                  <a:lnTo>
                    <a:pt x="5036" y="517"/>
                  </a:lnTo>
                  <a:lnTo>
                    <a:pt x="5036" y="4014"/>
                  </a:lnTo>
                  <a:lnTo>
                    <a:pt x="3496" y="4014"/>
                  </a:lnTo>
                  <a:lnTo>
                    <a:pt x="3496" y="2799"/>
                  </a:lnTo>
                  <a:cubicBezTo>
                    <a:pt x="3496" y="2667"/>
                    <a:pt x="3399" y="2546"/>
                    <a:pt x="3269" y="2527"/>
                  </a:cubicBezTo>
                  <a:cubicBezTo>
                    <a:pt x="3259" y="2526"/>
                    <a:pt x="3250" y="2525"/>
                    <a:pt x="3240" y="2525"/>
                  </a:cubicBezTo>
                  <a:cubicBezTo>
                    <a:pt x="3096" y="2525"/>
                    <a:pt x="2980" y="2641"/>
                    <a:pt x="2980" y="2789"/>
                  </a:cubicBezTo>
                  <a:lnTo>
                    <a:pt x="2980" y="4276"/>
                  </a:lnTo>
                  <a:cubicBezTo>
                    <a:pt x="2980" y="4415"/>
                    <a:pt x="3095" y="4530"/>
                    <a:pt x="3242" y="4530"/>
                  </a:cubicBezTo>
                  <a:lnTo>
                    <a:pt x="5298" y="4530"/>
                  </a:lnTo>
                  <a:cubicBezTo>
                    <a:pt x="5436" y="4530"/>
                    <a:pt x="5550" y="4415"/>
                    <a:pt x="5550" y="4276"/>
                  </a:cubicBezTo>
                  <a:lnTo>
                    <a:pt x="5550" y="517"/>
                  </a:lnTo>
                  <a:close/>
                  <a:moveTo>
                    <a:pt x="252" y="1"/>
                  </a:moveTo>
                  <a:cubicBezTo>
                    <a:pt x="114" y="1"/>
                    <a:pt x="1" y="125"/>
                    <a:pt x="1" y="263"/>
                  </a:cubicBezTo>
                  <a:lnTo>
                    <a:pt x="1" y="8288"/>
                  </a:lnTo>
                  <a:cubicBezTo>
                    <a:pt x="1" y="8428"/>
                    <a:pt x="114" y="8541"/>
                    <a:pt x="252" y="8541"/>
                  </a:cubicBezTo>
                  <a:lnTo>
                    <a:pt x="8277" y="8541"/>
                  </a:lnTo>
                  <a:cubicBezTo>
                    <a:pt x="8417" y="8541"/>
                    <a:pt x="8539" y="8428"/>
                    <a:pt x="8539" y="8288"/>
                  </a:cubicBezTo>
                  <a:lnTo>
                    <a:pt x="8539" y="263"/>
                  </a:lnTo>
                  <a:cubicBezTo>
                    <a:pt x="8539" y="125"/>
                    <a:pt x="8417" y="1"/>
                    <a:pt x="8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0" name="Google Shape;16530;p48"/>
            <p:cNvSpPr/>
            <p:nvPr/>
          </p:nvSpPr>
          <p:spPr>
            <a:xfrm>
              <a:off x="4093025" y="3626800"/>
              <a:ext cx="188625" cy="38475"/>
            </a:xfrm>
            <a:custGeom>
              <a:avLst/>
              <a:gdLst/>
              <a:ahLst/>
              <a:cxnLst/>
              <a:rect l="l" t="t" r="r" b="b"/>
              <a:pathLst>
                <a:path w="7545" h="1539" extrusionOk="0">
                  <a:moveTo>
                    <a:pt x="7028" y="517"/>
                  </a:moveTo>
                  <a:lnTo>
                    <a:pt x="7028" y="1022"/>
                  </a:lnTo>
                  <a:lnTo>
                    <a:pt x="516" y="1022"/>
                  </a:lnTo>
                  <a:lnTo>
                    <a:pt x="516" y="517"/>
                  </a:lnTo>
                  <a:close/>
                  <a:moveTo>
                    <a:pt x="254" y="1"/>
                  </a:moveTo>
                  <a:cubicBezTo>
                    <a:pt x="114" y="1"/>
                    <a:pt x="0" y="114"/>
                    <a:pt x="0" y="254"/>
                  </a:cubicBezTo>
                  <a:lnTo>
                    <a:pt x="0" y="1284"/>
                  </a:lnTo>
                  <a:cubicBezTo>
                    <a:pt x="0" y="1425"/>
                    <a:pt x="114" y="1538"/>
                    <a:pt x="254" y="1538"/>
                  </a:cubicBezTo>
                  <a:lnTo>
                    <a:pt x="7282" y="1538"/>
                  </a:lnTo>
                  <a:cubicBezTo>
                    <a:pt x="7431" y="1538"/>
                    <a:pt x="7544" y="1425"/>
                    <a:pt x="7544" y="1284"/>
                  </a:cubicBezTo>
                  <a:lnTo>
                    <a:pt x="7544" y="254"/>
                  </a:lnTo>
                  <a:cubicBezTo>
                    <a:pt x="7544" y="114"/>
                    <a:pt x="7431" y="1"/>
                    <a:pt x="72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1" name="Google Shape;16531;p48"/>
            <p:cNvSpPr/>
            <p:nvPr/>
          </p:nvSpPr>
          <p:spPr>
            <a:xfrm>
              <a:off x="4093025" y="3678150"/>
              <a:ext cx="188625" cy="38675"/>
            </a:xfrm>
            <a:custGeom>
              <a:avLst/>
              <a:gdLst/>
              <a:ahLst/>
              <a:cxnLst/>
              <a:rect l="l" t="t" r="r" b="b"/>
              <a:pathLst>
                <a:path w="7545" h="1547" extrusionOk="0">
                  <a:moveTo>
                    <a:pt x="7028" y="516"/>
                  </a:moveTo>
                  <a:lnTo>
                    <a:pt x="7028" y="1033"/>
                  </a:lnTo>
                  <a:lnTo>
                    <a:pt x="516" y="1033"/>
                  </a:lnTo>
                  <a:lnTo>
                    <a:pt x="516" y="516"/>
                  </a:lnTo>
                  <a:close/>
                  <a:moveTo>
                    <a:pt x="254" y="0"/>
                  </a:moveTo>
                  <a:cubicBezTo>
                    <a:pt x="114" y="0"/>
                    <a:pt x="0" y="114"/>
                    <a:pt x="0" y="263"/>
                  </a:cubicBezTo>
                  <a:lnTo>
                    <a:pt x="0" y="1284"/>
                  </a:lnTo>
                  <a:cubicBezTo>
                    <a:pt x="0" y="1425"/>
                    <a:pt x="114" y="1547"/>
                    <a:pt x="254" y="1547"/>
                  </a:cubicBezTo>
                  <a:lnTo>
                    <a:pt x="7282" y="1547"/>
                  </a:lnTo>
                  <a:cubicBezTo>
                    <a:pt x="7431" y="1547"/>
                    <a:pt x="7544" y="1425"/>
                    <a:pt x="7544" y="1284"/>
                  </a:cubicBezTo>
                  <a:lnTo>
                    <a:pt x="7544" y="263"/>
                  </a:lnTo>
                  <a:cubicBezTo>
                    <a:pt x="7544" y="114"/>
                    <a:pt x="7431" y="0"/>
                    <a:pt x="7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532" name="Google Shape;16532;p48"/>
          <p:cNvGrpSpPr/>
          <p:nvPr/>
        </p:nvGrpSpPr>
        <p:grpSpPr>
          <a:xfrm>
            <a:off x="1540205" y="3254746"/>
            <a:ext cx="311941" cy="307528"/>
            <a:chOff x="3199675" y="3310325"/>
            <a:chExt cx="445375" cy="439075"/>
          </a:xfrm>
        </p:grpSpPr>
        <p:sp>
          <p:nvSpPr>
            <p:cNvPr id="16533" name="Google Shape;16533;p48"/>
            <p:cNvSpPr/>
            <p:nvPr/>
          </p:nvSpPr>
          <p:spPr>
            <a:xfrm>
              <a:off x="3199675" y="3310325"/>
              <a:ext cx="445375" cy="439075"/>
            </a:xfrm>
            <a:custGeom>
              <a:avLst/>
              <a:gdLst/>
              <a:ahLst/>
              <a:cxnLst/>
              <a:rect l="l" t="t" r="r" b="b"/>
              <a:pathLst>
                <a:path w="17815" h="17563" extrusionOk="0">
                  <a:moveTo>
                    <a:pt x="4455" y="517"/>
                  </a:moveTo>
                  <a:cubicBezTo>
                    <a:pt x="5379" y="517"/>
                    <a:pt x="6289" y="850"/>
                    <a:pt x="7010" y="1480"/>
                  </a:cubicBezTo>
                  <a:lnTo>
                    <a:pt x="5552" y="2938"/>
                  </a:lnTo>
                  <a:lnTo>
                    <a:pt x="3305" y="693"/>
                  </a:lnTo>
                  <a:cubicBezTo>
                    <a:pt x="3682" y="575"/>
                    <a:pt x="4070" y="517"/>
                    <a:pt x="4455" y="517"/>
                  </a:cubicBezTo>
                  <a:close/>
                  <a:moveTo>
                    <a:pt x="15271" y="517"/>
                  </a:moveTo>
                  <a:cubicBezTo>
                    <a:pt x="15473" y="517"/>
                    <a:pt x="15664" y="597"/>
                    <a:pt x="15813" y="746"/>
                  </a:cubicBezTo>
                  <a:lnTo>
                    <a:pt x="16906" y="1836"/>
                  </a:lnTo>
                  <a:cubicBezTo>
                    <a:pt x="17204" y="2134"/>
                    <a:pt x="17204" y="2623"/>
                    <a:pt x="16906" y="2921"/>
                  </a:cubicBezTo>
                  <a:lnTo>
                    <a:pt x="14887" y="4941"/>
                  </a:lnTo>
                  <a:lnTo>
                    <a:pt x="12710" y="2764"/>
                  </a:lnTo>
                  <a:lnTo>
                    <a:pt x="14720" y="746"/>
                  </a:lnTo>
                  <a:cubicBezTo>
                    <a:pt x="14869" y="597"/>
                    <a:pt x="15062" y="517"/>
                    <a:pt x="15271" y="517"/>
                  </a:cubicBezTo>
                  <a:close/>
                  <a:moveTo>
                    <a:pt x="12343" y="3122"/>
                  </a:moveTo>
                  <a:lnTo>
                    <a:pt x="14529" y="5298"/>
                  </a:lnTo>
                  <a:lnTo>
                    <a:pt x="13916" y="5911"/>
                  </a:lnTo>
                  <a:lnTo>
                    <a:pt x="11741" y="3725"/>
                  </a:lnTo>
                  <a:lnTo>
                    <a:pt x="12343" y="3122"/>
                  </a:lnTo>
                  <a:close/>
                  <a:moveTo>
                    <a:pt x="769" y="3244"/>
                  </a:moveTo>
                  <a:lnTo>
                    <a:pt x="3007" y="5483"/>
                  </a:lnTo>
                  <a:lnTo>
                    <a:pt x="1566" y="6924"/>
                  </a:lnTo>
                  <a:cubicBezTo>
                    <a:pt x="674" y="5911"/>
                    <a:pt x="376" y="4530"/>
                    <a:pt x="769" y="3244"/>
                  </a:cubicBezTo>
                  <a:close/>
                  <a:moveTo>
                    <a:pt x="7369" y="1847"/>
                  </a:moveTo>
                  <a:cubicBezTo>
                    <a:pt x="7945" y="2529"/>
                    <a:pt x="8279" y="3410"/>
                    <a:pt x="8304" y="4381"/>
                  </a:cubicBezTo>
                  <a:cubicBezTo>
                    <a:pt x="8321" y="4809"/>
                    <a:pt x="8392" y="5946"/>
                    <a:pt x="8417" y="6322"/>
                  </a:cubicBezTo>
                  <a:lnTo>
                    <a:pt x="6399" y="8340"/>
                  </a:lnTo>
                  <a:cubicBezTo>
                    <a:pt x="6032" y="8315"/>
                    <a:pt x="4903" y="8254"/>
                    <a:pt x="4476" y="8246"/>
                  </a:cubicBezTo>
                  <a:cubicBezTo>
                    <a:pt x="3506" y="8218"/>
                    <a:pt x="2615" y="7878"/>
                    <a:pt x="1933" y="7283"/>
                  </a:cubicBezTo>
                  <a:lnTo>
                    <a:pt x="7369" y="1847"/>
                  </a:lnTo>
                  <a:close/>
                  <a:moveTo>
                    <a:pt x="10499" y="10062"/>
                  </a:moveTo>
                  <a:lnTo>
                    <a:pt x="14755" y="14319"/>
                  </a:lnTo>
                  <a:cubicBezTo>
                    <a:pt x="14694" y="14371"/>
                    <a:pt x="14625" y="14424"/>
                    <a:pt x="14573" y="14487"/>
                  </a:cubicBezTo>
                  <a:cubicBezTo>
                    <a:pt x="14510" y="14548"/>
                    <a:pt x="14449" y="14617"/>
                    <a:pt x="14397" y="14686"/>
                  </a:cubicBezTo>
                  <a:lnTo>
                    <a:pt x="10131" y="10421"/>
                  </a:lnTo>
                  <a:lnTo>
                    <a:pt x="10499" y="10062"/>
                  </a:lnTo>
                  <a:close/>
                  <a:moveTo>
                    <a:pt x="11373" y="4092"/>
                  </a:moveTo>
                  <a:lnTo>
                    <a:pt x="13557" y="6269"/>
                  </a:lnTo>
                  <a:lnTo>
                    <a:pt x="4528" y="15299"/>
                  </a:lnTo>
                  <a:lnTo>
                    <a:pt x="2342" y="13123"/>
                  </a:lnTo>
                  <a:lnTo>
                    <a:pt x="11373" y="4092"/>
                  </a:lnTo>
                  <a:close/>
                  <a:moveTo>
                    <a:pt x="2080" y="13585"/>
                  </a:moveTo>
                  <a:lnTo>
                    <a:pt x="4064" y="15569"/>
                  </a:lnTo>
                  <a:lnTo>
                    <a:pt x="2499" y="16182"/>
                  </a:lnTo>
                  <a:lnTo>
                    <a:pt x="1461" y="15150"/>
                  </a:lnTo>
                  <a:lnTo>
                    <a:pt x="2080" y="13585"/>
                  </a:lnTo>
                  <a:close/>
                  <a:moveTo>
                    <a:pt x="1259" y="15674"/>
                  </a:moveTo>
                  <a:lnTo>
                    <a:pt x="1975" y="16392"/>
                  </a:lnTo>
                  <a:lnTo>
                    <a:pt x="796" y="16847"/>
                  </a:lnTo>
                  <a:lnTo>
                    <a:pt x="796" y="16847"/>
                  </a:lnTo>
                  <a:lnTo>
                    <a:pt x="1259" y="15674"/>
                  </a:lnTo>
                  <a:close/>
                  <a:moveTo>
                    <a:pt x="15271" y="1"/>
                  </a:moveTo>
                  <a:cubicBezTo>
                    <a:pt x="14921" y="1"/>
                    <a:pt x="14598" y="141"/>
                    <a:pt x="14363" y="378"/>
                  </a:cubicBezTo>
                  <a:lnTo>
                    <a:pt x="12177" y="2571"/>
                  </a:lnTo>
                  <a:cubicBezTo>
                    <a:pt x="12169" y="2571"/>
                    <a:pt x="12169" y="2571"/>
                    <a:pt x="12160" y="2581"/>
                  </a:cubicBezTo>
                  <a:lnTo>
                    <a:pt x="12150" y="2590"/>
                  </a:lnTo>
                  <a:lnTo>
                    <a:pt x="8908" y="5841"/>
                  </a:lnTo>
                  <a:cubicBezTo>
                    <a:pt x="8873" y="5342"/>
                    <a:pt x="8829" y="4669"/>
                    <a:pt x="8820" y="4364"/>
                  </a:cubicBezTo>
                  <a:cubicBezTo>
                    <a:pt x="8785" y="3175"/>
                    <a:pt x="8340" y="2090"/>
                    <a:pt x="7562" y="1295"/>
                  </a:cubicBezTo>
                  <a:cubicBezTo>
                    <a:pt x="7553" y="1295"/>
                    <a:pt x="7553" y="1295"/>
                    <a:pt x="7553" y="1287"/>
                  </a:cubicBezTo>
                  <a:lnTo>
                    <a:pt x="7545" y="1278"/>
                  </a:lnTo>
                  <a:cubicBezTo>
                    <a:pt x="6915" y="649"/>
                    <a:pt x="6118" y="238"/>
                    <a:pt x="5254" y="81"/>
                  </a:cubicBezTo>
                  <a:cubicBezTo>
                    <a:pt x="4987" y="31"/>
                    <a:pt x="4719" y="7"/>
                    <a:pt x="4453" y="7"/>
                  </a:cubicBezTo>
                  <a:cubicBezTo>
                    <a:pt x="3865" y="7"/>
                    <a:pt x="3286" y="126"/>
                    <a:pt x="2745" y="360"/>
                  </a:cubicBezTo>
                  <a:cubicBezTo>
                    <a:pt x="2667" y="387"/>
                    <a:pt x="2604" y="464"/>
                    <a:pt x="2587" y="544"/>
                  </a:cubicBezTo>
                  <a:cubicBezTo>
                    <a:pt x="2571" y="630"/>
                    <a:pt x="2596" y="718"/>
                    <a:pt x="2657" y="771"/>
                  </a:cubicBezTo>
                  <a:lnTo>
                    <a:pt x="5185" y="3305"/>
                  </a:lnTo>
                  <a:lnTo>
                    <a:pt x="3366" y="5124"/>
                  </a:lnTo>
                  <a:lnTo>
                    <a:pt x="848" y="2598"/>
                  </a:lnTo>
                  <a:cubicBezTo>
                    <a:pt x="800" y="2550"/>
                    <a:pt x="735" y="2523"/>
                    <a:pt x="672" y="2523"/>
                  </a:cubicBezTo>
                  <a:cubicBezTo>
                    <a:pt x="655" y="2523"/>
                    <a:pt x="638" y="2525"/>
                    <a:pt x="622" y="2529"/>
                  </a:cubicBezTo>
                  <a:cubicBezTo>
                    <a:pt x="534" y="2546"/>
                    <a:pt x="464" y="2606"/>
                    <a:pt x="429" y="2686"/>
                  </a:cubicBezTo>
                  <a:cubicBezTo>
                    <a:pt x="97" y="3473"/>
                    <a:pt x="1" y="4346"/>
                    <a:pt x="166" y="5193"/>
                  </a:cubicBezTo>
                  <a:cubicBezTo>
                    <a:pt x="324" y="6060"/>
                    <a:pt x="743" y="6846"/>
                    <a:pt x="1373" y="7476"/>
                  </a:cubicBezTo>
                  <a:cubicBezTo>
                    <a:pt x="2168" y="8271"/>
                    <a:pt x="3269" y="8726"/>
                    <a:pt x="4459" y="8751"/>
                  </a:cubicBezTo>
                  <a:cubicBezTo>
                    <a:pt x="4765" y="8760"/>
                    <a:pt x="5428" y="8795"/>
                    <a:pt x="5919" y="8822"/>
                  </a:cubicBezTo>
                  <a:lnTo>
                    <a:pt x="1801" y="12939"/>
                  </a:lnTo>
                  <a:cubicBezTo>
                    <a:pt x="1784" y="12955"/>
                    <a:pt x="1765" y="12983"/>
                    <a:pt x="1757" y="12999"/>
                  </a:cubicBezTo>
                  <a:cubicBezTo>
                    <a:pt x="1748" y="13008"/>
                    <a:pt x="1748" y="13018"/>
                    <a:pt x="1740" y="13027"/>
                  </a:cubicBezTo>
                  <a:lnTo>
                    <a:pt x="926" y="15116"/>
                  </a:lnTo>
                  <a:lnTo>
                    <a:pt x="106" y="17214"/>
                  </a:lnTo>
                  <a:cubicBezTo>
                    <a:pt x="70" y="17300"/>
                    <a:pt x="87" y="17413"/>
                    <a:pt x="166" y="17485"/>
                  </a:cubicBezTo>
                  <a:cubicBezTo>
                    <a:pt x="210" y="17537"/>
                    <a:pt x="280" y="17562"/>
                    <a:pt x="341" y="17562"/>
                  </a:cubicBezTo>
                  <a:cubicBezTo>
                    <a:pt x="376" y="17562"/>
                    <a:pt x="412" y="17554"/>
                    <a:pt x="437" y="17546"/>
                  </a:cubicBezTo>
                  <a:lnTo>
                    <a:pt x="2535" y="16723"/>
                  </a:lnTo>
                  <a:lnTo>
                    <a:pt x="4616" y="15903"/>
                  </a:lnTo>
                  <a:cubicBezTo>
                    <a:pt x="4624" y="15903"/>
                    <a:pt x="4633" y="15903"/>
                    <a:pt x="4641" y="15892"/>
                  </a:cubicBezTo>
                  <a:cubicBezTo>
                    <a:pt x="4669" y="15884"/>
                    <a:pt x="4685" y="15867"/>
                    <a:pt x="4713" y="15850"/>
                  </a:cubicBezTo>
                  <a:lnTo>
                    <a:pt x="9773" y="10788"/>
                  </a:lnTo>
                  <a:lnTo>
                    <a:pt x="14266" y="15282"/>
                  </a:lnTo>
                  <a:cubicBezTo>
                    <a:pt x="14311" y="15334"/>
                    <a:pt x="14380" y="15360"/>
                    <a:pt x="14449" y="15360"/>
                  </a:cubicBezTo>
                  <a:cubicBezTo>
                    <a:pt x="14457" y="15360"/>
                    <a:pt x="14476" y="15360"/>
                    <a:pt x="14493" y="15351"/>
                  </a:cubicBezTo>
                  <a:cubicBezTo>
                    <a:pt x="14573" y="15343"/>
                    <a:pt x="14642" y="15290"/>
                    <a:pt x="14678" y="15211"/>
                  </a:cubicBezTo>
                  <a:cubicBezTo>
                    <a:pt x="14747" y="15081"/>
                    <a:pt x="14825" y="14959"/>
                    <a:pt x="14929" y="14854"/>
                  </a:cubicBezTo>
                  <a:cubicBezTo>
                    <a:pt x="15034" y="14749"/>
                    <a:pt x="15150" y="14661"/>
                    <a:pt x="15280" y="14600"/>
                  </a:cubicBezTo>
                  <a:cubicBezTo>
                    <a:pt x="15359" y="14564"/>
                    <a:pt x="15412" y="14495"/>
                    <a:pt x="15429" y="14415"/>
                  </a:cubicBezTo>
                  <a:cubicBezTo>
                    <a:pt x="15437" y="14329"/>
                    <a:pt x="15412" y="14250"/>
                    <a:pt x="15349" y="14189"/>
                  </a:cubicBezTo>
                  <a:lnTo>
                    <a:pt x="10857" y="9695"/>
                  </a:lnTo>
                  <a:lnTo>
                    <a:pt x="11224" y="9328"/>
                  </a:lnTo>
                  <a:lnTo>
                    <a:pt x="16748" y="14854"/>
                  </a:lnTo>
                  <a:cubicBezTo>
                    <a:pt x="17256" y="15351"/>
                    <a:pt x="17256" y="16165"/>
                    <a:pt x="16748" y="16671"/>
                  </a:cubicBezTo>
                  <a:cubicBezTo>
                    <a:pt x="16513" y="16916"/>
                    <a:pt x="16188" y="17046"/>
                    <a:pt x="15840" y="17046"/>
                  </a:cubicBezTo>
                  <a:cubicBezTo>
                    <a:pt x="15498" y="17046"/>
                    <a:pt x="15175" y="16916"/>
                    <a:pt x="14929" y="16671"/>
                  </a:cubicBezTo>
                  <a:lnTo>
                    <a:pt x="9957" y="11688"/>
                  </a:lnTo>
                  <a:cubicBezTo>
                    <a:pt x="9905" y="11640"/>
                    <a:pt x="9839" y="11616"/>
                    <a:pt x="9774" y="11616"/>
                  </a:cubicBezTo>
                  <a:cubicBezTo>
                    <a:pt x="9708" y="11616"/>
                    <a:pt x="9643" y="11640"/>
                    <a:pt x="9590" y="11688"/>
                  </a:cubicBezTo>
                  <a:cubicBezTo>
                    <a:pt x="9494" y="11793"/>
                    <a:pt x="9494" y="11950"/>
                    <a:pt x="9590" y="12055"/>
                  </a:cubicBezTo>
                  <a:lnTo>
                    <a:pt x="14573" y="17029"/>
                  </a:lnTo>
                  <a:cubicBezTo>
                    <a:pt x="14913" y="17371"/>
                    <a:pt x="15359" y="17562"/>
                    <a:pt x="15840" y="17562"/>
                  </a:cubicBezTo>
                  <a:cubicBezTo>
                    <a:pt x="16320" y="17562"/>
                    <a:pt x="16776" y="17371"/>
                    <a:pt x="17115" y="17029"/>
                  </a:cubicBezTo>
                  <a:cubicBezTo>
                    <a:pt x="17814" y="16331"/>
                    <a:pt x="17814" y="15185"/>
                    <a:pt x="17115" y="14487"/>
                  </a:cubicBezTo>
                  <a:lnTo>
                    <a:pt x="11592" y="8961"/>
                  </a:lnTo>
                  <a:lnTo>
                    <a:pt x="17264" y="3288"/>
                  </a:lnTo>
                  <a:cubicBezTo>
                    <a:pt x="17772" y="2791"/>
                    <a:pt x="17772" y="1969"/>
                    <a:pt x="17264" y="1469"/>
                  </a:cubicBezTo>
                  <a:lnTo>
                    <a:pt x="16180" y="378"/>
                  </a:lnTo>
                  <a:cubicBezTo>
                    <a:pt x="15936" y="141"/>
                    <a:pt x="15611" y="1"/>
                    <a:pt x="15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4" name="Google Shape;16534;p48"/>
            <p:cNvSpPr/>
            <p:nvPr/>
          </p:nvSpPr>
          <p:spPr>
            <a:xfrm>
              <a:off x="3574475" y="3685125"/>
              <a:ext cx="42400" cy="38525"/>
            </a:xfrm>
            <a:custGeom>
              <a:avLst/>
              <a:gdLst/>
              <a:ahLst/>
              <a:cxnLst/>
              <a:rect l="l" t="t" r="r" b="b"/>
              <a:pathLst>
                <a:path w="1696" h="1541" extrusionOk="0">
                  <a:moveTo>
                    <a:pt x="848" y="508"/>
                  </a:moveTo>
                  <a:cubicBezTo>
                    <a:pt x="917" y="508"/>
                    <a:pt x="986" y="533"/>
                    <a:pt x="1030" y="586"/>
                  </a:cubicBezTo>
                  <a:cubicBezTo>
                    <a:pt x="1135" y="682"/>
                    <a:pt x="1135" y="848"/>
                    <a:pt x="1030" y="953"/>
                  </a:cubicBezTo>
                  <a:cubicBezTo>
                    <a:pt x="986" y="997"/>
                    <a:pt x="917" y="1024"/>
                    <a:pt x="848" y="1024"/>
                  </a:cubicBezTo>
                  <a:cubicBezTo>
                    <a:pt x="777" y="1024"/>
                    <a:pt x="716" y="997"/>
                    <a:pt x="663" y="953"/>
                  </a:cubicBezTo>
                  <a:cubicBezTo>
                    <a:pt x="567" y="848"/>
                    <a:pt x="567" y="682"/>
                    <a:pt x="663" y="586"/>
                  </a:cubicBezTo>
                  <a:cubicBezTo>
                    <a:pt x="716" y="533"/>
                    <a:pt x="777" y="508"/>
                    <a:pt x="848" y="508"/>
                  </a:cubicBezTo>
                  <a:close/>
                  <a:moveTo>
                    <a:pt x="848" y="0"/>
                  </a:moveTo>
                  <a:cubicBezTo>
                    <a:pt x="647" y="0"/>
                    <a:pt x="453" y="80"/>
                    <a:pt x="305" y="219"/>
                  </a:cubicBezTo>
                  <a:cubicBezTo>
                    <a:pt x="0" y="525"/>
                    <a:pt x="0" y="1016"/>
                    <a:pt x="305" y="1312"/>
                  </a:cubicBezTo>
                  <a:cubicBezTo>
                    <a:pt x="453" y="1461"/>
                    <a:pt x="647" y="1540"/>
                    <a:pt x="848" y="1540"/>
                  </a:cubicBezTo>
                  <a:cubicBezTo>
                    <a:pt x="1058" y="1540"/>
                    <a:pt x="1249" y="1461"/>
                    <a:pt x="1398" y="1312"/>
                  </a:cubicBezTo>
                  <a:cubicBezTo>
                    <a:pt x="1695" y="1016"/>
                    <a:pt x="1695" y="525"/>
                    <a:pt x="1398" y="219"/>
                  </a:cubicBezTo>
                  <a:cubicBezTo>
                    <a:pt x="1249" y="80"/>
                    <a:pt x="1058" y="0"/>
                    <a:pt x="8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5" name="Google Shape;16535;p48"/>
            <p:cNvSpPr/>
            <p:nvPr/>
          </p:nvSpPr>
          <p:spPr>
            <a:xfrm>
              <a:off x="3295400" y="3404500"/>
              <a:ext cx="85675" cy="85500"/>
            </a:xfrm>
            <a:custGeom>
              <a:avLst/>
              <a:gdLst/>
              <a:ahLst/>
              <a:cxnLst/>
              <a:rect l="l" t="t" r="r" b="b"/>
              <a:pathLst>
                <a:path w="3427" h="3420" extrusionOk="0">
                  <a:moveTo>
                    <a:pt x="2438" y="614"/>
                  </a:moveTo>
                  <a:lnTo>
                    <a:pt x="2805" y="981"/>
                  </a:lnTo>
                  <a:lnTo>
                    <a:pt x="2438" y="1348"/>
                  </a:lnTo>
                  <a:lnTo>
                    <a:pt x="2079" y="981"/>
                  </a:lnTo>
                  <a:lnTo>
                    <a:pt x="2438" y="614"/>
                  </a:lnTo>
                  <a:close/>
                  <a:moveTo>
                    <a:pt x="1712" y="1348"/>
                  </a:moveTo>
                  <a:lnTo>
                    <a:pt x="2079" y="1707"/>
                  </a:lnTo>
                  <a:lnTo>
                    <a:pt x="1712" y="2074"/>
                  </a:lnTo>
                  <a:lnTo>
                    <a:pt x="1345" y="1707"/>
                  </a:lnTo>
                  <a:lnTo>
                    <a:pt x="1712" y="1348"/>
                  </a:lnTo>
                  <a:close/>
                  <a:moveTo>
                    <a:pt x="988" y="2074"/>
                  </a:moveTo>
                  <a:lnTo>
                    <a:pt x="1345" y="2433"/>
                  </a:lnTo>
                  <a:lnTo>
                    <a:pt x="988" y="2800"/>
                  </a:lnTo>
                  <a:lnTo>
                    <a:pt x="621" y="2433"/>
                  </a:lnTo>
                  <a:lnTo>
                    <a:pt x="988" y="2074"/>
                  </a:lnTo>
                  <a:close/>
                  <a:moveTo>
                    <a:pt x="2442" y="1"/>
                  </a:moveTo>
                  <a:cubicBezTo>
                    <a:pt x="2376" y="1"/>
                    <a:pt x="2308" y="25"/>
                    <a:pt x="2256" y="73"/>
                  </a:cubicBezTo>
                  <a:lnTo>
                    <a:pt x="78" y="2257"/>
                  </a:lnTo>
                  <a:cubicBezTo>
                    <a:pt x="26" y="2301"/>
                    <a:pt x="0" y="2370"/>
                    <a:pt x="0" y="2433"/>
                  </a:cubicBezTo>
                  <a:cubicBezTo>
                    <a:pt x="0" y="2502"/>
                    <a:pt x="26" y="2572"/>
                    <a:pt x="78" y="2616"/>
                  </a:cubicBezTo>
                  <a:lnTo>
                    <a:pt x="804" y="3342"/>
                  </a:lnTo>
                  <a:cubicBezTo>
                    <a:pt x="856" y="3394"/>
                    <a:pt x="917" y="3419"/>
                    <a:pt x="988" y="3419"/>
                  </a:cubicBezTo>
                  <a:cubicBezTo>
                    <a:pt x="1049" y="3419"/>
                    <a:pt x="1119" y="3394"/>
                    <a:pt x="1171" y="3342"/>
                  </a:cubicBezTo>
                  <a:lnTo>
                    <a:pt x="1897" y="2616"/>
                  </a:lnTo>
                  <a:lnTo>
                    <a:pt x="3349" y="1164"/>
                  </a:lnTo>
                  <a:cubicBezTo>
                    <a:pt x="3401" y="1111"/>
                    <a:pt x="3426" y="1051"/>
                    <a:pt x="3426" y="981"/>
                  </a:cubicBezTo>
                  <a:cubicBezTo>
                    <a:pt x="3426" y="912"/>
                    <a:pt x="3401" y="849"/>
                    <a:pt x="3349" y="797"/>
                  </a:cubicBezTo>
                  <a:lnTo>
                    <a:pt x="2623" y="73"/>
                  </a:lnTo>
                  <a:cubicBezTo>
                    <a:pt x="2575" y="25"/>
                    <a:pt x="2509" y="1"/>
                    <a:pt x="2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536" name="Google Shape;16536;p48"/>
          <p:cNvGrpSpPr/>
          <p:nvPr/>
        </p:nvGrpSpPr>
        <p:grpSpPr>
          <a:xfrm>
            <a:off x="4992224" y="1362028"/>
            <a:ext cx="307704" cy="307546"/>
            <a:chOff x="1015225" y="1899500"/>
            <a:chExt cx="439075" cy="438850"/>
          </a:xfrm>
        </p:grpSpPr>
        <p:sp>
          <p:nvSpPr>
            <p:cNvPr id="16537" name="Google Shape;16537;p48"/>
            <p:cNvSpPr/>
            <p:nvPr/>
          </p:nvSpPr>
          <p:spPr>
            <a:xfrm>
              <a:off x="1015225" y="1899500"/>
              <a:ext cx="439075" cy="438850"/>
            </a:xfrm>
            <a:custGeom>
              <a:avLst/>
              <a:gdLst/>
              <a:ahLst/>
              <a:cxnLst/>
              <a:rect l="l" t="t" r="r" b="b"/>
              <a:pathLst>
                <a:path w="17563" h="17554" extrusionOk="0">
                  <a:moveTo>
                    <a:pt x="17046" y="508"/>
                  </a:moveTo>
                  <a:lnTo>
                    <a:pt x="17046" y="3147"/>
                  </a:lnTo>
                  <a:lnTo>
                    <a:pt x="3863" y="3147"/>
                  </a:lnTo>
                  <a:cubicBezTo>
                    <a:pt x="3716" y="3147"/>
                    <a:pt x="3601" y="3271"/>
                    <a:pt x="3601" y="3409"/>
                  </a:cubicBezTo>
                  <a:cubicBezTo>
                    <a:pt x="3601" y="3550"/>
                    <a:pt x="3716" y="3663"/>
                    <a:pt x="3863" y="3663"/>
                  </a:cubicBezTo>
                  <a:lnTo>
                    <a:pt x="17019" y="3663"/>
                  </a:lnTo>
                  <a:cubicBezTo>
                    <a:pt x="16897" y="4249"/>
                    <a:pt x="16381" y="4695"/>
                    <a:pt x="15760" y="4695"/>
                  </a:cubicBezTo>
                  <a:lnTo>
                    <a:pt x="1801" y="4695"/>
                  </a:lnTo>
                  <a:cubicBezTo>
                    <a:pt x="1180" y="4695"/>
                    <a:pt x="664" y="4249"/>
                    <a:pt x="542" y="3663"/>
                  </a:cubicBezTo>
                  <a:lnTo>
                    <a:pt x="2833" y="3663"/>
                  </a:lnTo>
                  <a:cubicBezTo>
                    <a:pt x="2971" y="3663"/>
                    <a:pt x="3087" y="3550"/>
                    <a:pt x="3087" y="3409"/>
                  </a:cubicBezTo>
                  <a:cubicBezTo>
                    <a:pt x="3087" y="3271"/>
                    <a:pt x="2971" y="3147"/>
                    <a:pt x="2833" y="3147"/>
                  </a:cubicBezTo>
                  <a:lnTo>
                    <a:pt x="517" y="3147"/>
                  </a:lnTo>
                  <a:lnTo>
                    <a:pt x="517" y="508"/>
                  </a:lnTo>
                  <a:close/>
                  <a:moveTo>
                    <a:pt x="8025" y="5212"/>
                  </a:moveTo>
                  <a:lnTo>
                    <a:pt x="8025" y="6749"/>
                  </a:lnTo>
                  <a:lnTo>
                    <a:pt x="3087" y="6749"/>
                  </a:lnTo>
                  <a:lnTo>
                    <a:pt x="3087" y="5212"/>
                  </a:lnTo>
                  <a:close/>
                  <a:moveTo>
                    <a:pt x="14468" y="5212"/>
                  </a:moveTo>
                  <a:lnTo>
                    <a:pt x="14468" y="6749"/>
                  </a:lnTo>
                  <a:lnTo>
                    <a:pt x="9538" y="6749"/>
                  </a:lnTo>
                  <a:lnTo>
                    <a:pt x="9538" y="5212"/>
                  </a:lnTo>
                  <a:close/>
                  <a:moveTo>
                    <a:pt x="2571" y="5212"/>
                  </a:moveTo>
                  <a:lnTo>
                    <a:pt x="2571" y="7781"/>
                  </a:lnTo>
                  <a:lnTo>
                    <a:pt x="2063" y="7781"/>
                  </a:lnTo>
                  <a:lnTo>
                    <a:pt x="2063" y="5212"/>
                  </a:lnTo>
                  <a:close/>
                  <a:moveTo>
                    <a:pt x="9055" y="5212"/>
                  </a:moveTo>
                  <a:lnTo>
                    <a:pt x="9055" y="7781"/>
                  </a:lnTo>
                  <a:lnTo>
                    <a:pt x="8541" y="7781"/>
                  </a:lnTo>
                  <a:lnTo>
                    <a:pt x="8541" y="7012"/>
                  </a:lnTo>
                  <a:lnTo>
                    <a:pt x="8541" y="5212"/>
                  </a:lnTo>
                  <a:close/>
                  <a:moveTo>
                    <a:pt x="15498" y="5212"/>
                  </a:moveTo>
                  <a:lnTo>
                    <a:pt x="15498" y="7781"/>
                  </a:lnTo>
                  <a:lnTo>
                    <a:pt x="14982" y="7781"/>
                  </a:lnTo>
                  <a:lnTo>
                    <a:pt x="14982" y="5212"/>
                  </a:lnTo>
                  <a:close/>
                  <a:moveTo>
                    <a:pt x="9571" y="9835"/>
                  </a:moveTo>
                  <a:cubicBezTo>
                    <a:pt x="9607" y="10884"/>
                    <a:pt x="9861" y="11453"/>
                    <a:pt x="10104" y="12002"/>
                  </a:cubicBezTo>
                  <a:cubicBezTo>
                    <a:pt x="10341" y="12527"/>
                    <a:pt x="10560" y="13018"/>
                    <a:pt x="10595" y="13962"/>
                  </a:cubicBezTo>
                  <a:cubicBezTo>
                    <a:pt x="9905" y="13987"/>
                    <a:pt x="9441" y="14136"/>
                    <a:pt x="9055" y="14310"/>
                  </a:cubicBezTo>
                  <a:lnTo>
                    <a:pt x="9055" y="10622"/>
                  </a:lnTo>
                  <a:cubicBezTo>
                    <a:pt x="9055" y="10490"/>
                    <a:pt x="8961" y="10368"/>
                    <a:pt x="8829" y="10351"/>
                  </a:cubicBezTo>
                  <a:cubicBezTo>
                    <a:pt x="8818" y="10350"/>
                    <a:pt x="8807" y="10349"/>
                    <a:pt x="8797" y="10349"/>
                  </a:cubicBezTo>
                  <a:cubicBezTo>
                    <a:pt x="8654" y="10349"/>
                    <a:pt x="8541" y="10467"/>
                    <a:pt x="8541" y="10614"/>
                  </a:cubicBezTo>
                  <a:lnTo>
                    <a:pt x="8541" y="14564"/>
                  </a:lnTo>
                  <a:cubicBezTo>
                    <a:pt x="8130" y="14765"/>
                    <a:pt x="7711" y="14939"/>
                    <a:pt x="6993" y="14975"/>
                  </a:cubicBezTo>
                  <a:lnTo>
                    <a:pt x="6993" y="14205"/>
                  </a:lnTo>
                  <a:cubicBezTo>
                    <a:pt x="6993" y="13104"/>
                    <a:pt x="7239" y="12571"/>
                    <a:pt x="7492" y="12002"/>
                  </a:cubicBezTo>
                  <a:cubicBezTo>
                    <a:pt x="7736" y="11453"/>
                    <a:pt x="7990" y="10884"/>
                    <a:pt x="8025" y="9835"/>
                  </a:cubicBezTo>
                  <a:close/>
                  <a:moveTo>
                    <a:pt x="3095" y="9835"/>
                  </a:moveTo>
                  <a:cubicBezTo>
                    <a:pt x="3129" y="10884"/>
                    <a:pt x="3383" y="11453"/>
                    <a:pt x="3628" y="12002"/>
                  </a:cubicBezTo>
                  <a:cubicBezTo>
                    <a:pt x="3882" y="12571"/>
                    <a:pt x="4117" y="13104"/>
                    <a:pt x="4117" y="14205"/>
                  </a:cubicBezTo>
                  <a:lnTo>
                    <a:pt x="4117" y="17037"/>
                  </a:lnTo>
                  <a:lnTo>
                    <a:pt x="517" y="17037"/>
                  </a:lnTo>
                  <a:lnTo>
                    <a:pt x="517" y="14205"/>
                  </a:lnTo>
                  <a:cubicBezTo>
                    <a:pt x="517" y="13104"/>
                    <a:pt x="752" y="12571"/>
                    <a:pt x="1006" y="12002"/>
                  </a:cubicBezTo>
                  <a:cubicBezTo>
                    <a:pt x="1251" y="11453"/>
                    <a:pt x="1503" y="10884"/>
                    <a:pt x="1538" y="9835"/>
                  </a:cubicBezTo>
                  <a:close/>
                  <a:moveTo>
                    <a:pt x="10595" y="14467"/>
                  </a:moveTo>
                  <a:lnTo>
                    <a:pt x="10595" y="17037"/>
                  </a:lnTo>
                  <a:lnTo>
                    <a:pt x="6993" y="17037"/>
                  </a:lnTo>
                  <a:lnTo>
                    <a:pt x="6993" y="15491"/>
                  </a:lnTo>
                  <a:cubicBezTo>
                    <a:pt x="7920" y="15447"/>
                    <a:pt x="8426" y="15193"/>
                    <a:pt x="8908" y="14958"/>
                  </a:cubicBezTo>
                  <a:cubicBezTo>
                    <a:pt x="9362" y="14730"/>
                    <a:pt x="9800" y="14511"/>
                    <a:pt x="10595" y="14467"/>
                  </a:cubicBezTo>
                  <a:close/>
                  <a:moveTo>
                    <a:pt x="16014" y="9835"/>
                  </a:moveTo>
                  <a:cubicBezTo>
                    <a:pt x="16058" y="10884"/>
                    <a:pt x="16304" y="11453"/>
                    <a:pt x="16547" y="12002"/>
                  </a:cubicBezTo>
                  <a:cubicBezTo>
                    <a:pt x="16801" y="12571"/>
                    <a:pt x="17046" y="13104"/>
                    <a:pt x="17046" y="14205"/>
                  </a:cubicBezTo>
                  <a:lnTo>
                    <a:pt x="17046" y="17037"/>
                  </a:lnTo>
                  <a:lnTo>
                    <a:pt x="13444" y="17037"/>
                  </a:lnTo>
                  <a:lnTo>
                    <a:pt x="13444" y="14205"/>
                  </a:lnTo>
                  <a:cubicBezTo>
                    <a:pt x="13444" y="13104"/>
                    <a:pt x="13681" y="12571"/>
                    <a:pt x="13933" y="12002"/>
                  </a:cubicBezTo>
                  <a:cubicBezTo>
                    <a:pt x="14178" y="11453"/>
                    <a:pt x="14432" y="10884"/>
                    <a:pt x="14468" y="9835"/>
                  </a:cubicBezTo>
                  <a:close/>
                  <a:moveTo>
                    <a:pt x="263" y="0"/>
                  </a:moveTo>
                  <a:cubicBezTo>
                    <a:pt x="114" y="0"/>
                    <a:pt x="1" y="116"/>
                    <a:pt x="1" y="254"/>
                  </a:cubicBezTo>
                  <a:lnTo>
                    <a:pt x="1" y="3409"/>
                  </a:lnTo>
                  <a:cubicBezTo>
                    <a:pt x="1" y="4312"/>
                    <a:pt x="674" y="5063"/>
                    <a:pt x="1547" y="5193"/>
                  </a:cubicBezTo>
                  <a:lnTo>
                    <a:pt x="1547" y="8035"/>
                  </a:lnTo>
                  <a:cubicBezTo>
                    <a:pt x="1547" y="8182"/>
                    <a:pt x="1660" y="8298"/>
                    <a:pt x="1801" y="8298"/>
                  </a:cubicBezTo>
                  <a:lnTo>
                    <a:pt x="2063" y="8298"/>
                  </a:lnTo>
                  <a:lnTo>
                    <a:pt x="2063" y="9319"/>
                  </a:lnTo>
                  <a:lnTo>
                    <a:pt x="1285" y="9319"/>
                  </a:lnTo>
                  <a:cubicBezTo>
                    <a:pt x="1146" y="9319"/>
                    <a:pt x="1031" y="9441"/>
                    <a:pt x="1031" y="9581"/>
                  </a:cubicBezTo>
                  <a:cubicBezTo>
                    <a:pt x="1031" y="10683"/>
                    <a:pt x="796" y="11224"/>
                    <a:pt x="542" y="11793"/>
                  </a:cubicBezTo>
                  <a:cubicBezTo>
                    <a:pt x="271" y="12388"/>
                    <a:pt x="1" y="12999"/>
                    <a:pt x="1" y="14205"/>
                  </a:cubicBezTo>
                  <a:lnTo>
                    <a:pt x="1" y="17291"/>
                  </a:lnTo>
                  <a:cubicBezTo>
                    <a:pt x="1" y="17440"/>
                    <a:pt x="114" y="17553"/>
                    <a:pt x="263" y="17553"/>
                  </a:cubicBezTo>
                  <a:lnTo>
                    <a:pt x="4371" y="17553"/>
                  </a:lnTo>
                  <a:cubicBezTo>
                    <a:pt x="4520" y="17553"/>
                    <a:pt x="4633" y="17440"/>
                    <a:pt x="4633" y="17291"/>
                  </a:cubicBezTo>
                  <a:lnTo>
                    <a:pt x="4633" y="14205"/>
                  </a:lnTo>
                  <a:cubicBezTo>
                    <a:pt x="4633" y="12999"/>
                    <a:pt x="4362" y="12388"/>
                    <a:pt x="4092" y="11793"/>
                  </a:cubicBezTo>
                  <a:cubicBezTo>
                    <a:pt x="3838" y="11224"/>
                    <a:pt x="3601" y="10683"/>
                    <a:pt x="3601" y="9581"/>
                  </a:cubicBezTo>
                  <a:cubicBezTo>
                    <a:pt x="3601" y="9441"/>
                    <a:pt x="3487" y="9319"/>
                    <a:pt x="3349" y="9319"/>
                  </a:cubicBezTo>
                  <a:lnTo>
                    <a:pt x="2571" y="9319"/>
                  </a:lnTo>
                  <a:lnTo>
                    <a:pt x="2571" y="8298"/>
                  </a:lnTo>
                  <a:lnTo>
                    <a:pt x="2833" y="8298"/>
                  </a:lnTo>
                  <a:cubicBezTo>
                    <a:pt x="2971" y="8298"/>
                    <a:pt x="3087" y="8182"/>
                    <a:pt x="3087" y="8035"/>
                  </a:cubicBezTo>
                  <a:lnTo>
                    <a:pt x="3087" y="7265"/>
                  </a:lnTo>
                  <a:lnTo>
                    <a:pt x="8025" y="7265"/>
                  </a:lnTo>
                  <a:lnTo>
                    <a:pt x="8025" y="8035"/>
                  </a:lnTo>
                  <a:cubicBezTo>
                    <a:pt x="8025" y="8182"/>
                    <a:pt x="8139" y="8298"/>
                    <a:pt x="8279" y="8298"/>
                  </a:cubicBezTo>
                  <a:lnTo>
                    <a:pt x="8541" y="8298"/>
                  </a:lnTo>
                  <a:lnTo>
                    <a:pt x="8541" y="9319"/>
                  </a:lnTo>
                  <a:lnTo>
                    <a:pt x="7771" y="9319"/>
                  </a:lnTo>
                  <a:cubicBezTo>
                    <a:pt x="7622" y="9319"/>
                    <a:pt x="7509" y="9441"/>
                    <a:pt x="7509" y="9581"/>
                  </a:cubicBezTo>
                  <a:cubicBezTo>
                    <a:pt x="7509" y="10683"/>
                    <a:pt x="7272" y="11224"/>
                    <a:pt x="7020" y="11793"/>
                  </a:cubicBezTo>
                  <a:cubicBezTo>
                    <a:pt x="6758" y="12388"/>
                    <a:pt x="6485" y="12999"/>
                    <a:pt x="6485" y="14205"/>
                  </a:cubicBezTo>
                  <a:lnTo>
                    <a:pt x="6485" y="17291"/>
                  </a:lnTo>
                  <a:cubicBezTo>
                    <a:pt x="6485" y="17440"/>
                    <a:pt x="6601" y="17553"/>
                    <a:pt x="6739" y="17553"/>
                  </a:cubicBezTo>
                  <a:lnTo>
                    <a:pt x="10857" y="17553"/>
                  </a:lnTo>
                  <a:cubicBezTo>
                    <a:pt x="10996" y="17553"/>
                    <a:pt x="11111" y="17440"/>
                    <a:pt x="11111" y="17291"/>
                  </a:cubicBezTo>
                  <a:lnTo>
                    <a:pt x="11111" y="14205"/>
                  </a:lnTo>
                  <a:cubicBezTo>
                    <a:pt x="11111" y="12999"/>
                    <a:pt x="10839" y="12388"/>
                    <a:pt x="10576" y="11793"/>
                  </a:cubicBezTo>
                  <a:cubicBezTo>
                    <a:pt x="10325" y="11224"/>
                    <a:pt x="10079" y="10683"/>
                    <a:pt x="10079" y="9581"/>
                  </a:cubicBezTo>
                  <a:cubicBezTo>
                    <a:pt x="10079" y="9441"/>
                    <a:pt x="9966" y="9319"/>
                    <a:pt x="9825" y="9319"/>
                  </a:cubicBezTo>
                  <a:lnTo>
                    <a:pt x="9055" y="9319"/>
                  </a:lnTo>
                  <a:lnTo>
                    <a:pt x="9055" y="8298"/>
                  </a:lnTo>
                  <a:lnTo>
                    <a:pt x="9276" y="8298"/>
                  </a:lnTo>
                  <a:cubicBezTo>
                    <a:pt x="9414" y="8298"/>
                    <a:pt x="9538" y="8182"/>
                    <a:pt x="9538" y="8035"/>
                  </a:cubicBezTo>
                  <a:lnTo>
                    <a:pt x="9538" y="7265"/>
                  </a:lnTo>
                  <a:lnTo>
                    <a:pt x="14468" y="7265"/>
                  </a:lnTo>
                  <a:lnTo>
                    <a:pt x="14468" y="8035"/>
                  </a:lnTo>
                  <a:cubicBezTo>
                    <a:pt x="14468" y="8182"/>
                    <a:pt x="14590" y="8298"/>
                    <a:pt x="14730" y="8298"/>
                  </a:cubicBezTo>
                  <a:lnTo>
                    <a:pt x="14982" y="8298"/>
                  </a:lnTo>
                  <a:lnTo>
                    <a:pt x="14982" y="9319"/>
                  </a:lnTo>
                  <a:lnTo>
                    <a:pt x="14214" y="9319"/>
                  </a:lnTo>
                  <a:cubicBezTo>
                    <a:pt x="14074" y="9319"/>
                    <a:pt x="13960" y="9441"/>
                    <a:pt x="13960" y="9581"/>
                  </a:cubicBezTo>
                  <a:cubicBezTo>
                    <a:pt x="13960" y="10683"/>
                    <a:pt x="13715" y="11224"/>
                    <a:pt x="13461" y="11793"/>
                  </a:cubicBezTo>
                  <a:cubicBezTo>
                    <a:pt x="13199" y="12388"/>
                    <a:pt x="12928" y="12999"/>
                    <a:pt x="12928" y="14205"/>
                  </a:cubicBezTo>
                  <a:lnTo>
                    <a:pt x="12928" y="17291"/>
                  </a:lnTo>
                  <a:cubicBezTo>
                    <a:pt x="12928" y="17440"/>
                    <a:pt x="13041" y="17553"/>
                    <a:pt x="13182" y="17553"/>
                  </a:cubicBezTo>
                  <a:lnTo>
                    <a:pt x="17300" y="17553"/>
                  </a:lnTo>
                  <a:cubicBezTo>
                    <a:pt x="17439" y="17553"/>
                    <a:pt x="17562" y="17440"/>
                    <a:pt x="17562" y="17291"/>
                  </a:cubicBezTo>
                  <a:lnTo>
                    <a:pt x="17562" y="14205"/>
                  </a:lnTo>
                  <a:cubicBezTo>
                    <a:pt x="17562" y="12999"/>
                    <a:pt x="17281" y="12388"/>
                    <a:pt x="17019" y="11793"/>
                  </a:cubicBezTo>
                  <a:cubicBezTo>
                    <a:pt x="16765" y="11224"/>
                    <a:pt x="16530" y="10683"/>
                    <a:pt x="16530" y="9581"/>
                  </a:cubicBezTo>
                  <a:cubicBezTo>
                    <a:pt x="16530" y="9441"/>
                    <a:pt x="16417" y="9319"/>
                    <a:pt x="16268" y="9319"/>
                  </a:cubicBezTo>
                  <a:lnTo>
                    <a:pt x="15498" y="9319"/>
                  </a:lnTo>
                  <a:lnTo>
                    <a:pt x="15498" y="8298"/>
                  </a:lnTo>
                  <a:lnTo>
                    <a:pt x="15760" y="8298"/>
                  </a:lnTo>
                  <a:cubicBezTo>
                    <a:pt x="15901" y="8298"/>
                    <a:pt x="16014" y="8182"/>
                    <a:pt x="16014" y="8035"/>
                  </a:cubicBezTo>
                  <a:lnTo>
                    <a:pt x="16014" y="5193"/>
                  </a:lnTo>
                  <a:cubicBezTo>
                    <a:pt x="16889" y="5063"/>
                    <a:pt x="17562" y="4312"/>
                    <a:pt x="17562" y="3409"/>
                  </a:cubicBezTo>
                  <a:lnTo>
                    <a:pt x="17562" y="254"/>
                  </a:lnTo>
                  <a:cubicBezTo>
                    <a:pt x="17562" y="116"/>
                    <a:pt x="17439" y="0"/>
                    <a:pt x="17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38" name="Google Shape;16538;p48"/>
            <p:cNvSpPr/>
            <p:nvPr/>
          </p:nvSpPr>
          <p:spPr>
            <a:xfrm>
              <a:off x="1066775" y="2158275"/>
              <a:ext cx="12725" cy="154275"/>
            </a:xfrm>
            <a:custGeom>
              <a:avLst/>
              <a:gdLst/>
              <a:ahLst/>
              <a:cxnLst/>
              <a:rect l="l" t="t" r="r" b="b"/>
              <a:pathLst>
                <a:path w="509" h="6171" extrusionOk="0">
                  <a:moveTo>
                    <a:pt x="255" y="0"/>
                  </a:moveTo>
                  <a:cubicBezTo>
                    <a:pt x="114" y="0"/>
                    <a:pt x="1" y="114"/>
                    <a:pt x="1" y="263"/>
                  </a:cubicBezTo>
                  <a:lnTo>
                    <a:pt x="1" y="5919"/>
                  </a:lnTo>
                  <a:cubicBezTo>
                    <a:pt x="1" y="6057"/>
                    <a:pt x="114" y="6170"/>
                    <a:pt x="255" y="6170"/>
                  </a:cubicBezTo>
                  <a:cubicBezTo>
                    <a:pt x="395" y="6170"/>
                    <a:pt x="509" y="6057"/>
                    <a:pt x="509" y="5919"/>
                  </a:cubicBezTo>
                  <a:lnTo>
                    <a:pt x="509" y="263"/>
                  </a:lnTo>
                  <a:cubicBezTo>
                    <a:pt x="509" y="114"/>
                    <a:pt x="395" y="0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539" name="Google Shape;16539;p48"/>
          <p:cNvGrpSpPr/>
          <p:nvPr/>
        </p:nvGrpSpPr>
        <p:grpSpPr>
          <a:xfrm>
            <a:off x="2692372" y="1361991"/>
            <a:ext cx="307546" cy="307546"/>
            <a:chOff x="238125" y="1899500"/>
            <a:chExt cx="438850" cy="438850"/>
          </a:xfrm>
        </p:grpSpPr>
        <p:sp>
          <p:nvSpPr>
            <p:cNvPr id="16540" name="Google Shape;16540;p48"/>
            <p:cNvSpPr/>
            <p:nvPr/>
          </p:nvSpPr>
          <p:spPr>
            <a:xfrm>
              <a:off x="612700" y="2274075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3" y="1"/>
                  </a:moveTo>
                  <a:cubicBezTo>
                    <a:pt x="114" y="1"/>
                    <a:pt x="0" y="114"/>
                    <a:pt x="0" y="254"/>
                  </a:cubicBezTo>
                  <a:cubicBezTo>
                    <a:pt x="0" y="395"/>
                    <a:pt x="114" y="508"/>
                    <a:pt x="263" y="508"/>
                  </a:cubicBezTo>
                  <a:cubicBezTo>
                    <a:pt x="401" y="508"/>
                    <a:pt x="516" y="395"/>
                    <a:pt x="516" y="254"/>
                  </a:cubicBezTo>
                  <a:cubicBezTo>
                    <a:pt x="516" y="114"/>
                    <a:pt x="401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1" name="Google Shape;16541;p48"/>
            <p:cNvSpPr/>
            <p:nvPr/>
          </p:nvSpPr>
          <p:spPr>
            <a:xfrm>
              <a:off x="289450" y="2274075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3" y="1"/>
                  </a:moveTo>
                  <a:cubicBezTo>
                    <a:pt x="125" y="1"/>
                    <a:pt x="1" y="114"/>
                    <a:pt x="1" y="254"/>
                  </a:cubicBezTo>
                  <a:cubicBezTo>
                    <a:pt x="1" y="395"/>
                    <a:pt x="125" y="508"/>
                    <a:pt x="263" y="508"/>
                  </a:cubicBezTo>
                  <a:cubicBezTo>
                    <a:pt x="404" y="508"/>
                    <a:pt x="517" y="395"/>
                    <a:pt x="517" y="254"/>
                  </a:cubicBezTo>
                  <a:cubicBezTo>
                    <a:pt x="517" y="114"/>
                    <a:pt x="40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2" name="Google Shape;16542;p48"/>
            <p:cNvSpPr/>
            <p:nvPr/>
          </p:nvSpPr>
          <p:spPr>
            <a:xfrm>
              <a:off x="451200" y="2274075"/>
              <a:ext cx="12875" cy="12725"/>
            </a:xfrm>
            <a:custGeom>
              <a:avLst/>
              <a:gdLst/>
              <a:ahLst/>
              <a:cxnLst/>
              <a:rect l="l" t="t" r="r" b="b"/>
              <a:pathLst>
                <a:path w="515" h="509" extrusionOk="0">
                  <a:moveTo>
                    <a:pt x="253" y="1"/>
                  </a:moveTo>
                  <a:cubicBezTo>
                    <a:pt x="114" y="1"/>
                    <a:pt x="1" y="114"/>
                    <a:pt x="1" y="254"/>
                  </a:cubicBezTo>
                  <a:cubicBezTo>
                    <a:pt x="1" y="395"/>
                    <a:pt x="114" y="508"/>
                    <a:pt x="253" y="508"/>
                  </a:cubicBezTo>
                  <a:cubicBezTo>
                    <a:pt x="393" y="508"/>
                    <a:pt x="515" y="395"/>
                    <a:pt x="515" y="254"/>
                  </a:cubicBezTo>
                  <a:cubicBezTo>
                    <a:pt x="515" y="114"/>
                    <a:pt x="393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3" name="Google Shape;16543;p48"/>
            <p:cNvSpPr/>
            <p:nvPr/>
          </p:nvSpPr>
          <p:spPr>
            <a:xfrm>
              <a:off x="263925" y="2248275"/>
              <a:ext cx="387450" cy="64275"/>
            </a:xfrm>
            <a:custGeom>
              <a:avLst/>
              <a:gdLst/>
              <a:ahLst/>
              <a:cxnLst/>
              <a:rect l="l" t="t" r="r" b="b"/>
              <a:pathLst>
                <a:path w="15498" h="2571" extrusionOk="0">
                  <a:moveTo>
                    <a:pt x="1284" y="516"/>
                  </a:moveTo>
                  <a:cubicBezTo>
                    <a:pt x="1704" y="516"/>
                    <a:pt x="2054" y="858"/>
                    <a:pt x="2054" y="1286"/>
                  </a:cubicBezTo>
                  <a:cubicBezTo>
                    <a:pt x="2054" y="1714"/>
                    <a:pt x="1704" y="2056"/>
                    <a:pt x="1284" y="2056"/>
                  </a:cubicBezTo>
                  <a:cubicBezTo>
                    <a:pt x="856" y="2056"/>
                    <a:pt x="516" y="1714"/>
                    <a:pt x="516" y="1286"/>
                  </a:cubicBezTo>
                  <a:cubicBezTo>
                    <a:pt x="516" y="858"/>
                    <a:pt x="856" y="516"/>
                    <a:pt x="1284" y="516"/>
                  </a:cubicBezTo>
                  <a:close/>
                  <a:moveTo>
                    <a:pt x="7744" y="516"/>
                  </a:moveTo>
                  <a:cubicBezTo>
                    <a:pt x="8174" y="516"/>
                    <a:pt x="8513" y="858"/>
                    <a:pt x="8513" y="1286"/>
                  </a:cubicBezTo>
                  <a:cubicBezTo>
                    <a:pt x="8513" y="1714"/>
                    <a:pt x="8174" y="2056"/>
                    <a:pt x="7744" y="2056"/>
                  </a:cubicBezTo>
                  <a:cubicBezTo>
                    <a:pt x="7316" y="2056"/>
                    <a:pt x="6976" y="1714"/>
                    <a:pt x="6976" y="1286"/>
                  </a:cubicBezTo>
                  <a:cubicBezTo>
                    <a:pt x="6976" y="858"/>
                    <a:pt x="7316" y="516"/>
                    <a:pt x="7744" y="516"/>
                  </a:cubicBezTo>
                  <a:close/>
                  <a:moveTo>
                    <a:pt x="13181" y="516"/>
                  </a:moveTo>
                  <a:cubicBezTo>
                    <a:pt x="13016" y="726"/>
                    <a:pt x="12919" y="997"/>
                    <a:pt x="12919" y="1286"/>
                  </a:cubicBezTo>
                  <a:cubicBezTo>
                    <a:pt x="12919" y="1574"/>
                    <a:pt x="13016" y="1847"/>
                    <a:pt x="13181" y="2056"/>
                  </a:cubicBezTo>
                  <a:lnTo>
                    <a:pt x="8776" y="2056"/>
                  </a:lnTo>
                  <a:cubicBezTo>
                    <a:pt x="8933" y="1847"/>
                    <a:pt x="9030" y="1574"/>
                    <a:pt x="9030" y="1286"/>
                  </a:cubicBezTo>
                  <a:cubicBezTo>
                    <a:pt x="9030" y="997"/>
                    <a:pt x="8933" y="726"/>
                    <a:pt x="8776" y="516"/>
                  </a:cubicBezTo>
                  <a:close/>
                  <a:moveTo>
                    <a:pt x="14214" y="516"/>
                  </a:moveTo>
                  <a:cubicBezTo>
                    <a:pt x="14633" y="516"/>
                    <a:pt x="14981" y="858"/>
                    <a:pt x="14981" y="1286"/>
                  </a:cubicBezTo>
                  <a:cubicBezTo>
                    <a:pt x="14981" y="1714"/>
                    <a:pt x="14633" y="2056"/>
                    <a:pt x="14214" y="2056"/>
                  </a:cubicBezTo>
                  <a:cubicBezTo>
                    <a:pt x="13786" y="2056"/>
                    <a:pt x="13435" y="1714"/>
                    <a:pt x="13435" y="1286"/>
                  </a:cubicBezTo>
                  <a:cubicBezTo>
                    <a:pt x="13435" y="858"/>
                    <a:pt x="13786" y="516"/>
                    <a:pt x="14214" y="516"/>
                  </a:cubicBezTo>
                  <a:close/>
                  <a:moveTo>
                    <a:pt x="1284" y="0"/>
                  </a:moveTo>
                  <a:cubicBezTo>
                    <a:pt x="577" y="0"/>
                    <a:pt x="0" y="577"/>
                    <a:pt x="0" y="1286"/>
                  </a:cubicBezTo>
                  <a:cubicBezTo>
                    <a:pt x="0" y="1993"/>
                    <a:pt x="577" y="2570"/>
                    <a:pt x="1284" y="2570"/>
                  </a:cubicBezTo>
                  <a:lnTo>
                    <a:pt x="4003" y="2570"/>
                  </a:lnTo>
                  <a:cubicBezTo>
                    <a:pt x="4144" y="2570"/>
                    <a:pt x="4257" y="2457"/>
                    <a:pt x="4257" y="2319"/>
                  </a:cubicBezTo>
                  <a:cubicBezTo>
                    <a:pt x="4257" y="2170"/>
                    <a:pt x="4144" y="2056"/>
                    <a:pt x="4003" y="2056"/>
                  </a:cubicBezTo>
                  <a:lnTo>
                    <a:pt x="2308" y="2056"/>
                  </a:lnTo>
                  <a:cubicBezTo>
                    <a:pt x="2474" y="1847"/>
                    <a:pt x="2570" y="1574"/>
                    <a:pt x="2570" y="1286"/>
                  </a:cubicBezTo>
                  <a:cubicBezTo>
                    <a:pt x="2570" y="997"/>
                    <a:pt x="2474" y="726"/>
                    <a:pt x="2308" y="516"/>
                  </a:cubicBezTo>
                  <a:lnTo>
                    <a:pt x="6722" y="516"/>
                  </a:lnTo>
                  <a:cubicBezTo>
                    <a:pt x="6556" y="726"/>
                    <a:pt x="6460" y="997"/>
                    <a:pt x="6460" y="1286"/>
                  </a:cubicBezTo>
                  <a:cubicBezTo>
                    <a:pt x="6460" y="1574"/>
                    <a:pt x="6556" y="1847"/>
                    <a:pt x="6722" y="2056"/>
                  </a:cubicBezTo>
                  <a:lnTo>
                    <a:pt x="5027" y="2056"/>
                  </a:lnTo>
                  <a:cubicBezTo>
                    <a:pt x="4886" y="2056"/>
                    <a:pt x="4773" y="2170"/>
                    <a:pt x="4773" y="2319"/>
                  </a:cubicBezTo>
                  <a:cubicBezTo>
                    <a:pt x="4773" y="2457"/>
                    <a:pt x="4886" y="2570"/>
                    <a:pt x="5027" y="2570"/>
                  </a:cubicBezTo>
                  <a:lnTo>
                    <a:pt x="14214" y="2570"/>
                  </a:lnTo>
                  <a:cubicBezTo>
                    <a:pt x="14921" y="2570"/>
                    <a:pt x="15497" y="1993"/>
                    <a:pt x="15497" y="1286"/>
                  </a:cubicBezTo>
                  <a:cubicBezTo>
                    <a:pt x="15497" y="577"/>
                    <a:pt x="14921" y="0"/>
                    <a:pt x="14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4" name="Google Shape;16544;p48"/>
            <p:cNvSpPr/>
            <p:nvPr/>
          </p:nvSpPr>
          <p:spPr>
            <a:xfrm>
              <a:off x="238125" y="2222525"/>
              <a:ext cx="438850" cy="115825"/>
            </a:xfrm>
            <a:custGeom>
              <a:avLst/>
              <a:gdLst/>
              <a:ahLst/>
              <a:cxnLst/>
              <a:rect l="l" t="t" r="r" b="b"/>
              <a:pathLst>
                <a:path w="17554" h="4633" extrusionOk="0">
                  <a:moveTo>
                    <a:pt x="15246" y="516"/>
                  </a:moveTo>
                  <a:cubicBezTo>
                    <a:pt x="16234" y="516"/>
                    <a:pt x="17037" y="1320"/>
                    <a:pt x="17037" y="2316"/>
                  </a:cubicBezTo>
                  <a:cubicBezTo>
                    <a:pt x="17037" y="3313"/>
                    <a:pt x="16234" y="4116"/>
                    <a:pt x="15246" y="4116"/>
                  </a:cubicBezTo>
                  <a:lnTo>
                    <a:pt x="2316" y="4116"/>
                  </a:lnTo>
                  <a:cubicBezTo>
                    <a:pt x="1320" y="4116"/>
                    <a:pt x="516" y="3313"/>
                    <a:pt x="516" y="2316"/>
                  </a:cubicBezTo>
                  <a:cubicBezTo>
                    <a:pt x="516" y="1320"/>
                    <a:pt x="1320" y="516"/>
                    <a:pt x="2316" y="516"/>
                  </a:cubicBezTo>
                  <a:close/>
                  <a:moveTo>
                    <a:pt x="2316" y="0"/>
                  </a:moveTo>
                  <a:cubicBezTo>
                    <a:pt x="1041" y="0"/>
                    <a:pt x="0" y="1041"/>
                    <a:pt x="0" y="2316"/>
                  </a:cubicBezTo>
                  <a:cubicBezTo>
                    <a:pt x="0" y="3592"/>
                    <a:pt x="1041" y="4632"/>
                    <a:pt x="2316" y="4632"/>
                  </a:cubicBezTo>
                  <a:lnTo>
                    <a:pt x="15246" y="4632"/>
                  </a:lnTo>
                  <a:cubicBezTo>
                    <a:pt x="16521" y="4632"/>
                    <a:pt x="17553" y="3592"/>
                    <a:pt x="17553" y="2316"/>
                  </a:cubicBezTo>
                  <a:cubicBezTo>
                    <a:pt x="17553" y="1041"/>
                    <a:pt x="16521" y="0"/>
                    <a:pt x="15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5" name="Google Shape;16545;p48"/>
            <p:cNvSpPr/>
            <p:nvPr/>
          </p:nvSpPr>
          <p:spPr>
            <a:xfrm>
              <a:off x="341075" y="2003975"/>
              <a:ext cx="110150" cy="12925"/>
            </a:xfrm>
            <a:custGeom>
              <a:avLst/>
              <a:gdLst/>
              <a:ahLst/>
              <a:cxnLst/>
              <a:rect l="l" t="t" r="r" b="b"/>
              <a:pathLst>
                <a:path w="4406" h="517" extrusionOk="0">
                  <a:moveTo>
                    <a:pt x="252" y="0"/>
                  </a:moveTo>
                  <a:cubicBezTo>
                    <a:pt x="113" y="0"/>
                    <a:pt x="0" y="114"/>
                    <a:pt x="0" y="254"/>
                  </a:cubicBezTo>
                  <a:cubicBezTo>
                    <a:pt x="0" y="403"/>
                    <a:pt x="113" y="516"/>
                    <a:pt x="252" y="516"/>
                  </a:cubicBezTo>
                  <a:lnTo>
                    <a:pt x="4144" y="516"/>
                  </a:lnTo>
                  <a:cubicBezTo>
                    <a:pt x="4290" y="516"/>
                    <a:pt x="4406" y="403"/>
                    <a:pt x="4406" y="254"/>
                  </a:cubicBezTo>
                  <a:cubicBezTo>
                    <a:pt x="4406" y="114"/>
                    <a:pt x="4290" y="0"/>
                    <a:pt x="4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6" name="Google Shape;16546;p48"/>
            <p:cNvSpPr/>
            <p:nvPr/>
          </p:nvSpPr>
          <p:spPr>
            <a:xfrm>
              <a:off x="464050" y="2003975"/>
              <a:ext cx="110175" cy="12925"/>
            </a:xfrm>
            <a:custGeom>
              <a:avLst/>
              <a:gdLst/>
              <a:ahLst/>
              <a:cxnLst/>
              <a:rect l="l" t="t" r="r" b="b"/>
              <a:pathLst>
                <a:path w="4407" h="517" extrusionOk="0">
                  <a:moveTo>
                    <a:pt x="255" y="0"/>
                  </a:moveTo>
                  <a:cubicBezTo>
                    <a:pt x="116" y="0"/>
                    <a:pt x="1" y="114"/>
                    <a:pt x="1" y="254"/>
                  </a:cubicBezTo>
                  <a:cubicBezTo>
                    <a:pt x="1" y="403"/>
                    <a:pt x="116" y="516"/>
                    <a:pt x="255" y="516"/>
                  </a:cubicBezTo>
                  <a:lnTo>
                    <a:pt x="4144" y="516"/>
                  </a:lnTo>
                  <a:cubicBezTo>
                    <a:pt x="4285" y="516"/>
                    <a:pt x="4406" y="403"/>
                    <a:pt x="4406" y="254"/>
                  </a:cubicBezTo>
                  <a:cubicBezTo>
                    <a:pt x="4406" y="114"/>
                    <a:pt x="4285" y="0"/>
                    <a:pt x="4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547" name="Google Shape;16547;p48"/>
            <p:cNvSpPr/>
            <p:nvPr/>
          </p:nvSpPr>
          <p:spPr>
            <a:xfrm>
              <a:off x="251025" y="1899500"/>
              <a:ext cx="413050" cy="310150"/>
            </a:xfrm>
            <a:custGeom>
              <a:avLst/>
              <a:gdLst/>
              <a:ahLst/>
              <a:cxnLst/>
              <a:rect l="l" t="t" r="r" b="b"/>
              <a:pathLst>
                <a:path w="16522" h="12406" extrusionOk="0">
                  <a:moveTo>
                    <a:pt x="2062" y="3663"/>
                  </a:moveTo>
                  <a:lnTo>
                    <a:pt x="1609" y="5212"/>
                  </a:lnTo>
                  <a:lnTo>
                    <a:pt x="1284" y="5212"/>
                  </a:lnTo>
                  <a:cubicBezTo>
                    <a:pt x="856" y="5212"/>
                    <a:pt x="516" y="4861"/>
                    <a:pt x="516" y="4433"/>
                  </a:cubicBezTo>
                  <a:cubicBezTo>
                    <a:pt x="516" y="4014"/>
                    <a:pt x="856" y="3663"/>
                    <a:pt x="1284" y="3663"/>
                  </a:cubicBezTo>
                  <a:close/>
                  <a:moveTo>
                    <a:pt x="12151" y="508"/>
                  </a:moveTo>
                  <a:cubicBezTo>
                    <a:pt x="12604" y="508"/>
                    <a:pt x="13095" y="875"/>
                    <a:pt x="13225" y="1312"/>
                  </a:cubicBezTo>
                  <a:lnTo>
                    <a:pt x="13871" y="3481"/>
                  </a:lnTo>
                  <a:cubicBezTo>
                    <a:pt x="13871" y="3489"/>
                    <a:pt x="14379" y="5212"/>
                    <a:pt x="14379" y="5212"/>
                  </a:cubicBezTo>
                  <a:lnTo>
                    <a:pt x="2142" y="5212"/>
                  </a:lnTo>
                  <a:lnTo>
                    <a:pt x="2658" y="3489"/>
                  </a:lnTo>
                  <a:cubicBezTo>
                    <a:pt x="2658" y="3481"/>
                    <a:pt x="3296" y="1312"/>
                    <a:pt x="3296" y="1312"/>
                  </a:cubicBezTo>
                  <a:cubicBezTo>
                    <a:pt x="3426" y="875"/>
                    <a:pt x="3917" y="508"/>
                    <a:pt x="4370" y="508"/>
                  </a:cubicBezTo>
                  <a:close/>
                  <a:moveTo>
                    <a:pt x="15235" y="3663"/>
                  </a:moveTo>
                  <a:cubicBezTo>
                    <a:pt x="15665" y="3663"/>
                    <a:pt x="16013" y="4014"/>
                    <a:pt x="16013" y="4433"/>
                  </a:cubicBezTo>
                  <a:cubicBezTo>
                    <a:pt x="16013" y="4861"/>
                    <a:pt x="15665" y="5212"/>
                    <a:pt x="15235" y="5212"/>
                  </a:cubicBezTo>
                  <a:lnTo>
                    <a:pt x="14912" y="5212"/>
                  </a:lnTo>
                  <a:lnTo>
                    <a:pt x="14459" y="3663"/>
                  </a:lnTo>
                  <a:close/>
                  <a:moveTo>
                    <a:pt x="4370" y="7265"/>
                  </a:moveTo>
                  <a:cubicBezTo>
                    <a:pt x="4991" y="7265"/>
                    <a:pt x="5507" y="7710"/>
                    <a:pt x="5629" y="8298"/>
                  </a:cubicBezTo>
                  <a:lnTo>
                    <a:pt x="2054" y="8298"/>
                  </a:lnTo>
                  <a:lnTo>
                    <a:pt x="2054" y="7265"/>
                  </a:lnTo>
                  <a:close/>
                  <a:moveTo>
                    <a:pt x="14467" y="5728"/>
                  </a:moveTo>
                  <a:lnTo>
                    <a:pt x="14467" y="6749"/>
                  </a:lnTo>
                  <a:lnTo>
                    <a:pt x="12151" y="6749"/>
                  </a:lnTo>
                  <a:cubicBezTo>
                    <a:pt x="11249" y="6749"/>
                    <a:pt x="10498" y="7423"/>
                    <a:pt x="10376" y="8298"/>
                  </a:cubicBezTo>
                  <a:lnTo>
                    <a:pt x="6153" y="8298"/>
                  </a:lnTo>
                  <a:cubicBezTo>
                    <a:pt x="6023" y="7423"/>
                    <a:pt x="5281" y="6749"/>
                    <a:pt x="4370" y="6749"/>
                  </a:cubicBezTo>
                  <a:lnTo>
                    <a:pt x="2054" y="6749"/>
                  </a:lnTo>
                  <a:lnTo>
                    <a:pt x="2054" y="5728"/>
                  </a:lnTo>
                  <a:close/>
                  <a:moveTo>
                    <a:pt x="14467" y="7265"/>
                  </a:moveTo>
                  <a:lnTo>
                    <a:pt x="14467" y="8298"/>
                  </a:lnTo>
                  <a:lnTo>
                    <a:pt x="10892" y="8298"/>
                  </a:lnTo>
                  <a:cubicBezTo>
                    <a:pt x="11014" y="7710"/>
                    <a:pt x="11530" y="7265"/>
                    <a:pt x="12151" y="7265"/>
                  </a:cubicBezTo>
                  <a:close/>
                  <a:moveTo>
                    <a:pt x="5656" y="8811"/>
                  </a:moveTo>
                  <a:lnTo>
                    <a:pt x="5656" y="9835"/>
                  </a:lnTo>
                  <a:lnTo>
                    <a:pt x="2054" y="9835"/>
                  </a:lnTo>
                  <a:lnTo>
                    <a:pt x="2054" y="8811"/>
                  </a:lnTo>
                  <a:close/>
                  <a:moveTo>
                    <a:pt x="10349" y="8811"/>
                  </a:moveTo>
                  <a:lnTo>
                    <a:pt x="10349" y="9835"/>
                  </a:lnTo>
                  <a:lnTo>
                    <a:pt x="6172" y="9835"/>
                  </a:lnTo>
                  <a:lnTo>
                    <a:pt x="6172" y="8811"/>
                  </a:lnTo>
                  <a:close/>
                  <a:moveTo>
                    <a:pt x="14467" y="8811"/>
                  </a:moveTo>
                  <a:lnTo>
                    <a:pt x="14467" y="9835"/>
                  </a:lnTo>
                  <a:lnTo>
                    <a:pt x="10865" y="9835"/>
                  </a:lnTo>
                  <a:lnTo>
                    <a:pt x="10865" y="8811"/>
                  </a:lnTo>
                  <a:close/>
                  <a:moveTo>
                    <a:pt x="4116" y="10351"/>
                  </a:moveTo>
                  <a:lnTo>
                    <a:pt x="4116" y="11898"/>
                  </a:lnTo>
                  <a:lnTo>
                    <a:pt x="2054" y="11898"/>
                  </a:lnTo>
                  <a:lnTo>
                    <a:pt x="2054" y="10351"/>
                  </a:lnTo>
                  <a:close/>
                  <a:moveTo>
                    <a:pt x="14467" y="10351"/>
                  </a:moveTo>
                  <a:lnTo>
                    <a:pt x="14467" y="11898"/>
                  </a:lnTo>
                  <a:lnTo>
                    <a:pt x="12413" y="11898"/>
                  </a:lnTo>
                  <a:lnTo>
                    <a:pt x="12413" y="10351"/>
                  </a:lnTo>
                  <a:close/>
                  <a:moveTo>
                    <a:pt x="4370" y="0"/>
                  </a:moveTo>
                  <a:cubicBezTo>
                    <a:pt x="3688" y="0"/>
                    <a:pt x="2998" y="508"/>
                    <a:pt x="2805" y="1165"/>
                  </a:cubicBezTo>
                  <a:lnTo>
                    <a:pt x="2211" y="3147"/>
                  </a:lnTo>
                  <a:lnTo>
                    <a:pt x="1284" y="3147"/>
                  </a:lnTo>
                  <a:cubicBezTo>
                    <a:pt x="577" y="3147"/>
                    <a:pt x="0" y="3724"/>
                    <a:pt x="0" y="4433"/>
                  </a:cubicBezTo>
                  <a:cubicBezTo>
                    <a:pt x="0" y="5151"/>
                    <a:pt x="577" y="5728"/>
                    <a:pt x="1284" y="5728"/>
                  </a:cubicBezTo>
                  <a:lnTo>
                    <a:pt x="1538" y="5728"/>
                  </a:lnTo>
                  <a:lnTo>
                    <a:pt x="1538" y="12151"/>
                  </a:lnTo>
                  <a:cubicBezTo>
                    <a:pt x="1538" y="12292"/>
                    <a:pt x="1662" y="12405"/>
                    <a:pt x="1800" y="12405"/>
                  </a:cubicBezTo>
                  <a:lnTo>
                    <a:pt x="4370" y="12405"/>
                  </a:lnTo>
                  <a:cubicBezTo>
                    <a:pt x="4511" y="12405"/>
                    <a:pt x="4624" y="12292"/>
                    <a:pt x="4624" y="12151"/>
                  </a:cubicBezTo>
                  <a:lnTo>
                    <a:pt x="4624" y="10351"/>
                  </a:lnTo>
                  <a:lnTo>
                    <a:pt x="11897" y="10351"/>
                  </a:lnTo>
                  <a:lnTo>
                    <a:pt x="11897" y="12151"/>
                  </a:lnTo>
                  <a:cubicBezTo>
                    <a:pt x="11897" y="12292"/>
                    <a:pt x="12011" y="12405"/>
                    <a:pt x="12151" y="12405"/>
                  </a:cubicBezTo>
                  <a:lnTo>
                    <a:pt x="14730" y="12405"/>
                  </a:lnTo>
                  <a:cubicBezTo>
                    <a:pt x="14868" y="12405"/>
                    <a:pt x="14983" y="12292"/>
                    <a:pt x="14983" y="12151"/>
                  </a:cubicBezTo>
                  <a:lnTo>
                    <a:pt x="14983" y="5728"/>
                  </a:lnTo>
                  <a:lnTo>
                    <a:pt x="15235" y="5728"/>
                  </a:lnTo>
                  <a:cubicBezTo>
                    <a:pt x="15944" y="5728"/>
                    <a:pt x="16521" y="5151"/>
                    <a:pt x="16521" y="4433"/>
                  </a:cubicBezTo>
                  <a:cubicBezTo>
                    <a:pt x="16521" y="3724"/>
                    <a:pt x="15944" y="3147"/>
                    <a:pt x="15235" y="3147"/>
                  </a:cubicBezTo>
                  <a:lnTo>
                    <a:pt x="14310" y="3147"/>
                  </a:lnTo>
                  <a:lnTo>
                    <a:pt x="13725" y="1165"/>
                  </a:lnTo>
                  <a:cubicBezTo>
                    <a:pt x="13523" y="508"/>
                    <a:pt x="12841" y="0"/>
                    <a:pt x="12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52" name="Google Shape;16552;p49"/>
          <p:cNvSpPr txBox="1">
            <a:spLocks noGrp="1"/>
          </p:cNvSpPr>
          <p:nvPr>
            <p:ph type="title"/>
          </p:nvPr>
        </p:nvSpPr>
        <p:spPr>
          <a:xfrm>
            <a:off x="1115550" y="1506000"/>
            <a:ext cx="6912900" cy="213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کلمات فوق العاده</a:t>
            </a:r>
            <a:endParaRPr>
              <a:cs typeface="B Nazanin" panose="00000700000000000000" pitchFamily="2" charset="-78"/>
            </a:endParaRPr>
          </a:p>
        </p:txBody>
      </p:sp>
      <p:grpSp>
        <p:nvGrpSpPr>
          <p:cNvPr id="16553" name="Google Shape;16553;p49"/>
          <p:cNvGrpSpPr/>
          <p:nvPr/>
        </p:nvGrpSpPr>
        <p:grpSpPr>
          <a:xfrm>
            <a:off x="-627763" y="2887648"/>
            <a:ext cx="2681971" cy="2681889"/>
            <a:chOff x="1136350" y="86675"/>
            <a:chExt cx="4941903" cy="4941752"/>
          </a:xfrm>
        </p:grpSpPr>
        <p:sp>
          <p:nvSpPr>
            <p:cNvPr id="16554" name="Google Shape;16554;p49"/>
            <p:cNvSpPr/>
            <p:nvPr/>
          </p:nvSpPr>
          <p:spPr>
            <a:xfrm>
              <a:off x="2290236" y="1256492"/>
              <a:ext cx="2767668" cy="2601848"/>
            </a:xfrm>
            <a:custGeom>
              <a:avLst/>
              <a:gdLst/>
              <a:ahLst/>
              <a:cxnLst/>
              <a:rect l="l" t="t" r="r" b="b"/>
              <a:pathLst>
                <a:path w="36653" h="34457" extrusionOk="0">
                  <a:moveTo>
                    <a:pt x="17728" y="598"/>
                  </a:moveTo>
                  <a:cubicBezTo>
                    <a:pt x="19719" y="598"/>
                    <a:pt x="21717" y="965"/>
                    <a:pt x="23632" y="1690"/>
                  </a:cubicBezTo>
                  <a:cubicBezTo>
                    <a:pt x="27785" y="3265"/>
                    <a:pt x="31075" y="6369"/>
                    <a:pt x="32893" y="10413"/>
                  </a:cubicBezTo>
                  <a:cubicBezTo>
                    <a:pt x="36653" y="18775"/>
                    <a:pt x="32906" y="28631"/>
                    <a:pt x="24551" y="32392"/>
                  </a:cubicBezTo>
                  <a:cubicBezTo>
                    <a:pt x="22370" y="33369"/>
                    <a:pt x="20054" y="33861"/>
                    <a:pt x="17733" y="33861"/>
                  </a:cubicBezTo>
                  <a:cubicBezTo>
                    <a:pt x="15742" y="33861"/>
                    <a:pt x="13748" y="33499"/>
                    <a:pt x="11833" y="32771"/>
                  </a:cubicBezTo>
                  <a:cubicBezTo>
                    <a:pt x="7679" y="31196"/>
                    <a:pt x="4397" y="28092"/>
                    <a:pt x="2572" y="24048"/>
                  </a:cubicBezTo>
                  <a:cubicBezTo>
                    <a:pt x="754" y="19999"/>
                    <a:pt x="616" y="15479"/>
                    <a:pt x="2192" y="11332"/>
                  </a:cubicBezTo>
                  <a:cubicBezTo>
                    <a:pt x="3768" y="7178"/>
                    <a:pt x="6872" y="3894"/>
                    <a:pt x="10921" y="2069"/>
                  </a:cubicBezTo>
                  <a:cubicBezTo>
                    <a:pt x="13099" y="1096"/>
                    <a:pt x="15406" y="598"/>
                    <a:pt x="17728" y="598"/>
                  </a:cubicBezTo>
                  <a:close/>
                  <a:moveTo>
                    <a:pt x="17726" y="0"/>
                  </a:moveTo>
                  <a:cubicBezTo>
                    <a:pt x="15324" y="0"/>
                    <a:pt x="12928" y="509"/>
                    <a:pt x="10672" y="1524"/>
                  </a:cubicBezTo>
                  <a:cubicBezTo>
                    <a:pt x="6477" y="3411"/>
                    <a:pt x="3270" y="6818"/>
                    <a:pt x="1638" y="11118"/>
                  </a:cubicBezTo>
                  <a:cubicBezTo>
                    <a:pt x="1" y="15416"/>
                    <a:pt x="145" y="20095"/>
                    <a:pt x="2026" y="24290"/>
                  </a:cubicBezTo>
                  <a:cubicBezTo>
                    <a:pt x="3912" y="28485"/>
                    <a:pt x="7319" y="31693"/>
                    <a:pt x="11619" y="33324"/>
                  </a:cubicBezTo>
                  <a:cubicBezTo>
                    <a:pt x="13609" y="34084"/>
                    <a:pt x="15676" y="34457"/>
                    <a:pt x="17743" y="34457"/>
                  </a:cubicBezTo>
                  <a:cubicBezTo>
                    <a:pt x="20142" y="34457"/>
                    <a:pt x="22539" y="33946"/>
                    <a:pt x="24793" y="32937"/>
                  </a:cubicBezTo>
                  <a:cubicBezTo>
                    <a:pt x="28988" y="31050"/>
                    <a:pt x="32194" y="27643"/>
                    <a:pt x="33833" y="23343"/>
                  </a:cubicBezTo>
                  <a:cubicBezTo>
                    <a:pt x="35464" y="19045"/>
                    <a:pt x="35326" y="14366"/>
                    <a:pt x="33438" y="10171"/>
                  </a:cubicBezTo>
                  <a:cubicBezTo>
                    <a:pt x="31552" y="5976"/>
                    <a:pt x="28145" y="2768"/>
                    <a:pt x="23846" y="1131"/>
                  </a:cubicBezTo>
                  <a:cubicBezTo>
                    <a:pt x="21859" y="376"/>
                    <a:pt x="19790" y="0"/>
                    <a:pt x="17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55" name="Google Shape;16555;p49"/>
            <p:cNvSpPr/>
            <p:nvPr/>
          </p:nvSpPr>
          <p:spPr>
            <a:xfrm>
              <a:off x="3371629" y="4691867"/>
              <a:ext cx="291771" cy="306344"/>
            </a:xfrm>
            <a:custGeom>
              <a:avLst/>
              <a:gdLst/>
              <a:ahLst/>
              <a:cxnLst/>
              <a:rect l="l" t="t" r="r" b="b"/>
              <a:pathLst>
                <a:path w="3864" h="4057" extrusionOk="0">
                  <a:moveTo>
                    <a:pt x="3863" y="1"/>
                  </a:moveTo>
                  <a:lnTo>
                    <a:pt x="0" y="3857"/>
                  </a:lnTo>
                  <a:lnTo>
                    <a:pt x="1971" y="4056"/>
                  </a:lnTo>
                  <a:lnTo>
                    <a:pt x="3034" y="2993"/>
                  </a:lnTo>
                  <a:lnTo>
                    <a:pt x="38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56" name="Google Shape;16556;p49"/>
            <p:cNvSpPr/>
            <p:nvPr/>
          </p:nvSpPr>
          <p:spPr>
            <a:xfrm>
              <a:off x="2162396" y="3506570"/>
              <a:ext cx="322126" cy="335189"/>
            </a:xfrm>
            <a:custGeom>
              <a:avLst/>
              <a:gdLst/>
              <a:ahLst/>
              <a:cxnLst/>
              <a:rect l="l" t="t" r="r" b="b"/>
              <a:pathLst>
                <a:path w="4266" h="4439" extrusionOk="0">
                  <a:moveTo>
                    <a:pt x="3276" y="1"/>
                  </a:moveTo>
                  <a:lnTo>
                    <a:pt x="0" y="3277"/>
                  </a:lnTo>
                  <a:cubicBezTo>
                    <a:pt x="63" y="3353"/>
                    <a:pt x="125" y="3430"/>
                    <a:pt x="188" y="3506"/>
                  </a:cubicBezTo>
                  <a:cubicBezTo>
                    <a:pt x="291" y="3630"/>
                    <a:pt x="395" y="3755"/>
                    <a:pt x="505" y="3879"/>
                  </a:cubicBezTo>
                  <a:cubicBezTo>
                    <a:pt x="526" y="3899"/>
                    <a:pt x="539" y="3927"/>
                    <a:pt x="561" y="3947"/>
                  </a:cubicBezTo>
                  <a:cubicBezTo>
                    <a:pt x="705" y="4113"/>
                    <a:pt x="858" y="4272"/>
                    <a:pt x="1002" y="4438"/>
                  </a:cubicBezTo>
                  <a:lnTo>
                    <a:pt x="4265" y="1175"/>
                  </a:lnTo>
                  <a:cubicBezTo>
                    <a:pt x="3920" y="795"/>
                    <a:pt x="3588" y="402"/>
                    <a:pt x="3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57" name="Google Shape;16557;p49"/>
            <p:cNvSpPr/>
            <p:nvPr/>
          </p:nvSpPr>
          <p:spPr>
            <a:xfrm>
              <a:off x="4141917" y="3099490"/>
              <a:ext cx="1301188" cy="1399276"/>
            </a:xfrm>
            <a:custGeom>
              <a:avLst/>
              <a:gdLst/>
              <a:ahLst/>
              <a:cxnLst/>
              <a:rect l="l" t="t" r="r" b="b"/>
              <a:pathLst>
                <a:path w="17232" h="18531" extrusionOk="0">
                  <a:moveTo>
                    <a:pt x="17232" y="1"/>
                  </a:moveTo>
                  <a:lnTo>
                    <a:pt x="0" y="17232"/>
                  </a:lnTo>
                  <a:lnTo>
                    <a:pt x="871" y="18531"/>
                  </a:lnTo>
                  <a:lnTo>
                    <a:pt x="15890" y="3513"/>
                  </a:lnTo>
                  <a:cubicBezTo>
                    <a:pt x="16042" y="3187"/>
                    <a:pt x="16188" y="2862"/>
                    <a:pt x="16326" y="2531"/>
                  </a:cubicBezTo>
                  <a:cubicBezTo>
                    <a:pt x="16339" y="2502"/>
                    <a:pt x="16346" y="2476"/>
                    <a:pt x="16361" y="2454"/>
                  </a:cubicBezTo>
                  <a:cubicBezTo>
                    <a:pt x="16422" y="2303"/>
                    <a:pt x="16485" y="2144"/>
                    <a:pt x="16547" y="1991"/>
                  </a:cubicBezTo>
                  <a:cubicBezTo>
                    <a:pt x="16547" y="1985"/>
                    <a:pt x="16553" y="1978"/>
                    <a:pt x="16553" y="1963"/>
                  </a:cubicBezTo>
                  <a:cubicBezTo>
                    <a:pt x="16562" y="1957"/>
                    <a:pt x="16562" y="1950"/>
                    <a:pt x="16568" y="1943"/>
                  </a:cubicBezTo>
                  <a:cubicBezTo>
                    <a:pt x="16595" y="1867"/>
                    <a:pt x="16623" y="1797"/>
                    <a:pt x="16651" y="1723"/>
                  </a:cubicBezTo>
                  <a:cubicBezTo>
                    <a:pt x="16686" y="1632"/>
                    <a:pt x="16719" y="1542"/>
                    <a:pt x="16754" y="1452"/>
                  </a:cubicBezTo>
                  <a:cubicBezTo>
                    <a:pt x="16810" y="1293"/>
                    <a:pt x="16865" y="1142"/>
                    <a:pt x="16913" y="983"/>
                  </a:cubicBezTo>
                  <a:cubicBezTo>
                    <a:pt x="16926" y="961"/>
                    <a:pt x="16935" y="935"/>
                    <a:pt x="16948" y="907"/>
                  </a:cubicBezTo>
                  <a:cubicBezTo>
                    <a:pt x="17044" y="603"/>
                    <a:pt x="17142" y="304"/>
                    <a:pt x="17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58" name="Google Shape;16558;p49"/>
            <p:cNvSpPr/>
            <p:nvPr/>
          </p:nvSpPr>
          <p:spPr>
            <a:xfrm>
              <a:off x="1766869" y="1154401"/>
              <a:ext cx="477978" cy="451021"/>
            </a:xfrm>
            <a:custGeom>
              <a:avLst/>
              <a:gdLst/>
              <a:ahLst/>
              <a:cxnLst/>
              <a:rect l="l" t="t" r="r" b="b"/>
              <a:pathLst>
                <a:path w="6330" h="5973" extrusionOk="0">
                  <a:moveTo>
                    <a:pt x="4878" y="1"/>
                  </a:moveTo>
                  <a:lnTo>
                    <a:pt x="0" y="4881"/>
                  </a:lnTo>
                  <a:lnTo>
                    <a:pt x="1072" y="5973"/>
                  </a:lnTo>
                  <a:lnTo>
                    <a:pt x="6330" y="713"/>
                  </a:lnTo>
                  <a:lnTo>
                    <a:pt x="48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59" name="Google Shape;16559;p49"/>
            <p:cNvSpPr/>
            <p:nvPr/>
          </p:nvSpPr>
          <p:spPr>
            <a:xfrm>
              <a:off x="1673915" y="1092784"/>
              <a:ext cx="445207" cy="418174"/>
            </a:xfrm>
            <a:custGeom>
              <a:avLst/>
              <a:gdLst/>
              <a:ahLst/>
              <a:cxnLst/>
              <a:rect l="l" t="t" r="r" b="b"/>
              <a:pathLst>
                <a:path w="5896" h="5538" extrusionOk="0">
                  <a:moveTo>
                    <a:pt x="4444" y="1"/>
                  </a:moveTo>
                  <a:lnTo>
                    <a:pt x="0" y="4445"/>
                  </a:lnTo>
                  <a:lnTo>
                    <a:pt x="1072" y="5538"/>
                  </a:lnTo>
                  <a:lnTo>
                    <a:pt x="5895" y="712"/>
                  </a:lnTo>
                  <a:lnTo>
                    <a:pt x="44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60" name="Google Shape;16560;p49"/>
            <p:cNvSpPr/>
            <p:nvPr/>
          </p:nvSpPr>
          <p:spPr>
            <a:xfrm>
              <a:off x="1188001" y="2095344"/>
              <a:ext cx="357540" cy="357691"/>
            </a:xfrm>
            <a:custGeom>
              <a:avLst/>
              <a:gdLst/>
              <a:ahLst/>
              <a:cxnLst/>
              <a:rect l="l" t="t" r="r" b="b"/>
              <a:pathLst>
                <a:path w="4735" h="4737" extrusionOk="0">
                  <a:moveTo>
                    <a:pt x="4735" y="1"/>
                  </a:moveTo>
                  <a:lnTo>
                    <a:pt x="2406" y="160"/>
                  </a:lnTo>
                  <a:lnTo>
                    <a:pt x="243" y="2323"/>
                  </a:lnTo>
                  <a:lnTo>
                    <a:pt x="1" y="4736"/>
                  </a:lnTo>
                  <a:lnTo>
                    <a:pt x="47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61" name="Google Shape;16561;p49"/>
            <p:cNvSpPr/>
            <p:nvPr/>
          </p:nvSpPr>
          <p:spPr>
            <a:xfrm>
              <a:off x="2451452" y="390909"/>
              <a:ext cx="48175" cy="42890"/>
            </a:xfrm>
            <a:custGeom>
              <a:avLst/>
              <a:gdLst/>
              <a:ahLst/>
              <a:cxnLst/>
              <a:rect l="l" t="t" r="r" b="b"/>
              <a:pathLst>
                <a:path w="638" h="568" extrusionOk="0">
                  <a:moveTo>
                    <a:pt x="638" y="0"/>
                  </a:moveTo>
                  <a:lnTo>
                    <a:pt x="1" y="290"/>
                  </a:lnTo>
                  <a:lnTo>
                    <a:pt x="70" y="567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62" name="Google Shape;16562;p49"/>
            <p:cNvSpPr/>
            <p:nvPr/>
          </p:nvSpPr>
          <p:spPr>
            <a:xfrm>
              <a:off x="4217050" y="3411653"/>
              <a:ext cx="1180599" cy="1199401"/>
            </a:xfrm>
            <a:custGeom>
              <a:avLst/>
              <a:gdLst/>
              <a:ahLst/>
              <a:cxnLst/>
              <a:rect l="l" t="t" r="r" b="b"/>
              <a:pathLst>
                <a:path w="15635" h="15884" extrusionOk="0">
                  <a:moveTo>
                    <a:pt x="14591" y="1"/>
                  </a:moveTo>
                  <a:lnTo>
                    <a:pt x="1" y="14583"/>
                  </a:lnTo>
                  <a:lnTo>
                    <a:pt x="872" y="15883"/>
                  </a:lnTo>
                  <a:lnTo>
                    <a:pt x="6138" y="10617"/>
                  </a:lnTo>
                  <a:lnTo>
                    <a:pt x="5896" y="9698"/>
                  </a:lnTo>
                  <a:cubicBezTo>
                    <a:pt x="6402" y="9373"/>
                    <a:pt x="6899" y="9019"/>
                    <a:pt x="7382" y="8653"/>
                  </a:cubicBezTo>
                  <a:cubicBezTo>
                    <a:pt x="7382" y="8653"/>
                    <a:pt x="7389" y="8646"/>
                    <a:pt x="7397" y="8646"/>
                  </a:cubicBezTo>
                  <a:cubicBezTo>
                    <a:pt x="7410" y="8633"/>
                    <a:pt x="7430" y="8620"/>
                    <a:pt x="7445" y="8605"/>
                  </a:cubicBezTo>
                  <a:cubicBezTo>
                    <a:pt x="7576" y="8502"/>
                    <a:pt x="7707" y="8404"/>
                    <a:pt x="7838" y="8301"/>
                  </a:cubicBezTo>
                  <a:cubicBezTo>
                    <a:pt x="7915" y="8238"/>
                    <a:pt x="7984" y="8177"/>
                    <a:pt x="8061" y="8122"/>
                  </a:cubicBezTo>
                  <a:cubicBezTo>
                    <a:pt x="8135" y="8059"/>
                    <a:pt x="8212" y="7997"/>
                    <a:pt x="8288" y="7928"/>
                  </a:cubicBezTo>
                  <a:cubicBezTo>
                    <a:pt x="8316" y="7906"/>
                    <a:pt x="8336" y="7893"/>
                    <a:pt x="8364" y="7873"/>
                  </a:cubicBezTo>
                  <a:cubicBezTo>
                    <a:pt x="8460" y="7782"/>
                    <a:pt x="8565" y="7699"/>
                    <a:pt x="8661" y="7609"/>
                  </a:cubicBezTo>
                  <a:cubicBezTo>
                    <a:pt x="8683" y="7596"/>
                    <a:pt x="8709" y="7574"/>
                    <a:pt x="8731" y="7555"/>
                  </a:cubicBezTo>
                  <a:cubicBezTo>
                    <a:pt x="9187" y="7153"/>
                    <a:pt x="9628" y="6738"/>
                    <a:pt x="10051" y="6311"/>
                  </a:cubicBezTo>
                  <a:lnTo>
                    <a:pt x="10313" y="6442"/>
                  </a:lnTo>
                  <a:lnTo>
                    <a:pt x="15635" y="1120"/>
                  </a:lnTo>
                  <a:lnTo>
                    <a:pt x="14571" y="42"/>
                  </a:lnTo>
                  <a:cubicBezTo>
                    <a:pt x="14578" y="27"/>
                    <a:pt x="14585" y="14"/>
                    <a:pt x="14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63" name="Google Shape;16563;p49"/>
            <p:cNvSpPr/>
            <p:nvPr/>
          </p:nvSpPr>
          <p:spPr>
            <a:xfrm>
              <a:off x="3201503" y="3840631"/>
              <a:ext cx="1289182" cy="1140428"/>
            </a:xfrm>
            <a:custGeom>
              <a:avLst/>
              <a:gdLst/>
              <a:ahLst/>
              <a:cxnLst/>
              <a:rect l="l" t="t" r="r" b="b"/>
              <a:pathLst>
                <a:path w="17073" h="15103" extrusionOk="0">
                  <a:moveTo>
                    <a:pt x="17072" y="1"/>
                  </a:moveTo>
                  <a:lnTo>
                    <a:pt x="17072" y="1"/>
                  </a:lnTo>
                  <a:cubicBezTo>
                    <a:pt x="16256" y="547"/>
                    <a:pt x="15405" y="1038"/>
                    <a:pt x="14521" y="1459"/>
                  </a:cubicBezTo>
                  <a:cubicBezTo>
                    <a:pt x="14493" y="1479"/>
                    <a:pt x="14467" y="1494"/>
                    <a:pt x="14432" y="1507"/>
                  </a:cubicBezTo>
                  <a:cubicBezTo>
                    <a:pt x="14301" y="1570"/>
                    <a:pt x="14176" y="1625"/>
                    <a:pt x="14045" y="1680"/>
                  </a:cubicBezTo>
                  <a:cubicBezTo>
                    <a:pt x="13921" y="1736"/>
                    <a:pt x="13803" y="1791"/>
                    <a:pt x="13685" y="1845"/>
                  </a:cubicBezTo>
                  <a:cubicBezTo>
                    <a:pt x="13650" y="1852"/>
                    <a:pt x="13622" y="1867"/>
                    <a:pt x="13589" y="1880"/>
                  </a:cubicBezTo>
                  <a:cubicBezTo>
                    <a:pt x="13284" y="2011"/>
                    <a:pt x="12974" y="2129"/>
                    <a:pt x="12662" y="2247"/>
                  </a:cubicBezTo>
                  <a:lnTo>
                    <a:pt x="0" y="14902"/>
                  </a:lnTo>
                  <a:lnTo>
                    <a:pt x="1969" y="15102"/>
                  </a:lnTo>
                  <a:lnTo>
                    <a:pt x="6241" y="10831"/>
                  </a:lnTo>
                  <a:lnTo>
                    <a:pt x="7009" y="8046"/>
                  </a:lnTo>
                  <a:cubicBezTo>
                    <a:pt x="7609" y="8011"/>
                    <a:pt x="8211" y="7956"/>
                    <a:pt x="8812" y="7880"/>
                  </a:cubicBezTo>
                  <a:cubicBezTo>
                    <a:pt x="8847" y="7880"/>
                    <a:pt x="8875" y="7873"/>
                    <a:pt x="8903" y="7873"/>
                  </a:cubicBezTo>
                  <a:cubicBezTo>
                    <a:pt x="9019" y="7852"/>
                    <a:pt x="9130" y="7839"/>
                    <a:pt x="9248" y="7824"/>
                  </a:cubicBezTo>
                  <a:lnTo>
                    <a:pt x="170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64" name="Google Shape;16564;p49"/>
            <p:cNvSpPr/>
            <p:nvPr/>
          </p:nvSpPr>
          <p:spPr>
            <a:xfrm>
              <a:off x="1458331" y="1690379"/>
              <a:ext cx="891471" cy="926508"/>
            </a:xfrm>
            <a:custGeom>
              <a:avLst/>
              <a:gdLst/>
              <a:ahLst/>
              <a:cxnLst/>
              <a:rect l="l" t="t" r="r" b="b"/>
              <a:pathLst>
                <a:path w="11806" h="12270" extrusionOk="0">
                  <a:moveTo>
                    <a:pt x="11806" y="1"/>
                  </a:moveTo>
                  <a:lnTo>
                    <a:pt x="0" y="11800"/>
                  </a:lnTo>
                  <a:lnTo>
                    <a:pt x="1701" y="12269"/>
                  </a:lnTo>
                  <a:lnTo>
                    <a:pt x="9538" y="4438"/>
                  </a:lnTo>
                  <a:cubicBezTo>
                    <a:pt x="10112" y="2875"/>
                    <a:pt x="10872" y="1383"/>
                    <a:pt x="11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65" name="Google Shape;16565;p49"/>
            <p:cNvSpPr/>
            <p:nvPr/>
          </p:nvSpPr>
          <p:spPr>
            <a:xfrm>
              <a:off x="5911669" y="2868275"/>
              <a:ext cx="137806" cy="137881"/>
            </a:xfrm>
            <a:custGeom>
              <a:avLst/>
              <a:gdLst/>
              <a:ahLst/>
              <a:cxnLst/>
              <a:rect l="l" t="t" r="r" b="b"/>
              <a:pathLst>
                <a:path w="1825" h="1826" extrusionOk="0">
                  <a:moveTo>
                    <a:pt x="1825" y="1"/>
                  </a:moveTo>
                  <a:lnTo>
                    <a:pt x="0" y="1825"/>
                  </a:lnTo>
                  <a:lnTo>
                    <a:pt x="1652" y="1716"/>
                  </a:lnTo>
                  <a:lnTo>
                    <a:pt x="1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66" name="Google Shape;16566;p49"/>
            <p:cNvSpPr/>
            <p:nvPr/>
          </p:nvSpPr>
          <p:spPr>
            <a:xfrm>
              <a:off x="1739685" y="2312061"/>
              <a:ext cx="363807" cy="511958"/>
            </a:xfrm>
            <a:custGeom>
              <a:avLst/>
              <a:gdLst/>
              <a:ahLst/>
              <a:cxnLst/>
              <a:rect l="l" t="t" r="r" b="b"/>
              <a:pathLst>
                <a:path w="4818" h="6780" extrusionOk="0">
                  <a:moveTo>
                    <a:pt x="4817" y="0"/>
                  </a:moveTo>
                  <a:lnTo>
                    <a:pt x="0" y="4811"/>
                  </a:lnTo>
                  <a:cubicBezTo>
                    <a:pt x="35" y="5342"/>
                    <a:pt x="83" y="5874"/>
                    <a:pt x="153" y="6400"/>
                  </a:cubicBezTo>
                  <a:cubicBezTo>
                    <a:pt x="153" y="6428"/>
                    <a:pt x="159" y="6455"/>
                    <a:pt x="159" y="6489"/>
                  </a:cubicBezTo>
                  <a:cubicBezTo>
                    <a:pt x="173" y="6586"/>
                    <a:pt x="188" y="6683"/>
                    <a:pt x="201" y="6780"/>
                  </a:cubicBezTo>
                  <a:lnTo>
                    <a:pt x="4575" y="2412"/>
                  </a:lnTo>
                  <a:cubicBezTo>
                    <a:pt x="4583" y="2170"/>
                    <a:pt x="4596" y="1928"/>
                    <a:pt x="4616" y="1692"/>
                  </a:cubicBezTo>
                  <a:cubicBezTo>
                    <a:pt x="4616" y="1659"/>
                    <a:pt x="4616" y="1631"/>
                    <a:pt x="4625" y="1596"/>
                  </a:cubicBezTo>
                  <a:cubicBezTo>
                    <a:pt x="4631" y="1458"/>
                    <a:pt x="4651" y="1312"/>
                    <a:pt x="4666" y="1168"/>
                  </a:cubicBezTo>
                  <a:cubicBezTo>
                    <a:pt x="4679" y="1037"/>
                    <a:pt x="4686" y="904"/>
                    <a:pt x="4708" y="773"/>
                  </a:cubicBezTo>
                  <a:cubicBezTo>
                    <a:pt x="4708" y="747"/>
                    <a:pt x="4714" y="712"/>
                    <a:pt x="4714" y="684"/>
                  </a:cubicBezTo>
                  <a:cubicBezTo>
                    <a:pt x="4749" y="456"/>
                    <a:pt x="4776" y="228"/>
                    <a:pt x="4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67" name="Google Shape;16567;p49"/>
            <p:cNvSpPr/>
            <p:nvPr/>
          </p:nvSpPr>
          <p:spPr>
            <a:xfrm>
              <a:off x="1757959" y="2518735"/>
              <a:ext cx="330960" cy="463480"/>
            </a:xfrm>
            <a:custGeom>
              <a:avLst/>
              <a:gdLst/>
              <a:ahLst/>
              <a:cxnLst/>
              <a:rect l="l" t="t" r="r" b="b"/>
              <a:pathLst>
                <a:path w="4383" h="6138" extrusionOk="0">
                  <a:moveTo>
                    <a:pt x="4320" y="0"/>
                  </a:moveTo>
                  <a:lnTo>
                    <a:pt x="0" y="4320"/>
                  </a:lnTo>
                  <a:cubicBezTo>
                    <a:pt x="14" y="4388"/>
                    <a:pt x="20" y="4457"/>
                    <a:pt x="35" y="4527"/>
                  </a:cubicBezTo>
                  <a:cubicBezTo>
                    <a:pt x="48" y="4623"/>
                    <a:pt x="62" y="4719"/>
                    <a:pt x="83" y="4811"/>
                  </a:cubicBezTo>
                  <a:cubicBezTo>
                    <a:pt x="111" y="4977"/>
                    <a:pt x="138" y="5134"/>
                    <a:pt x="173" y="5300"/>
                  </a:cubicBezTo>
                  <a:cubicBezTo>
                    <a:pt x="179" y="5328"/>
                    <a:pt x="179" y="5356"/>
                    <a:pt x="186" y="5383"/>
                  </a:cubicBezTo>
                  <a:cubicBezTo>
                    <a:pt x="236" y="5640"/>
                    <a:pt x="291" y="5889"/>
                    <a:pt x="352" y="6138"/>
                  </a:cubicBezTo>
                  <a:lnTo>
                    <a:pt x="4383" y="2107"/>
                  </a:lnTo>
                  <a:cubicBezTo>
                    <a:pt x="4326" y="1410"/>
                    <a:pt x="4306" y="705"/>
                    <a:pt x="43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68" name="Google Shape;16568;p49"/>
            <p:cNvSpPr/>
            <p:nvPr/>
          </p:nvSpPr>
          <p:spPr>
            <a:xfrm>
              <a:off x="5389812" y="3792077"/>
              <a:ext cx="332017" cy="350291"/>
            </a:xfrm>
            <a:custGeom>
              <a:avLst/>
              <a:gdLst/>
              <a:ahLst/>
              <a:cxnLst/>
              <a:rect l="l" t="t" r="r" b="b"/>
              <a:pathLst>
                <a:path w="4397" h="4639" extrusionOk="0">
                  <a:moveTo>
                    <a:pt x="3953" y="0"/>
                  </a:moveTo>
                  <a:lnTo>
                    <a:pt x="1" y="3961"/>
                  </a:lnTo>
                  <a:lnTo>
                    <a:pt x="1382" y="4638"/>
                  </a:lnTo>
                  <a:lnTo>
                    <a:pt x="4396" y="45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69" name="Google Shape;16569;p49"/>
            <p:cNvSpPr/>
            <p:nvPr/>
          </p:nvSpPr>
          <p:spPr>
            <a:xfrm>
              <a:off x="2051772" y="3786943"/>
              <a:ext cx="736449" cy="709265"/>
            </a:xfrm>
            <a:custGeom>
              <a:avLst/>
              <a:gdLst/>
              <a:ahLst/>
              <a:cxnLst/>
              <a:rect l="l" t="t" r="r" b="b"/>
              <a:pathLst>
                <a:path w="9753" h="9393" extrusionOk="0">
                  <a:moveTo>
                    <a:pt x="8480" y="0"/>
                  </a:moveTo>
                  <a:lnTo>
                    <a:pt x="1" y="8480"/>
                  </a:lnTo>
                  <a:lnTo>
                    <a:pt x="1258" y="9392"/>
                  </a:lnTo>
                  <a:lnTo>
                    <a:pt x="9753" y="891"/>
                  </a:lnTo>
                  <a:cubicBezTo>
                    <a:pt x="9615" y="801"/>
                    <a:pt x="9476" y="712"/>
                    <a:pt x="9338" y="614"/>
                  </a:cubicBezTo>
                  <a:cubicBezTo>
                    <a:pt x="9310" y="601"/>
                    <a:pt x="9283" y="581"/>
                    <a:pt x="9255" y="559"/>
                  </a:cubicBezTo>
                  <a:cubicBezTo>
                    <a:pt x="9137" y="476"/>
                    <a:pt x="9026" y="393"/>
                    <a:pt x="8910" y="310"/>
                  </a:cubicBezTo>
                  <a:cubicBezTo>
                    <a:pt x="8799" y="234"/>
                    <a:pt x="8694" y="158"/>
                    <a:pt x="8591" y="83"/>
                  </a:cubicBezTo>
                  <a:cubicBezTo>
                    <a:pt x="8563" y="62"/>
                    <a:pt x="8537" y="42"/>
                    <a:pt x="8508" y="20"/>
                  </a:cubicBezTo>
                  <a:cubicBezTo>
                    <a:pt x="8502" y="14"/>
                    <a:pt x="8487" y="7"/>
                    <a:pt x="8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0" name="Google Shape;16570;p49"/>
            <p:cNvSpPr/>
            <p:nvPr/>
          </p:nvSpPr>
          <p:spPr>
            <a:xfrm>
              <a:off x="1536636" y="972797"/>
              <a:ext cx="330507" cy="348705"/>
            </a:xfrm>
            <a:custGeom>
              <a:avLst/>
              <a:gdLst/>
              <a:ahLst/>
              <a:cxnLst/>
              <a:rect l="l" t="t" r="r" b="b"/>
              <a:pathLst>
                <a:path w="4377" h="4618" extrusionOk="0">
                  <a:moveTo>
                    <a:pt x="3021" y="1"/>
                  </a:moveTo>
                  <a:lnTo>
                    <a:pt x="0" y="4189"/>
                  </a:lnTo>
                  <a:lnTo>
                    <a:pt x="430" y="4617"/>
                  </a:lnTo>
                  <a:lnTo>
                    <a:pt x="4376" y="671"/>
                  </a:lnTo>
                  <a:lnTo>
                    <a:pt x="30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1" name="Google Shape;16571;p49"/>
            <p:cNvSpPr/>
            <p:nvPr/>
          </p:nvSpPr>
          <p:spPr>
            <a:xfrm>
              <a:off x="5737918" y="1690379"/>
              <a:ext cx="196326" cy="175938"/>
            </a:xfrm>
            <a:custGeom>
              <a:avLst/>
              <a:gdLst/>
              <a:ahLst/>
              <a:cxnLst/>
              <a:rect l="l" t="t" r="r" b="b"/>
              <a:pathLst>
                <a:path w="2600" h="2330" extrusionOk="0">
                  <a:moveTo>
                    <a:pt x="2329" y="1"/>
                  </a:moveTo>
                  <a:lnTo>
                    <a:pt x="0" y="2330"/>
                  </a:lnTo>
                  <a:lnTo>
                    <a:pt x="2600" y="588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2" name="Google Shape;16572;p49"/>
            <p:cNvSpPr/>
            <p:nvPr/>
          </p:nvSpPr>
          <p:spPr>
            <a:xfrm>
              <a:off x="1409324" y="2863669"/>
              <a:ext cx="737506" cy="817849"/>
            </a:xfrm>
            <a:custGeom>
              <a:avLst/>
              <a:gdLst/>
              <a:ahLst/>
              <a:cxnLst/>
              <a:rect l="l" t="t" r="r" b="b"/>
              <a:pathLst>
                <a:path w="9767" h="10831" extrusionOk="0">
                  <a:moveTo>
                    <a:pt x="9338" y="0"/>
                  </a:moveTo>
                  <a:lnTo>
                    <a:pt x="1" y="9338"/>
                  </a:lnTo>
                  <a:lnTo>
                    <a:pt x="671" y="10831"/>
                  </a:lnTo>
                  <a:lnTo>
                    <a:pt x="9766" y="1736"/>
                  </a:lnTo>
                  <a:cubicBezTo>
                    <a:pt x="9600" y="1162"/>
                    <a:pt x="9456" y="581"/>
                    <a:pt x="9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3" name="Google Shape;16573;p49"/>
            <p:cNvSpPr/>
            <p:nvPr/>
          </p:nvSpPr>
          <p:spPr>
            <a:xfrm>
              <a:off x="1467694" y="3013483"/>
              <a:ext cx="727690" cy="722253"/>
            </a:xfrm>
            <a:custGeom>
              <a:avLst/>
              <a:gdLst/>
              <a:ahLst/>
              <a:cxnLst/>
              <a:rect l="l" t="t" r="r" b="b"/>
              <a:pathLst>
                <a:path w="9637" h="9565" extrusionOk="0">
                  <a:moveTo>
                    <a:pt x="9069" y="0"/>
                  </a:moveTo>
                  <a:lnTo>
                    <a:pt x="1" y="9067"/>
                  </a:lnTo>
                  <a:lnTo>
                    <a:pt x="223" y="9565"/>
                  </a:lnTo>
                  <a:lnTo>
                    <a:pt x="2179" y="9054"/>
                  </a:lnTo>
                  <a:lnTo>
                    <a:pt x="9637" y="1596"/>
                  </a:lnTo>
                  <a:cubicBezTo>
                    <a:pt x="9421" y="1070"/>
                    <a:pt x="9235" y="539"/>
                    <a:pt x="9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4" name="Google Shape;16574;p49"/>
            <p:cNvSpPr/>
            <p:nvPr/>
          </p:nvSpPr>
          <p:spPr>
            <a:xfrm>
              <a:off x="1351332" y="2699735"/>
              <a:ext cx="759480" cy="852432"/>
            </a:xfrm>
            <a:custGeom>
              <a:avLst/>
              <a:gdLst/>
              <a:ahLst/>
              <a:cxnLst/>
              <a:rect l="l" t="t" r="r" b="b"/>
              <a:pathLst>
                <a:path w="10058" h="11289" extrusionOk="0">
                  <a:moveTo>
                    <a:pt x="9788" y="0"/>
                  </a:moveTo>
                  <a:lnTo>
                    <a:pt x="5793" y="3996"/>
                  </a:lnTo>
                  <a:cubicBezTo>
                    <a:pt x="5855" y="4252"/>
                    <a:pt x="5918" y="4500"/>
                    <a:pt x="5986" y="4749"/>
                  </a:cubicBezTo>
                  <a:lnTo>
                    <a:pt x="3111" y="6685"/>
                  </a:lnTo>
                  <a:lnTo>
                    <a:pt x="1" y="9795"/>
                  </a:lnTo>
                  <a:lnTo>
                    <a:pt x="671" y="11288"/>
                  </a:lnTo>
                  <a:lnTo>
                    <a:pt x="10058" y="1901"/>
                  </a:lnTo>
                  <a:cubicBezTo>
                    <a:pt x="9940" y="1272"/>
                    <a:pt x="9851" y="644"/>
                    <a:pt x="97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5" name="Google Shape;16575;p49"/>
            <p:cNvSpPr/>
            <p:nvPr/>
          </p:nvSpPr>
          <p:spPr>
            <a:xfrm>
              <a:off x="2236547" y="3607831"/>
              <a:ext cx="340852" cy="423385"/>
            </a:xfrm>
            <a:custGeom>
              <a:avLst/>
              <a:gdLst/>
              <a:ahLst/>
              <a:cxnLst/>
              <a:rect l="l" t="t" r="r" b="b"/>
              <a:pathLst>
                <a:path w="4514" h="5607" extrusionOk="0">
                  <a:moveTo>
                    <a:pt x="3436" y="0"/>
                  </a:moveTo>
                  <a:lnTo>
                    <a:pt x="173" y="3263"/>
                  </a:lnTo>
                  <a:cubicBezTo>
                    <a:pt x="387" y="3484"/>
                    <a:pt x="601" y="3706"/>
                    <a:pt x="823" y="3926"/>
                  </a:cubicBezTo>
                  <a:lnTo>
                    <a:pt x="0" y="5607"/>
                  </a:lnTo>
                  <a:lnTo>
                    <a:pt x="4514" y="1087"/>
                  </a:lnTo>
                  <a:cubicBezTo>
                    <a:pt x="4141" y="740"/>
                    <a:pt x="3781" y="373"/>
                    <a:pt x="3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6" name="Google Shape;16576;p49"/>
            <p:cNvSpPr/>
            <p:nvPr/>
          </p:nvSpPr>
          <p:spPr>
            <a:xfrm>
              <a:off x="2080995" y="3397004"/>
              <a:ext cx="318426" cy="344024"/>
            </a:xfrm>
            <a:custGeom>
              <a:avLst/>
              <a:gdLst/>
              <a:ahLst/>
              <a:cxnLst/>
              <a:rect l="l" t="t" r="r" b="b"/>
              <a:pathLst>
                <a:path w="4217" h="4556" extrusionOk="0">
                  <a:moveTo>
                    <a:pt x="3318" y="1"/>
                  </a:moveTo>
                  <a:lnTo>
                    <a:pt x="0" y="3318"/>
                  </a:lnTo>
                  <a:cubicBezTo>
                    <a:pt x="179" y="3560"/>
                    <a:pt x="354" y="3809"/>
                    <a:pt x="539" y="4051"/>
                  </a:cubicBezTo>
                  <a:cubicBezTo>
                    <a:pt x="553" y="4071"/>
                    <a:pt x="574" y="4093"/>
                    <a:pt x="594" y="4119"/>
                  </a:cubicBezTo>
                  <a:cubicBezTo>
                    <a:pt x="692" y="4244"/>
                    <a:pt x="795" y="4376"/>
                    <a:pt x="893" y="4507"/>
                  </a:cubicBezTo>
                  <a:cubicBezTo>
                    <a:pt x="906" y="4521"/>
                    <a:pt x="919" y="4534"/>
                    <a:pt x="934" y="4555"/>
                  </a:cubicBezTo>
                  <a:lnTo>
                    <a:pt x="4217" y="1273"/>
                  </a:lnTo>
                  <a:cubicBezTo>
                    <a:pt x="3898" y="858"/>
                    <a:pt x="3601" y="437"/>
                    <a:pt x="3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7" name="Google Shape;16577;p49"/>
            <p:cNvSpPr/>
            <p:nvPr/>
          </p:nvSpPr>
          <p:spPr>
            <a:xfrm>
              <a:off x="4443659" y="4530575"/>
              <a:ext cx="352783" cy="331489"/>
            </a:xfrm>
            <a:custGeom>
              <a:avLst/>
              <a:gdLst/>
              <a:ahLst/>
              <a:cxnLst/>
              <a:rect l="l" t="t" r="r" b="b"/>
              <a:pathLst>
                <a:path w="4672" h="4390" extrusionOk="0">
                  <a:moveTo>
                    <a:pt x="4222" y="0"/>
                  </a:moveTo>
                  <a:lnTo>
                    <a:pt x="0" y="4230"/>
                  </a:lnTo>
                  <a:lnTo>
                    <a:pt x="110" y="4389"/>
                  </a:lnTo>
                  <a:lnTo>
                    <a:pt x="3545" y="2848"/>
                  </a:lnTo>
                  <a:lnTo>
                    <a:pt x="4671" y="1722"/>
                  </a:lnTo>
                  <a:lnTo>
                    <a:pt x="42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8" name="Google Shape;16578;p49"/>
            <p:cNvSpPr/>
            <p:nvPr/>
          </p:nvSpPr>
          <p:spPr>
            <a:xfrm>
              <a:off x="1311688" y="688347"/>
              <a:ext cx="2015588" cy="1888279"/>
            </a:xfrm>
            <a:custGeom>
              <a:avLst/>
              <a:gdLst/>
              <a:ahLst/>
              <a:cxnLst/>
              <a:rect l="l" t="t" r="r" b="b"/>
              <a:pathLst>
                <a:path w="26693" h="25007" extrusionOk="0">
                  <a:moveTo>
                    <a:pt x="26693" y="1"/>
                  </a:moveTo>
                  <a:lnTo>
                    <a:pt x="26687" y="7"/>
                  </a:lnTo>
                  <a:lnTo>
                    <a:pt x="26687" y="7"/>
                  </a:lnTo>
                  <a:cubicBezTo>
                    <a:pt x="26690" y="6"/>
                    <a:pt x="26693" y="5"/>
                    <a:pt x="26693" y="1"/>
                  </a:cubicBezTo>
                  <a:close/>
                  <a:moveTo>
                    <a:pt x="26687" y="7"/>
                  </a:moveTo>
                  <a:cubicBezTo>
                    <a:pt x="26684" y="7"/>
                    <a:pt x="26682" y="7"/>
                    <a:pt x="26680" y="7"/>
                  </a:cubicBezTo>
                  <a:cubicBezTo>
                    <a:pt x="26582" y="22"/>
                    <a:pt x="26492" y="36"/>
                    <a:pt x="26396" y="55"/>
                  </a:cubicBezTo>
                  <a:cubicBezTo>
                    <a:pt x="26230" y="84"/>
                    <a:pt x="26071" y="112"/>
                    <a:pt x="25912" y="147"/>
                  </a:cubicBezTo>
                  <a:cubicBezTo>
                    <a:pt x="25885" y="147"/>
                    <a:pt x="25863" y="153"/>
                    <a:pt x="25844" y="160"/>
                  </a:cubicBezTo>
                  <a:lnTo>
                    <a:pt x="25822" y="160"/>
                  </a:lnTo>
                  <a:cubicBezTo>
                    <a:pt x="25228" y="278"/>
                    <a:pt x="24641" y="415"/>
                    <a:pt x="24060" y="575"/>
                  </a:cubicBezTo>
                  <a:lnTo>
                    <a:pt x="24019" y="512"/>
                  </a:lnTo>
                  <a:lnTo>
                    <a:pt x="6552" y="17978"/>
                  </a:lnTo>
                  <a:cubicBezTo>
                    <a:pt x="6511" y="18123"/>
                    <a:pt x="6478" y="18269"/>
                    <a:pt x="6436" y="18406"/>
                  </a:cubicBezTo>
                  <a:lnTo>
                    <a:pt x="6104" y="18435"/>
                  </a:lnTo>
                  <a:lnTo>
                    <a:pt x="0" y="24537"/>
                  </a:lnTo>
                  <a:lnTo>
                    <a:pt x="1694" y="25007"/>
                  </a:lnTo>
                  <a:lnTo>
                    <a:pt x="14619" y="12082"/>
                  </a:lnTo>
                  <a:cubicBezTo>
                    <a:pt x="15607" y="10824"/>
                    <a:pt x="16747" y="9691"/>
                    <a:pt x="17998" y="8703"/>
                  </a:cubicBezTo>
                  <a:lnTo>
                    <a:pt x="26687" y="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79" name="Google Shape;16579;p49"/>
            <p:cNvSpPr/>
            <p:nvPr/>
          </p:nvSpPr>
          <p:spPr>
            <a:xfrm>
              <a:off x="5263406" y="3697613"/>
              <a:ext cx="413417" cy="385705"/>
            </a:xfrm>
            <a:custGeom>
              <a:avLst/>
              <a:gdLst/>
              <a:ahLst/>
              <a:cxnLst/>
              <a:rect l="l" t="t" r="r" b="b"/>
              <a:pathLst>
                <a:path w="5475" h="5108" extrusionOk="0">
                  <a:moveTo>
                    <a:pt x="4397" y="1"/>
                  </a:moveTo>
                  <a:lnTo>
                    <a:pt x="1" y="4396"/>
                  </a:lnTo>
                  <a:lnTo>
                    <a:pt x="1461" y="5108"/>
                  </a:lnTo>
                  <a:lnTo>
                    <a:pt x="5475" y="1092"/>
                  </a:lnTo>
                  <a:lnTo>
                    <a:pt x="43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0" name="Google Shape;16580;p49"/>
            <p:cNvSpPr/>
            <p:nvPr/>
          </p:nvSpPr>
          <p:spPr>
            <a:xfrm>
              <a:off x="1182791" y="2081828"/>
              <a:ext cx="563682" cy="454117"/>
            </a:xfrm>
            <a:custGeom>
              <a:avLst/>
              <a:gdLst/>
              <a:ahLst/>
              <a:cxnLst/>
              <a:rect l="l" t="t" r="r" b="b"/>
              <a:pathLst>
                <a:path w="7465" h="6014" extrusionOk="0">
                  <a:moveTo>
                    <a:pt x="7465" y="0"/>
                  </a:moveTo>
                  <a:lnTo>
                    <a:pt x="5142" y="160"/>
                  </a:lnTo>
                  <a:lnTo>
                    <a:pt x="35" y="5267"/>
                  </a:lnTo>
                  <a:lnTo>
                    <a:pt x="0" y="5605"/>
                  </a:lnTo>
                  <a:lnTo>
                    <a:pt x="1458" y="6013"/>
                  </a:lnTo>
                  <a:lnTo>
                    <a:pt x="7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1" name="Google Shape;16581;p49"/>
            <p:cNvSpPr/>
            <p:nvPr/>
          </p:nvSpPr>
          <p:spPr>
            <a:xfrm>
              <a:off x="4367846" y="4381290"/>
              <a:ext cx="390009" cy="454117"/>
            </a:xfrm>
            <a:custGeom>
              <a:avLst/>
              <a:gdLst/>
              <a:ahLst/>
              <a:cxnLst/>
              <a:rect l="l" t="t" r="r" b="b"/>
              <a:pathLst>
                <a:path w="5165" h="6014" extrusionOk="0">
                  <a:moveTo>
                    <a:pt x="4715" y="0"/>
                  </a:moveTo>
                  <a:lnTo>
                    <a:pt x="1" y="4714"/>
                  </a:lnTo>
                  <a:lnTo>
                    <a:pt x="872" y="6013"/>
                  </a:lnTo>
                  <a:lnTo>
                    <a:pt x="5165" y="1722"/>
                  </a:lnTo>
                  <a:lnTo>
                    <a:pt x="4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2" name="Google Shape;16582;p49"/>
            <p:cNvSpPr/>
            <p:nvPr/>
          </p:nvSpPr>
          <p:spPr>
            <a:xfrm>
              <a:off x="4292712" y="4232609"/>
              <a:ext cx="426556" cy="490664"/>
            </a:xfrm>
            <a:custGeom>
              <a:avLst/>
              <a:gdLst/>
              <a:ahLst/>
              <a:cxnLst/>
              <a:rect l="l" t="t" r="r" b="b"/>
              <a:pathLst>
                <a:path w="5649" h="6498" extrusionOk="0">
                  <a:moveTo>
                    <a:pt x="5199" y="0"/>
                  </a:moveTo>
                  <a:lnTo>
                    <a:pt x="1" y="5197"/>
                  </a:lnTo>
                  <a:lnTo>
                    <a:pt x="871" y="6497"/>
                  </a:lnTo>
                  <a:lnTo>
                    <a:pt x="5649" y="1720"/>
                  </a:lnTo>
                  <a:lnTo>
                    <a:pt x="5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3" name="Google Shape;16583;p49"/>
            <p:cNvSpPr/>
            <p:nvPr/>
          </p:nvSpPr>
          <p:spPr>
            <a:xfrm>
              <a:off x="3667557" y="111216"/>
              <a:ext cx="46590" cy="49686"/>
            </a:xfrm>
            <a:custGeom>
              <a:avLst/>
              <a:gdLst/>
              <a:ahLst/>
              <a:cxnLst/>
              <a:rect l="l" t="t" r="r" b="b"/>
              <a:pathLst>
                <a:path w="617" h="658" extrusionOk="0">
                  <a:moveTo>
                    <a:pt x="186" y="0"/>
                  </a:moveTo>
                  <a:lnTo>
                    <a:pt x="1" y="657"/>
                  </a:lnTo>
                  <a:lnTo>
                    <a:pt x="1" y="657"/>
                  </a:lnTo>
                  <a:lnTo>
                    <a:pt x="616" y="42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4" name="Google Shape;16584;p49"/>
            <p:cNvSpPr/>
            <p:nvPr/>
          </p:nvSpPr>
          <p:spPr>
            <a:xfrm>
              <a:off x="1664476" y="3151291"/>
              <a:ext cx="589809" cy="537480"/>
            </a:xfrm>
            <a:custGeom>
              <a:avLst/>
              <a:gdLst/>
              <a:ahLst/>
              <a:cxnLst/>
              <a:rect l="l" t="t" r="r" b="b"/>
              <a:pathLst>
                <a:path w="7811" h="7118" extrusionOk="0">
                  <a:moveTo>
                    <a:pt x="7120" y="0"/>
                  </a:moveTo>
                  <a:lnTo>
                    <a:pt x="1" y="7118"/>
                  </a:lnTo>
                  <a:lnTo>
                    <a:pt x="2925" y="6358"/>
                  </a:lnTo>
                  <a:lnTo>
                    <a:pt x="7810" y="1478"/>
                  </a:lnTo>
                  <a:cubicBezTo>
                    <a:pt x="7727" y="1319"/>
                    <a:pt x="7644" y="1161"/>
                    <a:pt x="7570" y="995"/>
                  </a:cubicBezTo>
                  <a:cubicBezTo>
                    <a:pt x="7555" y="967"/>
                    <a:pt x="7535" y="932"/>
                    <a:pt x="7520" y="904"/>
                  </a:cubicBezTo>
                  <a:cubicBezTo>
                    <a:pt x="7459" y="773"/>
                    <a:pt x="7404" y="642"/>
                    <a:pt x="7341" y="511"/>
                  </a:cubicBezTo>
                  <a:cubicBezTo>
                    <a:pt x="7293" y="393"/>
                    <a:pt x="7238" y="275"/>
                    <a:pt x="7188" y="158"/>
                  </a:cubicBezTo>
                  <a:cubicBezTo>
                    <a:pt x="7175" y="124"/>
                    <a:pt x="7162" y="96"/>
                    <a:pt x="7147" y="61"/>
                  </a:cubicBezTo>
                  <a:cubicBezTo>
                    <a:pt x="7140" y="41"/>
                    <a:pt x="7127" y="20"/>
                    <a:pt x="7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5" name="Google Shape;16585;p49"/>
            <p:cNvSpPr/>
            <p:nvPr/>
          </p:nvSpPr>
          <p:spPr>
            <a:xfrm>
              <a:off x="1917664" y="3278527"/>
              <a:ext cx="404507" cy="355048"/>
            </a:xfrm>
            <a:custGeom>
              <a:avLst/>
              <a:gdLst/>
              <a:ahLst/>
              <a:cxnLst/>
              <a:rect l="l" t="t" r="r" b="b"/>
              <a:pathLst>
                <a:path w="5357" h="4702" extrusionOk="0">
                  <a:moveTo>
                    <a:pt x="4562" y="0"/>
                  </a:moveTo>
                  <a:lnTo>
                    <a:pt x="0" y="4562"/>
                  </a:lnTo>
                  <a:lnTo>
                    <a:pt x="1659" y="4134"/>
                  </a:lnTo>
                  <a:cubicBezTo>
                    <a:pt x="1783" y="4328"/>
                    <a:pt x="1908" y="4514"/>
                    <a:pt x="2039" y="4701"/>
                  </a:cubicBezTo>
                  <a:lnTo>
                    <a:pt x="5356" y="1375"/>
                  </a:lnTo>
                  <a:cubicBezTo>
                    <a:pt x="5079" y="928"/>
                    <a:pt x="4811" y="471"/>
                    <a:pt x="45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6" name="Google Shape;16586;p49"/>
            <p:cNvSpPr/>
            <p:nvPr/>
          </p:nvSpPr>
          <p:spPr>
            <a:xfrm>
              <a:off x="5137681" y="3603149"/>
              <a:ext cx="445887" cy="418703"/>
            </a:xfrm>
            <a:custGeom>
              <a:avLst/>
              <a:gdLst/>
              <a:ahLst/>
              <a:cxnLst/>
              <a:rect l="l" t="t" r="r" b="b"/>
              <a:pathLst>
                <a:path w="5905" h="5545" extrusionOk="0">
                  <a:moveTo>
                    <a:pt x="4833" y="1"/>
                  </a:moveTo>
                  <a:lnTo>
                    <a:pt x="1" y="4825"/>
                  </a:lnTo>
                  <a:lnTo>
                    <a:pt x="1459" y="5544"/>
                  </a:lnTo>
                  <a:lnTo>
                    <a:pt x="5904" y="1092"/>
                  </a:lnTo>
                  <a:lnTo>
                    <a:pt x="48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7" name="Google Shape;16587;p49"/>
            <p:cNvSpPr/>
            <p:nvPr/>
          </p:nvSpPr>
          <p:spPr>
            <a:xfrm>
              <a:off x="5011955" y="3508760"/>
              <a:ext cx="478658" cy="450946"/>
            </a:xfrm>
            <a:custGeom>
              <a:avLst/>
              <a:gdLst/>
              <a:ahLst/>
              <a:cxnLst/>
              <a:rect l="l" t="t" r="r" b="b"/>
              <a:pathLst>
                <a:path w="6339" h="5972" extrusionOk="0">
                  <a:moveTo>
                    <a:pt x="5267" y="0"/>
                  </a:moveTo>
                  <a:lnTo>
                    <a:pt x="0" y="5260"/>
                  </a:lnTo>
                  <a:lnTo>
                    <a:pt x="1452" y="5972"/>
                  </a:lnTo>
                  <a:lnTo>
                    <a:pt x="6338" y="1092"/>
                  </a:lnTo>
                  <a:lnTo>
                    <a:pt x="52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8" name="Google Shape;16588;p49"/>
            <p:cNvSpPr/>
            <p:nvPr/>
          </p:nvSpPr>
          <p:spPr>
            <a:xfrm>
              <a:off x="1605502" y="2062044"/>
              <a:ext cx="560058" cy="595547"/>
            </a:xfrm>
            <a:custGeom>
              <a:avLst/>
              <a:gdLst/>
              <a:ahLst/>
              <a:cxnLst/>
              <a:rect l="l" t="t" r="r" b="b"/>
              <a:pathLst>
                <a:path w="7417" h="7887" extrusionOk="0">
                  <a:moveTo>
                    <a:pt x="7417" y="0"/>
                  </a:moveTo>
                  <a:lnTo>
                    <a:pt x="1" y="7417"/>
                  </a:lnTo>
                  <a:lnTo>
                    <a:pt x="1694" y="7886"/>
                  </a:lnTo>
                  <a:lnTo>
                    <a:pt x="6657" y="2930"/>
                  </a:lnTo>
                  <a:cubicBezTo>
                    <a:pt x="6836" y="1935"/>
                    <a:pt x="7092" y="954"/>
                    <a:pt x="7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89" name="Google Shape;16589;p49"/>
            <p:cNvSpPr/>
            <p:nvPr/>
          </p:nvSpPr>
          <p:spPr>
            <a:xfrm>
              <a:off x="4754689" y="4679332"/>
              <a:ext cx="52781" cy="47043"/>
            </a:xfrm>
            <a:custGeom>
              <a:avLst/>
              <a:gdLst/>
              <a:ahLst/>
              <a:cxnLst/>
              <a:rect l="l" t="t" r="r" b="b"/>
              <a:pathLst>
                <a:path w="699" h="623" extrusionOk="0">
                  <a:moveTo>
                    <a:pt x="615" y="1"/>
                  </a:moveTo>
                  <a:lnTo>
                    <a:pt x="0" y="623"/>
                  </a:lnTo>
                  <a:lnTo>
                    <a:pt x="698" y="304"/>
                  </a:lnTo>
                  <a:lnTo>
                    <a:pt x="6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0" name="Google Shape;16590;p49"/>
            <p:cNvSpPr/>
            <p:nvPr/>
          </p:nvSpPr>
          <p:spPr>
            <a:xfrm>
              <a:off x="5111101" y="1431527"/>
              <a:ext cx="737506" cy="817924"/>
            </a:xfrm>
            <a:custGeom>
              <a:avLst/>
              <a:gdLst/>
              <a:ahLst/>
              <a:cxnLst/>
              <a:rect l="l" t="t" r="r" b="b"/>
              <a:pathLst>
                <a:path w="9767" h="10832" extrusionOk="0">
                  <a:moveTo>
                    <a:pt x="9089" y="0"/>
                  </a:moveTo>
                  <a:lnTo>
                    <a:pt x="1" y="9097"/>
                  </a:lnTo>
                  <a:cubicBezTo>
                    <a:pt x="167" y="9671"/>
                    <a:pt x="311" y="10251"/>
                    <a:pt x="429" y="10832"/>
                  </a:cubicBezTo>
                  <a:lnTo>
                    <a:pt x="9766" y="1501"/>
                  </a:lnTo>
                  <a:lnTo>
                    <a:pt x="9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1" name="Google Shape;16591;p49"/>
            <p:cNvSpPr/>
            <p:nvPr/>
          </p:nvSpPr>
          <p:spPr>
            <a:xfrm>
              <a:off x="4935311" y="1480609"/>
              <a:ext cx="402317" cy="354444"/>
            </a:xfrm>
            <a:custGeom>
              <a:avLst/>
              <a:gdLst/>
              <a:ahLst/>
              <a:cxnLst/>
              <a:rect l="l" t="t" r="r" b="b"/>
              <a:pathLst>
                <a:path w="5328" h="4694" extrusionOk="0">
                  <a:moveTo>
                    <a:pt x="3324" y="0"/>
                  </a:moveTo>
                  <a:lnTo>
                    <a:pt x="0" y="3318"/>
                  </a:lnTo>
                  <a:cubicBezTo>
                    <a:pt x="282" y="3767"/>
                    <a:pt x="546" y="4224"/>
                    <a:pt x="795" y="4693"/>
                  </a:cubicBezTo>
                  <a:lnTo>
                    <a:pt x="5328" y="160"/>
                  </a:lnTo>
                  <a:lnTo>
                    <a:pt x="3711" y="581"/>
                  </a:lnTo>
                  <a:cubicBezTo>
                    <a:pt x="3586" y="387"/>
                    <a:pt x="3455" y="194"/>
                    <a:pt x="3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2" name="Google Shape;16592;p49"/>
            <p:cNvSpPr/>
            <p:nvPr/>
          </p:nvSpPr>
          <p:spPr>
            <a:xfrm>
              <a:off x="5062547" y="1379424"/>
              <a:ext cx="727690" cy="720743"/>
            </a:xfrm>
            <a:custGeom>
              <a:avLst/>
              <a:gdLst/>
              <a:ahLst/>
              <a:cxnLst/>
              <a:rect l="l" t="t" r="r" b="b"/>
              <a:pathLst>
                <a:path w="9637" h="9545" extrusionOk="0">
                  <a:moveTo>
                    <a:pt x="9420" y="0"/>
                  </a:moveTo>
                  <a:lnTo>
                    <a:pt x="7423" y="518"/>
                  </a:lnTo>
                  <a:lnTo>
                    <a:pt x="0" y="7941"/>
                  </a:lnTo>
                  <a:cubicBezTo>
                    <a:pt x="214" y="8466"/>
                    <a:pt x="402" y="9006"/>
                    <a:pt x="568" y="9545"/>
                  </a:cubicBezTo>
                  <a:lnTo>
                    <a:pt x="9636" y="476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3" name="Google Shape;16593;p49"/>
            <p:cNvSpPr/>
            <p:nvPr/>
          </p:nvSpPr>
          <p:spPr>
            <a:xfrm>
              <a:off x="5003573" y="1426845"/>
              <a:ext cx="587241" cy="535592"/>
            </a:xfrm>
            <a:custGeom>
              <a:avLst/>
              <a:gdLst/>
              <a:ahLst/>
              <a:cxnLst/>
              <a:rect l="l" t="t" r="r" b="b"/>
              <a:pathLst>
                <a:path w="7777" h="7093" extrusionOk="0">
                  <a:moveTo>
                    <a:pt x="7776" y="1"/>
                  </a:moveTo>
                  <a:lnTo>
                    <a:pt x="4852" y="761"/>
                  </a:lnTo>
                  <a:lnTo>
                    <a:pt x="0" y="5612"/>
                  </a:lnTo>
                  <a:cubicBezTo>
                    <a:pt x="91" y="5778"/>
                    <a:pt x="174" y="5951"/>
                    <a:pt x="257" y="6117"/>
                  </a:cubicBezTo>
                  <a:cubicBezTo>
                    <a:pt x="270" y="6145"/>
                    <a:pt x="284" y="6180"/>
                    <a:pt x="299" y="6208"/>
                  </a:cubicBezTo>
                  <a:cubicBezTo>
                    <a:pt x="353" y="6324"/>
                    <a:pt x="401" y="6442"/>
                    <a:pt x="456" y="6566"/>
                  </a:cubicBezTo>
                  <a:cubicBezTo>
                    <a:pt x="519" y="6697"/>
                    <a:pt x="581" y="6830"/>
                    <a:pt x="637" y="6961"/>
                  </a:cubicBezTo>
                  <a:cubicBezTo>
                    <a:pt x="650" y="6988"/>
                    <a:pt x="664" y="7022"/>
                    <a:pt x="672" y="7051"/>
                  </a:cubicBezTo>
                  <a:cubicBezTo>
                    <a:pt x="678" y="7064"/>
                    <a:pt x="685" y="7079"/>
                    <a:pt x="692" y="7092"/>
                  </a:cubicBezTo>
                  <a:lnTo>
                    <a:pt x="77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4" name="Google Shape;16594;p49"/>
            <p:cNvSpPr/>
            <p:nvPr/>
          </p:nvSpPr>
          <p:spPr>
            <a:xfrm>
              <a:off x="4679480" y="1079268"/>
              <a:ext cx="345081" cy="426480"/>
            </a:xfrm>
            <a:custGeom>
              <a:avLst/>
              <a:gdLst/>
              <a:ahLst/>
              <a:cxnLst/>
              <a:rect l="l" t="t" r="r" b="b"/>
              <a:pathLst>
                <a:path w="4570" h="5648" extrusionOk="0">
                  <a:moveTo>
                    <a:pt x="4569" y="1"/>
                  </a:moveTo>
                  <a:lnTo>
                    <a:pt x="1" y="4569"/>
                  </a:lnTo>
                  <a:cubicBezTo>
                    <a:pt x="381" y="4914"/>
                    <a:pt x="741" y="5274"/>
                    <a:pt x="1086" y="5647"/>
                  </a:cubicBezTo>
                  <a:lnTo>
                    <a:pt x="4348" y="2393"/>
                  </a:lnTo>
                  <a:cubicBezTo>
                    <a:pt x="4141" y="2170"/>
                    <a:pt x="3927" y="1956"/>
                    <a:pt x="3711" y="1742"/>
                  </a:cubicBezTo>
                  <a:lnTo>
                    <a:pt x="4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5" name="Google Shape;16595;p49"/>
            <p:cNvSpPr/>
            <p:nvPr/>
          </p:nvSpPr>
          <p:spPr>
            <a:xfrm>
              <a:off x="4857988" y="1373157"/>
              <a:ext cx="318501" cy="343344"/>
            </a:xfrm>
            <a:custGeom>
              <a:avLst/>
              <a:gdLst/>
              <a:ahLst/>
              <a:cxnLst/>
              <a:rect l="l" t="t" r="r" b="b"/>
              <a:pathLst>
                <a:path w="4218" h="4547" extrusionOk="0">
                  <a:moveTo>
                    <a:pt x="3283" y="0"/>
                  </a:moveTo>
                  <a:lnTo>
                    <a:pt x="1" y="3276"/>
                  </a:lnTo>
                  <a:cubicBezTo>
                    <a:pt x="319" y="3691"/>
                    <a:pt x="616" y="4119"/>
                    <a:pt x="900" y="4547"/>
                  </a:cubicBezTo>
                  <a:lnTo>
                    <a:pt x="4217" y="1238"/>
                  </a:lnTo>
                  <a:cubicBezTo>
                    <a:pt x="4043" y="995"/>
                    <a:pt x="3870" y="753"/>
                    <a:pt x="3691" y="518"/>
                  </a:cubicBezTo>
                  <a:cubicBezTo>
                    <a:pt x="3678" y="498"/>
                    <a:pt x="3656" y="476"/>
                    <a:pt x="3643" y="450"/>
                  </a:cubicBezTo>
                  <a:cubicBezTo>
                    <a:pt x="3539" y="317"/>
                    <a:pt x="3443" y="193"/>
                    <a:pt x="3338" y="62"/>
                  </a:cubicBezTo>
                  <a:cubicBezTo>
                    <a:pt x="3318" y="42"/>
                    <a:pt x="3305" y="20"/>
                    <a:pt x="3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6" name="Google Shape;16596;p49"/>
            <p:cNvSpPr/>
            <p:nvPr/>
          </p:nvSpPr>
          <p:spPr>
            <a:xfrm>
              <a:off x="1324827" y="3253457"/>
              <a:ext cx="188473" cy="169142"/>
            </a:xfrm>
            <a:custGeom>
              <a:avLst/>
              <a:gdLst/>
              <a:ahLst/>
              <a:cxnLst/>
              <a:rect l="l" t="t" r="r" b="b"/>
              <a:pathLst>
                <a:path w="2496" h="2240" extrusionOk="0">
                  <a:moveTo>
                    <a:pt x="2495" y="1"/>
                  </a:moveTo>
                  <a:lnTo>
                    <a:pt x="0" y="1681"/>
                  </a:lnTo>
                  <a:lnTo>
                    <a:pt x="249" y="2240"/>
                  </a:lnTo>
                  <a:lnTo>
                    <a:pt x="24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7" name="Google Shape;16597;p49"/>
            <p:cNvSpPr/>
            <p:nvPr/>
          </p:nvSpPr>
          <p:spPr>
            <a:xfrm>
              <a:off x="4772962" y="1272425"/>
              <a:ext cx="322579" cy="335113"/>
            </a:xfrm>
            <a:custGeom>
              <a:avLst/>
              <a:gdLst/>
              <a:ahLst/>
              <a:cxnLst/>
              <a:rect l="l" t="t" r="r" b="b"/>
              <a:pathLst>
                <a:path w="4272" h="4438" extrusionOk="0">
                  <a:moveTo>
                    <a:pt x="3261" y="1"/>
                  </a:moveTo>
                  <a:lnTo>
                    <a:pt x="0" y="3255"/>
                  </a:lnTo>
                  <a:cubicBezTo>
                    <a:pt x="345" y="3635"/>
                    <a:pt x="677" y="4030"/>
                    <a:pt x="989" y="4438"/>
                  </a:cubicBezTo>
                  <a:lnTo>
                    <a:pt x="4272" y="1153"/>
                  </a:lnTo>
                  <a:cubicBezTo>
                    <a:pt x="4209" y="1085"/>
                    <a:pt x="4154" y="1016"/>
                    <a:pt x="4099" y="946"/>
                  </a:cubicBezTo>
                  <a:cubicBezTo>
                    <a:pt x="3988" y="822"/>
                    <a:pt x="3883" y="697"/>
                    <a:pt x="3774" y="573"/>
                  </a:cubicBezTo>
                  <a:cubicBezTo>
                    <a:pt x="3752" y="546"/>
                    <a:pt x="3739" y="525"/>
                    <a:pt x="3718" y="505"/>
                  </a:cubicBezTo>
                  <a:cubicBezTo>
                    <a:pt x="3567" y="332"/>
                    <a:pt x="3414" y="166"/>
                    <a:pt x="3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8" name="Google Shape;16598;p49"/>
            <p:cNvSpPr/>
            <p:nvPr/>
          </p:nvSpPr>
          <p:spPr>
            <a:xfrm>
              <a:off x="5155501" y="2289030"/>
              <a:ext cx="363279" cy="511580"/>
            </a:xfrm>
            <a:custGeom>
              <a:avLst/>
              <a:gdLst/>
              <a:ahLst/>
              <a:cxnLst/>
              <a:rect l="l" t="t" r="r" b="b"/>
              <a:pathLst>
                <a:path w="4811" h="6775" extrusionOk="0">
                  <a:moveTo>
                    <a:pt x="4603" y="0"/>
                  </a:moveTo>
                  <a:lnTo>
                    <a:pt x="242" y="4369"/>
                  </a:lnTo>
                  <a:cubicBezTo>
                    <a:pt x="227" y="4618"/>
                    <a:pt x="214" y="4859"/>
                    <a:pt x="201" y="5107"/>
                  </a:cubicBezTo>
                  <a:cubicBezTo>
                    <a:pt x="194" y="5142"/>
                    <a:pt x="194" y="5177"/>
                    <a:pt x="194" y="5219"/>
                  </a:cubicBezTo>
                  <a:cubicBezTo>
                    <a:pt x="179" y="5343"/>
                    <a:pt x="166" y="5474"/>
                    <a:pt x="153" y="5605"/>
                  </a:cubicBezTo>
                  <a:cubicBezTo>
                    <a:pt x="138" y="5751"/>
                    <a:pt x="125" y="5889"/>
                    <a:pt x="111" y="6028"/>
                  </a:cubicBezTo>
                  <a:cubicBezTo>
                    <a:pt x="103" y="6061"/>
                    <a:pt x="96" y="6096"/>
                    <a:pt x="96" y="6131"/>
                  </a:cubicBezTo>
                  <a:cubicBezTo>
                    <a:pt x="70" y="6345"/>
                    <a:pt x="35" y="6559"/>
                    <a:pt x="0" y="6774"/>
                  </a:cubicBezTo>
                  <a:lnTo>
                    <a:pt x="4811" y="1964"/>
                  </a:lnTo>
                  <a:cubicBezTo>
                    <a:pt x="4776" y="1445"/>
                    <a:pt x="4728" y="927"/>
                    <a:pt x="4658" y="408"/>
                  </a:cubicBezTo>
                  <a:cubicBezTo>
                    <a:pt x="4658" y="373"/>
                    <a:pt x="4651" y="347"/>
                    <a:pt x="4651" y="319"/>
                  </a:cubicBezTo>
                  <a:cubicBezTo>
                    <a:pt x="4638" y="214"/>
                    <a:pt x="4623" y="105"/>
                    <a:pt x="4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599" name="Google Shape;16599;p49"/>
            <p:cNvSpPr/>
            <p:nvPr/>
          </p:nvSpPr>
          <p:spPr>
            <a:xfrm>
              <a:off x="1209446" y="2109012"/>
              <a:ext cx="134710" cy="135238"/>
            </a:xfrm>
            <a:custGeom>
              <a:avLst/>
              <a:gdLst/>
              <a:ahLst/>
              <a:cxnLst/>
              <a:rect l="l" t="t" r="r" b="b"/>
              <a:pathLst>
                <a:path w="1784" h="1791" extrusionOk="0">
                  <a:moveTo>
                    <a:pt x="1784" y="0"/>
                  </a:moveTo>
                  <a:lnTo>
                    <a:pt x="166" y="110"/>
                  </a:lnTo>
                  <a:lnTo>
                    <a:pt x="1" y="1790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00" name="Google Shape;16600;p49"/>
            <p:cNvSpPr/>
            <p:nvPr/>
          </p:nvSpPr>
          <p:spPr>
            <a:xfrm>
              <a:off x="5094337" y="2457118"/>
              <a:ext cx="556962" cy="592376"/>
            </a:xfrm>
            <a:custGeom>
              <a:avLst/>
              <a:gdLst/>
              <a:ahLst/>
              <a:cxnLst/>
              <a:rect l="l" t="t" r="r" b="b"/>
              <a:pathLst>
                <a:path w="7376" h="7845" extrusionOk="0">
                  <a:moveTo>
                    <a:pt x="5675" y="0"/>
                  </a:moveTo>
                  <a:lnTo>
                    <a:pt x="747" y="4928"/>
                  </a:lnTo>
                  <a:cubicBezTo>
                    <a:pt x="568" y="5917"/>
                    <a:pt x="319" y="6891"/>
                    <a:pt x="1" y="7844"/>
                  </a:cubicBezTo>
                  <a:lnTo>
                    <a:pt x="7376" y="470"/>
                  </a:lnTo>
                  <a:lnTo>
                    <a:pt x="567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01" name="Google Shape;16601;p49"/>
            <p:cNvSpPr/>
            <p:nvPr/>
          </p:nvSpPr>
          <p:spPr>
            <a:xfrm>
              <a:off x="4913337" y="2497290"/>
              <a:ext cx="884600" cy="920693"/>
            </a:xfrm>
            <a:custGeom>
              <a:avLst/>
              <a:gdLst/>
              <a:ahLst/>
              <a:cxnLst/>
              <a:rect l="l" t="t" r="r" b="b"/>
              <a:pathLst>
                <a:path w="11715" h="12193" extrusionOk="0">
                  <a:moveTo>
                    <a:pt x="10021" y="1"/>
                  </a:moveTo>
                  <a:lnTo>
                    <a:pt x="2225" y="7797"/>
                  </a:lnTo>
                  <a:cubicBezTo>
                    <a:pt x="1666" y="9344"/>
                    <a:pt x="920" y="10817"/>
                    <a:pt x="1" y="12193"/>
                  </a:cubicBezTo>
                  <a:lnTo>
                    <a:pt x="11715" y="470"/>
                  </a:lnTo>
                  <a:lnTo>
                    <a:pt x="100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02" name="Google Shape;16602;p49"/>
            <p:cNvSpPr/>
            <p:nvPr/>
          </p:nvSpPr>
          <p:spPr>
            <a:xfrm>
              <a:off x="1816404" y="614875"/>
              <a:ext cx="1299603" cy="1397615"/>
            </a:xfrm>
            <a:custGeom>
              <a:avLst/>
              <a:gdLst/>
              <a:ahLst/>
              <a:cxnLst/>
              <a:rect l="l" t="t" r="r" b="b"/>
              <a:pathLst>
                <a:path w="17211" h="18509" extrusionOk="0">
                  <a:moveTo>
                    <a:pt x="16340" y="0"/>
                  </a:moveTo>
                  <a:lnTo>
                    <a:pt x="1361" y="14977"/>
                  </a:lnTo>
                  <a:cubicBezTo>
                    <a:pt x="1195" y="15322"/>
                    <a:pt x="1038" y="15667"/>
                    <a:pt x="892" y="16020"/>
                  </a:cubicBezTo>
                  <a:cubicBezTo>
                    <a:pt x="878" y="16049"/>
                    <a:pt x="872" y="16075"/>
                    <a:pt x="857" y="16103"/>
                  </a:cubicBezTo>
                  <a:cubicBezTo>
                    <a:pt x="795" y="16256"/>
                    <a:pt x="732" y="16407"/>
                    <a:pt x="671" y="16559"/>
                  </a:cubicBezTo>
                  <a:cubicBezTo>
                    <a:pt x="636" y="16649"/>
                    <a:pt x="601" y="16739"/>
                    <a:pt x="567" y="16828"/>
                  </a:cubicBezTo>
                  <a:cubicBezTo>
                    <a:pt x="532" y="16919"/>
                    <a:pt x="499" y="17009"/>
                    <a:pt x="470" y="17099"/>
                  </a:cubicBezTo>
                  <a:cubicBezTo>
                    <a:pt x="407" y="17258"/>
                    <a:pt x="353" y="17409"/>
                    <a:pt x="304" y="17568"/>
                  </a:cubicBezTo>
                  <a:cubicBezTo>
                    <a:pt x="291" y="17596"/>
                    <a:pt x="283" y="17616"/>
                    <a:pt x="276" y="17644"/>
                  </a:cubicBezTo>
                  <a:cubicBezTo>
                    <a:pt x="180" y="17935"/>
                    <a:pt x="84" y="18218"/>
                    <a:pt x="1" y="18509"/>
                  </a:cubicBezTo>
                  <a:lnTo>
                    <a:pt x="17211" y="1299"/>
                  </a:lnTo>
                  <a:lnTo>
                    <a:pt x="163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03" name="Google Shape;16603;p49"/>
            <p:cNvSpPr/>
            <p:nvPr/>
          </p:nvSpPr>
          <p:spPr>
            <a:xfrm>
              <a:off x="5147573" y="1561028"/>
              <a:ext cx="759027" cy="851753"/>
            </a:xfrm>
            <a:custGeom>
              <a:avLst/>
              <a:gdLst/>
              <a:ahLst/>
              <a:cxnLst/>
              <a:rect l="l" t="t" r="r" b="b"/>
              <a:pathLst>
                <a:path w="10052" h="11280" extrusionOk="0">
                  <a:moveTo>
                    <a:pt x="9381" y="0"/>
                  </a:moveTo>
                  <a:lnTo>
                    <a:pt x="1" y="9386"/>
                  </a:lnTo>
                  <a:cubicBezTo>
                    <a:pt x="118" y="10014"/>
                    <a:pt x="208" y="10643"/>
                    <a:pt x="271" y="11280"/>
                  </a:cubicBezTo>
                  <a:lnTo>
                    <a:pt x="4259" y="7292"/>
                  </a:lnTo>
                  <a:cubicBezTo>
                    <a:pt x="4239" y="7194"/>
                    <a:pt x="4211" y="7098"/>
                    <a:pt x="4189" y="7002"/>
                  </a:cubicBezTo>
                  <a:cubicBezTo>
                    <a:pt x="4148" y="6856"/>
                    <a:pt x="4114" y="6712"/>
                    <a:pt x="4073" y="6566"/>
                  </a:cubicBezTo>
                  <a:lnTo>
                    <a:pt x="6858" y="4693"/>
                  </a:lnTo>
                  <a:lnTo>
                    <a:pt x="10051" y="1500"/>
                  </a:lnTo>
                  <a:lnTo>
                    <a:pt x="93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04" name="Google Shape;16604;p49"/>
            <p:cNvSpPr/>
            <p:nvPr/>
          </p:nvSpPr>
          <p:spPr>
            <a:xfrm>
              <a:off x="5169471" y="2130910"/>
              <a:ext cx="330507" cy="463027"/>
            </a:xfrm>
            <a:custGeom>
              <a:avLst/>
              <a:gdLst/>
              <a:ahLst/>
              <a:cxnLst/>
              <a:rect l="l" t="t" r="r" b="b"/>
              <a:pathLst>
                <a:path w="4377" h="6132" extrusionOk="0">
                  <a:moveTo>
                    <a:pt x="4032" y="1"/>
                  </a:moveTo>
                  <a:lnTo>
                    <a:pt x="1" y="4030"/>
                  </a:lnTo>
                  <a:cubicBezTo>
                    <a:pt x="57" y="4728"/>
                    <a:pt x="77" y="5427"/>
                    <a:pt x="64" y="6132"/>
                  </a:cubicBezTo>
                  <a:lnTo>
                    <a:pt x="4377" y="1819"/>
                  </a:lnTo>
                  <a:cubicBezTo>
                    <a:pt x="4370" y="1756"/>
                    <a:pt x="4363" y="1701"/>
                    <a:pt x="4349" y="1638"/>
                  </a:cubicBezTo>
                  <a:cubicBezTo>
                    <a:pt x="4335" y="1542"/>
                    <a:pt x="4322" y="1445"/>
                    <a:pt x="4300" y="1354"/>
                  </a:cubicBezTo>
                  <a:cubicBezTo>
                    <a:pt x="4272" y="1188"/>
                    <a:pt x="4246" y="1031"/>
                    <a:pt x="4211" y="865"/>
                  </a:cubicBezTo>
                  <a:cubicBezTo>
                    <a:pt x="4211" y="837"/>
                    <a:pt x="4204" y="809"/>
                    <a:pt x="4198" y="782"/>
                  </a:cubicBezTo>
                  <a:cubicBezTo>
                    <a:pt x="4189" y="741"/>
                    <a:pt x="4183" y="691"/>
                    <a:pt x="4169" y="649"/>
                  </a:cubicBezTo>
                  <a:cubicBezTo>
                    <a:pt x="4128" y="435"/>
                    <a:pt x="4080" y="215"/>
                    <a:pt x="4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05" name="Google Shape;16605;p49"/>
            <p:cNvSpPr/>
            <p:nvPr/>
          </p:nvSpPr>
          <p:spPr>
            <a:xfrm>
              <a:off x="1859672" y="502590"/>
              <a:ext cx="1180523" cy="1197287"/>
            </a:xfrm>
            <a:custGeom>
              <a:avLst/>
              <a:gdLst/>
              <a:ahLst/>
              <a:cxnLst/>
              <a:rect l="l" t="t" r="r" b="b"/>
              <a:pathLst>
                <a:path w="15634" h="15856" extrusionOk="0">
                  <a:moveTo>
                    <a:pt x="14763" y="1"/>
                  </a:moveTo>
                  <a:lnTo>
                    <a:pt x="9505" y="5261"/>
                  </a:lnTo>
                  <a:lnTo>
                    <a:pt x="9754" y="6206"/>
                  </a:lnTo>
                  <a:cubicBezTo>
                    <a:pt x="9629" y="6289"/>
                    <a:pt x="9505" y="6365"/>
                    <a:pt x="9380" y="6455"/>
                  </a:cubicBezTo>
                  <a:cubicBezTo>
                    <a:pt x="9040" y="6684"/>
                    <a:pt x="8702" y="6919"/>
                    <a:pt x="8377" y="7168"/>
                  </a:cubicBezTo>
                  <a:cubicBezTo>
                    <a:pt x="8344" y="7195"/>
                    <a:pt x="8309" y="7223"/>
                    <a:pt x="8267" y="7251"/>
                  </a:cubicBezTo>
                  <a:lnTo>
                    <a:pt x="8261" y="7258"/>
                  </a:lnTo>
                  <a:cubicBezTo>
                    <a:pt x="8239" y="7271"/>
                    <a:pt x="8219" y="7284"/>
                    <a:pt x="8204" y="7299"/>
                  </a:cubicBezTo>
                  <a:cubicBezTo>
                    <a:pt x="8073" y="7402"/>
                    <a:pt x="7942" y="7500"/>
                    <a:pt x="7811" y="7603"/>
                  </a:cubicBezTo>
                  <a:cubicBezTo>
                    <a:pt x="7735" y="7666"/>
                    <a:pt x="7665" y="7727"/>
                    <a:pt x="7589" y="7790"/>
                  </a:cubicBezTo>
                  <a:cubicBezTo>
                    <a:pt x="7514" y="7852"/>
                    <a:pt x="7438" y="7906"/>
                    <a:pt x="7362" y="7969"/>
                  </a:cubicBezTo>
                  <a:cubicBezTo>
                    <a:pt x="7340" y="7989"/>
                    <a:pt x="7314" y="8011"/>
                    <a:pt x="7285" y="8031"/>
                  </a:cubicBezTo>
                  <a:cubicBezTo>
                    <a:pt x="7189" y="8122"/>
                    <a:pt x="7085" y="8205"/>
                    <a:pt x="6989" y="8295"/>
                  </a:cubicBezTo>
                  <a:cubicBezTo>
                    <a:pt x="6967" y="8315"/>
                    <a:pt x="6940" y="8329"/>
                    <a:pt x="6919" y="8349"/>
                  </a:cubicBezTo>
                  <a:cubicBezTo>
                    <a:pt x="6463" y="8751"/>
                    <a:pt x="6028" y="9165"/>
                    <a:pt x="5598" y="9593"/>
                  </a:cubicBezTo>
                  <a:lnTo>
                    <a:pt x="5316" y="9449"/>
                  </a:lnTo>
                  <a:lnTo>
                    <a:pt x="0" y="14764"/>
                  </a:lnTo>
                  <a:lnTo>
                    <a:pt x="1078" y="15855"/>
                  </a:lnTo>
                  <a:lnTo>
                    <a:pt x="15634" y="1300"/>
                  </a:lnTo>
                  <a:lnTo>
                    <a:pt x="147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06" name="Google Shape;16606;p49"/>
            <p:cNvSpPr/>
            <p:nvPr/>
          </p:nvSpPr>
          <p:spPr>
            <a:xfrm>
              <a:off x="3177943" y="4022764"/>
              <a:ext cx="942591" cy="932246"/>
            </a:xfrm>
            <a:custGeom>
              <a:avLst/>
              <a:gdLst/>
              <a:ahLst/>
              <a:cxnLst/>
              <a:rect l="l" t="t" r="r" b="b"/>
              <a:pathLst>
                <a:path w="12483" h="12346" extrusionOk="0">
                  <a:moveTo>
                    <a:pt x="12483" y="1"/>
                  </a:moveTo>
                  <a:lnTo>
                    <a:pt x="12483" y="1"/>
                  </a:lnTo>
                  <a:cubicBezTo>
                    <a:pt x="11537" y="319"/>
                    <a:pt x="10562" y="568"/>
                    <a:pt x="9580" y="740"/>
                  </a:cubicBezTo>
                  <a:lnTo>
                    <a:pt x="1" y="10313"/>
                  </a:lnTo>
                  <a:lnTo>
                    <a:pt x="140" y="12345"/>
                  </a:lnTo>
                  <a:lnTo>
                    <a:pt x="124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07" name="Google Shape;16607;p49"/>
            <p:cNvSpPr/>
            <p:nvPr/>
          </p:nvSpPr>
          <p:spPr>
            <a:xfrm>
              <a:off x="3771913" y="684722"/>
              <a:ext cx="429576" cy="353915"/>
            </a:xfrm>
            <a:custGeom>
              <a:avLst/>
              <a:gdLst/>
              <a:ahLst/>
              <a:cxnLst/>
              <a:rect l="l" t="t" r="r" b="b"/>
              <a:pathLst>
                <a:path w="5689" h="4687" extrusionOk="0">
                  <a:moveTo>
                    <a:pt x="4418" y="1"/>
                  </a:moveTo>
                  <a:lnTo>
                    <a:pt x="0" y="4425"/>
                  </a:lnTo>
                  <a:cubicBezTo>
                    <a:pt x="55" y="4431"/>
                    <a:pt x="112" y="4431"/>
                    <a:pt x="173" y="4438"/>
                  </a:cubicBezTo>
                  <a:cubicBezTo>
                    <a:pt x="312" y="4451"/>
                    <a:pt x="450" y="4466"/>
                    <a:pt x="588" y="4479"/>
                  </a:cubicBezTo>
                  <a:cubicBezTo>
                    <a:pt x="622" y="4486"/>
                    <a:pt x="651" y="4493"/>
                    <a:pt x="686" y="4493"/>
                  </a:cubicBezTo>
                  <a:cubicBezTo>
                    <a:pt x="1092" y="4549"/>
                    <a:pt x="1500" y="4610"/>
                    <a:pt x="1901" y="4687"/>
                  </a:cubicBezTo>
                  <a:lnTo>
                    <a:pt x="5688" y="906"/>
                  </a:lnTo>
                  <a:cubicBezTo>
                    <a:pt x="5280" y="775"/>
                    <a:pt x="4866" y="657"/>
                    <a:pt x="4459" y="546"/>
                  </a:cubicBezTo>
                  <a:lnTo>
                    <a:pt x="44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08" name="Google Shape;16608;p49"/>
            <p:cNvSpPr/>
            <p:nvPr/>
          </p:nvSpPr>
          <p:spPr>
            <a:xfrm>
              <a:off x="4578295" y="711302"/>
              <a:ext cx="626809" cy="701488"/>
            </a:xfrm>
            <a:custGeom>
              <a:avLst/>
              <a:gdLst/>
              <a:ahLst/>
              <a:cxnLst/>
              <a:rect l="l" t="t" r="r" b="b"/>
              <a:pathLst>
                <a:path w="8301" h="9290" extrusionOk="0">
                  <a:moveTo>
                    <a:pt x="8301" y="0"/>
                  </a:moveTo>
                  <a:lnTo>
                    <a:pt x="1" y="8294"/>
                  </a:lnTo>
                  <a:cubicBezTo>
                    <a:pt x="407" y="8613"/>
                    <a:pt x="802" y="8944"/>
                    <a:pt x="1182" y="9289"/>
                  </a:cubicBezTo>
                  <a:lnTo>
                    <a:pt x="6213" y="4252"/>
                  </a:lnTo>
                  <a:lnTo>
                    <a:pt x="83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09" name="Google Shape;16609;p49"/>
            <p:cNvSpPr/>
            <p:nvPr/>
          </p:nvSpPr>
          <p:spPr>
            <a:xfrm>
              <a:off x="3590309" y="509386"/>
              <a:ext cx="513619" cy="507352"/>
            </a:xfrm>
            <a:custGeom>
              <a:avLst/>
              <a:gdLst/>
              <a:ahLst/>
              <a:cxnLst/>
              <a:rect l="l" t="t" r="r" b="b"/>
              <a:pathLst>
                <a:path w="6802" h="6719" extrusionOk="0">
                  <a:moveTo>
                    <a:pt x="6663" y="0"/>
                  </a:moveTo>
                  <a:lnTo>
                    <a:pt x="0" y="6664"/>
                  </a:lnTo>
                  <a:cubicBezTo>
                    <a:pt x="171" y="6660"/>
                    <a:pt x="341" y="6658"/>
                    <a:pt x="512" y="6658"/>
                  </a:cubicBezTo>
                  <a:cubicBezTo>
                    <a:pt x="1032" y="6658"/>
                    <a:pt x="1553" y="6675"/>
                    <a:pt x="2074" y="6712"/>
                  </a:cubicBezTo>
                  <a:cubicBezTo>
                    <a:pt x="2087" y="6718"/>
                    <a:pt x="2102" y="6718"/>
                    <a:pt x="2115" y="6718"/>
                  </a:cubicBezTo>
                  <a:lnTo>
                    <a:pt x="6801" y="2026"/>
                  </a:lnTo>
                  <a:lnTo>
                    <a:pt x="66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10" name="Google Shape;16610;p49"/>
            <p:cNvSpPr/>
            <p:nvPr/>
          </p:nvSpPr>
          <p:spPr>
            <a:xfrm>
              <a:off x="2160885" y="3863586"/>
              <a:ext cx="745812" cy="710851"/>
            </a:xfrm>
            <a:custGeom>
              <a:avLst/>
              <a:gdLst/>
              <a:ahLst/>
              <a:cxnLst/>
              <a:rect l="l" t="t" r="r" b="b"/>
              <a:pathLst>
                <a:path w="9877" h="9414" extrusionOk="0">
                  <a:moveTo>
                    <a:pt x="8502" y="0"/>
                  </a:moveTo>
                  <a:lnTo>
                    <a:pt x="0" y="8508"/>
                  </a:lnTo>
                  <a:lnTo>
                    <a:pt x="1258" y="9414"/>
                  </a:lnTo>
                  <a:lnTo>
                    <a:pt x="9877" y="795"/>
                  </a:lnTo>
                  <a:cubicBezTo>
                    <a:pt x="9406" y="546"/>
                    <a:pt x="8949" y="284"/>
                    <a:pt x="8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11" name="Google Shape;16611;p49"/>
            <p:cNvSpPr/>
            <p:nvPr/>
          </p:nvSpPr>
          <p:spPr>
            <a:xfrm>
              <a:off x="2760971" y="133643"/>
              <a:ext cx="1293788" cy="1145638"/>
            </a:xfrm>
            <a:custGeom>
              <a:avLst/>
              <a:gdLst/>
              <a:ahLst/>
              <a:cxnLst/>
              <a:rect l="l" t="t" r="r" b="b"/>
              <a:pathLst>
                <a:path w="17134" h="15172" extrusionOk="0">
                  <a:moveTo>
                    <a:pt x="15165" y="0"/>
                  </a:moveTo>
                  <a:lnTo>
                    <a:pt x="10935" y="4230"/>
                  </a:lnTo>
                  <a:lnTo>
                    <a:pt x="10154" y="7063"/>
                  </a:lnTo>
                  <a:cubicBezTo>
                    <a:pt x="9553" y="7098"/>
                    <a:pt x="8951" y="7153"/>
                    <a:pt x="8351" y="7229"/>
                  </a:cubicBezTo>
                  <a:cubicBezTo>
                    <a:pt x="8323" y="7229"/>
                    <a:pt x="8294" y="7236"/>
                    <a:pt x="8268" y="7236"/>
                  </a:cubicBezTo>
                  <a:cubicBezTo>
                    <a:pt x="8135" y="7257"/>
                    <a:pt x="8011" y="7270"/>
                    <a:pt x="7880" y="7292"/>
                  </a:cubicBezTo>
                  <a:lnTo>
                    <a:pt x="1" y="15171"/>
                  </a:lnTo>
                  <a:cubicBezTo>
                    <a:pt x="837" y="14597"/>
                    <a:pt x="1722" y="14086"/>
                    <a:pt x="2641" y="13643"/>
                  </a:cubicBezTo>
                  <a:cubicBezTo>
                    <a:pt x="2676" y="13630"/>
                    <a:pt x="2703" y="13615"/>
                    <a:pt x="2731" y="13602"/>
                  </a:cubicBezTo>
                  <a:cubicBezTo>
                    <a:pt x="2855" y="13547"/>
                    <a:pt x="2973" y="13491"/>
                    <a:pt x="3098" y="13436"/>
                  </a:cubicBezTo>
                  <a:cubicBezTo>
                    <a:pt x="3229" y="13381"/>
                    <a:pt x="3353" y="13318"/>
                    <a:pt x="3484" y="13264"/>
                  </a:cubicBezTo>
                  <a:cubicBezTo>
                    <a:pt x="3512" y="13249"/>
                    <a:pt x="3547" y="13242"/>
                    <a:pt x="3574" y="13229"/>
                  </a:cubicBezTo>
                  <a:cubicBezTo>
                    <a:pt x="3864" y="13104"/>
                    <a:pt x="4162" y="12993"/>
                    <a:pt x="4453" y="12884"/>
                  </a:cubicBezTo>
                  <a:lnTo>
                    <a:pt x="17134" y="201"/>
                  </a:lnTo>
                  <a:lnTo>
                    <a:pt x="151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12" name="Google Shape;16612;p49"/>
            <p:cNvSpPr/>
            <p:nvPr/>
          </p:nvSpPr>
          <p:spPr>
            <a:xfrm>
              <a:off x="3596048" y="116351"/>
              <a:ext cx="288675" cy="303777"/>
            </a:xfrm>
            <a:custGeom>
              <a:avLst/>
              <a:gdLst/>
              <a:ahLst/>
              <a:cxnLst/>
              <a:rect l="l" t="t" r="r" b="b"/>
              <a:pathLst>
                <a:path w="3823" h="4023" extrusionOk="0">
                  <a:moveTo>
                    <a:pt x="1853" y="0"/>
                  </a:moveTo>
                  <a:lnTo>
                    <a:pt x="830" y="1024"/>
                  </a:lnTo>
                  <a:lnTo>
                    <a:pt x="1" y="4023"/>
                  </a:lnTo>
                  <a:lnTo>
                    <a:pt x="3822" y="201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13" name="Google Shape;16613;p49"/>
            <p:cNvSpPr/>
            <p:nvPr/>
          </p:nvSpPr>
          <p:spPr>
            <a:xfrm>
              <a:off x="3134147" y="158184"/>
              <a:ext cx="946291" cy="935191"/>
            </a:xfrm>
            <a:custGeom>
              <a:avLst/>
              <a:gdLst/>
              <a:ahLst/>
              <a:cxnLst/>
              <a:rect l="l" t="t" r="r" b="b"/>
              <a:pathLst>
                <a:path w="12532" h="12385" extrusionOk="0">
                  <a:moveTo>
                    <a:pt x="12393" y="0"/>
                  </a:moveTo>
                  <a:lnTo>
                    <a:pt x="0" y="12385"/>
                  </a:lnTo>
                  <a:cubicBezTo>
                    <a:pt x="954" y="12068"/>
                    <a:pt x="1929" y="11812"/>
                    <a:pt x="2918" y="11638"/>
                  </a:cubicBezTo>
                  <a:lnTo>
                    <a:pt x="12532" y="2026"/>
                  </a:lnTo>
                  <a:lnTo>
                    <a:pt x="123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14" name="Google Shape;16614;p49"/>
            <p:cNvSpPr/>
            <p:nvPr/>
          </p:nvSpPr>
          <p:spPr>
            <a:xfrm>
              <a:off x="4468729" y="618499"/>
              <a:ext cx="736902" cy="708737"/>
            </a:xfrm>
            <a:custGeom>
              <a:avLst/>
              <a:gdLst/>
              <a:ahLst/>
              <a:cxnLst/>
              <a:rect l="l" t="t" r="r" b="b"/>
              <a:pathLst>
                <a:path w="9759" h="9386" extrusionOk="0">
                  <a:moveTo>
                    <a:pt x="8501" y="0"/>
                  </a:moveTo>
                  <a:lnTo>
                    <a:pt x="0" y="8495"/>
                  </a:lnTo>
                  <a:cubicBezTo>
                    <a:pt x="144" y="8591"/>
                    <a:pt x="290" y="8680"/>
                    <a:pt x="435" y="8785"/>
                  </a:cubicBezTo>
                  <a:cubicBezTo>
                    <a:pt x="463" y="8798"/>
                    <a:pt x="489" y="8818"/>
                    <a:pt x="518" y="8840"/>
                  </a:cubicBezTo>
                  <a:cubicBezTo>
                    <a:pt x="629" y="8916"/>
                    <a:pt x="738" y="8992"/>
                    <a:pt x="843" y="9075"/>
                  </a:cubicBezTo>
                  <a:cubicBezTo>
                    <a:pt x="961" y="9158"/>
                    <a:pt x="1078" y="9233"/>
                    <a:pt x="1188" y="9316"/>
                  </a:cubicBezTo>
                  <a:cubicBezTo>
                    <a:pt x="1216" y="9337"/>
                    <a:pt x="1236" y="9357"/>
                    <a:pt x="1264" y="9379"/>
                  </a:cubicBezTo>
                  <a:cubicBezTo>
                    <a:pt x="1271" y="9379"/>
                    <a:pt x="1271" y="9385"/>
                    <a:pt x="1277" y="9385"/>
                  </a:cubicBezTo>
                  <a:lnTo>
                    <a:pt x="9759" y="906"/>
                  </a:lnTo>
                  <a:lnTo>
                    <a:pt x="85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15" name="Google Shape;16615;p49"/>
            <p:cNvSpPr/>
            <p:nvPr/>
          </p:nvSpPr>
          <p:spPr>
            <a:xfrm>
              <a:off x="4350176" y="539666"/>
              <a:ext cx="746341" cy="710927"/>
            </a:xfrm>
            <a:custGeom>
              <a:avLst/>
              <a:gdLst/>
              <a:ahLst/>
              <a:cxnLst/>
              <a:rect l="l" t="t" r="r" b="b"/>
              <a:pathLst>
                <a:path w="9884" h="9415" extrusionOk="0">
                  <a:moveTo>
                    <a:pt x="8627" y="1"/>
                  </a:moveTo>
                  <a:lnTo>
                    <a:pt x="1" y="8618"/>
                  </a:lnTo>
                  <a:cubicBezTo>
                    <a:pt x="470" y="8867"/>
                    <a:pt x="927" y="9131"/>
                    <a:pt x="1376" y="9414"/>
                  </a:cubicBezTo>
                  <a:lnTo>
                    <a:pt x="9884" y="905"/>
                  </a:lnTo>
                  <a:lnTo>
                    <a:pt x="8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16" name="Google Shape;16616;p49"/>
            <p:cNvSpPr/>
            <p:nvPr/>
          </p:nvSpPr>
          <p:spPr>
            <a:xfrm>
              <a:off x="2055925" y="3701238"/>
              <a:ext cx="622731" cy="697863"/>
            </a:xfrm>
            <a:custGeom>
              <a:avLst/>
              <a:gdLst/>
              <a:ahLst/>
              <a:cxnLst/>
              <a:rect l="l" t="t" r="r" b="b"/>
              <a:pathLst>
                <a:path w="8247" h="9242" extrusionOk="0">
                  <a:moveTo>
                    <a:pt x="7072" y="1"/>
                  </a:moveTo>
                  <a:lnTo>
                    <a:pt x="2081" y="4992"/>
                  </a:lnTo>
                  <a:lnTo>
                    <a:pt x="0" y="9242"/>
                  </a:lnTo>
                  <a:lnTo>
                    <a:pt x="8246" y="996"/>
                  </a:lnTo>
                  <a:cubicBezTo>
                    <a:pt x="7845" y="679"/>
                    <a:pt x="7452" y="347"/>
                    <a:pt x="7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17" name="Google Shape;16617;p49"/>
            <p:cNvSpPr/>
            <p:nvPr/>
          </p:nvSpPr>
          <p:spPr>
            <a:xfrm>
              <a:off x="4222789" y="465061"/>
              <a:ext cx="764690" cy="717647"/>
            </a:xfrm>
            <a:custGeom>
              <a:avLst/>
              <a:gdLst/>
              <a:ahLst/>
              <a:cxnLst/>
              <a:rect l="l" t="t" r="r" b="b"/>
              <a:pathLst>
                <a:path w="10127" h="9504" extrusionOk="0">
                  <a:moveTo>
                    <a:pt x="8938" y="0"/>
                  </a:moveTo>
                  <a:lnTo>
                    <a:pt x="3491" y="5356"/>
                  </a:lnTo>
                  <a:cubicBezTo>
                    <a:pt x="3484" y="5356"/>
                    <a:pt x="3478" y="5350"/>
                    <a:pt x="3471" y="5343"/>
                  </a:cubicBezTo>
                  <a:lnTo>
                    <a:pt x="1" y="8812"/>
                  </a:lnTo>
                  <a:cubicBezTo>
                    <a:pt x="499" y="9025"/>
                    <a:pt x="996" y="9254"/>
                    <a:pt x="1481" y="9503"/>
                  </a:cubicBezTo>
                  <a:lnTo>
                    <a:pt x="10126" y="856"/>
                  </a:lnTo>
                  <a:lnTo>
                    <a:pt x="89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18" name="Google Shape;16618;p49"/>
            <p:cNvSpPr/>
            <p:nvPr/>
          </p:nvSpPr>
          <p:spPr>
            <a:xfrm>
              <a:off x="3935243" y="758874"/>
              <a:ext cx="403979" cy="316311"/>
            </a:xfrm>
            <a:custGeom>
              <a:avLst/>
              <a:gdLst/>
              <a:ahLst/>
              <a:cxnLst/>
              <a:rect l="l" t="t" r="r" b="b"/>
              <a:pathLst>
                <a:path w="5350" h="4189" extrusionOk="0">
                  <a:moveTo>
                    <a:pt x="3761" y="1"/>
                  </a:moveTo>
                  <a:lnTo>
                    <a:pt x="0" y="3759"/>
                  </a:lnTo>
                  <a:cubicBezTo>
                    <a:pt x="588" y="3877"/>
                    <a:pt x="1168" y="4023"/>
                    <a:pt x="1736" y="4189"/>
                  </a:cubicBezTo>
                  <a:lnTo>
                    <a:pt x="5350" y="581"/>
                  </a:lnTo>
                  <a:cubicBezTo>
                    <a:pt x="5274" y="546"/>
                    <a:pt x="5199" y="518"/>
                    <a:pt x="5116" y="483"/>
                  </a:cubicBezTo>
                  <a:cubicBezTo>
                    <a:pt x="5025" y="448"/>
                    <a:pt x="4935" y="415"/>
                    <a:pt x="4846" y="380"/>
                  </a:cubicBezTo>
                  <a:cubicBezTo>
                    <a:pt x="4756" y="346"/>
                    <a:pt x="4667" y="311"/>
                    <a:pt x="4577" y="283"/>
                  </a:cubicBezTo>
                  <a:cubicBezTo>
                    <a:pt x="4424" y="221"/>
                    <a:pt x="4265" y="166"/>
                    <a:pt x="4113" y="117"/>
                  </a:cubicBezTo>
                  <a:cubicBezTo>
                    <a:pt x="4086" y="103"/>
                    <a:pt x="4058" y="97"/>
                    <a:pt x="4030" y="90"/>
                  </a:cubicBezTo>
                  <a:cubicBezTo>
                    <a:pt x="3940" y="55"/>
                    <a:pt x="3850" y="27"/>
                    <a:pt x="3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19" name="Google Shape;16619;p49"/>
            <p:cNvSpPr/>
            <p:nvPr/>
          </p:nvSpPr>
          <p:spPr>
            <a:xfrm>
              <a:off x="4085057" y="809467"/>
              <a:ext cx="383742" cy="314197"/>
            </a:xfrm>
            <a:custGeom>
              <a:avLst/>
              <a:gdLst/>
              <a:ahLst/>
              <a:cxnLst/>
              <a:rect l="l" t="t" r="r" b="b"/>
              <a:pathLst>
                <a:path w="5082" h="4161" extrusionOk="0">
                  <a:moveTo>
                    <a:pt x="3595" y="1"/>
                  </a:moveTo>
                  <a:lnTo>
                    <a:pt x="0" y="3594"/>
                  </a:lnTo>
                  <a:cubicBezTo>
                    <a:pt x="539" y="3760"/>
                    <a:pt x="1072" y="3954"/>
                    <a:pt x="1598" y="4161"/>
                  </a:cubicBezTo>
                  <a:lnTo>
                    <a:pt x="5081" y="678"/>
                  </a:lnTo>
                  <a:cubicBezTo>
                    <a:pt x="4617" y="450"/>
                    <a:pt x="4147" y="235"/>
                    <a:pt x="3671" y="36"/>
                  </a:cubicBezTo>
                  <a:cubicBezTo>
                    <a:pt x="3643" y="21"/>
                    <a:pt x="3615" y="14"/>
                    <a:pt x="35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0" name="Google Shape;16620;p49"/>
            <p:cNvSpPr/>
            <p:nvPr/>
          </p:nvSpPr>
          <p:spPr>
            <a:xfrm>
              <a:off x="3383635" y="333521"/>
              <a:ext cx="708737" cy="698392"/>
            </a:xfrm>
            <a:custGeom>
              <a:avLst/>
              <a:gdLst/>
              <a:ahLst/>
              <a:cxnLst/>
              <a:rect l="l" t="t" r="r" b="b"/>
              <a:pathLst>
                <a:path w="9386" h="9249" extrusionOk="0">
                  <a:moveTo>
                    <a:pt x="9248" y="0"/>
                  </a:moveTo>
                  <a:lnTo>
                    <a:pt x="0" y="9248"/>
                  </a:lnTo>
                  <a:cubicBezTo>
                    <a:pt x="795" y="9124"/>
                    <a:pt x="1604" y="9041"/>
                    <a:pt x="2412" y="9006"/>
                  </a:cubicBezTo>
                  <a:lnTo>
                    <a:pt x="9386" y="2032"/>
                  </a:lnTo>
                  <a:lnTo>
                    <a:pt x="92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1" name="Google Shape;16621;p49"/>
            <p:cNvSpPr/>
            <p:nvPr/>
          </p:nvSpPr>
          <p:spPr>
            <a:xfrm>
              <a:off x="3166088" y="4083777"/>
              <a:ext cx="706094" cy="695825"/>
            </a:xfrm>
            <a:custGeom>
              <a:avLst/>
              <a:gdLst/>
              <a:ahLst/>
              <a:cxnLst/>
              <a:rect l="l" t="t" r="r" b="b"/>
              <a:pathLst>
                <a:path w="9351" h="9215" extrusionOk="0">
                  <a:moveTo>
                    <a:pt x="9350" y="1"/>
                  </a:moveTo>
                  <a:lnTo>
                    <a:pt x="9350" y="1"/>
                  </a:lnTo>
                  <a:cubicBezTo>
                    <a:pt x="8556" y="125"/>
                    <a:pt x="7755" y="208"/>
                    <a:pt x="6945" y="236"/>
                  </a:cubicBezTo>
                  <a:lnTo>
                    <a:pt x="0" y="7183"/>
                  </a:lnTo>
                  <a:lnTo>
                    <a:pt x="138" y="9215"/>
                  </a:lnTo>
                  <a:lnTo>
                    <a:pt x="9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2" name="Google Shape;16622;p49"/>
            <p:cNvSpPr/>
            <p:nvPr/>
          </p:nvSpPr>
          <p:spPr>
            <a:xfrm>
              <a:off x="2269848" y="3931999"/>
              <a:ext cx="764161" cy="718100"/>
            </a:xfrm>
            <a:custGeom>
              <a:avLst/>
              <a:gdLst/>
              <a:ahLst/>
              <a:cxnLst/>
              <a:rect l="l" t="t" r="r" b="b"/>
              <a:pathLst>
                <a:path w="10120" h="9510" extrusionOk="0">
                  <a:moveTo>
                    <a:pt x="8641" y="0"/>
                  </a:moveTo>
                  <a:lnTo>
                    <a:pt x="1" y="8639"/>
                  </a:lnTo>
                  <a:lnTo>
                    <a:pt x="1203" y="9510"/>
                  </a:lnTo>
                  <a:lnTo>
                    <a:pt x="6651" y="4154"/>
                  </a:lnTo>
                  <a:lnTo>
                    <a:pt x="6657" y="4154"/>
                  </a:lnTo>
                  <a:lnTo>
                    <a:pt x="10119" y="683"/>
                  </a:lnTo>
                  <a:cubicBezTo>
                    <a:pt x="9621" y="476"/>
                    <a:pt x="9124" y="249"/>
                    <a:pt x="8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3" name="Google Shape;16623;p49"/>
            <p:cNvSpPr/>
            <p:nvPr/>
          </p:nvSpPr>
          <p:spPr>
            <a:xfrm>
              <a:off x="1580432" y="1031318"/>
              <a:ext cx="412964" cy="385252"/>
            </a:xfrm>
            <a:custGeom>
              <a:avLst/>
              <a:gdLst/>
              <a:ahLst/>
              <a:cxnLst/>
              <a:rect l="l" t="t" r="r" b="b"/>
              <a:pathLst>
                <a:path w="5469" h="5102" extrusionOk="0">
                  <a:moveTo>
                    <a:pt x="4010" y="0"/>
                  </a:moveTo>
                  <a:lnTo>
                    <a:pt x="1" y="4008"/>
                  </a:lnTo>
                  <a:lnTo>
                    <a:pt x="1079" y="5101"/>
                  </a:lnTo>
                  <a:lnTo>
                    <a:pt x="5468" y="712"/>
                  </a:lnTo>
                  <a:lnTo>
                    <a:pt x="40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4" name="Google Shape;16624;p49"/>
            <p:cNvSpPr/>
            <p:nvPr/>
          </p:nvSpPr>
          <p:spPr>
            <a:xfrm>
              <a:off x="5710734" y="2659638"/>
              <a:ext cx="360183" cy="360183"/>
            </a:xfrm>
            <a:custGeom>
              <a:avLst/>
              <a:gdLst/>
              <a:ahLst/>
              <a:cxnLst/>
              <a:rect l="l" t="t" r="r" b="b"/>
              <a:pathLst>
                <a:path w="4770" h="4770" extrusionOk="0">
                  <a:moveTo>
                    <a:pt x="4769" y="0"/>
                  </a:moveTo>
                  <a:lnTo>
                    <a:pt x="0" y="4769"/>
                  </a:lnTo>
                  <a:lnTo>
                    <a:pt x="2323" y="4610"/>
                  </a:lnTo>
                  <a:lnTo>
                    <a:pt x="4521" y="2412"/>
                  </a:lnTo>
                  <a:lnTo>
                    <a:pt x="47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5" name="Google Shape;16625;p49"/>
            <p:cNvSpPr/>
            <p:nvPr/>
          </p:nvSpPr>
          <p:spPr>
            <a:xfrm>
              <a:off x="5509346" y="2578690"/>
              <a:ext cx="566325" cy="454646"/>
            </a:xfrm>
            <a:custGeom>
              <a:avLst/>
              <a:gdLst/>
              <a:ahLst/>
              <a:cxnLst/>
              <a:rect l="l" t="t" r="r" b="b"/>
              <a:pathLst>
                <a:path w="7500" h="6021" extrusionOk="0">
                  <a:moveTo>
                    <a:pt x="6020" y="1"/>
                  </a:moveTo>
                  <a:lnTo>
                    <a:pt x="0" y="6020"/>
                  </a:lnTo>
                  <a:lnTo>
                    <a:pt x="2322" y="5861"/>
                  </a:lnTo>
                  <a:lnTo>
                    <a:pt x="7471" y="719"/>
                  </a:lnTo>
                  <a:lnTo>
                    <a:pt x="7499" y="415"/>
                  </a:lnTo>
                  <a:lnTo>
                    <a:pt x="60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6" name="Google Shape;16626;p49"/>
            <p:cNvSpPr/>
            <p:nvPr/>
          </p:nvSpPr>
          <p:spPr>
            <a:xfrm>
              <a:off x="3055313" y="4075999"/>
              <a:ext cx="429048" cy="351801"/>
            </a:xfrm>
            <a:custGeom>
              <a:avLst/>
              <a:gdLst/>
              <a:ahLst/>
              <a:cxnLst/>
              <a:rect l="l" t="t" r="r" b="b"/>
              <a:pathLst>
                <a:path w="5682" h="4659" extrusionOk="0">
                  <a:moveTo>
                    <a:pt x="3781" y="1"/>
                  </a:moveTo>
                  <a:lnTo>
                    <a:pt x="1" y="3781"/>
                  </a:lnTo>
                  <a:cubicBezTo>
                    <a:pt x="415" y="3912"/>
                    <a:pt x="837" y="4036"/>
                    <a:pt x="1260" y="4148"/>
                  </a:cubicBezTo>
                  <a:lnTo>
                    <a:pt x="1293" y="4658"/>
                  </a:lnTo>
                  <a:lnTo>
                    <a:pt x="5682" y="269"/>
                  </a:lnTo>
                  <a:cubicBezTo>
                    <a:pt x="5627" y="263"/>
                    <a:pt x="5572" y="256"/>
                    <a:pt x="5516" y="249"/>
                  </a:cubicBezTo>
                  <a:cubicBezTo>
                    <a:pt x="5385" y="236"/>
                    <a:pt x="5254" y="228"/>
                    <a:pt x="5130" y="208"/>
                  </a:cubicBezTo>
                  <a:cubicBezTo>
                    <a:pt x="5095" y="208"/>
                    <a:pt x="5060" y="201"/>
                    <a:pt x="5025" y="201"/>
                  </a:cubicBezTo>
                  <a:cubicBezTo>
                    <a:pt x="4610" y="145"/>
                    <a:pt x="4196" y="77"/>
                    <a:pt x="3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7" name="Google Shape;16627;p49"/>
            <p:cNvSpPr/>
            <p:nvPr/>
          </p:nvSpPr>
          <p:spPr>
            <a:xfrm>
              <a:off x="2538667" y="390380"/>
              <a:ext cx="426405" cy="490664"/>
            </a:xfrm>
            <a:custGeom>
              <a:avLst/>
              <a:gdLst/>
              <a:ahLst/>
              <a:cxnLst/>
              <a:rect l="l" t="t" r="r" b="b"/>
              <a:pathLst>
                <a:path w="5647" h="6498" extrusionOk="0">
                  <a:moveTo>
                    <a:pt x="4776" y="1"/>
                  </a:moveTo>
                  <a:lnTo>
                    <a:pt x="0" y="4769"/>
                  </a:lnTo>
                  <a:lnTo>
                    <a:pt x="450" y="6498"/>
                  </a:lnTo>
                  <a:lnTo>
                    <a:pt x="5647" y="1299"/>
                  </a:lnTo>
                  <a:lnTo>
                    <a:pt x="47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8" name="Google Shape;16628;p49"/>
            <p:cNvSpPr/>
            <p:nvPr/>
          </p:nvSpPr>
          <p:spPr>
            <a:xfrm>
              <a:off x="2917581" y="4039452"/>
              <a:ext cx="403450" cy="316311"/>
            </a:xfrm>
            <a:custGeom>
              <a:avLst/>
              <a:gdLst/>
              <a:ahLst/>
              <a:cxnLst/>
              <a:rect l="l" t="t" r="r" b="b"/>
              <a:pathLst>
                <a:path w="5343" h="4189" extrusionOk="0">
                  <a:moveTo>
                    <a:pt x="3608" y="0"/>
                  </a:moveTo>
                  <a:lnTo>
                    <a:pt x="0" y="3608"/>
                  </a:lnTo>
                  <a:cubicBezTo>
                    <a:pt x="83" y="3643"/>
                    <a:pt x="173" y="3678"/>
                    <a:pt x="256" y="3713"/>
                  </a:cubicBezTo>
                  <a:cubicBezTo>
                    <a:pt x="347" y="3747"/>
                    <a:pt x="436" y="3781"/>
                    <a:pt x="526" y="3815"/>
                  </a:cubicBezTo>
                  <a:cubicBezTo>
                    <a:pt x="615" y="3850"/>
                    <a:pt x="705" y="3885"/>
                    <a:pt x="795" y="3913"/>
                  </a:cubicBezTo>
                  <a:cubicBezTo>
                    <a:pt x="954" y="3975"/>
                    <a:pt x="1106" y="4023"/>
                    <a:pt x="1259" y="4079"/>
                  </a:cubicBezTo>
                  <a:cubicBezTo>
                    <a:pt x="1286" y="4092"/>
                    <a:pt x="1314" y="4099"/>
                    <a:pt x="1349" y="4106"/>
                  </a:cubicBezTo>
                  <a:cubicBezTo>
                    <a:pt x="1425" y="4134"/>
                    <a:pt x="1508" y="4162"/>
                    <a:pt x="1583" y="4189"/>
                  </a:cubicBezTo>
                  <a:lnTo>
                    <a:pt x="5343" y="430"/>
                  </a:lnTo>
                  <a:cubicBezTo>
                    <a:pt x="4762" y="312"/>
                    <a:pt x="4182" y="166"/>
                    <a:pt x="3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29" name="Google Shape;16629;p49"/>
            <p:cNvSpPr/>
            <p:nvPr/>
          </p:nvSpPr>
          <p:spPr>
            <a:xfrm>
              <a:off x="2788155" y="3990445"/>
              <a:ext cx="383591" cy="314197"/>
            </a:xfrm>
            <a:custGeom>
              <a:avLst/>
              <a:gdLst/>
              <a:ahLst/>
              <a:cxnLst/>
              <a:rect l="l" t="t" r="r" b="b"/>
              <a:pathLst>
                <a:path w="5080" h="4161" extrusionOk="0">
                  <a:moveTo>
                    <a:pt x="3484" y="1"/>
                  </a:moveTo>
                  <a:lnTo>
                    <a:pt x="1" y="3484"/>
                  </a:lnTo>
                  <a:cubicBezTo>
                    <a:pt x="470" y="3718"/>
                    <a:pt x="948" y="3940"/>
                    <a:pt x="1430" y="4139"/>
                  </a:cubicBezTo>
                  <a:cubicBezTo>
                    <a:pt x="1452" y="4148"/>
                    <a:pt x="1472" y="4154"/>
                    <a:pt x="1487" y="4161"/>
                  </a:cubicBezTo>
                  <a:lnTo>
                    <a:pt x="5080" y="573"/>
                  </a:lnTo>
                  <a:cubicBezTo>
                    <a:pt x="4541" y="407"/>
                    <a:pt x="4010" y="215"/>
                    <a:pt x="3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0" name="Google Shape;16630;p49"/>
            <p:cNvSpPr/>
            <p:nvPr/>
          </p:nvSpPr>
          <p:spPr>
            <a:xfrm>
              <a:off x="3542284" y="4951172"/>
              <a:ext cx="49082" cy="52781"/>
            </a:xfrm>
            <a:custGeom>
              <a:avLst/>
              <a:gdLst/>
              <a:ahLst/>
              <a:cxnLst/>
              <a:rect l="l" t="t" r="r" b="b"/>
              <a:pathLst>
                <a:path w="650" h="699" extrusionOk="0">
                  <a:moveTo>
                    <a:pt x="650" y="0"/>
                  </a:moveTo>
                  <a:lnTo>
                    <a:pt x="1" y="651"/>
                  </a:lnTo>
                  <a:lnTo>
                    <a:pt x="457" y="699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1" name="Google Shape;16631;p49"/>
            <p:cNvSpPr/>
            <p:nvPr/>
          </p:nvSpPr>
          <p:spPr>
            <a:xfrm>
              <a:off x="2500081" y="278171"/>
              <a:ext cx="389330" cy="453589"/>
            </a:xfrm>
            <a:custGeom>
              <a:avLst/>
              <a:gdLst/>
              <a:ahLst/>
              <a:cxnLst/>
              <a:rect l="l" t="t" r="r" b="b"/>
              <a:pathLst>
                <a:path w="5156" h="6007" extrusionOk="0">
                  <a:moveTo>
                    <a:pt x="4285" y="0"/>
                  </a:moveTo>
                  <a:lnTo>
                    <a:pt x="0" y="4285"/>
                  </a:lnTo>
                  <a:lnTo>
                    <a:pt x="450" y="6007"/>
                  </a:lnTo>
                  <a:lnTo>
                    <a:pt x="5156" y="1299"/>
                  </a:lnTo>
                  <a:lnTo>
                    <a:pt x="4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2" name="Google Shape;16632;p49"/>
            <p:cNvSpPr/>
            <p:nvPr/>
          </p:nvSpPr>
          <p:spPr>
            <a:xfrm>
              <a:off x="2461495" y="252573"/>
              <a:ext cx="352783" cy="330432"/>
            </a:xfrm>
            <a:custGeom>
              <a:avLst/>
              <a:gdLst/>
              <a:ahLst/>
              <a:cxnLst/>
              <a:rect l="l" t="t" r="r" b="b"/>
              <a:pathLst>
                <a:path w="4672" h="4376" extrusionOk="0">
                  <a:moveTo>
                    <a:pt x="4575" y="1"/>
                  </a:moveTo>
                  <a:lnTo>
                    <a:pt x="1079" y="1577"/>
                  </a:lnTo>
                  <a:lnTo>
                    <a:pt x="1" y="2648"/>
                  </a:lnTo>
                  <a:lnTo>
                    <a:pt x="448" y="4375"/>
                  </a:lnTo>
                  <a:lnTo>
                    <a:pt x="4672" y="153"/>
                  </a:lnTo>
                  <a:lnTo>
                    <a:pt x="45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3" name="Google Shape;16633;p49"/>
            <p:cNvSpPr/>
            <p:nvPr/>
          </p:nvSpPr>
          <p:spPr>
            <a:xfrm>
              <a:off x="3927994" y="2537990"/>
              <a:ext cx="2017099" cy="1888807"/>
            </a:xfrm>
            <a:custGeom>
              <a:avLst/>
              <a:gdLst/>
              <a:ahLst/>
              <a:cxnLst/>
              <a:rect l="l" t="t" r="r" b="b"/>
              <a:pathLst>
                <a:path w="26713" h="25014" extrusionOk="0">
                  <a:moveTo>
                    <a:pt x="25013" y="1"/>
                  </a:moveTo>
                  <a:lnTo>
                    <a:pt x="12234" y="12786"/>
                  </a:lnTo>
                  <a:cubicBezTo>
                    <a:pt x="11175" y="14148"/>
                    <a:pt x="9953" y="15371"/>
                    <a:pt x="8598" y="16422"/>
                  </a:cubicBezTo>
                  <a:lnTo>
                    <a:pt x="0" y="25013"/>
                  </a:lnTo>
                  <a:cubicBezTo>
                    <a:pt x="20" y="25013"/>
                    <a:pt x="42" y="25007"/>
                    <a:pt x="55" y="25007"/>
                  </a:cubicBezTo>
                  <a:cubicBezTo>
                    <a:pt x="153" y="24992"/>
                    <a:pt x="249" y="24978"/>
                    <a:pt x="339" y="24958"/>
                  </a:cubicBezTo>
                  <a:cubicBezTo>
                    <a:pt x="505" y="24930"/>
                    <a:pt x="664" y="24902"/>
                    <a:pt x="830" y="24867"/>
                  </a:cubicBezTo>
                  <a:cubicBezTo>
                    <a:pt x="850" y="24867"/>
                    <a:pt x="871" y="24861"/>
                    <a:pt x="899" y="24854"/>
                  </a:cubicBezTo>
                  <a:lnTo>
                    <a:pt x="913" y="24854"/>
                  </a:lnTo>
                  <a:cubicBezTo>
                    <a:pt x="1506" y="24736"/>
                    <a:pt x="2094" y="24599"/>
                    <a:pt x="2674" y="24439"/>
                  </a:cubicBezTo>
                  <a:lnTo>
                    <a:pt x="2702" y="24481"/>
                  </a:lnTo>
                  <a:lnTo>
                    <a:pt x="20196" y="6987"/>
                  </a:lnTo>
                  <a:cubicBezTo>
                    <a:pt x="20231" y="6863"/>
                    <a:pt x="20265" y="6732"/>
                    <a:pt x="20299" y="6608"/>
                  </a:cubicBezTo>
                  <a:lnTo>
                    <a:pt x="20604" y="6588"/>
                  </a:lnTo>
                  <a:lnTo>
                    <a:pt x="26713" y="470"/>
                  </a:lnTo>
                  <a:lnTo>
                    <a:pt x="25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4" name="Google Shape;16634;p49"/>
            <p:cNvSpPr/>
            <p:nvPr/>
          </p:nvSpPr>
          <p:spPr>
            <a:xfrm>
              <a:off x="3154535" y="4098426"/>
              <a:ext cx="511505" cy="505237"/>
            </a:xfrm>
            <a:custGeom>
              <a:avLst/>
              <a:gdLst/>
              <a:ahLst/>
              <a:cxnLst/>
              <a:rect l="l" t="t" r="r" b="b"/>
              <a:pathLst>
                <a:path w="6774" h="6691" extrusionOk="0">
                  <a:moveTo>
                    <a:pt x="4658" y="1"/>
                  </a:moveTo>
                  <a:lnTo>
                    <a:pt x="0" y="4658"/>
                  </a:lnTo>
                  <a:lnTo>
                    <a:pt x="131" y="6690"/>
                  </a:lnTo>
                  <a:lnTo>
                    <a:pt x="6773" y="55"/>
                  </a:lnTo>
                  <a:lnTo>
                    <a:pt x="6773" y="55"/>
                  </a:lnTo>
                  <a:cubicBezTo>
                    <a:pt x="6605" y="59"/>
                    <a:pt x="6436" y="61"/>
                    <a:pt x="6268" y="61"/>
                  </a:cubicBezTo>
                  <a:cubicBezTo>
                    <a:pt x="5755" y="61"/>
                    <a:pt x="5244" y="43"/>
                    <a:pt x="4735" y="7"/>
                  </a:cubicBezTo>
                  <a:cubicBezTo>
                    <a:pt x="4706" y="1"/>
                    <a:pt x="4686" y="1"/>
                    <a:pt x="4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5" name="Google Shape;16635;p49"/>
            <p:cNvSpPr/>
            <p:nvPr/>
          </p:nvSpPr>
          <p:spPr>
            <a:xfrm>
              <a:off x="1136350" y="86675"/>
              <a:ext cx="4941903" cy="4941752"/>
            </a:xfrm>
            <a:custGeom>
              <a:avLst/>
              <a:gdLst/>
              <a:ahLst/>
              <a:cxnLst/>
              <a:rect l="l" t="t" r="r" b="b"/>
              <a:pathLst>
                <a:path w="65447" h="65445" extrusionOk="0">
                  <a:moveTo>
                    <a:pt x="32761" y="12552"/>
                  </a:moveTo>
                  <a:cubicBezTo>
                    <a:pt x="33258" y="12552"/>
                    <a:pt x="33764" y="12572"/>
                    <a:pt x="34262" y="12607"/>
                  </a:cubicBezTo>
                  <a:lnTo>
                    <a:pt x="34358" y="12620"/>
                  </a:lnTo>
                  <a:cubicBezTo>
                    <a:pt x="34448" y="12627"/>
                    <a:pt x="34544" y="12635"/>
                    <a:pt x="34642" y="12648"/>
                  </a:cubicBezTo>
                  <a:lnTo>
                    <a:pt x="34862" y="12668"/>
                  </a:lnTo>
                  <a:cubicBezTo>
                    <a:pt x="34967" y="12676"/>
                    <a:pt x="35063" y="12690"/>
                    <a:pt x="35166" y="12696"/>
                  </a:cubicBezTo>
                  <a:lnTo>
                    <a:pt x="35257" y="12709"/>
                  </a:lnTo>
                  <a:cubicBezTo>
                    <a:pt x="38415" y="13118"/>
                    <a:pt x="41477" y="14279"/>
                    <a:pt x="44110" y="16068"/>
                  </a:cubicBezTo>
                  <a:lnTo>
                    <a:pt x="44186" y="16125"/>
                  </a:lnTo>
                  <a:cubicBezTo>
                    <a:pt x="44269" y="16180"/>
                    <a:pt x="44345" y="16234"/>
                    <a:pt x="44422" y="16291"/>
                  </a:cubicBezTo>
                  <a:lnTo>
                    <a:pt x="44601" y="16422"/>
                  </a:lnTo>
                  <a:cubicBezTo>
                    <a:pt x="44684" y="16483"/>
                    <a:pt x="44767" y="16540"/>
                    <a:pt x="44850" y="16601"/>
                  </a:cubicBezTo>
                  <a:lnTo>
                    <a:pt x="44926" y="16664"/>
                  </a:lnTo>
                  <a:cubicBezTo>
                    <a:pt x="47456" y="18591"/>
                    <a:pt x="49529" y="21128"/>
                    <a:pt x="50911" y="23997"/>
                  </a:cubicBezTo>
                  <a:lnTo>
                    <a:pt x="50952" y="24080"/>
                  </a:lnTo>
                  <a:cubicBezTo>
                    <a:pt x="50987" y="24163"/>
                    <a:pt x="51029" y="24246"/>
                    <a:pt x="51063" y="24329"/>
                  </a:cubicBezTo>
                  <a:lnTo>
                    <a:pt x="51153" y="24528"/>
                  </a:lnTo>
                  <a:cubicBezTo>
                    <a:pt x="51194" y="24626"/>
                    <a:pt x="51243" y="24729"/>
                    <a:pt x="51284" y="24827"/>
                  </a:cubicBezTo>
                  <a:lnTo>
                    <a:pt x="51319" y="24916"/>
                  </a:lnTo>
                  <a:cubicBezTo>
                    <a:pt x="52550" y="27846"/>
                    <a:pt x="53074" y="31080"/>
                    <a:pt x="52840" y="34254"/>
                  </a:cubicBezTo>
                  <a:lnTo>
                    <a:pt x="52825" y="34356"/>
                  </a:lnTo>
                  <a:cubicBezTo>
                    <a:pt x="52818" y="34448"/>
                    <a:pt x="52812" y="34537"/>
                    <a:pt x="52805" y="34633"/>
                  </a:cubicBezTo>
                  <a:lnTo>
                    <a:pt x="52777" y="34847"/>
                  </a:lnTo>
                  <a:cubicBezTo>
                    <a:pt x="52770" y="34952"/>
                    <a:pt x="52757" y="35055"/>
                    <a:pt x="52749" y="35159"/>
                  </a:cubicBezTo>
                  <a:lnTo>
                    <a:pt x="52735" y="35262"/>
                  </a:lnTo>
                  <a:cubicBezTo>
                    <a:pt x="52327" y="38414"/>
                    <a:pt x="51166" y="41476"/>
                    <a:pt x="49376" y="44102"/>
                  </a:cubicBezTo>
                  <a:lnTo>
                    <a:pt x="49322" y="44185"/>
                  </a:lnTo>
                  <a:cubicBezTo>
                    <a:pt x="49259" y="44276"/>
                    <a:pt x="49197" y="44365"/>
                    <a:pt x="49134" y="44448"/>
                  </a:cubicBezTo>
                  <a:lnTo>
                    <a:pt x="49003" y="44627"/>
                  </a:lnTo>
                  <a:cubicBezTo>
                    <a:pt x="48948" y="44704"/>
                    <a:pt x="48900" y="44773"/>
                    <a:pt x="48844" y="44841"/>
                  </a:cubicBezTo>
                  <a:lnTo>
                    <a:pt x="48789" y="44924"/>
                  </a:lnTo>
                  <a:cubicBezTo>
                    <a:pt x="46853" y="47454"/>
                    <a:pt x="44317" y="49521"/>
                    <a:pt x="41449" y="50911"/>
                  </a:cubicBezTo>
                  <a:lnTo>
                    <a:pt x="41428" y="50917"/>
                  </a:lnTo>
                  <a:cubicBezTo>
                    <a:pt x="41408" y="50931"/>
                    <a:pt x="41386" y="50937"/>
                    <a:pt x="41366" y="50952"/>
                  </a:cubicBezTo>
                  <a:cubicBezTo>
                    <a:pt x="41270" y="50994"/>
                    <a:pt x="41172" y="51035"/>
                    <a:pt x="41076" y="51083"/>
                  </a:cubicBezTo>
                  <a:lnTo>
                    <a:pt x="40875" y="51173"/>
                  </a:lnTo>
                  <a:cubicBezTo>
                    <a:pt x="40792" y="51208"/>
                    <a:pt x="40709" y="51249"/>
                    <a:pt x="40626" y="51284"/>
                  </a:cubicBezTo>
                  <a:lnTo>
                    <a:pt x="40537" y="51317"/>
                  </a:lnTo>
                  <a:cubicBezTo>
                    <a:pt x="38065" y="52353"/>
                    <a:pt x="35384" y="52889"/>
                    <a:pt x="32706" y="52889"/>
                  </a:cubicBezTo>
                  <a:cubicBezTo>
                    <a:pt x="32201" y="52889"/>
                    <a:pt x="31696" y="52870"/>
                    <a:pt x="31193" y="52832"/>
                  </a:cubicBezTo>
                  <a:lnTo>
                    <a:pt x="31158" y="52832"/>
                  </a:lnTo>
                  <a:cubicBezTo>
                    <a:pt x="31137" y="52832"/>
                    <a:pt x="31117" y="52832"/>
                    <a:pt x="31095" y="52825"/>
                  </a:cubicBezTo>
                  <a:cubicBezTo>
                    <a:pt x="30986" y="52818"/>
                    <a:pt x="30881" y="52803"/>
                    <a:pt x="30778" y="52797"/>
                  </a:cubicBezTo>
                  <a:lnTo>
                    <a:pt x="30549" y="52777"/>
                  </a:lnTo>
                  <a:cubicBezTo>
                    <a:pt x="30467" y="52762"/>
                    <a:pt x="30377" y="52755"/>
                    <a:pt x="30287" y="52749"/>
                  </a:cubicBezTo>
                  <a:lnTo>
                    <a:pt x="30190" y="52735"/>
                  </a:lnTo>
                  <a:cubicBezTo>
                    <a:pt x="27031" y="52327"/>
                    <a:pt x="23969" y="51166"/>
                    <a:pt x="21343" y="49376"/>
                  </a:cubicBezTo>
                  <a:lnTo>
                    <a:pt x="21260" y="49320"/>
                  </a:lnTo>
                  <a:cubicBezTo>
                    <a:pt x="21171" y="49259"/>
                    <a:pt x="21088" y="49196"/>
                    <a:pt x="21005" y="49134"/>
                  </a:cubicBezTo>
                  <a:lnTo>
                    <a:pt x="20826" y="49003"/>
                  </a:lnTo>
                  <a:cubicBezTo>
                    <a:pt x="20750" y="48953"/>
                    <a:pt x="20673" y="48899"/>
                    <a:pt x="20604" y="48844"/>
                  </a:cubicBezTo>
                  <a:lnTo>
                    <a:pt x="20521" y="48781"/>
                  </a:lnTo>
                  <a:cubicBezTo>
                    <a:pt x="17991" y="46853"/>
                    <a:pt x="15924" y="44317"/>
                    <a:pt x="14542" y="41448"/>
                  </a:cubicBezTo>
                  <a:lnTo>
                    <a:pt x="14501" y="41365"/>
                  </a:lnTo>
                  <a:cubicBezTo>
                    <a:pt x="14453" y="41262"/>
                    <a:pt x="14405" y="41166"/>
                    <a:pt x="14363" y="41061"/>
                  </a:cubicBezTo>
                  <a:lnTo>
                    <a:pt x="14274" y="40867"/>
                  </a:lnTo>
                  <a:cubicBezTo>
                    <a:pt x="14239" y="40784"/>
                    <a:pt x="14197" y="40701"/>
                    <a:pt x="14163" y="40626"/>
                  </a:cubicBezTo>
                  <a:lnTo>
                    <a:pt x="14128" y="40535"/>
                  </a:lnTo>
                  <a:cubicBezTo>
                    <a:pt x="12897" y="37591"/>
                    <a:pt x="12373" y="34365"/>
                    <a:pt x="12615" y="31185"/>
                  </a:cubicBezTo>
                  <a:lnTo>
                    <a:pt x="12622" y="31095"/>
                  </a:lnTo>
                  <a:cubicBezTo>
                    <a:pt x="12628" y="30984"/>
                    <a:pt x="12642" y="30873"/>
                    <a:pt x="12648" y="30763"/>
                  </a:cubicBezTo>
                  <a:lnTo>
                    <a:pt x="12670" y="30556"/>
                  </a:lnTo>
                  <a:cubicBezTo>
                    <a:pt x="12683" y="30467"/>
                    <a:pt x="12690" y="30369"/>
                    <a:pt x="12705" y="30279"/>
                  </a:cubicBezTo>
                  <a:lnTo>
                    <a:pt x="12711" y="30190"/>
                  </a:lnTo>
                  <a:cubicBezTo>
                    <a:pt x="13119" y="27031"/>
                    <a:pt x="14280" y="23969"/>
                    <a:pt x="16077" y="21335"/>
                  </a:cubicBezTo>
                  <a:lnTo>
                    <a:pt x="16125" y="21260"/>
                  </a:lnTo>
                  <a:cubicBezTo>
                    <a:pt x="16181" y="21184"/>
                    <a:pt x="16236" y="21108"/>
                    <a:pt x="16291" y="21031"/>
                  </a:cubicBezTo>
                  <a:lnTo>
                    <a:pt x="16409" y="20866"/>
                  </a:lnTo>
                  <a:cubicBezTo>
                    <a:pt x="16472" y="20776"/>
                    <a:pt x="16540" y="20686"/>
                    <a:pt x="16603" y="20597"/>
                  </a:cubicBezTo>
                  <a:lnTo>
                    <a:pt x="16664" y="20521"/>
                  </a:lnTo>
                  <a:cubicBezTo>
                    <a:pt x="18593" y="17991"/>
                    <a:pt x="21129" y="15918"/>
                    <a:pt x="23997" y="14534"/>
                  </a:cubicBezTo>
                  <a:lnTo>
                    <a:pt x="24026" y="14527"/>
                  </a:lnTo>
                  <a:cubicBezTo>
                    <a:pt x="24045" y="14514"/>
                    <a:pt x="24067" y="14508"/>
                    <a:pt x="24080" y="14493"/>
                  </a:cubicBezTo>
                  <a:cubicBezTo>
                    <a:pt x="24170" y="14459"/>
                    <a:pt x="24253" y="14418"/>
                    <a:pt x="24342" y="14377"/>
                  </a:cubicBezTo>
                  <a:lnTo>
                    <a:pt x="24543" y="14285"/>
                  </a:lnTo>
                  <a:cubicBezTo>
                    <a:pt x="24633" y="14244"/>
                    <a:pt x="24731" y="14202"/>
                    <a:pt x="24827" y="14161"/>
                  </a:cubicBezTo>
                  <a:lnTo>
                    <a:pt x="24916" y="14128"/>
                  </a:lnTo>
                  <a:cubicBezTo>
                    <a:pt x="27391" y="13091"/>
                    <a:pt x="30080" y="12552"/>
                    <a:pt x="32761" y="12552"/>
                  </a:cubicBezTo>
                  <a:close/>
                  <a:moveTo>
                    <a:pt x="32772" y="11956"/>
                  </a:moveTo>
                  <a:cubicBezTo>
                    <a:pt x="30005" y="11956"/>
                    <a:pt x="27238" y="12507"/>
                    <a:pt x="24682" y="13574"/>
                  </a:cubicBezTo>
                  <a:lnTo>
                    <a:pt x="24654" y="13589"/>
                  </a:lnTo>
                  <a:cubicBezTo>
                    <a:pt x="24633" y="13595"/>
                    <a:pt x="24613" y="13602"/>
                    <a:pt x="24591" y="13609"/>
                  </a:cubicBezTo>
                  <a:cubicBezTo>
                    <a:pt x="24488" y="13657"/>
                    <a:pt x="24392" y="13698"/>
                    <a:pt x="24294" y="13746"/>
                  </a:cubicBezTo>
                  <a:lnTo>
                    <a:pt x="24094" y="13829"/>
                  </a:lnTo>
                  <a:cubicBezTo>
                    <a:pt x="24004" y="13871"/>
                    <a:pt x="23914" y="13912"/>
                    <a:pt x="23832" y="13954"/>
                  </a:cubicBezTo>
                  <a:cubicBezTo>
                    <a:pt x="23803" y="13968"/>
                    <a:pt x="23783" y="13975"/>
                    <a:pt x="23762" y="13988"/>
                  </a:cubicBezTo>
                  <a:lnTo>
                    <a:pt x="23742" y="13995"/>
                  </a:lnTo>
                  <a:cubicBezTo>
                    <a:pt x="20784" y="15420"/>
                    <a:pt x="18172" y="17548"/>
                    <a:pt x="16188" y="20161"/>
                  </a:cubicBezTo>
                  <a:lnTo>
                    <a:pt x="16125" y="20237"/>
                  </a:lnTo>
                  <a:cubicBezTo>
                    <a:pt x="16057" y="20333"/>
                    <a:pt x="15987" y="20423"/>
                    <a:pt x="15924" y="20514"/>
                  </a:cubicBezTo>
                  <a:lnTo>
                    <a:pt x="15808" y="20680"/>
                  </a:lnTo>
                  <a:cubicBezTo>
                    <a:pt x="15745" y="20763"/>
                    <a:pt x="15690" y="20837"/>
                    <a:pt x="15634" y="20914"/>
                  </a:cubicBezTo>
                  <a:lnTo>
                    <a:pt x="15579" y="20997"/>
                  </a:lnTo>
                  <a:cubicBezTo>
                    <a:pt x="13735" y="23707"/>
                    <a:pt x="12539" y="26865"/>
                    <a:pt x="12117" y="30113"/>
                  </a:cubicBezTo>
                  <a:lnTo>
                    <a:pt x="12109" y="30209"/>
                  </a:lnTo>
                  <a:cubicBezTo>
                    <a:pt x="12096" y="30307"/>
                    <a:pt x="12089" y="30404"/>
                    <a:pt x="12076" y="30500"/>
                  </a:cubicBezTo>
                  <a:lnTo>
                    <a:pt x="12054" y="30700"/>
                  </a:lnTo>
                  <a:cubicBezTo>
                    <a:pt x="12048" y="30812"/>
                    <a:pt x="12034" y="30929"/>
                    <a:pt x="12019" y="31047"/>
                  </a:cubicBezTo>
                  <a:lnTo>
                    <a:pt x="12013" y="31143"/>
                  </a:lnTo>
                  <a:cubicBezTo>
                    <a:pt x="11771" y="34413"/>
                    <a:pt x="12310" y="37737"/>
                    <a:pt x="13575" y="40764"/>
                  </a:cubicBezTo>
                  <a:lnTo>
                    <a:pt x="13617" y="40860"/>
                  </a:lnTo>
                  <a:cubicBezTo>
                    <a:pt x="13652" y="40943"/>
                    <a:pt x="13693" y="41026"/>
                    <a:pt x="13726" y="41116"/>
                  </a:cubicBezTo>
                  <a:lnTo>
                    <a:pt x="13818" y="41303"/>
                  </a:lnTo>
                  <a:cubicBezTo>
                    <a:pt x="13859" y="41406"/>
                    <a:pt x="13907" y="41511"/>
                    <a:pt x="13955" y="41622"/>
                  </a:cubicBezTo>
                  <a:lnTo>
                    <a:pt x="14003" y="41711"/>
                  </a:lnTo>
                  <a:cubicBezTo>
                    <a:pt x="15427" y="44662"/>
                    <a:pt x="17556" y="47275"/>
                    <a:pt x="20162" y="49259"/>
                  </a:cubicBezTo>
                  <a:lnTo>
                    <a:pt x="20245" y="49320"/>
                  </a:lnTo>
                  <a:cubicBezTo>
                    <a:pt x="20320" y="49383"/>
                    <a:pt x="20396" y="49438"/>
                    <a:pt x="20479" y="49493"/>
                  </a:cubicBezTo>
                  <a:lnTo>
                    <a:pt x="20652" y="49617"/>
                  </a:lnTo>
                  <a:cubicBezTo>
                    <a:pt x="20735" y="49680"/>
                    <a:pt x="20826" y="49750"/>
                    <a:pt x="20922" y="49811"/>
                  </a:cubicBezTo>
                  <a:lnTo>
                    <a:pt x="21005" y="49866"/>
                  </a:lnTo>
                  <a:cubicBezTo>
                    <a:pt x="23714" y="51712"/>
                    <a:pt x="26859" y="52908"/>
                    <a:pt x="30115" y="53329"/>
                  </a:cubicBezTo>
                  <a:lnTo>
                    <a:pt x="30218" y="53336"/>
                  </a:lnTo>
                  <a:cubicBezTo>
                    <a:pt x="30307" y="53349"/>
                    <a:pt x="30405" y="53357"/>
                    <a:pt x="30495" y="53371"/>
                  </a:cubicBezTo>
                  <a:lnTo>
                    <a:pt x="30709" y="53391"/>
                  </a:lnTo>
                  <a:cubicBezTo>
                    <a:pt x="30820" y="53406"/>
                    <a:pt x="30929" y="53412"/>
                    <a:pt x="31047" y="53425"/>
                  </a:cubicBezTo>
                  <a:lnTo>
                    <a:pt x="31110" y="53425"/>
                  </a:lnTo>
                  <a:lnTo>
                    <a:pt x="31143" y="53432"/>
                  </a:lnTo>
                  <a:cubicBezTo>
                    <a:pt x="31656" y="53467"/>
                    <a:pt x="32173" y="53489"/>
                    <a:pt x="32686" y="53489"/>
                  </a:cubicBezTo>
                  <a:cubicBezTo>
                    <a:pt x="35449" y="53489"/>
                    <a:pt x="38215" y="52935"/>
                    <a:pt x="40764" y="51871"/>
                  </a:cubicBezTo>
                  <a:lnTo>
                    <a:pt x="40862" y="51830"/>
                  </a:lnTo>
                  <a:cubicBezTo>
                    <a:pt x="40952" y="51795"/>
                    <a:pt x="41035" y="51753"/>
                    <a:pt x="41124" y="51712"/>
                  </a:cubicBezTo>
                  <a:lnTo>
                    <a:pt x="41318" y="51629"/>
                  </a:lnTo>
                  <a:cubicBezTo>
                    <a:pt x="41414" y="51581"/>
                    <a:pt x="41519" y="51539"/>
                    <a:pt x="41622" y="51491"/>
                  </a:cubicBezTo>
                  <a:cubicBezTo>
                    <a:pt x="41643" y="51476"/>
                    <a:pt x="41663" y="51470"/>
                    <a:pt x="41691" y="51457"/>
                  </a:cubicBezTo>
                  <a:lnTo>
                    <a:pt x="41711" y="51442"/>
                  </a:lnTo>
                  <a:cubicBezTo>
                    <a:pt x="44662" y="50025"/>
                    <a:pt x="47275" y="47890"/>
                    <a:pt x="49265" y="45284"/>
                  </a:cubicBezTo>
                  <a:lnTo>
                    <a:pt x="49322" y="45201"/>
                  </a:lnTo>
                  <a:cubicBezTo>
                    <a:pt x="49383" y="45125"/>
                    <a:pt x="49431" y="45049"/>
                    <a:pt x="49488" y="44972"/>
                  </a:cubicBezTo>
                  <a:lnTo>
                    <a:pt x="49612" y="44800"/>
                  </a:lnTo>
                  <a:cubicBezTo>
                    <a:pt x="49680" y="44710"/>
                    <a:pt x="49750" y="44621"/>
                    <a:pt x="49813" y="44525"/>
                  </a:cubicBezTo>
                  <a:lnTo>
                    <a:pt x="49867" y="44442"/>
                  </a:lnTo>
                  <a:cubicBezTo>
                    <a:pt x="51712" y="41738"/>
                    <a:pt x="52908" y="38586"/>
                    <a:pt x="53329" y="35338"/>
                  </a:cubicBezTo>
                  <a:lnTo>
                    <a:pt x="53344" y="35227"/>
                  </a:lnTo>
                  <a:cubicBezTo>
                    <a:pt x="53351" y="35124"/>
                    <a:pt x="53364" y="35013"/>
                    <a:pt x="53379" y="34904"/>
                  </a:cubicBezTo>
                  <a:lnTo>
                    <a:pt x="53399" y="34696"/>
                  </a:lnTo>
                  <a:cubicBezTo>
                    <a:pt x="53406" y="34599"/>
                    <a:pt x="53420" y="34502"/>
                    <a:pt x="53427" y="34406"/>
                  </a:cubicBezTo>
                  <a:lnTo>
                    <a:pt x="53427" y="34336"/>
                  </a:lnTo>
                  <a:lnTo>
                    <a:pt x="53434" y="34302"/>
                  </a:lnTo>
                  <a:cubicBezTo>
                    <a:pt x="53676" y="31032"/>
                    <a:pt x="53137" y="27708"/>
                    <a:pt x="51871" y="24681"/>
                  </a:cubicBezTo>
                  <a:lnTo>
                    <a:pt x="51836" y="24591"/>
                  </a:lnTo>
                  <a:cubicBezTo>
                    <a:pt x="51788" y="24487"/>
                    <a:pt x="51740" y="24384"/>
                    <a:pt x="51699" y="24279"/>
                  </a:cubicBezTo>
                  <a:lnTo>
                    <a:pt x="51609" y="24087"/>
                  </a:lnTo>
                  <a:cubicBezTo>
                    <a:pt x="51568" y="23997"/>
                    <a:pt x="51533" y="23914"/>
                    <a:pt x="51491" y="23831"/>
                  </a:cubicBezTo>
                  <a:lnTo>
                    <a:pt x="51450" y="23734"/>
                  </a:lnTo>
                  <a:cubicBezTo>
                    <a:pt x="50027" y="20783"/>
                    <a:pt x="47897" y="18170"/>
                    <a:pt x="45284" y="16186"/>
                  </a:cubicBezTo>
                  <a:lnTo>
                    <a:pt x="45210" y="16125"/>
                  </a:lnTo>
                  <a:cubicBezTo>
                    <a:pt x="45118" y="16062"/>
                    <a:pt x="45035" y="16000"/>
                    <a:pt x="44946" y="15937"/>
                  </a:cubicBezTo>
                  <a:lnTo>
                    <a:pt x="44773" y="15806"/>
                  </a:lnTo>
                  <a:cubicBezTo>
                    <a:pt x="44690" y="15752"/>
                    <a:pt x="44607" y="15689"/>
                    <a:pt x="44531" y="15634"/>
                  </a:cubicBezTo>
                  <a:cubicBezTo>
                    <a:pt x="44511" y="15621"/>
                    <a:pt x="44496" y="15612"/>
                    <a:pt x="44476" y="15599"/>
                  </a:cubicBezTo>
                  <a:lnTo>
                    <a:pt x="44448" y="15579"/>
                  </a:lnTo>
                  <a:cubicBezTo>
                    <a:pt x="41739" y="13733"/>
                    <a:pt x="38588" y="12537"/>
                    <a:pt x="35332" y="12116"/>
                  </a:cubicBezTo>
                  <a:lnTo>
                    <a:pt x="35235" y="12109"/>
                  </a:lnTo>
                  <a:cubicBezTo>
                    <a:pt x="35133" y="12096"/>
                    <a:pt x="35028" y="12081"/>
                    <a:pt x="34925" y="12074"/>
                  </a:cubicBezTo>
                  <a:lnTo>
                    <a:pt x="34703" y="12054"/>
                  </a:lnTo>
                  <a:cubicBezTo>
                    <a:pt x="34607" y="12039"/>
                    <a:pt x="34502" y="12033"/>
                    <a:pt x="34406" y="12019"/>
                  </a:cubicBezTo>
                  <a:lnTo>
                    <a:pt x="34303" y="12013"/>
                  </a:lnTo>
                  <a:cubicBezTo>
                    <a:pt x="33794" y="11975"/>
                    <a:pt x="33283" y="11956"/>
                    <a:pt x="32772" y="11956"/>
                  </a:cubicBezTo>
                  <a:close/>
                  <a:moveTo>
                    <a:pt x="33640" y="642"/>
                  </a:moveTo>
                  <a:lnTo>
                    <a:pt x="38269" y="1113"/>
                  </a:lnTo>
                  <a:lnTo>
                    <a:pt x="38789" y="8702"/>
                  </a:lnTo>
                  <a:lnTo>
                    <a:pt x="38996" y="8757"/>
                  </a:lnTo>
                  <a:cubicBezTo>
                    <a:pt x="39570" y="8909"/>
                    <a:pt x="40150" y="9082"/>
                    <a:pt x="40709" y="9276"/>
                  </a:cubicBezTo>
                  <a:lnTo>
                    <a:pt x="40792" y="9302"/>
                  </a:lnTo>
                  <a:cubicBezTo>
                    <a:pt x="40917" y="9344"/>
                    <a:pt x="41083" y="9400"/>
                    <a:pt x="41249" y="9462"/>
                  </a:cubicBezTo>
                  <a:cubicBezTo>
                    <a:pt x="41318" y="9490"/>
                    <a:pt x="41380" y="9510"/>
                    <a:pt x="41443" y="9538"/>
                  </a:cubicBezTo>
                  <a:lnTo>
                    <a:pt x="41587" y="9593"/>
                  </a:lnTo>
                  <a:cubicBezTo>
                    <a:pt x="41650" y="9614"/>
                    <a:pt x="41718" y="9641"/>
                    <a:pt x="41788" y="9669"/>
                  </a:cubicBezTo>
                  <a:cubicBezTo>
                    <a:pt x="41919" y="9717"/>
                    <a:pt x="42065" y="9780"/>
                    <a:pt x="42237" y="9848"/>
                  </a:cubicBezTo>
                  <a:lnTo>
                    <a:pt x="42320" y="9883"/>
                  </a:lnTo>
                  <a:cubicBezTo>
                    <a:pt x="42866" y="10112"/>
                    <a:pt x="43412" y="10367"/>
                    <a:pt x="43944" y="10636"/>
                  </a:cubicBezTo>
                  <a:lnTo>
                    <a:pt x="44131" y="10734"/>
                  </a:lnTo>
                  <a:lnTo>
                    <a:pt x="49556" y="5398"/>
                  </a:lnTo>
                  <a:lnTo>
                    <a:pt x="53329" y="8121"/>
                  </a:lnTo>
                  <a:lnTo>
                    <a:pt x="49985" y="14949"/>
                  </a:lnTo>
                  <a:lnTo>
                    <a:pt x="50136" y="15101"/>
                  </a:lnTo>
                  <a:cubicBezTo>
                    <a:pt x="50559" y="15523"/>
                    <a:pt x="50974" y="15959"/>
                    <a:pt x="51367" y="16409"/>
                  </a:cubicBezTo>
                  <a:lnTo>
                    <a:pt x="51422" y="16470"/>
                  </a:lnTo>
                  <a:cubicBezTo>
                    <a:pt x="51546" y="16616"/>
                    <a:pt x="51644" y="16732"/>
                    <a:pt x="51734" y="16843"/>
                  </a:cubicBezTo>
                  <a:cubicBezTo>
                    <a:pt x="51782" y="16898"/>
                    <a:pt x="51823" y="16948"/>
                    <a:pt x="51871" y="17002"/>
                  </a:cubicBezTo>
                  <a:lnTo>
                    <a:pt x="51961" y="17120"/>
                  </a:lnTo>
                  <a:cubicBezTo>
                    <a:pt x="52011" y="17175"/>
                    <a:pt x="52052" y="17230"/>
                    <a:pt x="52100" y="17286"/>
                  </a:cubicBezTo>
                  <a:cubicBezTo>
                    <a:pt x="52190" y="17395"/>
                    <a:pt x="52286" y="17520"/>
                    <a:pt x="52397" y="17672"/>
                  </a:cubicBezTo>
                  <a:lnTo>
                    <a:pt x="52452" y="17742"/>
                  </a:lnTo>
                  <a:cubicBezTo>
                    <a:pt x="52812" y="18212"/>
                    <a:pt x="53157" y="18703"/>
                    <a:pt x="53482" y="19200"/>
                  </a:cubicBezTo>
                  <a:lnTo>
                    <a:pt x="53600" y="19379"/>
                  </a:lnTo>
                  <a:lnTo>
                    <a:pt x="60960" y="17472"/>
                  </a:lnTo>
                  <a:lnTo>
                    <a:pt x="62867" y="21723"/>
                  </a:lnTo>
                  <a:lnTo>
                    <a:pt x="56738" y="25842"/>
                  </a:lnTo>
                  <a:lnTo>
                    <a:pt x="56557" y="25966"/>
                  </a:lnTo>
                  <a:lnTo>
                    <a:pt x="56614" y="26174"/>
                  </a:lnTo>
                  <a:cubicBezTo>
                    <a:pt x="56655" y="26311"/>
                    <a:pt x="56697" y="26457"/>
                    <a:pt x="56730" y="26595"/>
                  </a:cubicBezTo>
                  <a:cubicBezTo>
                    <a:pt x="56828" y="26990"/>
                    <a:pt x="56917" y="27390"/>
                    <a:pt x="57000" y="27784"/>
                  </a:cubicBezTo>
                  <a:cubicBezTo>
                    <a:pt x="57007" y="27804"/>
                    <a:pt x="57007" y="27826"/>
                    <a:pt x="57013" y="27854"/>
                  </a:cubicBezTo>
                  <a:cubicBezTo>
                    <a:pt x="57013" y="27867"/>
                    <a:pt x="57020" y="27887"/>
                    <a:pt x="57028" y="27909"/>
                  </a:cubicBezTo>
                  <a:lnTo>
                    <a:pt x="57042" y="27998"/>
                  </a:lnTo>
                  <a:cubicBezTo>
                    <a:pt x="57076" y="28186"/>
                    <a:pt x="57103" y="28337"/>
                    <a:pt x="57131" y="28476"/>
                  </a:cubicBezTo>
                  <a:cubicBezTo>
                    <a:pt x="57144" y="28544"/>
                    <a:pt x="57153" y="28614"/>
                    <a:pt x="57166" y="28675"/>
                  </a:cubicBezTo>
                  <a:lnTo>
                    <a:pt x="57186" y="28834"/>
                  </a:lnTo>
                  <a:cubicBezTo>
                    <a:pt x="57201" y="28904"/>
                    <a:pt x="57214" y="28974"/>
                    <a:pt x="57221" y="29042"/>
                  </a:cubicBezTo>
                  <a:cubicBezTo>
                    <a:pt x="57242" y="29181"/>
                    <a:pt x="57262" y="29332"/>
                    <a:pt x="57290" y="29526"/>
                  </a:cubicBezTo>
                  <a:lnTo>
                    <a:pt x="57297" y="29609"/>
                  </a:lnTo>
                  <a:cubicBezTo>
                    <a:pt x="57373" y="30196"/>
                    <a:pt x="57428" y="30798"/>
                    <a:pt x="57463" y="31392"/>
                  </a:cubicBezTo>
                  <a:lnTo>
                    <a:pt x="57470" y="31606"/>
                  </a:lnTo>
                  <a:lnTo>
                    <a:pt x="64803" y="33638"/>
                  </a:lnTo>
                  <a:lnTo>
                    <a:pt x="64333" y="38269"/>
                  </a:lnTo>
                  <a:lnTo>
                    <a:pt x="56745" y="38780"/>
                  </a:lnTo>
                  <a:lnTo>
                    <a:pt x="56688" y="38994"/>
                  </a:lnTo>
                  <a:cubicBezTo>
                    <a:pt x="56537" y="39568"/>
                    <a:pt x="56365" y="40142"/>
                    <a:pt x="56177" y="40709"/>
                  </a:cubicBezTo>
                  <a:lnTo>
                    <a:pt x="56149" y="40784"/>
                  </a:lnTo>
                  <a:cubicBezTo>
                    <a:pt x="56081" y="40971"/>
                    <a:pt x="56033" y="41116"/>
                    <a:pt x="55983" y="41249"/>
                  </a:cubicBezTo>
                  <a:cubicBezTo>
                    <a:pt x="55957" y="41310"/>
                    <a:pt x="55935" y="41380"/>
                    <a:pt x="55909" y="41441"/>
                  </a:cubicBezTo>
                  <a:lnTo>
                    <a:pt x="55880" y="41517"/>
                  </a:lnTo>
                  <a:cubicBezTo>
                    <a:pt x="55874" y="41545"/>
                    <a:pt x="55859" y="41572"/>
                    <a:pt x="55846" y="41607"/>
                  </a:cubicBezTo>
                  <a:cubicBezTo>
                    <a:pt x="55832" y="41648"/>
                    <a:pt x="55817" y="41690"/>
                    <a:pt x="55804" y="41731"/>
                  </a:cubicBezTo>
                  <a:lnTo>
                    <a:pt x="55784" y="41779"/>
                  </a:lnTo>
                  <a:cubicBezTo>
                    <a:pt x="55728" y="41919"/>
                    <a:pt x="55673" y="42056"/>
                    <a:pt x="55597" y="42235"/>
                  </a:cubicBezTo>
                  <a:lnTo>
                    <a:pt x="55562" y="42312"/>
                  </a:lnTo>
                  <a:cubicBezTo>
                    <a:pt x="55335" y="42858"/>
                    <a:pt x="55079" y="43405"/>
                    <a:pt x="54809" y="43936"/>
                  </a:cubicBezTo>
                  <a:lnTo>
                    <a:pt x="54713" y="44130"/>
                  </a:lnTo>
                  <a:lnTo>
                    <a:pt x="60047" y="49549"/>
                  </a:lnTo>
                  <a:lnTo>
                    <a:pt x="57325" y="53329"/>
                  </a:lnTo>
                  <a:lnTo>
                    <a:pt x="50496" y="49984"/>
                  </a:lnTo>
                  <a:lnTo>
                    <a:pt x="50343" y="50136"/>
                  </a:lnTo>
                  <a:cubicBezTo>
                    <a:pt x="49922" y="50557"/>
                    <a:pt x="49488" y="50972"/>
                    <a:pt x="49038" y="51359"/>
                  </a:cubicBezTo>
                  <a:lnTo>
                    <a:pt x="48907" y="51476"/>
                  </a:lnTo>
                  <a:cubicBezTo>
                    <a:pt x="48831" y="51546"/>
                    <a:pt x="48754" y="51607"/>
                    <a:pt x="48678" y="51677"/>
                  </a:cubicBezTo>
                  <a:cubicBezTo>
                    <a:pt x="48665" y="51684"/>
                    <a:pt x="48652" y="51690"/>
                    <a:pt x="48643" y="51705"/>
                  </a:cubicBezTo>
                  <a:cubicBezTo>
                    <a:pt x="48630" y="51712"/>
                    <a:pt x="48617" y="51725"/>
                    <a:pt x="48602" y="51732"/>
                  </a:cubicBezTo>
                  <a:cubicBezTo>
                    <a:pt x="48547" y="51782"/>
                    <a:pt x="48492" y="51830"/>
                    <a:pt x="48436" y="51871"/>
                  </a:cubicBezTo>
                  <a:lnTo>
                    <a:pt x="48320" y="51967"/>
                  </a:lnTo>
                  <a:cubicBezTo>
                    <a:pt x="48270" y="52009"/>
                    <a:pt x="48215" y="52057"/>
                    <a:pt x="48161" y="52098"/>
                  </a:cubicBezTo>
                  <a:cubicBezTo>
                    <a:pt x="48049" y="52188"/>
                    <a:pt x="47925" y="52286"/>
                    <a:pt x="47772" y="52395"/>
                  </a:cubicBezTo>
                  <a:cubicBezTo>
                    <a:pt x="47766" y="52404"/>
                    <a:pt x="47753" y="52417"/>
                    <a:pt x="47746" y="52424"/>
                  </a:cubicBezTo>
                  <a:lnTo>
                    <a:pt x="47711" y="52452"/>
                  </a:lnTo>
                  <a:cubicBezTo>
                    <a:pt x="47233" y="52810"/>
                    <a:pt x="46744" y="53157"/>
                    <a:pt x="46246" y="53482"/>
                  </a:cubicBezTo>
                  <a:lnTo>
                    <a:pt x="46066" y="53598"/>
                  </a:lnTo>
                  <a:lnTo>
                    <a:pt x="47973" y="60960"/>
                  </a:lnTo>
                  <a:lnTo>
                    <a:pt x="43723" y="62867"/>
                  </a:lnTo>
                  <a:lnTo>
                    <a:pt x="39487" y="56557"/>
                  </a:lnTo>
                  <a:lnTo>
                    <a:pt x="39280" y="56612"/>
                  </a:lnTo>
                  <a:cubicBezTo>
                    <a:pt x="38706" y="56771"/>
                    <a:pt x="38118" y="56909"/>
                    <a:pt x="37538" y="57020"/>
                  </a:cubicBezTo>
                  <a:lnTo>
                    <a:pt x="37516" y="57027"/>
                  </a:lnTo>
                  <a:cubicBezTo>
                    <a:pt x="37510" y="57027"/>
                    <a:pt x="37496" y="57033"/>
                    <a:pt x="37488" y="57033"/>
                  </a:cubicBezTo>
                  <a:lnTo>
                    <a:pt x="37447" y="57040"/>
                  </a:lnTo>
                  <a:cubicBezTo>
                    <a:pt x="37261" y="57075"/>
                    <a:pt x="37108" y="57103"/>
                    <a:pt x="36971" y="57131"/>
                  </a:cubicBezTo>
                  <a:cubicBezTo>
                    <a:pt x="36901" y="57138"/>
                    <a:pt x="36840" y="57151"/>
                    <a:pt x="36770" y="57164"/>
                  </a:cubicBezTo>
                  <a:lnTo>
                    <a:pt x="36611" y="57186"/>
                  </a:lnTo>
                  <a:cubicBezTo>
                    <a:pt x="36543" y="57199"/>
                    <a:pt x="36473" y="57206"/>
                    <a:pt x="36403" y="57221"/>
                  </a:cubicBezTo>
                  <a:cubicBezTo>
                    <a:pt x="36390" y="57221"/>
                    <a:pt x="36377" y="57227"/>
                    <a:pt x="36355" y="57227"/>
                  </a:cubicBezTo>
                  <a:cubicBezTo>
                    <a:pt x="36342" y="57227"/>
                    <a:pt x="36327" y="57234"/>
                    <a:pt x="36307" y="57234"/>
                  </a:cubicBezTo>
                  <a:cubicBezTo>
                    <a:pt x="36211" y="57247"/>
                    <a:pt x="36106" y="57262"/>
                    <a:pt x="36010" y="57275"/>
                  </a:cubicBezTo>
                  <a:lnTo>
                    <a:pt x="35838" y="57297"/>
                  </a:lnTo>
                  <a:cubicBezTo>
                    <a:pt x="35249" y="57372"/>
                    <a:pt x="34648" y="57428"/>
                    <a:pt x="34054" y="57463"/>
                  </a:cubicBezTo>
                  <a:lnTo>
                    <a:pt x="33839" y="57470"/>
                  </a:lnTo>
                  <a:lnTo>
                    <a:pt x="31807" y="64795"/>
                  </a:lnTo>
                  <a:lnTo>
                    <a:pt x="27177" y="64332"/>
                  </a:lnTo>
                  <a:lnTo>
                    <a:pt x="26665" y="56743"/>
                  </a:lnTo>
                  <a:lnTo>
                    <a:pt x="26457" y="56688"/>
                  </a:lnTo>
                  <a:cubicBezTo>
                    <a:pt x="25877" y="56536"/>
                    <a:pt x="25304" y="56363"/>
                    <a:pt x="24737" y="56169"/>
                  </a:cubicBezTo>
                  <a:lnTo>
                    <a:pt x="24654" y="56143"/>
                  </a:lnTo>
                  <a:cubicBezTo>
                    <a:pt x="24475" y="56080"/>
                    <a:pt x="24329" y="56031"/>
                    <a:pt x="24198" y="55983"/>
                  </a:cubicBezTo>
                  <a:cubicBezTo>
                    <a:pt x="24128" y="55955"/>
                    <a:pt x="24067" y="55935"/>
                    <a:pt x="23997" y="55907"/>
                  </a:cubicBezTo>
                  <a:lnTo>
                    <a:pt x="23860" y="55852"/>
                  </a:lnTo>
                  <a:cubicBezTo>
                    <a:pt x="23797" y="55831"/>
                    <a:pt x="23729" y="55804"/>
                    <a:pt x="23666" y="55776"/>
                  </a:cubicBezTo>
                  <a:cubicBezTo>
                    <a:pt x="23528" y="55728"/>
                    <a:pt x="23389" y="55665"/>
                    <a:pt x="23209" y="55597"/>
                  </a:cubicBezTo>
                  <a:lnTo>
                    <a:pt x="23133" y="55562"/>
                  </a:lnTo>
                  <a:cubicBezTo>
                    <a:pt x="22587" y="55333"/>
                    <a:pt x="22042" y="55078"/>
                    <a:pt x="21509" y="54809"/>
                  </a:cubicBezTo>
                  <a:lnTo>
                    <a:pt x="21315" y="54711"/>
                  </a:lnTo>
                  <a:lnTo>
                    <a:pt x="15898" y="60047"/>
                  </a:lnTo>
                  <a:lnTo>
                    <a:pt x="12117" y="57324"/>
                  </a:lnTo>
                  <a:lnTo>
                    <a:pt x="15461" y="50496"/>
                  </a:lnTo>
                  <a:lnTo>
                    <a:pt x="15310" y="50344"/>
                  </a:lnTo>
                  <a:cubicBezTo>
                    <a:pt x="14887" y="49922"/>
                    <a:pt x="14473" y="49486"/>
                    <a:pt x="14086" y="49036"/>
                  </a:cubicBezTo>
                  <a:lnTo>
                    <a:pt x="14032" y="48975"/>
                  </a:lnTo>
                  <a:cubicBezTo>
                    <a:pt x="13907" y="48829"/>
                    <a:pt x="13803" y="48713"/>
                    <a:pt x="13713" y="48602"/>
                  </a:cubicBezTo>
                  <a:cubicBezTo>
                    <a:pt x="13665" y="48547"/>
                    <a:pt x="13617" y="48491"/>
                    <a:pt x="13575" y="48436"/>
                  </a:cubicBezTo>
                  <a:lnTo>
                    <a:pt x="13486" y="48325"/>
                  </a:lnTo>
                  <a:cubicBezTo>
                    <a:pt x="13436" y="48270"/>
                    <a:pt x="13395" y="48215"/>
                    <a:pt x="13346" y="48159"/>
                  </a:cubicBezTo>
                  <a:cubicBezTo>
                    <a:pt x="13264" y="48049"/>
                    <a:pt x="13167" y="47932"/>
                    <a:pt x="13050" y="47772"/>
                  </a:cubicBezTo>
                  <a:lnTo>
                    <a:pt x="13030" y="47744"/>
                  </a:lnTo>
                  <a:cubicBezTo>
                    <a:pt x="13015" y="47731"/>
                    <a:pt x="13008" y="47718"/>
                    <a:pt x="12995" y="47703"/>
                  </a:cubicBezTo>
                  <a:cubicBezTo>
                    <a:pt x="12635" y="47233"/>
                    <a:pt x="12290" y="46742"/>
                    <a:pt x="11965" y="46245"/>
                  </a:cubicBezTo>
                  <a:lnTo>
                    <a:pt x="11847" y="46059"/>
                  </a:lnTo>
                  <a:lnTo>
                    <a:pt x="4487" y="47973"/>
                  </a:lnTo>
                  <a:lnTo>
                    <a:pt x="2579" y="43722"/>
                  </a:lnTo>
                  <a:lnTo>
                    <a:pt x="8889" y="39485"/>
                  </a:lnTo>
                  <a:lnTo>
                    <a:pt x="8833" y="39278"/>
                  </a:lnTo>
                  <a:cubicBezTo>
                    <a:pt x="8675" y="38697"/>
                    <a:pt x="8536" y="38117"/>
                    <a:pt x="8427" y="37530"/>
                  </a:cubicBezTo>
                  <a:lnTo>
                    <a:pt x="8405" y="37447"/>
                  </a:lnTo>
                  <a:cubicBezTo>
                    <a:pt x="8370" y="37259"/>
                    <a:pt x="8344" y="37108"/>
                    <a:pt x="8315" y="36969"/>
                  </a:cubicBezTo>
                  <a:cubicBezTo>
                    <a:pt x="8309" y="36901"/>
                    <a:pt x="8294" y="36831"/>
                    <a:pt x="8287" y="36762"/>
                  </a:cubicBezTo>
                  <a:lnTo>
                    <a:pt x="8261" y="36617"/>
                  </a:lnTo>
                  <a:cubicBezTo>
                    <a:pt x="8246" y="36548"/>
                    <a:pt x="8239" y="36471"/>
                    <a:pt x="8226" y="36403"/>
                  </a:cubicBezTo>
                  <a:cubicBezTo>
                    <a:pt x="8204" y="36264"/>
                    <a:pt x="8184" y="36106"/>
                    <a:pt x="8156" y="35919"/>
                  </a:cubicBezTo>
                  <a:lnTo>
                    <a:pt x="8150" y="35836"/>
                  </a:lnTo>
                  <a:cubicBezTo>
                    <a:pt x="8073" y="35249"/>
                    <a:pt x="8019" y="34647"/>
                    <a:pt x="7990" y="34053"/>
                  </a:cubicBezTo>
                  <a:lnTo>
                    <a:pt x="7977" y="33839"/>
                  </a:lnTo>
                  <a:lnTo>
                    <a:pt x="650" y="31807"/>
                  </a:lnTo>
                  <a:lnTo>
                    <a:pt x="1120" y="27176"/>
                  </a:lnTo>
                  <a:lnTo>
                    <a:pt x="8702" y="26658"/>
                  </a:lnTo>
                  <a:lnTo>
                    <a:pt x="8758" y="26451"/>
                  </a:lnTo>
                  <a:cubicBezTo>
                    <a:pt x="8909" y="25877"/>
                    <a:pt x="9082" y="25296"/>
                    <a:pt x="9276" y="24736"/>
                  </a:cubicBezTo>
                  <a:lnTo>
                    <a:pt x="9304" y="24661"/>
                  </a:lnTo>
                  <a:cubicBezTo>
                    <a:pt x="9365" y="24480"/>
                    <a:pt x="9414" y="24336"/>
                    <a:pt x="9463" y="24196"/>
                  </a:cubicBezTo>
                  <a:cubicBezTo>
                    <a:pt x="9490" y="24128"/>
                    <a:pt x="9511" y="24065"/>
                    <a:pt x="9538" y="24004"/>
                  </a:cubicBezTo>
                  <a:lnTo>
                    <a:pt x="9594" y="23858"/>
                  </a:lnTo>
                  <a:cubicBezTo>
                    <a:pt x="9614" y="23797"/>
                    <a:pt x="9642" y="23727"/>
                    <a:pt x="9671" y="23657"/>
                  </a:cubicBezTo>
                  <a:cubicBezTo>
                    <a:pt x="9719" y="23533"/>
                    <a:pt x="9774" y="23389"/>
                    <a:pt x="9850" y="23209"/>
                  </a:cubicBezTo>
                  <a:lnTo>
                    <a:pt x="9885" y="23127"/>
                  </a:lnTo>
                  <a:cubicBezTo>
                    <a:pt x="10112" y="22579"/>
                    <a:pt x="10367" y="22033"/>
                    <a:pt x="10638" y="21501"/>
                  </a:cubicBezTo>
                  <a:lnTo>
                    <a:pt x="10734" y="21315"/>
                  </a:lnTo>
                  <a:lnTo>
                    <a:pt x="5399" y="15889"/>
                  </a:lnTo>
                  <a:lnTo>
                    <a:pt x="8121" y="12116"/>
                  </a:lnTo>
                  <a:lnTo>
                    <a:pt x="14951" y="15461"/>
                  </a:lnTo>
                  <a:lnTo>
                    <a:pt x="15103" y="15309"/>
                  </a:lnTo>
                  <a:cubicBezTo>
                    <a:pt x="15524" y="14887"/>
                    <a:pt x="15959" y="14473"/>
                    <a:pt x="16409" y="14078"/>
                  </a:cubicBezTo>
                  <a:lnTo>
                    <a:pt x="16526" y="13975"/>
                  </a:lnTo>
                  <a:cubicBezTo>
                    <a:pt x="16609" y="13905"/>
                    <a:pt x="16686" y="13837"/>
                    <a:pt x="16769" y="13768"/>
                  </a:cubicBezTo>
                  <a:cubicBezTo>
                    <a:pt x="16782" y="13761"/>
                    <a:pt x="16795" y="13746"/>
                    <a:pt x="16803" y="13740"/>
                  </a:cubicBezTo>
                  <a:cubicBezTo>
                    <a:pt x="16817" y="13733"/>
                    <a:pt x="16830" y="13720"/>
                    <a:pt x="16845" y="13713"/>
                  </a:cubicBezTo>
                  <a:cubicBezTo>
                    <a:pt x="16900" y="13663"/>
                    <a:pt x="16948" y="13622"/>
                    <a:pt x="17002" y="13580"/>
                  </a:cubicBezTo>
                  <a:lnTo>
                    <a:pt x="17120" y="13477"/>
                  </a:lnTo>
                  <a:cubicBezTo>
                    <a:pt x="17177" y="13436"/>
                    <a:pt x="17231" y="13395"/>
                    <a:pt x="17286" y="13346"/>
                  </a:cubicBezTo>
                  <a:cubicBezTo>
                    <a:pt x="17397" y="13257"/>
                    <a:pt x="17522" y="13166"/>
                    <a:pt x="17674" y="13050"/>
                  </a:cubicBezTo>
                  <a:lnTo>
                    <a:pt x="17742" y="12993"/>
                  </a:lnTo>
                  <a:cubicBezTo>
                    <a:pt x="17757" y="12980"/>
                    <a:pt x="17777" y="12967"/>
                    <a:pt x="17790" y="12952"/>
                  </a:cubicBezTo>
                  <a:cubicBezTo>
                    <a:pt x="17812" y="12938"/>
                    <a:pt x="17825" y="12925"/>
                    <a:pt x="17847" y="12917"/>
                  </a:cubicBezTo>
                  <a:cubicBezTo>
                    <a:pt x="18164" y="12668"/>
                    <a:pt x="18504" y="12434"/>
                    <a:pt x="18835" y="12205"/>
                  </a:cubicBezTo>
                  <a:cubicBezTo>
                    <a:pt x="18951" y="12129"/>
                    <a:pt x="19076" y="12046"/>
                    <a:pt x="19209" y="11963"/>
                  </a:cubicBezTo>
                  <a:lnTo>
                    <a:pt x="19388" y="11847"/>
                  </a:lnTo>
                  <a:lnTo>
                    <a:pt x="17480" y="4485"/>
                  </a:lnTo>
                  <a:lnTo>
                    <a:pt x="21723" y="2578"/>
                  </a:lnTo>
                  <a:lnTo>
                    <a:pt x="25960" y="8888"/>
                  </a:lnTo>
                  <a:lnTo>
                    <a:pt x="26167" y="8833"/>
                  </a:lnTo>
                  <a:cubicBezTo>
                    <a:pt x="26748" y="8674"/>
                    <a:pt x="27328" y="8536"/>
                    <a:pt x="27917" y="8418"/>
                  </a:cubicBezTo>
                  <a:lnTo>
                    <a:pt x="27930" y="8418"/>
                  </a:lnTo>
                  <a:cubicBezTo>
                    <a:pt x="27944" y="8418"/>
                    <a:pt x="27950" y="8412"/>
                    <a:pt x="27965" y="8412"/>
                  </a:cubicBezTo>
                  <a:lnTo>
                    <a:pt x="28000" y="8405"/>
                  </a:lnTo>
                  <a:cubicBezTo>
                    <a:pt x="28186" y="8370"/>
                    <a:pt x="28338" y="8342"/>
                    <a:pt x="28476" y="8314"/>
                  </a:cubicBezTo>
                  <a:cubicBezTo>
                    <a:pt x="28546" y="8307"/>
                    <a:pt x="28622" y="8294"/>
                    <a:pt x="28690" y="8281"/>
                  </a:cubicBezTo>
                  <a:lnTo>
                    <a:pt x="28829" y="8259"/>
                  </a:lnTo>
                  <a:cubicBezTo>
                    <a:pt x="28904" y="8246"/>
                    <a:pt x="28974" y="8239"/>
                    <a:pt x="29043" y="8224"/>
                  </a:cubicBezTo>
                  <a:cubicBezTo>
                    <a:pt x="29063" y="8224"/>
                    <a:pt x="29078" y="8218"/>
                    <a:pt x="29098" y="8218"/>
                  </a:cubicBezTo>
                  <a:cubicBezTo>
                    <a:pt x="29111" y="8211"/>
                    <a:pt x="29126" y="8211"/>
                    <a:pt x="29140" y="8211"/>
                  </a:cubicBezTo>
                  <a:cubicBezTo>
                    <a:pt x="29244" y="8198"/>
                    <a:pt x="29347" y="8183"/>
                    <a:pt x="29451" y="8169"/>
                  </a:cubicBezTo>
                  <a:lnTo>
                    <a:pt x="29609" y="8148"/>
                  </a:lnTo>
                  <a:cubicBezTo>
                    <a:pt x="30198" y="8073"/>
                    <a:pt x="30798" y="8017"/>
                    <a:pt x="31392" y="7982"/>
                  </a:cubicBezTo>
                  <a:lnTo>
                    <a:pt x="31608" y="7975"/>
                  </a:lnTo>
                  <a:lnTo>
                    <a:pt x="33640" y="642"/>
                  </a:lnTo>
                  <a:close/>
                  <a:moveTo>
                    <a:pt x="33197" y="0"/>
                  </a:moveTo>
                  <a:lnTo>
                    <a:pt x="31152" y="7401"/>
                  </a:lnTo>
                  <a:cubicBezTo>
                    <a:pt x="30613" y="7436"/>
                    <a:pt x="30065" y="7484"/>
                    <a:pt x="29534" y="7554"/>
                  </a:cubicBezTo>
                  <a:lnTo>
                    <a:pt x="29375" y="7576"/>
                  </a:lnTo>
                  <a:cubicBezTo>
                    <a:pt x="29264" y="7589"/>
                    <a:pt x="29161" y="7602"/>
                    <a:pt x="29050" y="7617"/>
                  </a:cubicBezTo>
                  <a:cubicBezTo>
                    <a:pt x="29037" y="7624"/>
                    <a:pt x="29015" y="7624"/>
                    <a:pt x="28995" y="7624"/>
                  </a:cubicBezTo>
                  <a:cubicBezTo>
                    <a:pt x="28980" y="7630"/>
                    <a:pt x="28967" y="7630"/>
                    <a:pt x="28954" y="7630"/>
                  </a:cubicBezTo>
                  <a:cubicBezTo>
                    <a:pt x="28884" y="7644"/>
                    <a:pt x="28808" y="7659"/>
                    <a:pt x="28731" y="7672"/>
                  </a:cubicBezTo>
                  <a:lnTo>
                    <a:pt x="28594" y="7692"/>
                  </a:lnTo>
                  <a:cubicBezTo>
                    <a:pt x="28518" y="7707"/>
                    <a:pt x="28448" y="7713"/>
                    <a:pt x="28373" y="7727"/>
                  </a:cubicBezTo>
                  <a:cubicBezTo>
                    <a:pt x="28227" y="7755"/>
                    <a:pt x="28083" y="7783"/>
                    <a:pt x="27882" y="7816"/>
                  </a:cubicBezTo>
                  <a:lnTo>
                    <a:pt x="27854" y="7824"/>
                  </a:lnTo>
                  <a:cubicBezTo>
                    <a:pt x="27841" y="7824"/>
                    <a:pt x="27826" y="7831"/>
                    <a:pt x="27813" y="7831"/>
                  </a:cubicBezTo>
                  <a:lnTo>
                    <a:pt x="27799" y="7838"/>
                  </a:lnTo>
                  <a:cubicBezTo>
                    <a:pt x="27273" y="7941"/>
                    <a:pt x="26741" y="8058"/>
                    <a:pt x="26223" y="8198"/>
                  </a:cubicBezTo>
                  <a:lnTo>
                    <a:pt x="21937" y="1825"/>
                  </a:lnTo>
                  <a:lnTo>
                    <a:pt x="16775" y="4147"/>
                  </a:lnTo>
                  <a:lnTo>
                    <a:pt x="18696" y="11583"/>
                  </a:lnTo>
                  <a:cubicBezTo>
                    <a:pt x="18635" y="11625"/>
                    <a:pt x="18565" y="11666"/>
                    <a:pt x="18495" y="11714"/>
                  </a:cubicBezTo>
                  <a:cubicBezTo>
                    <a:pt x="18157" y="11943"/>
                    <a:pt x="17819" y="12185"/>
                    <a:pt x="17487" y="12434"/>
                  </a:cubicBezTo>
                  <a:cubicBezTo>
                    <a:pt x="17467" y="12454"/>
                    <a:pt x="17445" y="12469"/>
                    <a:pt x="17425" y="12482"/>
                  </a:cubicBezTo>
                  <a:cubicBezTo>
                    <a:pt x="17410" y="12495"/>
                    <a:pt x="17397" y="12510"/>
                    <a:pt x="17376" y="12524"/>
                  </a:cubicBezTo>
                  <a:lnTo>
                    <a:pt x="17362" y="12530"/>
                  </a:lnTo>
                  <a:cubicBezTo>
                    <a:pt x="17356" y="12537"/>
                    <a:pt x="17342" y="12544"/>
                    <a:pt x="17334" y="12552"/>
                  </a:cubicBezTo>
                  <a:lnTo>
                    <a:pt x="17308" y="12572"/>
                  </a:lnTo>
                  <a:cubicBezTo>
                    <a:pt x="17155" y="12690"/>
                    <a:pt x="17031" y="12786"/>
                    <a:pt x="16913" y="12875"/>
                  </a:cubicBezTo>
                  <a:cubicBezTo>
                    <a:pt x="16858" y="12925"/>
                    <a:pt x="16803" y="12973"/>
                    <a:pt x="16747" y="13015"/>
                  </a:cubicBezTo>
                  <a:lnTo>
                    <a:pt x="16623" y="13111"/>
                  </a:lnTo>
                  <a:cubicBezTo>
                    <a:pt x="16568" y="13159"/>
                    <a:pt x="16513" y="13207"/>
                    <a:pt x="16457" y="13249"/>
                  </a:cubicBezTo>
                  <a:lnTo>
                    <a:pt x="16430" y="13277"/>
                  </a:lnTo>
                  <a:cubicBezTo>
                    <a:pt x="16415" y="13290"/>
                    <a:pt x="16402" y="13298"/>
                    <a:pt x="16380" y="13312"/>
                  </a:cubicBezTo>
                  <a:cubicBezTo>
                    <a:pt x="16297" y="13381"/>
                    <a:pt x="16214" y="13456"/>
                    <a:pt x="16140" y="13526"/>
                  </a:cubicBezTo>
                  <a:lnTo>
                    <a:pt x="16049" y="13602"/>
                  </a:lnTo>
                  <a:cubicBezTo>
                    <a:pt x="16042" y="13609"/>
                    <a:pt x="16029" y="13622"/>
                    <a:pt x="16015" y="13630"/>
                  </a:cubicBezTo>
                  <a:cubicBezTo>
                    <a:pt x="15607" y="13988"/>
                    <a:pt x="15213" y="14355"/>
                    <a:pt x="14833" y="14735"/>
                  </a:cubicBezTo>
                  <a:lnTo>
                    <a:pt x="7936" y="11356"/>
                  </a:lnTo>
                  <a:lnTo>
                    <a:pt x="4625" y="15952"/>
                  </a:lnTo>
                  <a:lnTo>
                    <a:pt x="10009" y="21426"/>
                  </a:lnTo>
                  <a:cubicBezTo>
                    <a:pt x="9767" y="21909"/>
                    <a:pt x="9538" y="22407"/>
                    <a:pt x="9331" y="22898"/>
                  </a:cubicBezTo>
                  <a:cubicBezTo>
                    <a:pt x="9324" y="22911"/>
                    <a:pt x="9317" y="22932"/>
                    <a:pt x="9311" y="22946"/>
                  </a:cubicBezTo>
                  <a:lnTo>
                    <a:pt x="9297" y="22981"/>
                  </a:lnTo>
                  <a:cubicBezTo>
                    <a:pt x="9221" y="23168"/>
                    <a:pt x="9165" y="23306"/>
                    <a:pt x="9110" y="23443"/>
                  </a:cubicBezTo>
                  <a:cubicBezTo>
                    <a:pt x="9082" y="23513"/>
                    <a:pt x="9055" y="23583"/>
                    <a:pt x="9034" y="23651"/>
                  </a:cubicBezTo>
                  <a:lnTo>
                    <a:pt x="8979" y="23790"/>
                  </a:lnTo>
                  <a:cubicBezTo>
                    <a:pt x="8951" y="23858"/>
                    <a:pt x="8931" y="23921"/>
                    <a:pt x="8903" y="23989"/>
                  </a:cubicBezTo>
                  <a:cubicBezTo>
                    <a:pt x="8855" y="24128"/>
                    <a:pt x="8800" y="24279"/>
                    <a:pt x="8737" y="24467"/>
                  </a:cubicBezTo>
                  <a:lnTo>
                    <a:pt x="8709" y="24543"/>
                  </a:lnTo>
                  <a:cubicBezTo>
                    <a:pt x="8536" y="25054"/>
                    <a:pt x="8377" y="25573"/>
                    <a:pt x="8233" y="26091"/>
                  </a:cubicBezTo>
                  <a:lnTo>
                    <a:pt x="574" y="26617"/>
                  </a:lnTo>
                  <a:lnTo>
                    <a:pt x="0" y="32250"/>
                  </a:lnTo>
                  <a:lnTo>
                    <a:pt x="7403" y="34302"/>
                  </a:lnTo>
                  <a:cubicBezTo>
                    <a:pt x="7438" y="34834"/>
                    <a:pt x="7486" y="35380"/>
                    <a:pt x="7556" y="35912"/>
                  </a:cubicBezTo>
                  <a:lnTo>
                    <a:pt x="7569" y="35995"/>
                  </a:lnTo>
                  <a:cubicBezTo>
                    <a:pt x="7589" y="36189"/>
                    <a:pt x="7610" y="36347"/>
                    <a:pt x="7639" y="36493"/>
                  </a:cubicBezTo>
                  <a:cubicBezTo>
                    <a:pt x="7645" y="36569"/>
                    <a:pt x="7659" y="36637"/>
                    <a:pt x="7672" y="36713"/>
                  </a:cubicBezTo>
                  <a:lnTo>
                    <a:pt x="7693" y="36859"/>
                  </a:lnTo>
                  <a:cubicBezTo>
                    <a:pt x="7707" y="36927"/>
                    <a:pt x="7713" y="37004"/>
                    <a:pt x="7728" y="37073"/>
                  </a:cubicBezTo>
                  <a:cubicBezTo>
                    <a:pt x="7755" y="37211"/>
                    <a:pt x="7783" y="37370"/>
                    <a:pt x="7818" y="37564"/>
                  </a:cubicBezTo>
                  <a:lnTo>
                    <a:pt x="7824" y="37599"/>
                  </a:lnTo>
                  <a:cubicBezTo>
                    <a:pt x="7831" y="37619"/>
                    <a:pt x="7831" y="37632"/>
                    <a:pt x="7838" y="37647"/>
                  </a:cubicBezTo>
                  <a:cubicBezTo>
                    <a:pt x="7942" y="38172"/>
                    <a:pt x="8060" y="38704"/>
                    <a:pt x="8204" y="39230"/>
                  </a:cubicBezTo>
                  <a:lnTo>
                    <a:pt x="1825" y="43508"/>
                  </a:lnTo>
                  <a:lnTo>
                    <a:pt x="4147" y="48678"/>
                  </a:lnTo>
                  <a:lnTo>
                    <a:pt x="11585" y="46749"/>
                  </a:lnTo>
                  <a:cubicBezTo>
                    <a:pt x="11882" y="47198"/>
                    <a:pt x="12200" y="47641"/>
                    <a:pt x="12517" y="48069"/>
                  </a:cubicBezTo>
                  <a:cubicBezTo>
                    <a:pt x="12532" y="48083"/>
                    <a:pt x="12545" y="48098"/>
                    <a:pt x="12552" y="48111"/>
                  </a:cubicBezTo>
                  <a:lnTo>
                    <a:pt x="12574" y="48139"/>
                  </a:lnTo>
                  <a:cubicBezTo>
                    <a:pt x="12698" y="48298"/>
                    <a:pt x="12794" y="48414"/>
                    <a:pt x="12884" y="48532"/>
                  </a:cubicBezTo>
                  <a:cubicBezTo>
                    <a:pt x="12925" y="48589"/>
                    <a:pt x="12973" y="48643"/>
                    <a:pt x="13021" y="48705"/>
                  </a:cubicBezTo>
                  <a:lnTo>
                    <a:pt x="13104" y="48809"/>
                  </a:lnTo>
                  <a:cubicBezTo>
                    <a:pt x="13154" y="48871"/>
                    <a:pt x="13202" y="48927"/>
                    <a:pt x="13250" y="48988"/>
                  </a:cubicBezTo>
                  <a:cubicBezTo>
                    <a:pt x="13346" y="49099"/>
                    <a:pt x="13451" y="49224"/>
                    <a:pt x="13575" y="49368"/>
                  </a:cubicBezTo>
                  <a:lnTo>
                    <a:pt x="13637" y="49431"/>
                  </a:lnTo>
                  <a:cubicBezTo>
                    <a:pt x="13990" y="49839"/>
                    <a:pt x="14357" y="50232"/>
                    <a:pt x="14737" y="50612"/>
                  </a:cubicBezTo>
                  <a:lnTo>
                    <a:pt x="11356" y="57511"/>
                  </a:lnTo>
                  <a:lnTo>
                    <a:pt x="15952" y="60829"/>
                  </a:lnTo>
                  <a:lnTo>
                    <a:pt x="21426" y="55438"/>
                  </a:lnTo>
                  <a:cubicBezTo>
                    <a:pt x="21911" y="55680"/>
                    <a:pt x="22408" y="55907"/>
                    <a:pt x="22899" y="56114"/>
                  </a:cubicBezTo>
                  <a:cubicBezTo>
                    <a:pt x="22913" y="56121"/>
                    <a:pt x="22932" y="56128"/>
                    <a:pt x="22947" y="56136"/>
                  </a:cubicBezTo>
                  <a:lnTo>
                    <a:pt x="22982" y="56149"/>
                  </a:lnTo>
                  <a:cubicBezTo>
                    <a:pt x="23161" y="56219"/>
                    <a:pt x="23306" y="56280"/>
                    <a:pt x="23445" y="56335"/>
                  </a:cubicBezTo>
                  <a:cubicBezTo>
                    <a:pt x="23513" y="56363"/>
                    <a:pt x="23583" y="56391"/>
                    <a:pt x="23652" y="56411"/>
                  </a:cubicBezTo>
                  <a:lnTo>
                    <a:pt x="23790" y="56468"/>
                  </a:lnTo>
                  <a:cubicBezTo>
                    <a:pt x="23860" y="56494"/>
                    <a:pt x="23921" y="56516"/>
                    <a:pt x="23991" y="56542"/>
                  </a:cubicBezTo>
                  <a:cubicBezTo>
                    <a:pt x="24128" y="56592"/>
                    <a:pt x="24281" y="56647"/>
                    <a:pt x="24460" y="56708"/>
                  </a:cubicBezTo>
                  <a:lnTo>
                    <a:pt x="24550" y="56736"/>
                  </a:lnTo>
                  <a:cubicBezTo>
                    <a:pt x="25056" y="56909"/>
                    <a:pt x="25573" y="57068"/>
                    <a:pt x="26099" y="57214"/>
                  </a:cubicBezTo>
                  <a:lnTo>
                    <a:pt x="26617" y="64871"/>
                  </a:lnTo>
                  <a:lnTo>
                    <a:pt x="32250" y="65445"/>
                  </a:lnTo>
                  <a:lnTo>
                    <a:pt x="34303" y="58043"/>
                  </a:lnTo>
                  <a:cubicBezTo>
                    <a:pt x="34842" y="58009"/>
                    <a:pt x="35381" y="57961"/>
                    <a:pt x="35912" y="57891"/>
                  </a:cubicBezTo>
                  <a:lnTo>
                    <a:pt x="36086" y="57869"/>
                  </a:lnTo>
                  <a:cubicBezTo>
                    <a:pt x="36189" y="57856"/>
                    <a:pt x="36294" y="57843"/>
                    <a:pt x="36397" y="57828"/>
                  </a:cubicBezTo>
                  <a:cubicBezTo>
                    <a:pt x="36418" y="57821"/>
                    <a:pt x="36438" y="57821"/>
                    <a:pt x="36451" y="57815"/>
                  </a:cubicBezTo>
                  <a:lnTo>
                    <a:pt x="36493" y="57808"/>
                  </a:lnTo>
                  <a:cubicBezTo>
                    <a:pt x="36563" y="57801"/>
                    <a:pt x="36639" y="57786"/>
                    <a:pt x="36708" y="57780"/>
                  </a:cubicBezTo>
                  <a:lnTo>
                    <a:pt x="36866" y="57753"/>
                  </a:lnTo>
                  <a:cubicBezTo>
                    <a:pt x="36936" y="57738"/>
                    <a:pt x="37005" y="57732"/>
                    <a:pt x="37073" y="57718"/>
                  </a:cubicBezTo>
                  <a:cubicBezTo>
                    <a:pt x="37219" y="57690"/>
                    <a:pt x="37372" y="57662"/>
                    <a:pt x="37564" y="57629"/>
                  </a:cubicBezTo>
                  <a:lnTo>
                    <a:pt x="37593" y="57621"/>
                  </a:lnTo>
                  <a:cubicBezTo>
                    <a:pt x="37606" y="57621"/>
                    <a:pt x="37621" y="57614"/>
                    <a:pt x="37634" y="57614"/>
                  </a:cubicBezTo>
                  <a:lnTo>
                    <a:pt x="37647" y="57607"/>
                  </a:lnTo>
                  <a:cubicBezTo>
                    <a:pt x="38173" y="57504"/>
                    <a:pt x="38706" y="57387"/>
                    <a:pt x="39230" y="57247"/>
                  </a:cubicBezTo>
                  <a:lnTo>
                    <a:pt x="43509" y="63620"/>
                  </a:lnTo>
                  <a:lnTo>
                    <a:pt x="48678" y="61298"/>
                  </a:lnTo>
                  <a:lnTo>
                    <a:pt x="46751" y="53862"/>
                  </a:lnTo>
                  <a:cubicBezTo>
                    <a:pt x="47200" y="53565"/>
                    <a:pt x="47641" y="53246"/>
                    <a:pt x="48071" y="52921"/>
                  </a:cubicBezTo>
                  <a:lnTo>
                    <a:pt x="48084" y="52915"/>
                  </a:lnTo>
                  <a:cubicBezTo>
                    <a:pt x="48091" y="52908"/>
                    <a:pt x="48104" y="52901"/>
                    <a:pt x="48112" y="52893"/>
                  </a:cubicBezTo>
                  <a:lnTo>
                    <a:pt x="48139" y="52873"/>
                  </a:lnTo>
                  <a:cubicBezTo>
                    <a:pt x="48292" y="52755"/>
                    <a:pt x="48416" y="52659"/>
                    <a:pt x="48534" y="52561"/>
                  </a:cubicBezTo>
                  <a:cubicBezTo>
                    <a:pt x="48589" y="52520"/>
                    <a:pt x="48643" y="52472"/>
                    <a:pt x="48700" y="52430"/>
                  </a:cubicBezTo>
                  <a:lnTo>
                    <a:pt x="48809" y="52341"/>
                  </a:lnTo>
                  <a:cubicBezTo>
                    <a:pt x="48872" y="52293"/>
                    <a:pt x="48934" y="52244"/>
                    <a:pt x="48990" y="52196"/>
                  </a:cubicBezTo>
                  <a:lnTo>
                    <a:pt x="49016" y="52168"/>
                  </a:lnTo>
                  <a:cubicBezTo>
                    <a:pt x="49031" y="52155"/>
                    <a:pt x="49051" y="52147"/>
                    <a:pt x="49066" y="52133"/>
                  </a:cubicBezTo>
                  <a:cubicBezTo>
                    <a:pt x="49141" y="52064"/>
                    <a:pt x="49224" y="51996"/>
                    <a:pt x="49300" y="51926"/>
                  </a:cubicBezTo>
                  <a:lnTo>
                    <a:pt x="49431" y="51808"/>
                  </a:lnTo>
                  <a:cubicBezTo>
                    <a:pt x="49839" y="51457"/>
                    <a:pt x="50234" y="51090"/>
                    <a:pt x="50620" y="50710"/>
                  </a:cubicBezTo>
                  <a:lnTo>
                    <a:pt x="57511" y="54089"/>
                  </a:lnTo>
                  <a:lnTo>
                    <a:pt x="60829" y="49493"/>
                  </a:lnTo>
                  <a:lnTo>
                    <a:pt x="55438" y="44019"/>
                  </a:lnTo>
                  <a:cubicBezTo>
                    <a:pt x="55680" y="43536"/>
                    <a:pt x="55909" y="43038"/>
                    <a:pt x="56116" y="42547"/>
                  </a:cubicBezTo>
                  <a:cubicBezTo>
                    <a:pt x="56123" y="42534"/>
                    <a:pt x="56129" y="42512"/>
                    <a:pt x="56136" y="42499"/>
                  </a:cubicBezTo>
                  <a:lnTo>
                    <a:pt x="56149" y="42464"/>
                  </a:lnTo>
                  <a:cubicBezTo>
                    <a:pt x="56225" y="42285"/>
                    <a:pt x="56282" y="42139"/>
                    <a:pt x="56337" y="42002"/>
                  </a:cubicBezTo>
                  <a:lnTo>
                    <a:pt x="56356" y="41945"/>
                  </a:lnTo>
                  <a:cubicBezTo>
                    <a:pt x="56378" y="41904"/>
                    <a:pt x="56391" y="41856"/>
                    <a:pt x="56413" y="41814"/>
                  </a:cubicBezTo>
                  <a:cubicBezTo>
                    <a:pt x="56420" y="41788"/>
                    <a:pt x="56433" y="41759"/>
                    <a:pt x="56439" y="41725"/>
                  </a:cubicBezTo>
                  <a:lnTo>
                    <a:pt x="56468" y="41655"/>
                  </a:lnTo>
                  <a:cubicBezTo>
                    <a:pt x="56496" y="41587"/>
                    <a:pt x="56522" y="41524"/>
                    <a:pt x="56544" y="41456"/>
                  </a:cubicBezTo>
                  <a:cubicBezTo>
                    <a:pt x="56592" y="41317"/>
                    <a:pt x="56647" y="41166"/>
                    <a:pt x="56710" y="40985"/>
                  </a:cubicBezTo>
                  <a:lnTo>
                    <a:pt x="56738" y="40902"/>
                  </a:lnTo>
                  <a:cubicBezTo>
                    <a:pt x="56917" y="40391"/>
                    <a:pt x="57070" y="39872"/>
                    <a:pt x="57214" y="39354"/>
                  </a:cubicBezTo>
                  <a:lnTo>
                    <a:pt x="64873" y="38828"/>
                  </a:lnTo>
                  <a:lnTo>
                    <a:pt x="65446" y="33195"/>
                  </a:lnTo>
                  <a:lnTo>
                    <a:pt x="58043" y="31143"/>
                  </a:lnTo>
                  <a:cubicBezTo>
                    <a:pt x="58009" y="30604"/>
                    <a:pt x="57961" y="30065"/>
                    <a:pt x="57891" y="29533"/>
                  </a:cubicBezTo>
                  <a:lnTo>
                    <a:pt x="57884" y="29485"/>
                  </a:lnTo>
                  <a:lnTo>
                    <a:pt x="57884" y="29450"/>
                  </a:lnTo>
                  <a:cubicBezTo>
                    <a:pt x="57858" y="29256"/>
                    <a:pt x="57836" y="29098"/>
                    <a:pt x="57816" y="28952"/>
                  </a:cubicBezTo>
                  <a:cubicBezTo>
                    <a:pt x="57801" y="28882"/>
                    <a:pt x="57788" y="28808"/>
                    <a:pt x="57781" y="28738"/>
                  </a:cubicBezTo>
                  <a:lnTo>
                    <a:pt x="57753" y="28586"/>
                  </a:lnTo>
                  <a:cubicBezTo>
                    <a:pt x="57740" y="28509"/>
                    <a:pt x="57733" y="28441"/>
                    <a:pt x="57718" y="28372"/>
                  </a:cubicBezTo>
                  <a:cubicBezTo>
                    <a:pt x="57692" y="28227"/>
                    <a:pt x="57664" y="28075"/>
                    <a:pt x="57629" y="27881"/>
                  </a:cubicBezTo>
                  <a:lnTo>
                    <a:pt x="57622" y="27846"/>
                  </a:lnTo>
                  <a:cubicBezTo>
                    <a:pt x="57615" y="27826"/>
                    <a:pt x="57615" y="27813"/>
                    <a:pt x="57609" y="27798"/>
                  </a:cubicBezTo>
                  <a:cubicBezTo>
                    <a:pt x="57609" y="27778"/>
                    <a:pt x="57601" y="27756"/>
                    <a:pt x="57601" y="27743"/>
                  </a:cubicBezTo>
                  <a:cubicBezTo>
                    <a:pt x="57594" y="27715"/>
                    <a:pt x="57594" y="27688"/>
                    <a:pt x="57587" y="27660"/>
                  </a:cubicBezTo>
                  <a:cubicBezTo>
                    <a:pt x="57504" y="27258"/>
                    <a:pt x="57408" y="26850"/>
                    <a:pt x="57310" y="26451"/>
                  </a:cubicBezTo>
                  <a:cubicBezTo>
                    <a:pt x="57290" y="26374"/>
                    <a:pt x="57269" y="26298"/>
                    <a:pt x="57249" y="26215"/>
                  </a:cubicBezTo>
                  <a:lnTo>
                    <a:pt x="63622" y="21937"/>
                  </a:lnTo>
                  <a:lnTo>
                    <a:pt x="61300" y="16767"/>
                  </a:lnTo>
                  <a:lnTo>
                    <a:pt x="53862" y="18696"/>
                  </a:lnTo>
                  <a:cubicBezTo>
                    <a:pt x="53565" y="18246"/>
                    <a:pt x="53255" y="17804"/>
                    <a:pt x="52929" y="17376"/>
                  </a:cubicBezTo>
                  <a:lnTo>
                    <a:pt x="52873" y="17306"/>
                  </a:lnTo>
                  <a:cubicBezTo>
                    <a:pt x="52757" y="17155"/>
                    <a:pt x="52659" y="17031"/>
                    <a:pt x="52570" y="16913"/>
                  </a:cubicBezTo>
                  <a:cubicBezTo>
                    <a:pt x="52521" y="16856"/>
                    <a:pt x="52473" y="16802"/>
                    <a:pt x="52425" y="16740"/>
                  </a:cubicBezTo>
                  <a:lnTo>
                    <a:pt x="52334" y="16629"/>
                  </a:lnTo>
                  <a:cubicBezTo>
                    <a:pt x="52286" y="16566"/>
                    <a:pt x="52244" y="16511"/>
                    <a:pt x="52196" y="16457"/>
                  </a:cubicBezTo>
                  <a:cubicBezTo>
                    <a:pt x="52100" y="16345"/>
                    <a:pt x="51996" y="16228"/>
                    <a:pt x="51871" y="16077"/>
                  </a:cubicBezTo>
                  <a:lnTo>
                    <a:pt x="51845" y="16049"/>
                  </a:lnTo>
                  <a:cubicBezTo>
                    <a:pt x="51836" y="16035"/>
                    <a:pt x="51823" y="16027"/>
                    <a:pt x="51816" y="16014"/>
                  </a:cubicBezTo>
                  <a:cubicBezTo>
                    <a:pt x="51463" y="15606"/>
                    <a:pt x="51090" y="15213"/>
                    <a:pt x="50710" y="14824"/>
                  </a:cubicBezTo>
                  <a:lnTo>
                    <a:pt x="54091" y="7934"/>
                  </a:lnTo>
                  <a:lnTo>
                    <a:pt x="49494" y="4616"/>
                  </a:lnTo>
                  <a:lnTo>
                    <a:pt x="44020" y="10007"/>
                  </a:lnTo>
                  <a:cubicBezTo>
                    <a:pt x="43536" y="9765"/>
                    <a:pt x="43045" y="9538"/>
                    <a:pt x="42547" y="9331"/>
                  </a:cubicBezTo>
                  <a:lnTo>
                    <a:pt x="42464" y="9296"/>
                  </a:lnTo>
                  <a:cubicBezTo>
                    <a:pt x="42292" y="9226"/>
                    <a:pt x="42141" y="9165"/>
                    <a:pt x="42002" y="9110"/>
                  </a:cubicBezTo>
                  <a:cubicBezTo>
                    <a:pt x="41934" y="9082"/>
                    <a:pt x="41864" y="9054"/>
                    <a:pt x="41801" y="9034"/>
                  </a:cubicBezTo>
                  <a:lnTo>
                    <a:pt x="41657" y="8977"/>
                  </a:lnTo>
                  <a:cubicBezTo>
                    <a:pt x="41587" y="8951"/>
                    <a:pt x="41526" y="8929"/>
                    <a:pt x="41456" y="8903"/>
                  </a:cubicBezTo>
                  <a:cubicBezTo>
                    <a:pt x="41283" y="8840"/>
                    <a:pt x="41117" y="8778"/>
                    <a:pt x="40986" y="8737"/>
                  </a:cubicBezTo>
                  <a:lnTo>
                    <a:pt x="40952" y="8722"/>
                  </a:lnTo>
                  <a:cubicBezTo>
                    <a:pt x="40930" y="8715"/>
                    <a:pt x="40917" y="8709"/>
                    <a:pt x="40903" y="8709"/>
                  </a:cubicBezTo>
                  <a:cubicBezTo>
                    <a:pt x="40391" y="8536"/>
                    <a:pt x="39873" y="8377"/>
                    <a:pt x="39354" y="8231"/>
                  </a:cubicBezTo>
                  <a:lnTo>
                    <a:pt x="38830" y="574"/>
                  </a:lnTo>
                  <a:lnTo>
                    <a:pt x="331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6" name="Google Shape;16636;p49"/>
            <p:cNvSpPr/>
            <p:nvPr/>
          </p:nvSpPr>
          <p:spPr>
            <a:xfrm>
              <a:off x="3567882" y="2881263"/>
              <a:ext cx="772996" cy="713570"/>
            </a:xfrm>
            <a:custGeom>
              <a:avLst/>
              <a:gdLst/>
              <a:ahLst/>
              <a:cxnLst/>
              <a:rect l="l" t="t" r="r" b="b"/>
              <a:pathLst>
                <a:path w="10237" h="9450" extrusionOk="0">
                  <a:moveTo>
                    <a:pt x="4865" y="597"/>
                  </a:moveTo>
                  <a:cubicBezTo>
                    <a:pt x="5356" y="597"/>
                    <a:pt x="5854" y="686"/>
                    <a:pt x="6332" y="866"/>
                  </a:cubicBezTo>
                  <a:cubicBezTo>
                    <a:pt x="7360" y="1260"/>
                    <a:pt x="8176" y="2027"/>
                    <a:pt x="8626" y="3037"/>
                  </a:cubicBezTo>
                  <a:cubicBezTo>
                    <a:pt x="9558" y="5110"/>
                    <a:pt x="8633" y="7557"/>
                    <a:pt x="6559" y="8489"/>
                  </a:cubicBezTo>
                  <a:cubicBezTo>
                    <a:pt x="6012" y="8733"/>
                    <a:pt x="5439" y="8848"/>
                    <a:pt x="4875" y="8848"/>
                  </a:cubicBezTo>
                  <a:cubicBezTo>
                    <a:pt x="3297" y="8848"/>
                    <a:pt x="1789" y="7944"/>
                    <a:pt x="1107" y="6416"/>
                  </a:cubicBezTo>
                  <a:cubicBezTo>
                    <a:pt x="651" y="5414"/>
                    <a:pt x="616" y="4294"/>
                    <a:pt x="1009" y="3264"/>
                  </a:cubicBezTo>
                  <a:cubicBezTo>
                    <a:pt x="1404" y="2227"/>
                    <a:pt x="2170" y="1411"/>
                    <a:pt x="3172" y="963"/>
                  </a:cubicBezTo>
                  <a:cubicBezTo>
                    <a:pt x="3711" y="721"/>
                    <a:pt x="4285" y="597"/>
                    <a:pt x="4865" y="597"/>
                  </a:cubicBezTo>
                  <a:close/>
                  <a:moveTo>
                    <a:pt x="4855" y="0"/>
                  </a:moveTo>
                  <a:cubicBezTo>
                    <a:pt x="4199" y="0"/>
                    <a:pt x="3545" y="139"/>
                    <a:pt x="2931" y="416"/>
                  </a:cubicBezTo>
                  <a:cubicBezTo>
                    <a:pt x="1777" y="935"/>
                    <a:pt x="899" y="1867"/>
                    <a:pt x="450" y="3050"/>
                  </a:cubicBezTo>
                  <a:cubicBezTo>
                    <a:pt x="0" y="4225"/>
                    <a:pt x="42" y="5510"/>
                    <a:pt x="559" y="6665"/>
                  </a:cubicBezTo>
                  <a:cubicBezTo>
                    <a:pt x="1341" y="8406"/>
                    <a:pt x="3069" y="9450"/>
                    <a:pt x="4872" y="9450"/>
                  </a:cubicBezTo>
                  <a:cubicBezTo>
                    <a:pt x="5516" y="9450"/>
                    <a:pt x="6173" y="9312"/>
                    <a:pt x="6801" y="9035"/>
                  </a:cubicBezTo>
                  <a:cubicBezTo>
                    <a:pt x="9178" y="7963"/>
                    <a:pt x="10237" y="5165"/>
                    <a:pt x="9172" y="2788"/>
                  </a:cubicBezTo>
                  <a:cubicBezTo>
                    <a:pt x="8654" y="1640"/>
                    <a:pt x="7720" y="756"/>
                    <a:pt x="6539" y="313"/>
                  </a:cubicBezTo>
                  <a:cubicBezTo>
                    <a:pt x="5993" y="104"/>
                    <a:pt x="5423" y="0"/>
                    <a:pt x="48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7" name="Google Shape;16637;p49"/>
            <p:cNvSpPr/>
            <p:nvPr/>
          </p:nvSpPr>
          <p:spPr>
            <a:xfrm>
              <a:off x="2542896" y="2506653"/>
              <a:ext cx="772920" cy="713570"/>
            </a:xfrm>
            <a:custGeom>
              <a:avLst/>
              <a:gdLst/>
              <a:ahLst/>
              <a:cxnLst/>
              <a:rect l="l" t="t" r="r" b="b"/>
              <a:pathLst>
                <a:path w="10236" h="9450" extrusionOk="0">
                  <a:moveTo>
                    <a:pt x="5370" y="601"/>
                  </a:moveTo>
                  <a:cubicBezTo>
                    <a:pt x="6946" y="601"/>
                    <a:pt x="8452" y="1507"/>
                    <a:pt x="9137" y="3035"/>
                  </a:cubicBezTo>
                  <a:cubicBezTo>
                    <a:pt x="9587" y="4037"/>
                    <a:pt x="9622" y="5156"/>
                    <a:pt x="9233" y="6193"/>
                  </a:cubicBezTo>
                  <a:cubicBezTo>
                    <a:pt x="8840" y="7223"/>
                    <a:pt x="8072" y="8039"/>
                    <a:pt x="7064" y="8487"/>
                  </a:cubicBezTo>
                  <a:cubicBezTo>
                    <a:pt x="6523" y="8730"/>
                    <a:pt x="5948" y="8852"/>
                    <a:pt x="5371" y="8852"/>
                  </a:cubicBezTo>
                  <a:cubicBezTo>
                    <a:pt x="4879" y="8852"/>
                    <a:pt x="4386" y="8763"/>
                    <a:pt x="3912" y="8585"/>
                  </a:cubicBezTo>
                  <a:cubicBezTo>
                    <a:pt x="2882" y="8190"/>
                    <a:pt x="2066" y="7424"/>
                    <a:pt x="1610" y="6414"/>
                  </a:cubicBezTo>
                  <a:cubicBezTo>
                    <a:pt x="684" y="4340"/>
                    <a:pt x="1610" y="1894"/>
                    <a:pt x="3683" y="961"/>
                  </a:cubicBezTo>
                  <a:cubicBezTo>
                    <a:pt x="4231" y="719"/>
                    <a:pt x="4803" y="601"/>
                    <a:pt x="5370" y="601"/>
                  </a:cubicBezTo>
                  <a:close/>
                  <a:moveTo>
                    <a:pt x="5374" y="1"/>
                  </a:moveTo>
                  <a:cubicBezTo>
                    <a:pt x="4716" y="1"/>
                    <a:pt x="4059" y="140"/>
                    <a:pt x="3443" y="416"/>
                  </a:cubicBezTo>
                  <a:cubicBezTo>
                    <a:pt x="1064" y="1487"/>
                    <a:pt x="1" y="4286"/>
                    <a:pt x="1071" y="6663"/>
                  </a:cubicBezTo>
                  <a:cubicBezTo>
                    <a:pt x="1583" y="7810"/>
                    <a:pt x="2522" y="8695"/>
                    <a:pt x="3698" y="9137"/>
                  </a:cubicBezTo>
                  <a:cubicBezTo>
                    <a:pt x="4244" y="9345"/>
                    <a:pt x="4811" y="9449"/>
                    <a:pt x="5377" y="9449"/>
                  </a:cubicBezTo>
                  <a:cubicBezTo>
                    <a:pt x="6034" y="9449"/>
                    <a:pt x="6690" y="9310"/>
                    <a:pt x="7313" y="9035"/>
                  </a:cubicBezTo>
                  <a:cubicBezTo>
                    <a:pt x="8460" y="8515"/>
                    <a:pt x="9345" y="7583"/>
                    <a:pt x="9794" y="6401"/>
                  </a:cubicBezTo>
                  <a:cubicBezTo>
                    <a:pt x="10235" y="5226"/>
                    <a:pt x="10202" y="3941"/>
                    <a:pt x="9683" y="2786"/>
                  </a:cubicBezTo>
                  <a:cubicBezTo>
                    <a:pt x="9165" y="1638"/>
                    <a:pt x="8231" y="761"/>
                    <a:pt x="7050" y="311"/>
                  </a:cubicBezTo>
                  <a:cubicBezTo>
                    <a:pt x="6507" y="103"/>
                    <a:pt x="5940" y="1"/>
                    <a:pt x="5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8" name="Google Shape;16638;p49"/>
            <p:cNvSpPr/>
            <p:nvPr/>
          </p:nvSpPr>
          <p:spPr>
            <a:xfrm>
              <a:off x="3503094" y="2446320"/>
              <a:ext cx="240726" cy="222150"/>
            </a:xfrm>
            <a:custGeom>
              <a:avLst/>
              <a:gdLst/>
              <a:ahLst/>
              <a:cxnLst/>
              <a:rect l="l" t="t" r="r" b="b"/>
              <a:pathLst>
                <a:path w="3188" h="2942" extrusionOk="0">
                  <a:moveTo>
                    <a:pt x="1674" y="599"/>
                  </a:moveTo>
                  <a:cubicBezTo>
                    <a:pt x="1777" y="599"/>
                    <a:pt x="1882" y="619"/>
                    <a:pt x="1978" y="654"/>
                  </a:cubicBezTo>
                  <a:cubicBezTo>
                    <a:pt x="2199" y="737"/>
                    <a:pt x="2371" y="903"/>
                    <a:pt x="2469" y="1117"/>
                  </a:cubicBezTo>
                  <a:cubicBezTo>
                    <a:pt x="2565" y="1324"/>
                    <a:pt x="2572" y="1566"/>
                    <a:pt x="2489" y="1780"/>
                  </a:cubicBezTo>
                  <a:cubicBezTo>
                    <a:pt x="2406" y="2003"/>
                    <a:pt x="2240" y="2175"/>
                    <a:pt x="2026" y="2271"/>
                  </a:cubicBezTo>
                  <a:cubicBezTo>
                    <a:pt x="1915" y="2319"/>
                    <a:pt x="1795" y="2344"/>
                    <a:pt x="1674" y="2344"/>
                  </a:cubicBezTo>
                  <a:cubicBezTo>
                    <a:pt x="1568" y="2344"/>
                    <a:pt x="1462" y="2325"/>
                    <a:pt x="1363" y="2286"/>
                  </a:cubicBezTo>
                  <a:cubicBezTo>
                    <a:pt x="1142" y="2203"/>
                    <a:pt x="969" y="2044"/>
                    <a:pt x="878" y="1830"/>
                  </a:cubicBezTo>
                  <a:cubicBezTo>
                    <a:pt x="679" y="1394"/>
                    <a:pt x="872" y="876"/>
                    <a:pt x="1314" y="676"/>
                  </a:cubicBezTo>
                  <a:cubicBezTo>
                    <a:pt x="1426" y="627"/>
                    <a:pt x="1550" y="599"/>
                    <a:pt x="1674" y="599"/>
                  </a:cubicBezTo>
                  <a:close/>
                  <a:moveTo>
                    <a:pt x="1667" y="1"/>
                  </a:moveTo>
                  <a:cubicBezTo>
                    <a:pt x="1462" y="1"/>
                    <a:pt x="1258" y="45"/>
                    <a:pt x="1066" y="130"/>
                  </a:cubicBezTo>
                  <a:cubicBezTo>
                    <a:pt x="326" y="468"/>
                    <a:pt x="1" y="1339"/>
                    <a:pt x="333" y="2079"/>
                  </a:cubicBezTo>
                  <a:cubicBezTo>
                    <a:pt x="492" y="2437"/>
                    <a:pt x="782" y="2708"/>
                    <a:pt x="1149" y="2845"/>
                  </a:cubicBezTo>
                  <a:cubicBezTo>
                    <a:pt x="1321" y="2915"/>
                    <a:pt x="1494" y="2941"/>
                    <a:pt x="1674" y="2941"/>
                  </a:cubicBezTo>
                  <a:cubicBezTo>
                    <a:pt x="1874" y="2941"/>
                    <a:pt x="2081" y="2900"/>
                    <a:pt x="2275" y="2810"/>
                  </a:cubicBezTo>
                  <a:cubicBezTo>
                    <a:pt x="2635" y="2651"/>
                    <a:pt x="2904" y="2361"/>
                    <a:pt x="3043" y="1996"/>
                  </a:cubicBezTo>
                  <a:cubicBezTo>
                    <a:pt x="3187" y="1629"/>
                    <a:pt x="3174" y="1228"/>
                    <a:pt x="3015" y="868"/>
                  </a:cubicBezTo>
                  <a:cubicBezTo>
                    <a:pt x="2849" y="510"/>
                    <a:pt x="2559" y="239"/>
                    <a:pt x="2192" y="102"/>
                  </a:cubicBezTo>
                  <a:cubicBezTo>
                    <a:pt x="2022" y="34"/>
                    <a:pt x="1844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39" name="Google Shape;16639;p49"/>
            <p:cNvSpPr/>
            <p:nvPr/>
          </p:nvSpPr>
          <p:spPr>
            <a:xfrm>
              <a:off x="3903906" y="1895013"/>
              <a:ext cx="811581" cy="713418"/>
            </a:xfrm>
            <a:custGeom>
              <a:avLst/>
              <a:gdLst/>
              <a:ahLst/>
              <a:cxnLst/>
              <a:rect l="l" t="t" r="r" b="b"/>
              <a:pathLst>
                <a:path w="10748" h="9448" extrusionOk="0">
                  <a:moveTo>
                    <a:pt x="5372" y="602"/>
                  </a:moveTo>
                  <a:cubicBezTo>
                    <a:pt x="6941" y="602"/>
                    <a:pt x="8447" y="1507"/>
                    <a:pt x="9139" y="3035"/>
                  </a:cubicBezTo>
                  <a:cubicBezTo>
                    <a:pt x="10071" y="5109"/>
                    <a:pt x="9139" y="7555"/>
                    <a:pt x="7065" y="8487"/>
                  </a:cubicBezTo>
                  <a:cubicBezTo>
                    <a:pt x="6520" y="8731"/>
                    <a:pt x="5948" y="8846"/>
                    <a:pt x="5385" y="8846"/>
                  </a:cubicBezTo>
                  <a:cubicBezTo>
                    <a:pt x="3809" y="8846"/>
                    <a:pt x="2300" y="7942"/>
                    <a:pt x="1611" y="6414"/>
                  </a:cubicBezTo>
                  <a:cubicBezTo>
                    <a:pt x="679" y="4341"/>
                    <a:pt x="1611" y="1894"/>
                    <a:pt x="3685" y="962"/>
                  </a:cubicBezTo>
                  <a:cubicBezTo>
                    <a:pt x="4231" y="713"/>
                    <a:pt x="4805" y="602"/>
                    <a:pt x="5372" y="602"/>
                  </a:cubicBezTo>
                  <a:close/>
                  <a:moveTo>
                    <a:pt x="5367" y="1"/>
                  </a:moveTo>
                  <a:cubicBezTo>
                    <a:pt x="4720" y="1"/>
                    <a:pt x="4063" y="134"/>
                    <a:pt x="3436" y="414"/>
                  </a:cubicBezTo>
                  <a:cubicBezTo>
                    <a:pt x="1066" y="1486"/>
                    <a:pt x="1" y="4286"/>
                    <a:pt x="1066" y="6656"/>
                  </a:cubicBezTo>
                  <a:cubicBezTo>
                    <a:pt x="1583" y="7811"/>
                    <a:pt x="2517" y="8688"/>
                    <a:pt x="3698" y="9138"/>
                  </a:cubicBezTo>
                  <a:cubicBezTo>
                    <a:pt x="4246" y="9345"/>
                    <a:pt x="4811" y="9448"/>
                    <a:pt x="5378" y="9448"/>
                  </a:cubicBezTo>
                  <a:cubicBezTo>
                    <a:pt x="6035" y="9448"/>
                    <a:pt x="6692" y="9310"/>
                    <a:pt x="7314" y="9027"/>
                  </a:cubicBezTo>
                  <a:cubicBezTo>
                    <a:pt x="9685" y="7962"/>
                    <a:pt x="10748" y="5163"/>
                    <a:pt x="9685" y="2786"/>
                  </a:cubicBezTo>
                  <a:cubicBezTo>
                    <a:pt x="8896" y="1035"/>
                    <a:pt x="7170" y="1"/>
                    <a:pt x="53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40" name="Google Shape;16640;p49"/>
            <p:cNvSpPr/>
            <p:nvPr/>
          </p:nvSpPr>
          <p:spPr>
            <a:xfrm>
              <a:off x="2917581" y="1520252"/>
              <a:ext cx="811581" cy="713570"/>
            </a:xfrm>
            <a:custGeom>
              <a:avLst/>
              <a:gdLst/>
              <a:ahLst/>
              <a:cxnLst/>
              <a:rect l="l" t="t" r="r" b="b"/>
              <a:pathLst>
                <a:path w="10748" h="9450" extrusionOk="0">
                  <a:moveTo>
                    <a:pt x="5371" y="602"/>
                  </a:moveTo>
                  <a:cubicBezTo>
                    <a:pt x="5869" y="602"/>
                    <a:pt x="6360" y="691"/>
                    <a:pt x="6836" y="872"/>
                  </a:cubicBezTo>
                  <a:cubicBezTo>
                    <a:pt x="7866" y="1259"/>
                    <a:pt x="8682" y="2033"/>
                    <a:pt x="9138" y="3035"/>
                  </a:cubicBezTo>
                  <a:cubicBezTo>
                    <a:pt x="10070" y="5109"/>
                    <a:pt x="9138" y="7555"/>
                    <a:pt x="7065" y="8487"/>
                  </a:cubicBezTo>
                  <a:cubicBezTo>
                    <a:pt x="6518" y="8734"/>
                    <a:pt x="5946" y="8850"/>
                    <a:pt x="5382" y="8850"/>
                  </a:cubicBezTo>
                  <a:cubicBezTo>
                    <a:pt x="3807" y="8850"/>
                    <a:pt x="2298" y="7941"/>
                    <a:pt x="1611" y="6414"/>
                  </a:cubicBezTo>
                  <a:cubicBezTo>
                    <a:pt x="678" y="4341"/>
                    <a:pt x="1611" y="1894"/>
                    <a:pt x="3684" y="962"/>
                  </a:cubicBezTo>
                  <a:cubicBezTo>
                    <a:pt x="4223" y="719"/>
                    <a:pt x="4797" y="602"/>
                    <a:pt x="5371" y="602"/>
                  </a:cubicBezTo>
                  <a:close/>
                  <a:moveTo>
                    <a:pt x="5372" y="1"/>
                  </a:moveTo>
                  <a:cubicBezTo>
                    <a:pt x="4713" y="1"/>
                    <a:pt x="4056" y="140"/>
                    <a:pt x="3435" y="416"/>
                  </a:cubicBezTo>
                  <a:cubicBezTo>
                    <a:pt x="1065" y="1487"/>
                    <a:pt x="0" y="4286"/>
                    <a:pt x="1065" y="6663"/>
                  </a:cubicBezTo>
                  <a:cubicBezTo>
                    <a:pt x="1853" y="8413"/>
                    <a:pt x="3581" y="9450"/>
                    <a:pt x="5378" y="9450"/>
                  </a:cubicBezTo>
                  <a:cubicBezTo>
                    <a:pt x="6028" y="9450"/>
                    <a:pt x="6683" y="9317"/>
                    <a:pt x="7314" y="9035"/>
                  </a:cubicBezTo>
                  <a:cubicBezTo>
                    <a:pt x="9684" y="7963"/>
                    <a:pt x="10747" y="5163"/>
                    <a:pt x="9684" y="2786"/>
                  </a:cubicBezTo>
                  <a:cubicBezTo>
                    <a:pt x="9165" y="1638"/>
                    <a:pt x="8232" y="761"/>
                    <a:pt x="7050" y="311"/>
                  </a:cubicBezTo>
                  <a:cubicBezTo>
                    <a:pt x="6504" y="104"/>
                    <a:pt x="5937" y="1"/>
                    <a:pt x="5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6641" name="Google Shape;16641;p49"/>
          <p:cNvGrpSpPr/>
          <p:nvPr/>
        </p:nvGrpSpPr>
        <p:grpSpPr>
          <a:xfrm>
            <a:off x="7763310" y="-149814"/>
            <a:ext cx="2130832" cy="2131409"/>
            <a:chOff x="7033950" y="-293650"/>
            <a:chExt cx="2687391" cy="2688118"/>
          </a:xfrm>
        </p:grpSpPr>
        <p:sp>
          <p:nvSpPr>
            <p:cNvPr id="16642" name="Google Shape;16642;p49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643" name="Google Shape;16643;p49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644" name="Google Shape;16644;p49"/>
          <p:cNvSpPr/>
          <p:nvPr/>
        </p:nvSpPr>
        <p:spPr>
          <a:xfrm>
            <a:off x="5548098" y="4250561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6645" name="Google Shape;16645;p49"/>
          <p:cNvSpPr/>
          <p:nvPr/>
        </p:nvSpPr>
        <p:spPr>
          <a:xfrm>
            <a:off x="7272175" y="3122700"/>
            <a:ext cx="2302200" cy="2359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50" name="Google Shape;16650;p50"/>
          <p:cNvSpPr txBox="1">
            <a:spLocks noGrp="1"/>
          </p:cNvSpPr>
          <p:nvPr>
            <p:ph type="title"/>
          </p:nvPr>
        </p:nvSpPr>
        <p:spPr>
          <a:xfrm>
            <a:off x="1391689" y="414147"/>
            <a:ext cx="6725022" cy="75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فعالیت های اضافی</a:t>
            </a:r>
            <a:endParaRPr>
              <a:cs typeface="B Nazanin" pitchFamily="2" charset="-78"/>
            </a:endParaRPr>
          </a:p>
        </p:txBody>
      </p:sp>
      <p:sp>
        <p:nvSpPr>
          <p:cNvPr id="16651" name="Google Shape;16651;p50"/>
          <p:cNvSpPr txBox="1">
            <a:spLocks noGrp="1"/>
          </p:cNvSpPr>
          <p:nvPr>
            <p:ph type="subTitle" idx="1"/>
          </p:nvPr>
        </p:nvSpPr>
        <p:spPr>
          <a:xfrm>
            <a:off x="713225" y="3927200"/>
            <a:ext cx="1965900" cy="60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652" name="Google Shape;16652;p50"/>
          <p:cNvSpPr txBox="1">
            <a:spLocks noGrp="1"/>
          </p:cNvSpPr>
          <p:nvPr>
            <p:ph type="subTitle" idx="2"/>
          </p:nvPr>
        </p:nvSpPr>
        <p:spPr>
          <a:xfrm>
            <a:off x="713225" y="357238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محتوا</a:t>
            </a:r>
            <a:endParaRPr>
              <a:cs typeface="B Nazanin" pitchFamily="2" charset="-78"/>
            </a:endParaRPr>
          </a:p>
        </p:txBody>
      </p:sp>
      <p:sp>
        <p:nvSpPr>
          <p:cNvPr id="16653" name="Google Shape;16653;p50"/>
          <p:cNvSpPr txBox="1">
            <a:spLocks noGrp="1"/>
          </p:cNvSpPr>
          <p:nvPr>
            <p:ph type="subTitle" idx="3"/>
          </p:nvPr>
        </p:nvSpPr>
        <p:spPr>
          <a:xfrm>
            <a:off x="2151139" y="2191524"/>
            <a:ext cx="196590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654" name="Google Shape;16654;p50"/>
          <p:cNvSpPr txBox="1">
            <a:spLocks noGrp="1"/>
          </p:cNvSpPr>
          <p:nvPr>
            <p:ph type="subTitle" idx="4"/>
          </p:nvPr>
        </p:nvSpPr>
        <p:spPr>
          <a:xfrm>
            <a:off x="2151139" y="183670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محتوا</a:t>
            </a:r>
            <a:endParaRPr>
              <a:cs typeface="B Nazanin" pitchFamily="2" charset="-78"/>
            </a:endParaRPr>
          </a:p>
        </p:txBody>
      </p:sp>
      <p:sp>
        <p:nvSpPr>
          <p:cNvPr id="16655" name="Google Shape;16655;p50"/>
          <p:cNvSpPr txBox="1">
            <a:spLocks noGrp="1"/>
          </p:cNvSpPr>
          <p:nvPr>
            <p:ph type="subTitle" idx="5"/>
          </p:nvPr>
        </p:nvSpPr>
        <p:spPr>
          <a:xfrm>
            <a:off x="6464880" y="3929825"/>
            <a:ext cx="19659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656" name="Google Shape;16656;p50"/>
          <p:cNvSpPr txBox="1">
            <a:spLocks noGrp="1"/>
          </p:cNvSpPr>
          <p:nvPr>
            <p:ph type="subTitle" idx="6"/>
          </p:nvPr>
        </p:nvSpPr>
        <p:spPr>
          <a:xfrm>
            <a:off x="6464880" y="3572372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محتوا</a:t>
            </a:r>
            <a:endParaRPr>
              <a:cs typeface="B Nazanin" pitchFamily="2" charset="-78"/>
            </a:endParaRPr>
          </a:p>
        </p:txBody>
      </p:sp>
      <p:sp>
        <p:nvSpPr>
          <p:cNvPr id="16657" name="Google Shape;16657;p50"/>
          <p:cNvSpPr txBox="1">
            <a:spLocks noGrp="1"/>
          </p:cNvSpPr>
          <p:nvPr>
            <p:ph type="subTitle" idx="7"/>
          </p:nvPr>
        </p:nvSpPr>
        <p:spPr>
          <a:xfrm>
            <a:off x="5026966" y="2191524"/>
            <a:ext cx="196590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658" name="Google Shape;16658;p50"/>
          <p:cNvSpPr txBox="1">
            <a:spLocks noGrp="1"/>
          </p:cNvSpPr>
          <p:nvPr>
            <p:ph type="subTitle" idx="8"/>
          </p:nvPr>
        </p:nvSpPr>
        <p:spPr>
          <a:xfrm>
            <a:off x="5026966" y="183670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محتوا</a:t>
            </a:r>
            <a:endParaRPr>
              <a:cs typeface="B Nazanin" pitchFamily="2" charset="-78"/>
            </a:endParaRPr>
          </a:p>
        </p:txBody>
      </p:sp>
      <p:sp>
        <p:nvSpPr>
          <p:cNvPr id="16659" name="Google Shape;16659;p50"/>
          <p:cNvSpPr txBox="1">
            <a:spLocks noGrp="1"/>
          </p:cNvSpPr>
          <p:nvPr>
            <p:ph type="subTitle" idx="9"/>
          </p:nvPr>
        </p:nvSpPr>
        <p:spPr>
          <a:xfrm>
            <a:off x="3589053" y="3929832"/>
            <a:ext cx="1965900" cy="597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660" name="Google Shape;16660;p50"/>
          <p:cNvSpPr txBox="1">
            <a:spLocks noGrp="1"/>
          </p:cNvSpPr>
          <p:nvPr>
            <p:ph type="subTitle" idx="13"/>
          </p:nvPr>
        </p:nvSpPr>
        <p:spPr>
          <a:xfrm>
            <a:off x="3589053" y="3572380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محتوا</a:t>
            </a:r>
            <a:endParaRPr>
              <a:cs typeface="B Nazanin" pitchFamily="2" charset="-78"/>
            </a:endParaRPr>
          </a:p>
        </p:txBody>
      </p:sp>
      <p:grpSp>
        <p:nvGrpSpPr>
          <p:cNvPr id="16661" name="Google Shape;16661;p50"/>
          <p:cNvGrpSpPr/>
          <p:nvPr/>
        </p:nvGrpSpPr>
        <p:grpSpPr>
          <a:xfrm>
            <a:off x="7261114" y="3192515"/>
            <a:ext cx="335497" cy="217453"/>
            <a:chOff x="4722600" y="2655425"/>
            <a:chExt cx="439075" cy="284550"/>
          </a:xfrm>
        </p:grpSpPr>
        <p:sp>
          <p:nvSpPr>
            <p:cNvPr id="16662" name="Google Shape;16662;p50"/>
            <p:cNvSpPr/>
            <p:nvPr/>
          </p:nvSpPr>
          <p:spPr>
            <a:xfrm>
              <a:off x="4722600" y="2655425"/>
              <a:ext cx="439075" cy="284550"/>
            </a:xfrm>
            <a:custGeom>
              <a:avLst/>
              <a:gdLst/>
              <a:ahLst/>
              <a:cxnLst/>
              <a:rect l="l" t="t" r="r" b="b"/>
              <a:pathLst>
                <a:path w="17563" h="11382" extrusionOk="0">
                  <a:moveTo>
                    <a:pt x="16278" y="508"/>
                  </a:moveTo>
                  <a:cubicBezTo>
                    <a:pt x="16698" y="508"/>
                    <a:pt x="17046" y="856"/>
                    <a:pt x="17046" y="1284"/>
                  </a:cubicBezTo>
                  <a:lnTo>
                    <a:pt x="17046" y="10095"/>
                  </a:lnTo>
                  <a:cubicBezTo>
                    <a:pt x="17046" y="10515"/>
                    <a:pt x="16698" y="10865"/>
                    <a:pt x="16278" y="10865"/>
                  </a:cubicBezTo>
                  <a:lnTo>
                    <a:pt x="1295" y="10865"/>
                  </a:lnTo>
                  <a:cubicBezTo>
                    <a:pt x="867" y="10865"/>
                    <a:pt x="517" y="10515"/>
                    <a:pt x="517" y="10095"/>
                  </a:cubicBezTo>
                  <a:lnTo>
                    <a:pt x="517" y="1284"/>
                  </a:lnTo>
                  <a:cubicBezTo>
                    <a:pt x="517" y="856"/>
                    <a:pt x="867" y="508"/>
                    <a:pt x="1295" y="508"/>
                  </a:cubicBezTo>
                  <a:close/>
                  <a:moveTo>
                    <a:pt x="1295" y="0"/>
                  </a:moveTo>
                  <a:cubicBezTo>
                    <a:pt x="578" y="0"/>
                    <a:pt x="1" y="569"/>
                    <a:pt x="1" y="1284"/>
                  </a:cubicBezTo>
                  <a:lnTo>
                    <a:pt x="1" y="10095"/>
                  </a:lnTo>
                  <a:cubicBezTo>
                    <a:pt x="1" y="10805"/>
                    <a:pt x="578" y="11381"/>
                    <a:pt x="1295" y="11381"/>
                  </a:cubicBezTo>
                  <a:lnTo>
                    <a:pt x="16278" y="11381"/>
                  </a:lnTo>
                  <a:cubicBezTo>
                    <a:pt x="16985" y="11381"/>
                    <a:pt x="17562" y="10805"/>
                    <a:pt x="17562" y="10095"/>
                  </a:cubicBezTo>
                  <a:lnTo>
                    <a:pt x="17562" y="1284"/>
                  </a:lnTo>
                  <a:cubicBezTo>
                    <a:pt x="17562" y="569"/>
                    <a:pt x="16985" y="0"/>
                    <a:pt x="16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3" name="Google Shape;16663;p50"/>
            <p:cNvSpPr/>
            <p:nvPr/>
          </p:nvSpPr>
          <p:spPr>
            <a:xfrm>
              <a:off x="4756075" y="2688000"/>
              <a:ext cx="373025" cy="218500"/>
            </a:xfrm>
            <a:custGeom>
              <a:avLst/>
              <a:gdLst/>
              <a:ahLst/>
              <a:cxnLst/>
              <a:rect l="l" t="t" r="r" b="b"/>
              <a:pathLst>
                <a:path w="14921" h="8740" extrusionOk="0">
                  <a:moveTo>
                    <a:pt x="262" y="0"/>
                  </a:moveTo>
                  <a:cubicBezTo>
                    <a:pt x="122" y="0"/>
                    <a:pt x="0" y="113"/>
                    <a:pt x="0" y="254"/>
                  </a:cubicBezTo>
                  <a:lnTo>
                    <a:pt x="0" y="8478"/>
                  </a:lnTo>
                  <a:cubicBezTo>
                    <a:pt x="0" y="8627"/>
                    <a:pt x="122" y="8740"/>
                    <a:pt x="262" y="8740"/>
                  </a:cubicBezTo>
                  <a:lnTo>
                    <a:pt x="2308" y="8740"/>
                  </a:lnTo>
                  <a:cubicBezTo>
                    <a:pt x="2430" y="8740"/>
                    <a:pt x="2543" y="8662"/>
                    <a:pt x="2570" y="8541"/>
                  </a:cubicBezTo>
                  <a:cubicBezTo>
                    <a:pt x="2604" y="8373"/>
                    <a:pt x="2482" y="8226"/>
                    <a:pt x="2316" y="8226"/>
                  </a:cubicBezTo>
                  <a:lnTo>
                    <a:pt x="516" y="8226"/>
                  </a:lnTo>
                  <a:lnTo>
                    <a:pt x="516" y="506"/>
                  </a:lnTo>
                  <a:lnTo>
                    <a:pt x="14404" y="506"/>
                  </a:lnTo>
                  <a:lnTo>
                    <a:pt x="14404" y="8226"/>
                  </a:lnTo>
                  <a:lnTo>
                    <a:pt x="3357" y="8226"/>
                  </a:lnTo>
                  <a:cubicBezTo>
                    <a:pt x="3233" y="8226"/>
                    <a:pt x="3120" y="8304"/>
                    <a:pt x="3095" y="8425"/>
                  </a:cubicBezTo>
                  <a:cubicBezTo>
                    <a:pt x="3059" y="8593"/>
                    <a:pt x="3181" y="8740"/>
                    <a:pt x="3348" y="8740"/>
                  </a:cubicBezTo>
                  <a:lnTo>
                    <a:pt x="14658" y="8740"/>
                  </a:lnTo>
                  <a:cubicBezTo>
                    <a:pt x="14807" y="8740"/>
                    <a:pt x="14920" y="8627"/>
                    <a:pt x="14920" y="8478"/>
                  </a:cubicBezTo>
                  <a:lnTo>
                    <a:pt x="14920" y="254"/>
                  </a:lnTo>
                  <a:cubicBezTo>
                    <a:pt x="14920" y="113"/>
                    <a:pt x="14807" y="0"/>
                    <a:pt x="146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4" name="Google Shape;16664;p50"/>
            <p:cNvSpPr/>
            <p:nvPr/>
          </p:nvSpPr>
          <p:spPr>
            <a:xfrm>
              <a:off x="4781825" y="2713600"/>
              <a:ext cx="12925" cy="167150"/>
            </a:xfrm>
            <a:custGeom>
              <a:avLst/>
              <a:gdLst/>
              <a:ahLst/>
              <a:cxnLst/>
              <a:rect l="l" t="t" r="r" b="b"/>
              <a:pathLst>
                <a:path w="517" h="6686" extrusionOk="0">
                  <a:moveTo>
                    <a:pt x="260" y="1"/>
                  </a:moveTo>
                  <a:cubicBezTo>
                    <a:pt x="118" y="1"/>
                    <a:pt x="0" y="113"/>
                    <a:pt x="0" y="260"/>
                  </a:cubicBezTo>
                  <a:lnTo>
                    <a:pt x="0" y="6424"/>
                  </a:lnTo>
                  <a:cubicBezTo>
                    <a:pt x="0" y="6545"/>
                    <a:pt x="80" y="6650"/>
                    <a:pt x="202" y="6678"/>
                  </a:cubicBezTo>
                  <a:cubicBezTo>
                    <a:pt x="223" y="6683"/>
                    <a:pt x="244" y="6685"/>
                    <a:pt x="265" y="6685"/>
                  </a:cubicBezTo>
                  <a:cubicBezTo>
                    <a:pt x="403" y="6685"/>
                    <a:pt x="516" y="6569"/>
                    <a:pt x="516" y="6432"/>
                  </a:cubicBezTo>
                  <a:lnTo>
                    <a:pt x="516" y="268"/>
                  </a:lnTo>
                  <a:cubicBezTo>
                    <a:pt x="516" y="147"/>
                    <a:pt x="439" y="33"/>
                    <a:pt x="315" y="6"/>
                  </a:cubicBezTo>
                  <a:cubicBezTo>
                    <a:pt x="296" y="2"/>
                    <a:pt x="278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5" name="Google Shape;16665;p50"/>
            <p:cNvSpPr/>
            <p:nvPr/>
          </p:nvSpPr>
          <p:spPr>
            <a:xfrm>
              <a:off x="4833225" y="2713600"/>
              <a:ext cx="12875" cy="128600"/>
            </a:xfrm>
            <a:custGeom>
              <a:avLst/>
              <a:gdLst/>
              <a:ahLst/>
              <a:cxnLst/>
              <a:rect l="l" t="t" r="r" b="b"/>
              <a:pathLst>
                <a:path w="515" h="5144" extrusionOk="0">
                  <a:moveTo>
                    <a:pt x="259" y="1"/>
                  </a:moveTo>
                  <a:cubicBezTo>
                    <a:pt x="116" y="1"/>
                    <a:pt x="0" y="113"/>
                    <a:pt x="0" y="260"/>
                  </a:cubicBezTo>
                  <a:lnTo>
                    <a:pt x="0" y="4884"/>
                  </a:lnTo>
                  <a:cubicBezTo>
                    <a:pt x="0" y="5032"/>
                    <a:pt x="114" y="5144"/>
                    <a:pt x="256" y="5144"/>
                  </a:cubicBezTo>
                  <a:cubicBezTo>
                    <a:pt x="275" y="5144"/>
                    <a:pt x="295" y="5142"/>
                    <a:pt x="315" y="5138"/>
                  </a:cubicBezTo>
                  <a:cubicBezTo>
                    <a:pt x="437" y="5112"/>
                    <a:pt x="514" y="4999"/>
                    <a:pt x="514" y="4875"/>
                  </a:cubicBezTo>
                  <a:lnTo>
                    <a:pt x="514" y="268"/>
                  </a:lnTo>
                  <a:cubicBezTo>
                    <a:pt x="514" y="147"/>
                    <a:pt x="437" y="33"/>
                    <a:pt x="315" y="6"/>
                  </a:cubicBezTo>
                  <a:cubicBezTo>
                    <a:pt x="296" y="2"/>
                    <a:pt x="277" y="1"/>
                    <a:pt x="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6" name="Google Shape;16666;p50"/>
            <p:cNvSpPr/>
            <p:nvPr/>
          </p:nvSpPr>
          <p:spPr>
            <a:xfrm>
              <a:off x="4807625" y="2713600"/>
              <a:ext cx="12925" cy="128600"/>
            </a:xfrm>
            <a:custGeom>
              <a:avLst/>
              <a:gdLst/>
              <a:ahLst/>
              <a:cxnLst/>
              <a:rect l="l" t="t" r="r" b="b"/>
              <a:pathLst>
                <a:path w="517" h="5144" extrusionOk="0">
                  <a:moveTo>
                    <a:pt x="257" y="1"/>
                  </a:moveTo>
                  <a:cubicBezTo>
                    <a:pt x="239" y="1"/>
                    <a:pt x="220" y="2"/>
                    <a:pt x="202" y="6"/>
                  </a:cubicBezTo>
                  <a:cubicBezTo>
                    <a:pt x="80" y="33"/>
                    <a:pt x="0" y="147"/>
                    <a:pt x="0" y="268"/>
                  </a:cubicBezTo>
                  <a:lnTo>
                    <a:pt x="0" y="4875"/>
                  </a:lnTo>
                  <a:cubicBezTo>
                    <a:pt x="0" y="4999"/>
                    <a:pt x="80" y="5112"/>
                    <a:pt x="202" y="5138"/>
                  </a:cubicBezTo>
                  <a:cubicBezTo>
                    <a:pt x="221" y="5142"/>
                    <a:pt x="241" y="5144"/>
                    <a:pt x="260" y="5144"/>
                  </a:cubicBezTo>
                  <a:cubicBezTo>
                    <a:pt x="401" y="5144"/>
                    <a:pt x="516" y="5032"/>
                    <a:pt x="516" y="4884"/>
                  </a:cubicBezTo>
                  <a:lnTo>
                    <a:pt x="516" y="260"/>
                  </a:lnTo>
                  <a:cubicBezTo>
                    <a:pt x="516" y="113"/>
                    <a:pt x="399" y="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7" name="Google Shape;16667;p50"/>
            <p:cNvSpPr/>
            <p:nvPr/>
          </p:nvSpPr>
          <p:spPr>
            <a:xfrm>
              <a:off x="4858975" y="2713600"/>
              <a:ext cx="12925" cy="167150"/>
            </a:xfrm>
            <a:custGeom>
              <a:avLst/>
              <a:gdLst/>
              <a:ahLst/>
              <a:cxnLst/>
              <a:rect l="l" t="t" r="r" b="b"/>
              <a:pathLst>
                <a:path w="517" h="6686" extrusionOk="0">
                  <a:moveTo>
                    <a:pt x="260" y="1"/>
                  </a:moveTo>
                  <a:cubicBezTo>
                    <a:pt x="118" y="1"/>
                    <a:pt x="0" y="113"/>
                    <a:pt x="0" y="260"/>
                  </a:cubicBezTo>
                  <a:lnTo>
                    <a:pt x="0" y="6424"/>
                  </a:lnTo>
                  <a:cubicBezTo>
                    <a:pt x="0" y="6545"/>
                    <a:pt x="80" y="6650"/>
                    <a:pt x="202" y="6678"/>
                  </a:cubicBezTo>
                  <a:cubicBezTo>
                    <a:pt x="223" y="6683"/>
                    <a:pt x="244" y="6685"/>
                    <a:pt x="265" y="6685"/>
                  </a:cubicBezTo>
                  <a:cubicBezTo>
                    <a:pt x="403" y="6685"/>
                    <a:pt x="516" y="6569"/>
                    <a:pt x="516" y="6432"/>
                  </a:cubicBezTo>
                  <a:lnTo>
                    <a:pt x="516" y="268"/>
                  </a:lnTo>
                  <a:cubicBezTo>
                    <a:pt x="516" y="147"/>
                    <a:pt x="439" y="33"/>
                    <a:pt x="315" y="6"/>
                  </a:cubicBezTo>
                  <a:cubicBezTo>
                    <a:pt x="296" y="2"/>
                    <a:pt x="278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8" name="Google Shape;16668;p50"/>
            <p:cNvSpPr/>
            <p:nvPr/>
          </p:nvSpPr>
          <p:spPr>
            <a:xfrm>
              <a:off x="4884775" y="2713600"/>
              <a:ext cx="12925" cy="167150"/>
            </a:xfrm>
            <a:custGeom>
              <a:avLst/>
              <a:gdLst/>
              <a:ahLst/>
              <a:cxnLst/>
              <a:rect l="l" t="t" r="r" b="b"/>
              <a:pathLst>
                <a:path w="517" h="6686" extrusionOk="0">
                  <a:moveTo>
                    <a:pt x="260" y="1"/>
                  </a:moveTo>
                  <a:cubicBezTo>
                    <a:pt x="118" y="1"/>
                    <a:pt x="0" y="113"/>
                    <a:pt x="0" y="260"/>
                  </a:cubicBezTo>
                  <a:lnTo>
                    <a:pt x="0" y="6424"/>
                  </a:lnTo>
                  <a:cubicBezTo>
                    <a:pt x="0" y="6545"/>
                    <a:pt x="78" y="6650"/>
                    <a:pt x="202" y="6678"/>
                  </a:cubicBezTo>
                  <a:cubicBezTo>
                    <a:pt x="223" y="6683"/>
                    <a:pt x="244" y="6685"/>
                    <a:pt x="265" y="6685"/>
                  </a:cubicBezTo>
                  <a:cubicBezTo>
                    <a:pt x="403" y="6685"/>
                    <a:pt x="517" y="6569"/>
                    <a:pt x="517" y="6432"/>
                  </a:cubicBezTo>
                  <a:lnTo>
                    <a:pt x="517" y="268"/>
                  </a:lnTo>
                  <a:cubicBezTo>
                    <a:pt x="517" y="147"/>
                    <a:pt x="428" y="33"/>
                    <a:pt x="315" y="6"/>
                  </a:cubicBezTo>
                  <a:cubicBezTo>
                    <a:pt x="296" y="2"/>
                    <a:pt x="278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69" name="Google Shape;16669;p50"/>
            <p:cNvSpPr/>
            <p:nvPr/>
          </p:nvSpPr>
          <p:spPr>
            <a:xfrm>
              <a:off x="5013275" y="2713500"/>
              <a:ext cx="12925" cy="167300"/>
            </a:xfrm>
            <a:custGeom>
              <a:avLst/>
              <a:gdLst/>
              <a:ahLst/>
              <a:cxnLst/>
              <a:rect l="l" t="t" r="r" b="b"/>
              <a:pathLst>
                <a:path w="517" h="6692" extrusionOk="0">
                  <a:moveTo>
                    <a:pt x="259" y="0"/>
                  </a:moveTo>
                  <a:cubicBezTo>
                    <a:pt x="115" y="0"/>
                    <a:pt x="0" y="116"/>
                    <a:pt x="0" y="264"/>
                  </a:cubicBezTo>
                  <a:lnTo>
                    <a:pt x="0" y="6428"/>
                  </a:lnTo>
                  <a:cubicBezTo>
                    <a:pt x="0" y="6558"/>
                    <a:pt x="97" y="6671"/>
                    <a:pt x="227" y="6690"/>
                  </a:cubicBezTo>
                  <a:cubicBezTo>
                    <a:pt x="237" y="6691"/>
                    <a:pt x="246" y="6691"/>
                    <a:pt x="256" y="6691"/>
                  </a:cubicBezTo>
                  <a:cubicBezTo>
                    <a:pt x="400" y="6691"/>
                    <a:pt x="516" y="6576"/>
                    <a:pt x="516" y="6436"/>
                  </a:cubicBezTo>
                  <a:lnTo>
                    <a:pt x="516" y="272"/>
                  </a:lnTo>
                  <a:cubicBezTo>
                    <a:pt x="516" y="142"/>
                    <a:pt x="420" y="21"/>
                    <a:pt x="288" y="2"/>
                  </a:cubicBezTo>
                  <a:cubicBezTo>
                    <a:pt x="278" y="1"/>
                    <a:pt x="268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0" name="Google Shape;16670;p50"/>
            <p:cNvSpPr/>
            <p:nvPr/>
          </p:nvSpPr>
          <p:spPr>
            <a:xfrm>
              <a:off x="4910325" y="2713600"/>
              <a:ext cx="12925" cy="128600"/>
            </a:xfrm>
            <a:custGeom>
              <a:avLst/>
              <a:gdLst/>
              <a:ahLst/>
              <a:cxnLst/>
              <a:rect l="l" t="t" r="r" b="b"/>
              <a:pathLst>
                <a:path w="517" h="5144" extrusionOk="0">
                  <a:moveTo>
                    <a:pt x="260" y="1"/>
                  </a:moveTo>
                  <a:cubicBezTo>
                    <a:pt x="117" y="1"/>
                    <a:pt x="0" y="113"/>
                    <a:pt x="0" y="260"/>
                  </a:cubicBezTo>
                  <a:lnTo>
                    <a:pt x="0" y="4875"/>
                  </a:lnTo>
                  <a:cubicBezTo>
                    <a:pt x="0" y="4999"/>
                    <a:pt x="88" y="5112"/>
                    <a:pt x="202" y="5138"/>
                  </a:cubicBezTo>
                  <a:cubicBezTo>
                    <a:pt x="221" y="5142"/>
                    <a:pt x="240" y="5144"/>
                    <a:pt x="259" y="5144"/>
                  </a:cubicBezTo>
                  <a:cubicBezTo>
                    <a:pt x="400" y="5144"/>
                    <a:pt x="516" y="5032"/>
                    <a:pt x="516" y="4884"/>
                  </a:cubicBezTo>
                  <a:lnTo>
                    <a:pt x="516" y="268"/>
                  </a:lnTo>
                  <a:cubicBezTo>
                    <a:pt x="516" y="147"/>
                    <a:pt x="439" y="33"/>
                    <a:pt x="315" y="6"/>
                  </a:cubicBezTo>
                  <a:cubicBezTo>
                    <a:pt x="296" y="2"/>
                    <a:pt x="278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1" name="Google Shape;16671;p50"/>
            <p:cNvSpPr/>
            <p:nvPr/>
          </p:nvSpPr>
          <p:spPr>
            <a:xfrm>
              <a:off x="4936125" y="2713600"/>
              <a:ext cx="12925" cy="128550"/>
            </a:xfrm>
            <a:custGeom>
              <a:avLst/>
              <a:gdLst/>
              <a:ahLst/>
              <a:cxnLst/>
              <a:rect l="l" t="t" r="r" b="b"/>
              <a:pathLst>
                <a:path w="517" h="5142" extrusionOk="0">
                  <a:moveTo>
                    <a:pt x="260" y="1"/>
                  </a:moveTo>
                  <a:cubicBezTo>
                    <a:pt x="118" y="1"/>
                    <a:pt x="0" y="113"/>
                    <a:pt x="0" y="260"/>
                  </a:cubicBezTo>
                  <a:lnTo>
                    <a:pt x="0" y="4875"/>
                  </a:lnTo>
                  <a:cubicBezTo>
                    <a:pt x="0" y="5008"/>
                    <a:pt x="97" y="5129"/>
                    <a:pt x="227" y="5138"/>
                  </a:cubicBezTo>
                  <a:cubicBezTo>
                    <a:pt x="242" y="5140"/>
                    <a:pt x="256" y="5141"/>
                    <a:pt x="270" y="5141"/>
                  </a:cubicBezTo>
                  <a:cubicBezTo>
                    <a:pt x="408" y="5141"/>
                    <a:pt x="516" y="5026"/>
                    <a:pt x="516" y="4884"/>
                  </a:cubicBezTo>
                  <a:lnTo>
                    <a:pt x="516" y="268"/>
                  </a:lnTo>
                  <a:cubicBezTo>
                    <a:pt x="516" y="147"/>
                    <a:pt x="437" y="33"/>
                    <a:pt x="315" y="6"/>
                  </a:cubicBezTo>
                  <a:cubicBezTo>
                    <a:pt x="296" y="2"/>
                    <a:pt x="278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2" name="Google Shape;16672;p50"/>
            <p:cNvSpPr/>
            <p:nvPr/>
          </p:nvSpPr>
          <p:spPr>
            <a:xfrm>
              <a:off x="4987475" y="2713500"/>
              <a:ext cx="12925" cy="128650"/>
            </a:xfrm>
            <a:custGeom>
              <a:avLst/>
              <a:gdLst/>
              <a:ahLst/>
              <a:cxnLst/>
              <a:rect l="l" t="t" r="r" b="b"/>
              <a:pathLst>
                <a:path w="517" h="5146" extrusionOk="0">
                  <a:moveTo>
                    <a:pt x="269" y="0"/>
                  </a:moveTo>
                  <a:cubicBezTo>
                    <a:pt x="124" y="0"/>
                    <a:pt x="0" y="116"/>
                    <a:pt x="0" y="264"/>
                  </a:cubicBezTo>
                  <a:lnTo>
                    <a:pt x="0" y="4879"/>
                  </a:lnTo>
                  <a:cubicBezTo>
                    <a:pt x="0" y="5012"/>
                    <a:pt x="97" y="5133"/>
                    <a:pt x="229" y="5142"/>
                  </a:cubicBezTo>
                  <a:cubicBezTo>
                    <a:pt x="244" y="5144"/>
                    <a:pt x="258" y="5145"/>
                    <a:pt x="272" y="5145"/>
                  </a:cubicBezTo>
                  <a:cubicBezTo>
                    <a:pt x="409" y="5145"/>
                    <a:pt x="516" y="5030"/>
                    <a:pt x="516" y="4888"/>
                  </a:cubicBezTo>
                  <a:lnTo>
                    <a:pt x="516" y="272"/>
                  </a:lnTo>
                  <a:cubicBezTo>
                    <a:pt x="516" y="142"/>
                    <a:pt x="428" y="21"/>
                    <a:pt x="298" y="2"/>
                  </a:cubicBezTo>
                  <a:cubicBezTo>
                    <a:pt x="288" y="1"/>
                    <a:pt x="27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3" name="Google Shape;16673;p50"/>
            <p:cNvSpPr/>
            <p:nvPr/>
          </p:nvSpPr>
          <p:spPr>
            <a:xfrm>
              <a:off x="4961925" y="2713500"/>
              <a:ext cx="12925" cy="128650"/>
            </a:xfrm>
            <a:custGeom>
              <a:avLst/>
              <a:gdLst/>
              <a:ahLst/>
              <a:cxnLst/>
              <a:rect l="l" t="t" r="r" b="b"/>
              <a:pathLst>
                <a:path w="517" h="5146" extrusionOk="0">
                  <a:moveTo>
                    <a:pt x="259" y="0"/>
                  </a:moveTo>
                  <a:cubicBezTo>
                    <a:pt x="115" y="0"/>
                    <a:pt x="0" y="116"/>
                    <a:pt x="0" y="264"/>
                  </a:cubicBezTo>
                  <a:lnTo>
                    <a:pt x="0" y="4879"/>
                  </a:lnTo>
                  <a:cubicBezTo>
                    <a:pt x="0" y="5012"/>
                    <a:pt x="97" y="5133"/>
                    <a:pt x="227" y="5142"/>
                  </a:cubicBezTo>
                  <a:cubicBezTo>
                    <a:pt x="241" y="5144"/>
                    <a:pt x="255" y="5145"/>
                    <a:pt x="269" y="5145"/>
                  </a:cubicBezTo>
                  <a:cubicBezTo>
                    <a:pt x="401" y="5145"/>
                    <a:pt x="517" y="5030"/>
                    <a:pt x="517" y="4888"/>
                  </a:cubicBezTo>
                  <a:lnTo>
                    <a:pt x="517" y="272"/>
                  </a:lnTo>
                  <a:cubicBezTo>
                    <a:pt x="517" y="142"/>
                    <a:pt x="420" y="21"/>
                    <a:pt x="288" y="2"/>
                  </a:cubicBezTo>
                  <a:cubicBezTo>
                    <a:pt x="278" y="1"/>
                    <a:pt x="268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4" name="Google Shape;16674;p50"/>
            <p:cNvSpPr/>
            <p:nvPr/>
          </p:nvSpPr>
          <p:spPr>
            <a:xfrm>
              <a:off x="5090425" y="2713500"/>
              <a:ext cx="12925" cy="167300"/>
            </a:xfrm>
            <a:custGeom>
              <a:avLst/>
              <a:gdLst/>
              <a:ahLst/>
              <a:cxnLst/>
              <a:rect l="l" t="t" r="r" b="b"/>
              <a:pathLst>
                <a:path w="517" h="6692" extrusionOk="0">
                  <a:moveTo>
                    <a:pt x="259" y="0"/>
                  </a:moveTo>
                  <a:cubicBezTo>
                    <a:pt x="115" y="0"/>
                    <a:pt x="0" y="116"/>
                    <a:pt x="0" y="264"/>
                  </a:cubicBezTo>
                  <a:lnTo>
                    <a:pt x="0" y="6428"/>
                  </a:lnTo>
                  <a:cubicBezTo>
                    <a:pt x="0" y="6558"/>
                    <a:pt x="97" y="6671"/>
                    <a:pt x="227" y="6690"/>
                  </a:cubicBezTo>
                  <a:cubicBezTo>
                    <a:pt x="237" y="6691"/>
                    <a:pt x="246" y="6691"/>
                    <a:pt x="256" y="6691"/>
                  </a:cubicBezTo>
                  <a:cubicBezTo>
                    <a:pt x="400" y="6691"/>
                    <a:pt x="516" y="6576"/>
                    <a:pt x="516" y="6436"/>
                  </a:cubicBezTo>
                  <a:lnTo>
                    <a:pt x="516" y="272"/>
                  </a:lnTo>
                  <a:cubicBezTo>
                    <a:pt x="516" y="142"/>
                    <a:pt x="420" y="21"/>
                    <a:pt x="288" y="2"/>
                  </a:cubicBezTo>
                  <a:cubicBezTo>
                    <a:pt x="278" y="1"/>
                    <a:pt x="268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5" name="Google Shape;16675;p50"/>
            <p:cNvSpPr/>
            <p:nvPr/>
          </p:nvSpPr>
          <p:spPr>
            <a:xfrm>
              <a:off x="5039075" y="2713500"/>
              <a:ext cx="12875" cy="128650"/>
            </a:xfrm>
            <a:custGeom>
              <a:avLst/>
              <a:gdLst/>
              <a:ahLst/>
              <a:cxnLst/>
              <a:rect l="l" t="t" r="r" b="b"/>
              <a:pathLst>
                <a:path w="515" h="5146" extrusionOk="0">
                  <a:moveTo>
                    <a:pt x="259" y="0"/>
                  </a:moveTo>
                  <a:cubicBezTo>
                    <a:pt x="115" y="0"/>
                    <a:pt x="0" y="116"/>
                    <a:pt x="0" y="264"/>
                  </a:cubicBezTo>
                  <a:lnTo>
                    <a:pt x="0" y="4879"/>
                  </a:lnTo>
                  <a:cubicBezTo>
                    <a:pt x="0" y="5012"/>
                    <a:pt x="95" y="5133"/>
                    <a:pt x="227" y="5142"/>
                  </a:cubicBezTo>
                  <a:cubicBezTo>
                    <a:pt x="241" y="5144"/>
                    <a:pt x="255" y="5145"/>
                    <a:pt x="269" y="5145"/>
                  </a:cubicBezTo>
                  <a:cubicBezTo>
                    <a:pt x="401" y="5145"/>
                    <a:pt x="514" y="5030"/>
                    <a:pt x="514" y="4888"/>
                  </a:cubicBezTo>
                  <a:lnTo>
                    <a:pt x="514" y="272"/>
                  </a:lnTo>
                  <a:cubicBezTo>
                    <a:pt x="514" y="142"/>
                    <a:pt x="420" y="21"/>
                    <a:pt x="288" y="2"/>
                  </a:cubicBezTo>
                  <a:cubicBezTo>
                    <a:pt x="278" y="1"/>
                    <a:pt x="268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6" name="Google Shape;16676;p50"/>
            <p:cNvSpPr/>
            <p:nvPr/>
          </p:nvSpPr>
          <p:spPr>
            <a:xfrm>
              <a:off x="5064825" y="2713500"/>
              <a:ext cx="12725" cy="128650"/>
            </a:xfrm>
            <a:custGeom>
              <a:avLst/>
              <a:gdLst/>
              <a:ahLst/>
              <a:cxnLst/>
              <a:rect l="l" t="t" r="r" b="b"/>
              <a:pathLst>
                <a:path w="509" h="5146" extrusionOk="0">
                  <a:moveTo>
                    <a:pt x="261" y="0"/>
                  </a:moveTo>
                  <a:cubicBezTo>
                    <a:pt x="117" y="0"/>
                    <a:pt x="1" y="116"/>
                    <a:pt x="1" y="264"/>
                  </a:cubicBezTo>
                  <a:lnTo>
                    <a:pt x="1" y="4879"/>
                  </a:lnTo>
                  <a:cubicBezTo>
                    <a:pt x="1" y="5012"/>
                    <a:pt x="89" y="5133"/>
                    <a:pt x="219" y="5142"/>
                  </a:cubicBezTo>
                  <a:cubicBezTo>
                    <a:pt x="233" y="5144"/>
                    <a:pt x="248" y="5145"/>
                    <a:pt x="262" y="5145"/>
                  </a:cubicBezTo>
                  <a:cubicBezTo>
                    <a:pt x="400" y="5145"/>
                    <a:pt x="508" y="5030"/>
                    <a:pt x="508" y="4888"/>
                  </a:cubicBezTo>
                  <a:lnTo>
                    <a:pt x="508" y="272"/>
                  </a:lnTo>
                  <a:cubicBezTo>
                    <a:pt x="508" y="142"/>
                    <a:pt x="420" y="21"/>
                    <a:pt x="290" y="2"/>
                  </a:cubicBezTo>
                  <a:cubicBezTo>
                    <a:pt x="280" y="1"/>
                    <a:pt x="271" y="0"/>
                    <a:pt x="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677" name="Google Shape;16677;p50"/>
          <p:cNvGrpSpPr/>
          <p:nvPr/>
        </p:nvGrpSpPr>
        <p:grpSpPr>
          <a:xfrm>
            <a:off x="4395163" y="3074599"/>
            <a:ext cx="335287" cy="335369"/>
            <a:chOff x="2491625" y="1888375"/>
            <a:chExt cx="438800" cy="438850"/>
          </a:xfrm>
        </p:grpSpPr>
        <p:sp>
          <p:nvSpPr>
            <p:cNvPr id="16678" name="Google Shape;16678;p50"/>
            <p:cNvSpPr/>
            <p:nvPr/>
          </p:nvSpPr>
          <p:spPr>
            <a:xfrm>
              <a:off x="2775275" y="2094850"/>
              <a:ext cx="103825" cy="103625"/>
            </a:xfrm>
            <a:custGeom>
              <a:avLst/>
              <a:gdLst/>
              <a:ahLst/>
              <a:cxnLst/>
              <a:rect l="l" t="t" r="r" b="b"/>
              <a:pathLst>
                <a:path w="4153" h="4145" extrusionOk="0">
                  <a:moveTo>
                    <a:pt x="2335" y="517"/>
                  </a:moveTo>
                  <a:lnTo>
                    <a:pt x="2335" y="1820"/>
                  </a:lnTo>
                  <a:lnTo>
                    <a:pt x="1819" y="1820"/>
                  </a:lnTo>
                  <a:lnTo>
                    <a:pt x="1819" y="517"/>
                  </a:lnTo>
                  <a:close/>
                  <a:moveTo>
                    <a:pt x="3636" y="517"/>
                  </a:moveTo>
                  <a:lnTo>
                    <a:pt x="3636" y="3639"/>
                  </a:lnTo>
                  <a:lnTo>
                    <a:pt x="516" y="3639"/>
                  </a:lnTo>
                  <a:lnTo>
                    <a:pt x="516" y="517"/>
                  </a:lnTo>
                  <a:lnTo>
                    <a:pt x="1303" y="517"/>
                  </a:lnTo>
                  <a:lnTo>
                    <a:pt x="1303" y="2074"/>
                  </a:lnTo>
                  <a:cubicBezTo>
                    <a:pt x="1303" y="2214"/>
                    <a:pt x="1416" y="2336"/>
                    <a:pt x="1565" y="2336"/>
                  </a:cubicBezTo>
                  <a:lnTo>
                    <a:pt x="2587" y="2336"/>
                  </a:lnTo>
                  <a:cubicBezTo>
                    <a:pt x="2728" y="2336"/>
                    <a:pt x="2849" y="2214"/>
                    <a:pt x="2849" y="2074"/>
                  </a:cubicBezTo>
                  <a:lnTo>
                    <a:pt x="2849" y="517"/>
                  </a:lnTo>
                  <a:close/>
                  <a:moveTo>
                    <a:pt x="254" y="1"/>
                  </a:moveTo>
                  <a:cubicBezTo>
                    <a:pt x="114" y="1"/>
                    <a:pt x="0" y="116"/>
                    <a:pt x="0" y="255"/>
                  </a:cubicBezTo>
                  <a:lnTo>
                    <a:pt x="0" y="3893"/>
                  </a:lnTo>
                  <a:cubicBezTo>
                    <a:pt x="0" y="4031"/>
                    <a:pt x="114" y="4144"/>
                    <a:pt x="254" y="4144"/>
                  </a:cubicBezTo>
                  <a:lnTo>
                    <a:pt x="3890" y="4144"/>
                  </a:lnTo>
                  <a:cubicBezTo>
                    <a:pt x="4030" y="4144"/>
                    <a:pt x="4152" y="4031"/>
                    <a:pt x="4152" y="3893"/>
                  </a:cubicBezTo>
                  <a:lnTo>
                    <a:pt x="4152" y="255"/>
                  </a:lnTo>
                  <a:cubicBezTo>
                    <a:pt x="4152" y="116"/>
                    <a:pt x="4030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79" name="Google Shape;16679;p50"/>
            <p:cNvSpPr/>
            <p:nvPr/>
          </p:nvSpPr>
          <p:spPr>
            <a:xfrm>
              <a:off x="2542975" y="2094850"/>
              <a:ext cx="103825" cy="103625"/>
            </a:xfrm>
            <a:custGeom>
              <a:avLst/>
              <a:gdLst/>
              <a:ahLst/>
              <a:cxnLst/>
              <a:rect l="l" t="t" r="r" b="b"/>
              <a:pathLst>
                <a:path w="4153" h="4145" extrusionOk="0">
                  <a:moveTo>
                    <a:pt x="2334" y="517"/>
                  </a:moveTo>
                  <a:lnTo>
                    <a:pt x="2334" y="1820"/>
                  </a:lnTo>
                  <a:lnTo>
                    <a:pt x="1820" y="1820"/>
                  </a:lnTo>
                  <a:lnTo>
                    <a:pt x="1820" y="517"/>
                  </a:lnTo>
                  <a:close/>
                  <a:moveTo>
                    <a:pt x="3636" y="517"/>
                  </a:moveTo>
                  <a:lnTo>
                    <a:pt x="3636" y="3639"/>
                  </a:lnTo>
                  <a:lnTo>
                    <a:pt x="517" y="3639"/>
                  </a:lnTo>
                  <a:lnTo>
                    <a:pt x="517" y="517"/>
                  </a:lnTo>
                  <a:lnTo>
                    <a:pt x="1304" y="517"/>
                  </a:lnTo>
                  <a:lnTo>
                    <a:pt x="1304" y="2074"/>
                  </a:lnTo>
                  <a:cubicBezTo>
                    <a:pt x="1304" y="2214"/>
                    <a:pt x="1417" y="2336"/>
                    <a:pt x="1566" y="2336"/>
                  </a:cubicBezTo>
                  <a:lnTo>
                    <a:pt x="2587" y="2336"/>
                  </a:lnTo>
                  <a:cubicBezTo>
                    <a:pt x="2728" y="2336"/>
                    <a:pt x="2850" y="2214"/>
                    <a:pt x="2850" y="2074"/>
                  </a:cubicBezTo>
                  <a:lnTo>
                    <a:pt x="2850" y="517"/>
                  </a:lnTo>
                  <a:close/>
                  <a:moveTo>
                    <a:pt x="255" y="1"/>
                  </a:moveTo>
                  <a:cubicBezTo>
                    <a:pt x="114" y="1"/>
                    <a:pt x="1" y="116"/>
                    <a:pt x="1" y="255"/>
                  </a:cubicBezTo>
                  <a:lnTo>
                    <a:pt x="1" y="3893"/>
                  </a:lnTo>
                  <a:cubicBezTo>
                    <a:pt x="1" y="4031"/>
                    <a:pt x="114" y="4144"/>
                    <a:pt x="255" y="4144"/>
                  </a:cubicBezTo>
                  <a:lnTo>
                    <a:pt x="3890" y="4144"/>
                  </a:lnTo>
                  <a:cubicBezTo>
                    <a:pt x="4039" y="4144"/>
                    <a:pt x="4153" y="4031"/>
                    <a:pt x="4153" y="3893"/>
                  </a:cubicBezTo>
                  <a:lnTo>
                    <a:pt x="4153" y="255"/>
                  </a:lnTo>
                  <a:cubicBezTo>
                    <a:pt x="4153" y="116"/>
                    <a:pt x="4039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0" name="Google Shape;16680;p50"/>
            <p:cNvSpPr/>
            <p:nvPr/>
          </p:nvSpPr>
          <p:spPr>
            <a:xfrm>
              <a:off x="2658775" y="2094850"/>
              <a:ext cx="103625" cy="103625"/>
            </a:xfrm>
            <a:custGeom>
              <a:avLst/>
              <a:gdLst/>
              <a:ahLst/>
              <a:cxnLst/>
              <a:rect l="l" t="t" r="r" b="b"/>
              <a:pathLst>
                <a:path w="4145" h="4145" extrusionOk="0">
                  <a:moveTo>
                    <a:pt x="2361" y="517"/>
                  </a:moveTo>
                  <a:lnTo>
                    <a:pt x="2361" y="1820"/>
                  </a:lnTo>
                  <a:lnTo>
                    <a:pt x="1845" y="1820"/>
                  </a:lnTo>
                  <a:lnTo>
                    <a:pt x="1845" y="517"/>
                  </a:lnTo>
                  <a:close/>
                  <a:moveTo>
                    <a:pt x="3628" y="517"/>
                  </a:moveTo>
                  <a:lnTo>
                    <a:pt x="3628" y="3639"/>
                  </a:lnTo>
                  <a:lnTo>
                    <a:pt x="509" y="3639"/>
                  </a:lnTo>
                  <a:lnTo>
                    <a:pt x="509" y="517"/>
                  </a:lnTo>
                  <a:lnTo>
                    <a:pt x="1339" y="517"/>
                  </a:lnTo>
                  <a:lnTo>
                    <a:pt x="1339" y="2074"/>
                  </a:lnTo>
                  <a:cubicBezTo>
                    <a:pt x="1339" y="2214"/>
                    <a:pt x="1453" y="2336"/>
                    <a:pt x="1593" y="2336"/>
                  </a:cubicBezTo>
                  <a:lnTo>
                    <a:pt x="2623" y="2336"/>
                  </a:lnTo>
                  <a:cubicBezTo>
                    <a:pt x="2764" y="2336"/>
                    <a:pt x="2877" y="2214"/>
                    <a:pt x="2877" y="2074"/>
                  </a:cubicBezTo>
                  <a:lnTo>
                    <a:pt x="2877" y="517"/>
                  </a:lnTo>
                  <a:close/>
                  <a:moveTo>
                    <a:pt x="255" y="1"/>
                  </a:moveTo>
                  <a:cubicBezTo>
                    <a:pt x="114" y="1"/>
                    <a:pt x="1" y="116"/>
                    <a:pt x="1" y="255"/>
                  </a:cubicBezTo>
                  <a:lnTo>
                    <a:pt x="1" y="3893"/>
                  </a:lnTo>
                  <a:cubicBezTo>
                    <a:pt x="1" y="4031"/>
                    <a:pt x="114" y="4144"/>
                    <a:pt x="255" y="4144"/>
                  </a:cubicBezTo>
                  <a:lnTo>
                    <a:pt x="3890" y="4144"/>
                  </a:lnTo>
                  <a:cubicBezTo>
                    <a:pt x="4031" y="4144"/>
                    <a:pt x="4144" y="4031"/>
                    <a:pt x="4144" y="3893"/>
                  </a:cubicBezTo>
                  <a:lnTo>
                    <a:pt x="4144" y="255"/>
                  </a:lnTo>
                  <a:cubicBezTo>
                    <a:pt x="4144" y="116"/>
                    <a:pt x="4031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1" name="Google Shape;16681;p50"/>
            <p:cNvSpPr/>
            <p:nvPr/>
          </p:nvSpPr>
          <p:spPr>
            <a:xfrm>
              <a:off x="2866175" y="22629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54" y="1"/>
                  </a:moveTo>
                  <a:cubicBezTo>
                    <a:pt x="115" y="1"/>
                    <a:pt x="0" y="114"/>
                    <a:pt x="0" y="253"/>
                  </a:cubicBezTo>
                  <a:cubicBezTo>
                    <a:pt x="0" y="393"/>
                    <a:pt x="115" y="506"/>
                    <a:pt x="254" y="506"/>
                  </a:cubicBezTo>
                  <a:cubicBezTo>
                    <a:pt x="394" y="506"/>
                    <a:pt x="516" y="393"/>
                    <a:pt x="516" y="253"/>
                  </a:cubicBezTo>
                  <a:cubicBezTo>
                    <a:pt x="516" y="114"/>
                    <a:pt x="394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2" name="Google Shape;16682;p50"/>
            <p:cNvSpPr/>
            <p:nvPr/>
          </p:nvSpPr>
          <p:spPr>
            <a:xfrm>
              <a:off x="2542975" y="22629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55" y="1"/>
                  </a:moveTo>
                  <a:cubicBezTo>
                    <a:pt x="114" y="1"/>
                    <a:pt x="1" y="114"/>
                    <a:pt x="1" y="253"/>
                  </a:cubicBezTo>
                  <a:cubicBezTo>
                    <a:pt x="1" y="393"/>
                    <a:pt x="114" y="506"/>
                    <a:pt x="255" y="506"/>
                  </a:cubicBezTo>
                  <a:cubicBezTo>
                    <a:pt x="404" y="506"/>
                    <a:pt x="517" y="393"/>
                    <a:pt x="517" y="253"/>
                  </a:cubicBezTo>
                  <a:cubicBezTo>
                    <a:pt x="517" y="114"/>
                    <a:pt x="404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3" name="Google Shape;16683;p50"/>
            <p:cNvSpPr/>
            <p:nvPr/>
          </p:nvSpPr>
          <p:spPr>
            <a:xfrm>
              <a:off x="2704475" y="22629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2" y="1"/>
                  </a:moveTo>
                  <a:cubicBezTo>
                    <a:pt x="122" y="1"/>
                    <a:pt x="0" y="114"/>
                    <a:pt x="0" y="253"/>
                  </a:cubicBezTo>
                  <a:cubicBezTo>
                    <a:pt x="0" y="393"/>
                    <a:pt x="122" y="506"/>
                    <a:pt x="262" y="506"/>
                  </a:cubicBezTo>
                  <a:cubicBezTo>
                    <a:pt x="403" y="506"/>
                    <a:pt x="516" y="393"/>
                    <a:pt x="516" y="253"/>
                  </a:cubicBezTo>
                  <a:cubicBezTo>
                    <a:pt x="516" y="114"/>
                    <a:pt x="403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4" name="Google Shape;16684;p50"/>
            <p:cNvSpPr/>
            <p:nvPr/>
          </p:nvSpPr>
          <p:spPr>
            <a:xfrm>
              <a:off x="2517175" y="2237150"/>
              <a:ext cx="387500" cy="64275"/>
            </a:xfrm>
            <a:custGeom>
              <a:avLst/>
              <a:gdLst/>
              <a:ahLst/>
              <a:cxnLst/>
              <a:rect l="l" t="t" r="r" b="b"/>
              <a:pathLst>
                <a:path w="15500" h="2571" extrusionOk="0">
                  <a:moveTo>
                    <a:pt x="1287" y="517"/>
                  </a:moveTo>
                  <a:cubicBezTo>
                    <a:pt x="1715" y="517"/>
                    <a:pt x="2065" y="857"/>
                    <a:pt x="2065" y="1285"/>
                  </a:cubicBezTo>
                  <a:cubicBezTo>
                    <a:pt x="2065" y="1715"/>
                    <a:pt x="1715" y="2054"/>
                    <a:pt x="1287" y="2054"/>
                  </a:cubicBezTo>
                  <a:cubicBezTo>
                    <a:pt x="867" y="2054"/>
                    <a:pt x="517" y="1715"/>
                    <a:pt x="517" y="1285"/>
                  </a:cubicBezTo>
                  <a:cubicBezTo>
                    <a:pt x="517" y="857"/>
                    <a:pt x="867" y="517"/>
                    <a:pt x="1287" y="517"/>
                  </a:cubicBezTo>
                  <a:close/>
                  <a:moveTo>
                    <a:pt x="7754" y="517"/>
                  </a:moveTo>
                  <a:cubicBezTo>
                    <a:pt x="8182" y="517"/>
                    <a:pt x="8524" y="857"/>
                    <a:pt x="8524" y="1285"/>
                  </a:cubicBezTo>
                  <a:cubicBezTo>
                    <a:pt x="8524" y="1715"/>
                    <a:pt x="8182" y="2054"/>
                    <a:pt x="7754" y="2054"/>
                  </a:cubicBezTo>
                  <a:cubicBezTo>
                    <a:pt x="7326" y="2054"/>
                    <a:pt x="6985" y="1715"/>
                    <a:pt x="6985" y="1285"/>
                  </a:cubicBezTo>
                  <a:cubicBezTo>
                    <a:pt x="6985" y="857"/>
                    <a:pt x="7326" y="517"/>
                    <a:pt x="7754" y="517"/>
                  </a:cubicBezTo>
                  <a:close/>
                  <a:moveTo>
                    <a:pt x="13192" y="517"/>
                  </a:moveTo>
                  <a:cubicBezTo>
                    <a:pt x="13026" y="726"/>
                    <a:pt x="12930" y="997"/>
                    <a:pt x="12930" y="1285"/>
                  </a:cubicBezTo>
                  <a:cubicBezTo>
                    <a:pt x="12930" y="1574"/>
                    <a:pt x="13026" y="1845"/>
                    <a:pt x="13192" y="2054"/>
                  </a:cubicBezTo>
                  <a:lnTo>
                    <a:pt x="8778" y="2054"/>
                  </a:lnTo>
                  <a:cubicBezTo>
                    <a:pt x="8944" y="1845"/>
                    <a:pt x="9040" y="1574"/>
                    <a:pt x="9040" y="1285"/>
                  </a:cubicBezTo>
                  <a:cubicBezTo>
                    <a:pt x="9040" y="997"/>
                    <a:pt x="8944" y="726"/>
                    <a:pt x="8778" y="517"/>
                  </a:cubicBezTo>
                  <a:close/>
                  <a:moveTo>
                    <a:pt x="14214" y="517"/>
                  </a:moveTo>
                  <a:cubicBezTo>
                    <a:pt x="14642" y="517"/>
                    <a:pt x="14984" y="857"/>
                    <a:pt x="14984" y="1285"/>
                  </a:cubicBezTo>
                  <a:cubicBezTo>
                    <a:pt x="14984" y="1715"/>
                    <a:pt x="14642" y="2054"/>
                    <a:pt x="14214" y="2054"/>
                  </a:cubicBezTo>
                  <a:cubicBezTo>
                    <a:pt x="13794" y="2054"/>
                    <a:pt x="13446" y="1715"/>
                    <a:pt x="13446" y="1285"/>
                  </a:cubicBezTo>
                  <a:cubicBezTo>
                    <a:pt x="13446" y="857"/>
                    <a:pt x="13794" y="517"/>
                    <a:pt x="14214" y="517"/>
                  </a:cubicBezTo>
                  <a:close/>
                  <a:moveTo>
                    <a:pt x="1287" y="1"/>
                  </a:moveTo>
                  <a:cubicBezTo>
                    <a:pt x="578" y="1"/>
                    <a:pt x="1" y="578"/>
                    <a:pt x="1" y="1285"/>
                  </a:cubicBezTo>
                  <a:cubicBezTo>
                    <a:pt x="1" y="1994"/>
                    <a:pt x="578" y="2571"/>
                    <a:pt x="1287" y="2571"/>
                  </a:cubicBezTo>
                  <a:lnTo>
                    <a:pt x="4005" y="2571"/>
                  </a:lnTo>
                  <a:cubicBezTo>
                    <a:pt x="4152" y="2571"/>
                    <a:pt x="4268" y="2457"/>
                    <a:pt x="4268" y="2317"/>
                  </a:cubicBezTo>
                  <a:cubicBezTo>
                    <a:pt x="4268" y="2168"/>
                    <a:pt x="4152" y="2054"/>
                    <a:pt x="4005" y="2054"/>
                  </a:cubicBezTo>
                  <a:lnTo>
                    <a:pt x="2317" y="2054"/>
                  </a:lnTo>
                  <a:cubicBezTo>
                    <a:pt x="2485" y="1845"/>
                    <a:pt x="2579" y="1574"/>
                    <a:pt x="2579" y="1285"/>
                  </a:cubicBezTo>
                  <a:cubicBezTo>
                    <a:pt x="2579" y="997"/>
                    <a:pt x="2485" y="726"/>
                    <a:pt x="2317" y="517"/>
                  </a:cubicBezTo>
                  <a:lnTo>
                    <a:pt x="6722" y="517"/>
                  </a:lnTo>
                  <a:cubicBezTo>
                    <a:pt x="6565" y="726"/>
                    <a:pt x="6471" y="997"/>
                    <a:pt x="6471" y="1285"/>
                  </a:cubicBezTo>
                  <a:cubicBezTo>
                    <a:pt x="6471" y="1574"/>
                    <a:pt x="6565" y="1845"/>
                    <a:pt x="6722" y="2054"/>
                  </a:cubicBezTo>
                  <a:lnTo>
                    <a:pt x="5036" y="2054"/>
                  </a:lnTo>
                  <a:cubicBezTo>
                    <a:pt x="4897" y="2054"/>
                    <a:pt x="4782" y="2168"/>
                    <a:pt x="4782" y="2317"/>
                  </a:cubicBezTo>
                  <a:cubicBezTo>
                    <a:pt x="4782" y="2457"/>
                    <a:pt x="4897" y="2571"/>
                    <a:pt x="5036" y="2571"/>
                  </a:cubicBezTo>
                  <a:lnTo>
                    <a:pt x="14214" y="2571"/>
                  </a:lnTo>
                  <a:cubicBezTo>
                    <a:pt x="14923" y="2571"/>
                    <a:pt x="15500" y="1994"/>
                    <a:pt x="15500" y="1285"/>
                  </a:cubicBezTo>
                  <a:cubicBezTo>
                    <a:pt x="15500" y="578"/>
                    <a:pt x="14923" y="1"/>
                    <a:pt x="14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5" name="Google Shape;16685;p50"/>
            <p:cNvSpPr/>
            <p:nvPr/>
          </p:nvSpPr>
          <p:spPr>
            <a:xfrm>
              <a:off x="2491625" y="2211350"/>
              <a:ext cx="438800" cy="115875"/>
            </a:xfrm>
            <a:custGeom>
              <a:avLst/>
              <a:gdLst/>
              <a:ahLst/>
              <a:cxnLst/>
              <a:rect l="l" t="t" r="r" b="b"/>
              <a:pathLst>
                <a:path w="17552" h="4635" extrusionOk="0">
                  <a:moveTo>
                    <a:pt x="15236" y="517"/>
                  </a:moveTo>
                  <a:cubicBezTo>
                    <a:pt x="16232" y="517"/>
                    <a:pt x="17038" y="1320"/>
                    <a:pt x="17038" y="2317"/>
                  </a:cubicBezTo>
                  <a:cubicBezTo>
                    <a:pt x="17038" y="3313"/>
                    <a:pt x="16232" y="4119"/>
                    <a:pt x="15236" y="4119"/>
                  </a:cubicBezTo>
                  <a:lnTo>
                    <a:pt x="2309" y="4119"/>
                  </a:lnTo>
                  <a:cubicBezTo>
                    <a:pt x="1320" y="4119"/>
                    <a:pt x="517" y="3313"/>
                    <a:pt x="517" y="2317"/>
                  </a:cubicBezTo>
                  <a:cubicBezTo>
                    <a:pt x="517" y="1320"/>
                    <a:pt x="1320" y="517"/>
                    <a:pt x="2309" y="517"/>
                  </a:cubicBezTo>
                  <a:close/>
                  <a:moveTo>
                    <a:pt x="2309" y="0"/>
                  </a:moveTo>
                  <a:cubicBezTo>
                    <a:pt x="1041" y="0"/>
                    <a:pt x="1" y="1041"/>
                    <a:pt x="1" y="2317"/>
                  </a:cubicBezTo>
                  <a:cubicBezTo>
                    <a:pt x="1" y="3594"/>
                    <a:pt x="1041" y="4635"/>
                    <a:pt x="2309" y="4635"/>
                  </a:cubicBezTo>
                  <a:lnTo>
                    <a:pt x="15236" y="4635"/>
                  </a:lnTo>
                  <a:cubicBezTo>
                    <a:pt x="16514" y="4635"/>
                    <a:pt x="17552" y="3594"/>
                    <a:pt x="17552" y="2317"/>
                  </a:cubicBezTo>
                  <a:cubicBezTo>
                    <a:pt x="17552" y="1041"/>
                    <a:pt x="16514" y="0"/>
                    <a:pt x="15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6" name="Google Shape;16686;p50"/>
            <p:cNvSpPr/>
            <p:nvPr/>
          </p:nvSpPr>
          <p:spPr>
            <a:xfrm>
              <a:off x="2704475" y="1920475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2" y="0"/>
                  </a:moveTo>
                  <a:cubicBezTo>
                    <a:pt x="122" y="0"/>
                    <a:pt x="0" y="116"/>
                    <a:pt x="0" y="254"/>
                  </a:cubicBezTo>
                  <a:cubicBezTo>
                    <a:pt x="0" y="395"/>
                    <a:pt x="122" y="508"/>
                    <a:pt x="262" y="508"/>
                  </a:cubicBezTo>
                  <a:cubicBezTo>
                    <a:pt x="403" y="508"/>
                    <a:pt x="516" y="395"/>
                    <a:pt x="516" y="254"/>
                  </a:cubicBezTo>
                  <a:cubicBezTo>
                    <a:pt x="516" y="116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87" name="Google Shape;16687;p50"/>
            <p:cNvSpPr/>
            <p:nvPr/>
          </p:nvSpPr>
          <p:spPr>
            <a:xfrm>
              <a:off x="2491625" y="1888375"/>
              <a:ext cx="438800" cy="193700"/>
            </a:xfrm>
            <a:custGeom>
              <a:avLst/>
              <a:gdLst/>
              <a:ahLst/>
              <a:cxnLst/>
              <a:rect l="l" t="t" r="r" b="b"/>
              <a:pathLst>
                <a:path w="17552" h="7748" extrusionOk="0">
                  <a:moveTo>
                    <a:pt x="7623" y="508"/>
                  </a:moveTo>
                  <a:cubicBezTo>
                    <a:pt x="7377" y="787"/>
                    <a:pt x="7230" y="1146"/>
                    <a:pt x="7230" y="1538"/>
                  </a:cubicBezTo>
                  <a:cubicBezTo>
                    <a:pt x="7230" y="1933"/>
                    <a:pt x="7377" y="2291"/>
                    <a:pt x="7623" y="2570"/>
                  </a:cubicBezTo>
                  <a:lnTo>
                    <a:pt x="517" y="2570"/>
                  </a:lnTo>
                  <a:lnTo>
                    <a:pt x="517" y="1809"/>
                  </a:lnTo>
                  <a:lnTo>
                    <a:pt x="6452" y="1809"/>
                  </a:lnTo>
                  <a:cubicBezTo>
                    <a:pt x="6582" y="1809"/>
                    <a:pt x="6695" y="1723"/>
                    <a:pt x="6714" y="1591"/>
                  </a:cubicBezTo>
                  <a:cubicBezTo>
                    <a:pt x="6731" y="1433"/>
                    <a:pt x="6618" y="1303"/>
                    <a:pt x="6460" y="1303"/>
                  </a:cubicBezTo>
                  <a:lnTo>
                    <a:pt x="517" y="1303"/>
                  </a:lnTo>
                  <a:lnTo>
                    <a:pt x="517" y="508"/>
                  </a:lnTo>
                  <a:close/>
                  <a:moveTo>
                    <a:pt x="8776" y="508"/>
                  </a:moveTo>
                  <a:cubicBezTo>
                    <a:pt x="9345" y="508"/>
                    <a:pt x="9809" y="970"/>
                    <a:pt x="9809" y="1538"/>
                  </a:cubicBezTo>
                  <a:cubicBezTo>
                    <a:pt x="9809" y="2107"/>
                    <a:pt x="9345" y="2570"/>
                    <a:pt x="8776" y="2570"/>
                  </a:cubicBezTo>
                  <a:cubicBezTo>
                    <a:pt x="8208" y="2570"/>
                    <a:pt x="7744" y="2107"/>
                    <a:pt x="7744" y="1538"/>
                  </a:cubicBezTo>
                  <a:cubicBezTo>
                    <a:pt x="7744" y="970"/>
                    <a:pt x="8208" y="508"/>
                    <a:pt x="8776" y="508"/>
                  </a:cubicBezTo>
                  <a:close/>
                  <a:moveTo>
                    <a:pt x="17038" y="508"/>
                  </a:moveTo>
                  <a:lnTo>
                    <a:pt x="17038" y="1303"/>
                  </a:lnTo>
                  <a:lnTo>
                    <a:pt x="11101" y="1303"/>
                  </a:lnTo>
                  <a:cubicBezTo>
                    <a:pt x="10971" y="1303"/>
                    <a:pt x="10849" y="1389"/>
                    <a:pt x="10830" y="1522"/>
                  </a:cubicBezTo>
                  <a:cubicBezTo>
                    <a:pt x="10814" y="1679"/>
                    <a:pt x="10935" y="1809"/>
                    <a:pt x="11093" y="1809"/>
                  </a:cubicBezTo>
                  <a:lnTo>
                    <a:pt x="17038" y="1809"/>
                  </a:lnTo>
                  <a:lnTo>
                    <a:pt x="17038" y="2570"/>
                  </a:lnTo>
                  <a:lnTo>
                    <a:pt x="9922" y="2570"/>
                  </a:lnTo>
                  <a:cubicBezTo>
                    <a:pt x="10167" y="2291"/>
                    <a:pt x="10314" y="1933"/>
                    <a:pt x="10314" y="1538"/>
                  </a:cubicBezTo>
                  <a:cubicBezTo>
                    <a:pt x="10314" y="1146"/>
                    <a:pt x="10167" y="787"/>
                    <a:pt x="9922" y="508"/>
                  </a:cubicBezTo>
                  <a:close/>
                  <a:moveTo>
                    <a:pt x="8802" y="4658"/>
                  </a:moveTo>
                  <a:cubicBezTo>
                    <a:pt x="8823" y="4658"/>
                    <a:pt x="8844" y="4658"/>
                    <a:pt x="8865" y="4660"/>
                  </a:cubicBezTo>
                  <a:cubicBezTo>
                    <a:pt x="9265" y="4704"/>
                    <a:pt x="9563" y="5044"/>
                    <a:pt x="9563" y="5447"/>
                  </a:cubicBezTo>
                  <a:lnTo>
                    <a:pt x="9563" y="5690"/>
                  </a:lnTo>
                  <a:lnTo>
                    <a:pt x="8025" y="5690"/>
                  </a:lnTo>
                  <a:lnTo>
                    <a:pt x="8025" y="5428"/>
                  </a:lnTo>
                  <a:cubicBezTo>
                    <a:pt x="8025" y="5004"/>
                    <a:pt x="8375" y="4658"/>
                    <a:pt x="8802" y="4658"/>
                  </a:cubicBezTo>
                  <a:close/>
                  <a:moveTo>
                    <a:pt x="255" y="1"/>
                  </a:moveTo>
                  <a:cubicBezTo>
                    <a:pt x="114" y="1"/>
                    <a:pt x="1" y="114"/>
                    <a:pt x="1" y="254"/>
                  </a:cubicBezTo>
                  <a:lnTo>
                    <a:pt x="1" y="2824"/>
                  </a:lnTo>
                  <a:cubicBezTo>
                    <a:pt x="1" y="2963"/>
                    <a:pt x="114" y="3087"/>
                    <a:pt x="255" y="3087"/>
                  </a:cubicBezTo>
                  <a:lnTo>
                    <a:pt x="8531" y="3087"/>
                  </a:lnTo>
                  <a:lnTo>
                    <a:pt x="8531" y="4180"/>
                  </a:lnTo>
                  <a:cubicBezTo>
                    <a:pt x="7946" y="4301"/>
                    <a:pt x="7509" y="4817"/>
                    <a:pt x="7509" y="5447"/>
                  </a:cubicBezTo>
                  <a:lnTo>
                    <a:pt x="7509" y="5866"/>
                  </a:lnTo>
                  <a:lnTo>
                    <a:pt x="6775" y="6836"/>
                  </a:lnTo>
                  <a:cubicBezTo>
                    <a:pt x="6739" y="6880"/>
                    <a:pt x="6723" y="6932"/>
                    <a:pt x="6723" y="6984"/>
                  </a:cubicBezTo>
                  <a:lnTo>
                    <a:pt x="6723" y="7473"/>
                  </a:lnTo>
                  <a:cubicBezTo>
                    <a:pt x="6723" y="7605"/>
                    <a:pt x="6811" y="7727"/>
                    <a:pt x="6941" y="7746"/>
                  </a:cubicBezTo>
                  <a:cubicBezTo>
                    <a:pt x="6951" y="7747"/>
                    <a:pt x="6960" y="7748"/>
                    <a:pt x="6970" y="7748"/>
                  </a:cubicBezTo>
                  <a:cubicBezTo>
                    <a:pt x="7114" y="7748"/>
                    <a:pt x="7230" y="7632"/>
                    <a:pt x="7230" y="7492"/>
                  </a:cubicBezTo>
                  <a:lnTo>
                    <a:pt x="7230" y="7064"/>
                  </a:lnTo>
                  <a:lnTo>
                    <a:pt x="7885" y="6198"/>
                  </a:lnTo>
                  <a:lnTo>
                    <a:pt x="9668" y="6198"/>
                  </a:lnTo>
                  <a:lnTo>
                    <a:pt x="10314" y="7064"/>
                  </a:lnTo>
                  <a:lnTo>
                    <a:pt x="10314" y="7473"/>
                  </a:lnTo>
                  <a:cubicBezTo>
                    <a:pt x="10314" y="7605"/>
                    <a:pt x="10411" y="7727"/>
                    <a:pt x="10543" y="7746"/>
                  </a:cubicBezTo>
                  <a:cubicBezTo>
                    <a:pt x="10553" y="7747"/>
                    <a:pt x="10562" y="7748"/>
                    <a:pt x="10572" y="7748"/>
                  </a:cubicBezTo>
                  <a:cubicBezTo>
                    <a:pt x="10716" y="7748"/>
                    <a:pt x="10830" y="7632"/>
                    <a:pt x="10830" y="7492"/>
                  </a:cubicBezTo>
                  <a:lnTo>
                    <a:pt x="10830" y="6984"/>
                  </a:lnTo>
                  <a:cubicBezTo>
                    <a:pt x="10830" y="6932"/>
                    <a:pt x="10814" y="6880"/>
                    <a:pt x="10778" y="6836"/>
                  </a:cubicBezTo>
                  <a:lnTo>
                    <a:pt x="10044" y="5866"/>
                  </a:lnTo>
                  <a:lnTo>
                    <a:pt x="10044" y="5447"/>
                  </a:lnTo>
                  <a:cubicBezTo>
                    <a:pt x="10044" y="4817"/>
                    <a:pt x="9616" y="4301"/>
                    <a:pt x="9047" y="4180"/>
                  </a:cubicBezTo>
                  <a:lnTo>
                    <a:pt x="9047" y="3087"/>
                  </a:lnTo>
                  <a:lnTo>
                    <a:pt x="17300" y="3087"/>
                  </a:lnTo>
                  <a:cubicBezTo>
                    <a:pt x="17439" y="3087"/>
                    <a:pt x="17552" y="2963"/>
                    <a:pt x="17552" y="2824"/>
                  </a:cubicBezTo>
                  <a:lnTo>
                    <a:pt x="17552" y="254"/>
                  </a:lnTo>
                  <a:cubicBezTo>
                    <a:pt x="17552" y="114"/>
                    <a:pt x="17439" y="1"/>
                    <a:pt x="17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688" name="Google Shape;16688;p50"/>
          <p:cNvGrpSpPr/>
          <p:nvPr/>
        </p:nvGrpSpPr>
        <p:grpSpPr>
          <a:xfrm>
            <a:off x="1527854" y="3074599"/>
            <a:ext cx="336643" cy="335369"/>
            <a:chOff x="3213000" y="1910675"/>
            <a:chExt cx="440575" cy="438850"/>
          </a:xfrm>
        </p:grpSpPr>
        <p:sp>
          <p:nvSpPr>
            <p:cNvPr id="16689" name="Google Shape;16689;p50"/>
            <p:cNvSpPr/>
            <p:nvPr/>
          </p:nvSpPr>
          <p:spPr>
            <a:xfrm>
              <a:off x="3587575" y="2130950"/>
              <a:ext cx="12875" cy="12725"/>
            </a:xfrm>
            <a:custGeom>
              <a:avLst/>
              <a:gdLst/>
              <a:ahLst/>
              <a:cxnLst/>
              <a:rect l="l" t="t" r="r" b="b"/>
              <a:pathLst>
                <a:path w="515" h="509" extrusionOk="0">
                  <a:moveTo>
                    <a:pt x="253" y="0"/>
                  </a:moveTo>
                  <a:cubicBezTo>
                    <a:pt x="114" y="0"/>
                    <a:pt x="1" y="114"/>
                    <a:pt x="1" y="254"/>
                  </a:cubicBezTo>
                  <a:cubicBezTo>
                    <a:pt x="1" y="393"/>
                    <a:pt x="114" y="508"/>
                    <a:pt x="253" y="508"/>
                  </a:cubicBezTo>
                  <a:cubicBezTo>
                    <a:pt x="402" y="508"/>
                    <a:pt x="515" y="393"/>
                    <a:pt x="515" y="254"/>
                  </a:cubicBezTo>
                  <a:cubicBezTo>
                    <a:pt x="515" y="114"/>
                    <a:pt x="402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0" name="Google Shape;16690;p50"/>
            <p:cNvSpPr/>
            <p:nvPr/>
          </p:nvSpPr>
          <p:spPr>
            <a:xfrm>
              <a:off x="3374500" y="2053800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2" y="0"/>
                  </a:moveTo>
                  <a:cubicBezTo>
                    <a:pt x="122" y="0"/>
                    <a:pt x="0" y="114"/>
                    <a:pt x="0" y="254"/>
                  </a:cubicBezTo>
                  <a:cubicBezTo>
                    <a:pt x="0" y="395"/>
                    <a:pt x="122" y="508"/>
                    <a:pt x="262" y="508"/>
                  </a:cubicBezTo>
                  <a:cubicBezTo>
                    <a:pt x="403" y="508"/>
                    <a:pt x="516" y="395"/>
                    <a:pt x="516" y="254"/>
                  </a:cubicBezTo>
                  <a:cubicBezTo>
                    <a:pt x="516" y="11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1" name="Google Shape;16691;p50"/>
            <p:cNvSpPr/>
            <p:nvPr/>
          </p:nvSpPr>
          <p:spPr>
            <a:xfrm>
              <a:off x="3348950" y="2053800"/>
              <a:ext cx="12875" cy="12725"/>
            </a:xfrm>
            <a:custGeom>
              <a:avLst/>
              <a:gdLst/>
              <a:ahLst/>
              <a:cxnLst/>
              <a:rect l="l" t="t" r="r" b="b"/>
              <a:pathLst>
                <a:path w="515" h="509" extrusionOk="0">
                  <a:moveTo>
                    <a:pt x="252" y="0"/>
                  </a:moveTo>
                  <a:cubicBezTo>
                    <a:pt x="114" y="0"/>
                    <a:pt x="0" y="114"/>
                    <a:pt x="0" y="254"/>
                  </a:cubicBezTo>
                  <a:cubicBezTo>
                    <a:pt x="0" y="395"/>
                    <a:pt x="114" y="508"/>
                    <a:pt x="252" y="508"/>
                  </a:cubicBezTo>
                  <a:cubicBezTo>
                    <a:pt x="393" y="508"/>
                    <a:pt x="514" y="395"/>
                    <a:pt x="514" y="254"/>
                  </a:cubicBezTo>
                  <a:cubicBezTo>
                    <a:pt x="514" y="114"/>
                    <a:pt x="393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2" name="Google Shape;16692;p50"/>
            <p:cNvSpPr/>
            <p:nvPr/>
          </p:nvSpPr>
          <p:spPr>
            <a:xfrm>
              <a:off x="3323150" y="2053800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54" y="0"/>
                  </a:moveTo>
                  <a:cubicBezTo>
                    <a:pt x="113" y="0"/>
                    <a:pt x="0" y="114"/>
                    <a:pt x="0" y="254"/>
                  </a:cubicBezTo>
                  <a:cubicBezTo>
                    <a:pt x="0" y="395"/>
                    <a:pt x="113" y="508"/>
                    <a:pt x="254" y="508"/>
                  </a:cubicBezTo>
                  <a:cubicBezTo>
                    <a:pt x="403" y="508"/>
                    <a:pt x="516" y="395"/>
                    <a:pt x="516" y="254"/>
                  </a:cubicBezTo>
                  <a:cubicBezTo>
                    <a:pt x="516" y="114"/>
                    <a:pt x="403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3" name="Google Shape;16693;p50"/>
            <p:cNvSpPr/>
            <p:nvPr/>
          </p:nvSpPr>
          <p:spPr>
            <a:xfrm>
              <a:off x="3213000" y="1910675"/>
              <a:ext cx="440575" cy="438850"/>
            </a:xfrm>
            <a:custGeom>
              <a:avLst/>
              <a:gdLst/>
              <a:ahLst/>
              <a:cxnLst/>
              <a:rect l="l" t="t" r="r" b="b"/>
              <a:pathLst>
                <a:path w="17623" h="17554" extrusionOk="0">
                  <a:moveTo>
                    <a:pt x="7509" y="508"/>
                  </a:moveTo>
                  <a:lnTo>
                    <a:pt x="7509" y="1022"/>
                  </a:lnTo>
                  <a:lnTo>
                    <a:pt x="517" y="1022"/>
                  </a:lnTo>
                  <a:lnTo>
                    <a:pt x="517" y="508"/>
                  </a:lnTo>
                  <a:close/>
                  <a:moveTo>
                    <a:pt x="7308" y="1538"/>
                  </a:moveTo>
                  <a:lnTo>
                    <a:pt x="5543" y="4693"/>
                  </a:lnTo>
                  <a:lnTo>
                    <a:pt x="2466" y="4693"/>
                  </a:lnTo>
                  <a:lnTo>
                    <a:pt x="699" y="1538"/>
                  </a:lnTo>
                  <a:close/>
                  <a:moveTo>
                    <a:pt x="14231" y="8295"/>
                  </a:moveTo>
                  <a:cubicBezTo>
                    <a:pt x="14065" y="8505"/>
                    <a:pt x="13968" y="8776"/>
                    <a:pt x="13968" y="9065"/>
                  </a:cubicBezTo>
                  <a:cubicBezTo>
                    <a:pt x="13968" y="9353"/>
                    <a:pt x="14065" y="9623"/>
                    <a:pt x="14231" y="9833"/>
                  </a:cubicBezTo>
                  <a:lnTo>
                    <a:pt x="10079" y="9833"/>
                  </a:lnTo>
                  <a:lnTo>
                    <a:pt x="10079" y="8295"/>
                  </a:lnTo>
                  <a:close/>
                  <a:moveTo>
                    <a:pt x="15236" y="8295"/>
                  </a:moveTo>
                  <a:cubicBezTo>
                    <a:pt x="15666" y="8295"/>
                    <a:pt x="16014" y="8637"/>
                    <a:pt x="16014" y="9065"/>
                  </a:cubicBezTo>
                  <a:cubicBezTo>
                    <a:pt x="16014" y="9493"/>
                    <a:pt x="15666" y="9833"/>
                    <a:pt x="15236" y="9833"/>
                  </a:cubicBezTo>
                  <a:cubicBezTo>
                    <a:pt x="14816" y="9833"/>
                    <a:pt x="14468" y="9493"/>
                    <a:pt x="14468" y="9065"/>
                  </a:cubicBezTo>
                  <a:cubicBezTo>
                    <a:pt x="14468" y="8637"/>
                    <a:pt x="14816" y="8295"/>
                    <a:pt x="15236" y="8295"/>
                  </a:cubicBezTo>
                  <a:close/>
                  <a:moveTo>
                    <a:pt x="8025" y="5228"/>
                  </a:moveTo>
                  <a:cubicBezTo>
                    <a:pt x="8889" y="5350"/>
                    <a:pt x="9563" y="6101"/>
                    <a:pt x="9563" y="7011"/>
                  </a:cubicBezTo>
                  <a:lnTo>
                    <a:pt x="9563" y="10865"/>
                  </a:lnTo>
                  <a:lnTo>
                    <a:pt x="8025" y="10865"/>
                  </a:lnTo>
                  <a:lnTo>
                    <a:pt x="8025" y="5228"/>
                  </a:lnTo>
                  <a:close/>
                  <a:moveTo>
                    <a:pt x="15227" y="7263"/>
                  </a:moveTo>
                  <a:cubicBezTo>
                    <a:pt x="16190" y="7263"/>
                    <a:pt x="17002" y="8008"/>
                    <a:pt x="17054" y="8969"/>
                  </a:cubicBezTo>
                  <a:cubicBezTo>
                    <a:pt x="17115" y="10001"/>
                    <a:pt x="16285" y="10865"/>
                    <a:pt x="15254" y="10865"/>
                  </a:cubicBezTo>
                  <a:lnTo>
                    <a:pt x="10079" y="10865"/>
                  </a:lnTo>
                  <a:lnTo>
                    <a:pt x="10079" y="10349"/>
                  </a:lnTo>
                  <a:lnTo>
                    <a:pt x="15236" y="10349"/>
                  </a:lnTo>
                  <a:cubicBezTo>
                    <a:pt x="15917" y="10349"/>
                    <a:pt x="16494" y="9825"/>
                    <a:pt x="16538" y="9151"/>
                  </a:cubicBezTo>
                  <a:cubicBezTo>
                    <a:pt x="16591" y="8400"/>
                    <a:pt x="15997" y="7779"/>
                    <a:pt x="15254" y="7779"/>
                  </a:cubicBezTo>
                  <a:lnTo>
                    <a:pt x="10079" y="7779"/>
                  </a:lnTo>
                  <a:lnTo>
                    <a:pt x="10079" y="7263"/>
                  </a:lnTo>
                  <a:close/>
                  <a:moveTo>
                    <a:pt x="13952" y="14467"/>
                  </a:moveTo>
                  <a:lnTo>
                    <a:pt x="13952" y="14983"/>
                  </a:lnTo>
                  <a:lnTo>
                    <a:pt x="7989" y="14983"/>
                  </a:lnTo>
                  <a:lnTo>
                    <a:pt x="7989" y="14467"/>
                  </a:lnTo>
                  <a:close/>
                  <a:moveTo>
                    <a:pt x="7509" y="5209"/>
                  </a:moveTo>
                  <a:lnTo>
                    <a:pt x="7509" y="16005"/>
                  </a:lnTo>
                  <a:lnTo>
                    <a:pt x="517" y="16005"/>
                  </a:lnTo>
                  <a:lnTo>
                    <a:pt x="517" y="5209"/>
                  </a:lnTo>
                  <a:close/>
                  <a:moveTo>
                    <a:pt x="1033" y="16521"/>
                  </a:moveTo>
                  <a:lnTo>
                    <a:pt x="1033" y="17037"/>
                  </a:lnTo>
                  <a:lnTo>
                    <a:pt x="517" y="17037"/>
                  </a:lnTo>
                  <a:lnTo>
                    <a:pt x="517" y="16521"/>
                  </a:lnTo>
                  <a:close/>
                  <a:moveTo>
                    <a:pt x="7509" y="16521"/>
                  </a:moveTo>
                  <a:lnTo>
                    <a:pt x="7509" y="17037"/>
                  </a:lnTo>
                  <a:lnTo>
                    <a:pt x="6993" y="17037"/>
                  </a:lnTo>
                  <a:lnTo>
                    <a:pt x="6993" y="16521"/>
                  </a:lnTo>
                  <a:close/>
                  <a:moveTo>
                    <a:pt x="14984" y="11381"/>
                  </a:moveTo>
                  <a:lnTo>
                    <a:pt x="14984" y="17037"/>
                  </a:lnTo>
                  <a:lnTo>
                    <a:pt x="14468" y="17037"/>
                  </a:lnTo>
                  <a:lnTo>
                    <a:pt x="14468" y="12160"/>
                  </a:lnTo>
                  <a:cubicBezTo>
                    <a:pt x="14468" y="12027"/>
                    <a:pt x="14371" y="11914"/>
                    <a:pt x="14239" y="11897"/>
                  </a:cubicBezTo>
                  <a:cubicBezTo>
                    <a:pt x="14229" y="11896"/>
                    <a:pt x="14219" y="11895"/>
                    <a:pt x="14209" y="11895"/>
                  </a:cubicBezTo>
                  <a:cubicBezTo>
                    <a:pt x="14074" y="11895"/>
                    <a:pt x="13952" y="12012"/>
                    <a:pt x="13952" y="12151"/>
                  </a:cubicBezTo>
                  <a:lnTo>
                    <a:pt x="13952" y="13951"/>
                  </a:lnTo>
                  <a:lnTo>
                    <a:pt x="7989" y="13951"/>
                  </a:lnTo>
                  <a:lnTo>
                    <a:pt x="7989" y="11381"/>
                  </a:lnTo>
                  <a:close/>
                  <a:moveTo>
                    <a:pt x="254" y="0"/>
                  </a:moveTo>
                  <a:cubicBezTo>
                    <a:pt x="114" y="0"/>
                    <a:pt x="1" y="113"/>
                    <a:pt x="1" y="254"/>
                  </a:cubicBezTo>
                  <a:lnTo>
                    <a:pt x="1" y="1284"/>
                  </a:lnTo>
                  <a:lnTo>
                    <a:pt x="1" y="1311"/>
                  </a:lnTo>
                  <a:lnTo>
                    <a:pt x="1" y="1320"/>
                  </a:lnTo>
                  <a:cubicBezTo>
                    <a:pt x="1" y="1328"/>
                    <a:pt x="9" y="1337"/>
                    <a:pt x="9" y="1347"/>
                  </a:cubicBezTo>
                  <a:cubicBezTo>
                    <a:pt x="9" y="1355"/>
                    <a:pt x="17" y="1364"/>
                    <a:pt x="17" y="1372"/>
                  </a:cubicBezTo>
                  <a:lnTo>
                    <a:pt x="17" y="1381"/>
                  </a:lnTo>
                  <a:cubicBezTo>
                    <a:pt x="26" y="1389"/>
                    <a:pt x="26" y="1399"/>
                    <a:pt x="36" y="1408"/>
                  </a:cubicBezTo>
                  <a:lnTo>
                    <a:pt x="1880" y="4693"/>
                  </a:lnTo>
                  <a:lnTo>
                    <a:pt x="254" y="4693"/>
                  </a:lnTo>
                  <a:cubicBezTo>
                    <a:pt x="114" y="4693"/>
                    <a:pt x="1" y="4809"/>
                    <a:pt x="1" y="4947"/>
                  </a:cubicBezTo>
                  <a:lnTo>
                    <a:pt x="1" y="17291"/>
                  </a:lnTo>
                  <a:cubicBezTo>
                    <a:pt x="1" y="17438"/>
                    <a:pt x="114" y="17553"/>
                    <a:pt x="254" y="17553"/>
                  </a:cubicBezTo>
                  <a:lnTo>
                    <a:pt x="1284" y="17553"/>
                  </a:lnTo>
                  <a:cubicBezTo>
                    <a:pt x="1425" y="17553"/>
                    <a:pt x="1538" y="17438"/>
                    <a:pt x="1538" y="17291"/>
                  </a:cubicBezTo>
                  <a:lnTo>
                    <a:pt x="1538" y="16521"/>
                  </a:lnTo>
                  <a:lnTo>
                    <a:pt x="6477" y="16521"/>
                  </a:lnTo>
                  <a:lnTo>
                    <a:pt x="6477" y="17291"/>
                  </a:lnTo>
                  <a:cubicBezTo>
                    <a:pt x="6477" y="17438"/>
                    <a:pt x="6592" y="17553"/>
                    <a:pt x="6739" y="17553"/>
                  </a:cubicBezTo>
                  <a:lnTo>
                    <a:pt x="7727" y="17553"/>
                  </a:lnTo>
                  <a:cubicBezTo>
                    <a:pt x="7876" y="17553"/>
                    <a:pt x="7989" y="17438"/>
                    <a:pt x="7989" y="17291"/>
                  </a:cubicBezTo>
                  <a:lnTo>
                    <a:pt x="7989" y="15489"/>
                  </a:lnTo>
                  <a:lnTo>
                    <a:pt x="13952" y="15489"/>
                  </a:lnTo>
                  <a:lnTo>
                    <a:pt x="13952" y="17037"/>
                  </a:lnTo>
                  <a:lnTo>
                    <a:pt x="13698" y="17037"/>
                  </a:lnTo>
                  <a:cubicBezTo>
                    <a:pt x="13585" y="17037"/>
                    <a:pt x="13488" y="17106"/>
                    <a:pt x="13452" y="17211"/>
                  </a:cubicBezTo>
                  <a:cubicBezTo>
                    <a:pt x="13400" y="17385"/>
                    <a:pt x="13532" y="17553"/>
                    <a:pt x="13698" y="17553"/>
                  </a:cubicBezTo>
                  <a:lnTo>
                    <a:pt x="15752" y="17553"/>
                  </a:lnTo>
                  <a:cubicBezTo>
                    <a:pt x="15865" y="17553"/>
                    <a:pt x="15961" y="17482"/>
                    <a:pt x="15997" y="17377"/>
                  </a:cubicBezTo>
                  <a:cubicBezTo>
                    <a:pt x="16058" y="17203"/>
                    <a:pt x="15928" y="17037"/>
                    <a:pt x="15752" y="17037"/>
                  </a:cubicBezTo>
                  <a:lnTo>
                    <a:pt x="15498" y="17037"/>
                  </a:lnTo>
                  <a:lnTo>
                    <a:pt x="15498" y="11364"/>
                  </a:lnTo>
                  <a:cubicBezTo>
                    <a:pt x="16696" y="11232"/>
                    <a:pt x="17623" y="10183"/>
                    <a:pt x="17554" y="8933"/>
                  </a:cubicBezTo>
                  <a:cubicBezTo>
                    <a:pt x="17482" y="7735"/>
                    <a:pt x="16417" y="6749"/>
                    <a:pt x="15210" y="6749"/>
                  </a:cubicBezTo>
                  <a:lnTo>
                    <a:pt x="10054" y="6749"/>
                  </a:lnTo>
                  <a:cubicBezTo>
                    <a:pt x="9922" y="5595"/>
                    <a:pt x="8933" y="4693"/>
                    <a:pt x="7746" y="4693"/>
                  </a:cubicBezTo>
                  <a:lnTo>
                    <a:pt x="6145" y="4693"/>
                  </a:lnTo>
                  <a:lnTo>
                    <a:pt x="7989" y="1408"/>
                  </a:lnTo>
                  <a:cubicBezTo>
                    <a:pt x="7998" y="1399"/>
                    <a:pt x="7998" y="1389"/>
                    <a:pt x="8008" y="1381"/>
                  </a:cubicBezTo>
                  <a:lnTo>
                    <a:pt x="8008" y="1372"/>
                  </a:lnTo>
                  <a:cubicBezTo>
                    <a:pt x="8008" y="1364"/>
                    <a:pt x="8008" y="1355"/>
                    <a:pt x="8017" y="1347"/>
                  </a:cubicBezTo>
                  <a:lnTo>
                    <a:pt x="8017" y="1320"/>
                  </a:lnTo>
                  <a:cubicBezTo>
                    <a:pt x="8025" y="1320"/>
                    <a:pt x="8025" y="1311"/>
                    <a:pt x="8025" y="1311"/>
                  </a:cubicBezTo>
                  <a:lnTo>
                    <a:pt x="8025" y="1284"/>
                  </a:lnTo>
                  <a:lnTo>
                    <a:pt x="8025" y="254"/>
                  </a:lnTo>
                  <a:cubicBezTo>
                    <a:pt x="8025" y="113"/>
                    <a:pt x="7912" y="0"/>
                    <a:pt x="77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4" name="Google Shape;16694;p50"/>
            <p:cNvSpPr/>
            <p:nvPr/>
          </p:nvSpPr>
          <p:spPr>
            <a:xfrm>
              <a:off x="3497525" y="1978650"/>
              <a:ext cx="102925" cy="87875"/>
            </a:xfrm>
            <a:custGeom>
              <a:avLst/>
              <a:gdLst/>
              <a:ahLst/>
              <a:cxnLst/>
              <a:rect l="l" t="t" r="r" b="b"/>
              <a:pathLst>
                <a:path w="4117" h="3515" extrusionOk="0">
                  <a:moveTo>
                    <a:pt x="2659" y="516"/>
                  </a:moveTo>
                  <a:cubicBezTo>
                    <a:pt x="3183" y="516"/>
                    <a:pt x="3603" y="944"/>
                    <a:pt x="3603" y="1460"/>
                  </a:cubicBezTo>
                  <a:cubicBezTo>
                    <a:pt x="3603" y="2308"/>
                    <a:pt x="2911" y="3006"/>
                    <a:pt x="2063" y="3006"/>
                  </a:cubicBezTo>
                  <a:cubicBezTo>
                    <a:pt x="1207" y="3006"/>
                    <a:pt x="517" y="2308"/>
                    <a:pt x="517" y="1460"/>
                  </a:cubicBezTo>
                  <a:cubicBezTo>
                    <a:pt x="517" y="944"/>
                    <a:pt x="936" y="516"/>
                    <a:pt x="1461" y="516"/>
                  </a:cubicBezTo>
                  <a:cubicBezTo>
                    <a:pt x="1627" y="516"/>
                    <a:pt x="1784" y="558"/>
                    <a:pt x="1933" y="646"/>
                  </a:cubicBezTo>
                  <a:cubicBezTo>
                    <a:pt x="1972" y="668"/>
                    <a:pt x="2015" y="679"/>
                    <a:pt x="2059" y="679"/>
                  </a:cubicBezTo>
                  <a:cubicBezTo>
                    <a:pt x="2103" y="679"/>
                    <a:pt x="2147" y="668"/>
                    <a:pt x="2187" y="646"/>
                  </a:cubicBezTo>
                  <a:cubicBezTo>
                    <a:pt x="2334" y="558"/>
                    <a:pt x="2491" y="516"/>
                    <a:pt x="2659" y="516"/>
                  </a:cubicBezTo>
                  <a:close/>
                  <a:moveTo>
                    <a:pt x="1461" y="0"/>
                  </a:moveTo>
                  <a:cubicBezTo>
                    <a:pt x="655" y="0"/>
                    <a:pt x="1" y="655"/>
                    <a:pt x="1" y="1460"/>
                  </a:cubicBezTo>
                  <a:cubicBezTo>
                    <a:pt x="1" y="2595"/>
                    <a:pt x="928" y="3514"/>
                    <a:pt x="2063" y="3514"/>
                  </a:cubicBezTo>
                  <a:cubicBezTo>
                    <a:pt x="3192" y="3514"/>
                    <a:pt x="4117" y="2595"/>
                    <a:pt x="4117" y="1460"/>
                  </a:cubicBezTo>
                  <a:cubicBezTo>
                    <a:pt x="4117" y="655"/>
                    <a:pt x="3462" y="0"/>
                    <a:pt x="2659" y="0"/>
                  </a:cubicBezTo>
                  <a:cubicBezTo>
                    <a:pt x="2449" y="0"/>
                    <a:pt x="2248" y="44"/>
                    <a:pt x="2063" y="130"/>
                  </a:cubicBezTo>
                  <a:cubicBezTo>
                    <a:pt x="1872" y="44"/>
                    <a:pt x="1671" y="0"/>
                    <a:pt x="14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695" name="Google Shape;16695;p50"/>
          <p:cNvGrpSpPr/>
          <p:nvPr/>
        </p:nvGrpSpPr>
        <p:grpSpPr>
          <a:xfrm>
            <a:off x="5842254" y="1357947"/>
            <a:ext cx="335325" cy="315653"/>
            <a:chOff x="3194850" y="1250925"/>
            <a:chExt cx="438850" cy="413050"/>
          </a:xfrm>
        </p:grpSpPr>
        <p:sp>
          <p:nvSpPr>
            <p:cNvPr id="16696" name="Google Shape;16696;p50"/>
            <p:cNvSpPr/>
            <p:nvPr/>
          </p:nvSpPr>
          <p:spPr>
            <a:xfrm>
              <a:off x="3220450" y="1276475"/>
              <a:ext cx="12875" cy="12925"/>
            </a:xfrm>
            <a:custGeom>
              <a:avLst/>
              <a:gdLst/>
              <a:ahLst/>
              <a:cxnLst/>
              <a:rect l="l" t="t" r="r" b="b"/>
              <a:pathLst>
                <a:path w="515" h="517" extrusionOk="0">
                  <a:moveTo>
                    <a:pt x="263" y="0"/>
                  </a:moveTo>
                  <a:cubicBezTo>
                    <a:pt x="122" y="0"/>
                    <a:pt x="0" y="114"/>
                    <a:pt x="0" y="263"/>
                  </a:cubicBezTo>
                  <a:cubicBezTo>
                    <a:pt x="0" y="403"/>
                    <a:pt x="122" y="516"/>
                    <a:pt x="263" y="516"/>
                  </a:cubicBezTo>
                  <a:cubicBezTo>
                    <a:pt x="401" y="516"/>
                    <a:pt x="514" y="403"/>
                    <a:pt x="514" y="263"/>
                  </a:cubicBezTo>
                  <a:cubicBezTo>
                    <a:pt x="514" y="114"/>
                    <a:pt x="401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7" name="Google Shape;16697;p50"/>
            <p:cNvSpPr/>
            <p:nvPr/>
          </p:nvSpPr>
          <p:spPr>
            <a:xfrm>
              <a:off x="3194850" y="1250925"/>
              <a:ext cx="438850" cy="413050"/>
            </a:xfrm>
            <a:custGeom>
              <a:avLst/>
              <a:gdLst/>
              <a:ahLst/>
              <a:cxnLst/>
              <a:rect l="l" t="t" r="r" b="b"/>
              <a:pathLst>
                <a:path w="17554" h="16522" extrusionOk="0">
                  <a:moveTo>
                    <a:pt x="1287" y="506"/>
                  </a:moveTo>
                  <a:cubicBezTo>
                    <a:pt x="1715" y="506"/>
                    <a:pt x="2055" y="857"/>
                    <a:pt x="2055" y="1285"/>
                  </a:cubicBezTo>
                  <a:cubicBezTo>
                    <a:pt x="2055" y="1704"/>
                    <a:pt x="1715" y="2055"/>
                    <a:pt x="1287" y="2055"/>
                  </a:cubicBezTo>
                  <a:cubicBezTo>
                    <a:pt x="857" y="2055"/>
                    <a:pt x="517" y="1704"/>
                    <a:pt x="517" y="1285"/>
                  </a:cubicBezTo>
                  <a:cubicBezTo>
                    <a:pt x="517" y="857"/>
                    <a:pt x="857" y="506"/>
                    <a:pt x="1287" y="506"/>
                  </a:cubicBezTo>
                  <a:close/>
                  <a:moveTo>
                    <a:pt x="2055" y="2308"/>
                  </a:moveTo>
                  <a:lnTo>
                    <a:pt x="2055" y="15236"/>
                  </a:lnTo>
                  <a:cubicBezTo>
                    <a:pt x="2055" y="15664"/>
                    <a:pt x="1715" y="16006"/>
                    <a:pt x="1287" y="16006"/>
                  </a:cubicBezTo>
                  <a:cubicBezTo>
                    <a:pt x="857" y="16006"/>
                    <a:pt x="517" y="15664"/>
                    <a:pt x="517" y="15236"/>
                  </a:cubicBezTo>
                  <a:lnTo>
                    <a:pt x="517" y="2308"/>
                  </a:lnTo>
                  <a:cubicBezTo>
                    <a:pt x="727" y="2474"/>
                    <a:pt x="997" y="2571"/>
                    <a:pt x="1287" y="2571"/>
                  </a:cubicBezTo>
                  <a:cubicBezTo>
                    <a:pt x="1574" y="2571"/>
                    <a:pt x="1845" y="2474"/>
                    <a:pt x="2055" y="2308"/>
                  </a:cubicBezTo>
                  <a:close/>
                  <a:moveTo>
                    <a:pt x="1287" y="1"/>
                  </a:moveTo>
                  <a:cubicBezTo>
                    <a:pt x="578" y="1"/>
                    <a:pt x="1" y="578"/>
                    <a:pt x="1" y="1285"/>
                  </a:cubicBezTo>
                  <a:lnTo>
                    <a:pt x="1" y="15236"/>
                  </a:lnTo>
                  <a:cubicBezTo>
                    <a:pt x="1" y="15945"/>
                    <a:pt x="578" y="16522"/>
                    <a:pt x="1287" y="16522"/>
                  </a:cubicBezTo>
                  <a:cubicBezTo>
                    <a:pt x="1994" y="16522"/>
                    <a:pt x="2571" y="15945"/>
                    <a:pt x="2571" y="15236"/>
                  </a:cubicBezTo>
                  <a:lnTo>
                    <a:pt x="2571" y="1285"/>
                  </a:lnTo>
                  <a:cubicBezTo>
                    <a:pt x="2571" y="997"/>
                    <a:pt x="2474" y="727"/>
                    <a:pt x="2308" y="506"/>
                  </a:cubicBezTo>
                  <a:lnTo>
                    <a:pt x="17038" y="506"/>
                  </a:lnTo>
                  <a:lnTo>
                    <a:pt x="17038" y="14982"/>
                  </a:lnTo>
                  <a:lnTo>
                    <a:pt x="3341" y="14982"/>
                  </a:lnTo>
                  <a:cubicBezTo>
                    <a:pt x="3200" y="14982"/>
                    <a:pt x="3087" y="15097"/>
                    <a:pt x="3087" y="15236"/>
                  </a:cubicBezTo>
                  <a:cubicBezTo>
                    <a:pt x="3087" y="15376"/>
                    <a:pt x="3200" y="15498"/>
                    <a:pt x="3341" y="15498"/>
                  </a:cubicBezTo>
                  <a:lnTo>
                    <a:pt x="17300" y="15498"/>
                  </a:lnTo>
                  <a:cubicBezTo>
                    <a:pt x="17441" y="15498"/>
                    <a:pt x="17554" y="15376"/>
                    <a:pt x="17554" y="15236"/>
                  </a:cubicBezTo>
                  <a:lnTo>
                    <a:pt x="17554" y="255"/>
                  </a:lnTo>
                  <a:cubicBezTo>
                    <a:pt x="17554" y="114"/>
                    <a:pt x="17441" y="1"/>
                    <a:pt x="17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8" name="Google Shape;16698;p50"/>
            <p:cNvSpPr/>
            <p:nvPr/>
          </p:nvSpPr>
          <p:spPr>
            <a:xfrm>
              <a:off x="3504300" y="1508750"/>
              <a:ext cx="103600" cy="103875"/>
            </a:xfrm>
            <a:custGeom>
              <a:avLst/>
              <a:gdLst/>
              <a:ahLst/>
              <a:cxnLst/>
              <a:rect l="l" t="t" r="r" b="b"/>
              <a:pathLst>
                <a:path w="4144" h="4155" extrusionOk="0">
                  <a:moveTo>
                    <a:pt x="2325" y="517"/>
                  </a:moveTo>
                  <a:lnTo>
                    <a:pt x="2325" y="1820"/>
                  </a:lnTo>
                  <a:lnTo>
                    <a:pt x="1819" y="1820"/>
                  </a:lnTo>
                  <a:lnTo>
                    <a:pt x="1819" y="517"/>
                  </a:lnTo>
                  <a:close/>
                  <a:moveTo>
                    <a:pt x="3636" y="517"/>
                  </a:moveTo>
                  <a:lnTo>
                    <a:pt x="3636" y="3639"/>
                  </a:lnTo>
                  <a:lnTo>
                    <a:pt x="516" y="3639"/>
                  </a:lnTo>
                  <a:lnTo>
                    <a:pt x="516" y="517"/>
                  </a:lnTo>
                  <a:lnTo>
                    <a:pt x="1303" y="517"/>
                  </a:lnTo>
                  <a:lnTo>
                    <a:pt x="1303" y="2082"/>
                  </a:lnTo>
                  <a:cubicBezTo>
                    <a:pt x="1303" y="2223"/>
                    <a:pt x="1416" y="2336"/>
                    <a:pt x="1557" y="2336"/>
                  </a:cubicBezTo>
                  <a:lnTo>
                    <a:pt x="2587" y="2336"/>
                  </a:lnTo>
                  <a:cubicBezTo>
                    <a:pt x="2728" y="2336"/>
                    <a:pt x="2841" y="2223"/>
                    <a:pt x="2841" y="2082"/>
                  </a:cubicBezTo>
                  <a:lnTo>
                    <a:pt x="2841" y="517"/>
                  </a:lnTo>
                  <a:close/>
                  <a:moveTo>
                    <a:pt x="254" y="1"/>
                  </a:moveTo>
                  <a:cubicBezTo>
                    <a:pt x="114" y="1"/>
                    <a:pt x="0" y="116"/>
                    <a:pt x="0" y="263"/>
                  </a:cubicBezTo>
                  <a:lnTo>
                    <a:pt x="0" y="3893"/>
                  </a:lnTo>
                  <a:cubicBezTo>
                    <a:pt x="0" y="4039"/>
                    <a:pt x="114" y="4155"/>
                    <a:pt x="254" y="4155"/>
                  </a:cubicBezTo>
                  <a:lnTo>
                    <a:pt x="3890" y="4155"/>
                  </a:lnTo>
                  <a:cubicBezTo>
                    <a:pt x="4030" y="4155"/>
                    <a:pt x="4144" y="4039"/>
                    <a:pt x="4144" y="3893"/>
                  </a:cubicBezTo>
                  <a:lnTo>
                    <a:pt x="4144" y="263"/>
                  </a:lnTo>
                  <a:cubicBezTo>
                    <a:pt x="4144" y="116"/>
                    <a:pt x="4030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699" name="Google Shape;16699;p50"/>
            <p:cNvSpPr/>
            <p:nvPr/>
          </p:nvSpPr>
          <p:spPr>
            <a:xfrm>
              <a:off x="3272000" y="1508750"/>
              <a:ext cx="103625" cy="103875"/>
            </a:xfrm>
            <a:custGeom>
              <a:avLst/>
              <a:gdLst/>
              <a:ahLst/>
              <a:cxnLst/>
              <a:rect l="l" t="t" r="r" b="b"/>
              <a:pathLst>
                <a:path w="4145" h="4155" extrusionOk="0">
                  <a:moveTo>
                    <a:pt x="2334" y="517"/>
                  </a:moveTo>
                  <a:lnTo>
                    <a:pt x="2334" y="1820"/>
                  </a:lnTo>
                  <a:lnTo>
                    <a:pt x="1820" y="1820"/>
                  </a:lnTo>
                  <a:lnTo>
                    <a:pt x="1820" y="517"/>
                  </a:lnTo>
                  <a:close/>
                  <a:moveTo>
                    <a:pt x="3636" y="517"/>
                  </a:moveTo>
                  <a:lnTo>
                    <a:pt x="3636" y="3639"/>
                  </a:lnTo>
                  <a:lnTo>
                    <a:pt x="517" y="3639"/>
                  </a:lnTo>
                  <a:lnTo>
                    <a:pt x="517" y="517"/>
                  </a:lnTo>
                  <a:lnTo>
                    <a:pt x="1304" y="517"/>
                  </a:lnTo>
                  <a:lnTo>
                    <a:pt x="1304" y="2082"/>
                  </a:lnTo>
                  <a:cubicBezTo>
                    <a:pt x="1304" y="2223"/>
                    <a:pt x="1417" y="2336"/>
                    <a:pt x="1557" y="2336"/>
                  </a:cubicBezTo>
                  <a:lnTo>
                    <a:pt x="2587" y="2336"/>
                  </a:lnTo>
                  <a:cubicBezTo>
                    <a:pt x="2728" y="2336"/>
                    <a:pt x="2841" y="2223"/>
                    <a:pt x="2841" y="2082"/>
                  </a:cubicBezTo>
                  <a:lnTo>
                    <a:pt x="2841" y="517"/>
                  </a:lnTo>
                  <a:close/>
                  <a:moveTo>
                    <a:pt x="255" y="1"/>
                  </a:moveTo>
                  <a:cubicBezTo>
                    <a:pt x="114" y="1"/>
                    <a:pt x="1" y="116"/>
                    <a:pt x="1" y="263"/>
                  </a:cubicBezTo>
                  <a:lnTo>
                    <a:pt x="1" y="3893"/>
                  </a:lnTo>
                  <a:cubicBezTo>
                    <a:pt x="1" y="4039"/>
                    <a:pt x="114" y="4155"/>
                    <a:pt x="255" y="4155"/>
                  </a:cubicBezTo>
                  <a:lnTo>
                    <a:pt x="3890" y="4155"/>
                  </a:lnTo>
                  <a:cubicBezTo>
                    <a:pt x="4031" y="4155"/>
                    <a:pt x="4144" y="4039"/>
                    <a:pt x="4144" y="3893"/>
                  </a:cubicBezTo>
                  <a:lnTo>
                    <a:pt x="4144" y="263"/>
                  </a:lnTo>
                  <a:cubicBezTo>
                    <a:pt x="4144" y="116"/>
                    <a:pt x="4031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0" name="Google Shape;16700;p50"/>
            <p:cNvSpPr/>
            <p:nvPr/>
          </p:nvSpPr>
          <p:spPr>
            <a:xfrm>
              <a:off x="3388500" y="1508750"/>
              <a:ext cx="103800" cy="103875"/>
            </a:xfrm>
            <a:custGeom>
              <a:avLst/>
              <a:gdLst/>
              <a:ahLst/>
              <a:cxnLst/>
              <a:rect l="l" t="t" r="r" b="b"/>
              <a:pathLst>
                <a:path w="4152" h="4155" extrusionOk="0">
                  <a:moveTo>
                    <a:pt x="2333" y="517"/>
                  </a:moveTo>
                  <a:lnTo>
                    <a:pt x="2333" y="1820"/>
                  </a:lnTo>
                  <a:lnTo>
                    <a:pt x="1817" y="1820"/>
                  </a:lnTo>
                  <a:lnTo>
                    <a:pt x="1817" y="517"/>
                  </a:lnTo>
                  <a:close/>
                  <a:moveTo>
                    <a:pt x="3600" y="517"/>
                  </a:moveTo>
                  <a:lnTo>
                    <a:pt x="3600" y="3639"/>
                  </a:lnTo>
                  <a:lnTo>
                    <a:pt x="481" y="3639"/>
                  </a:lnTo>
                  <a:lnTo>
                    <a:pt x="481" y="517"/>
                  </a:lnTo>
                  <a:lnTo>
                    <a:pt x="1303" y="517"/>
                  </a:lnTo>
                  <a:lnTo>
                    <a:pt x="1303" y="2082"/>
                  </a:lnTo>
                  <a:cubicBezTo>
                    <a:pt x="1303" y="2223"/>
                    <a:pt x="1416" y="2336"/>
                    <a:pt x="1565" y="2336"/>
                  </a:cubicBezTo>
                  <a:lnTo>
                    <a:pt x="2587" y="2336"/>
                  </a:lnTo>
                  <a:cubicBezTo>
                    <a:pt x="2736" y="2336"/>
                    <a:pt x="2849" y="2223"/>
                    <a:pt x="2849" y="2082"/>
                  </a:cubicBezTo>
                  <a:lnTo>
                    <a:pt x="2849" y="517"/>
                  </a:lnTo>
                  <a:close/>
                  <a:moveTo>
                    <a:pt x="262" y="1"/>
                  </a:moveTo>
                  <a:cubicBezTo>
                    <a:pt x="113" y="1"/>
                    <a:pt x="0" y="116"/>
                    <a:pt x="0" y="263"/>
                  </a:cubicBezTo>
                  <a:lnTo>
                    <a:pt x="0" y="3893"/>
                  </a:lnTo>
                  <a:cubicBezTo>
                    <a:pt x="0" y="4039"/>
                    <a:pt x="113" y="4155"/>
                    <a:pt x="262" y="4155"/>
                  </a:cubicBezTo>
                  <a:lnTo>
                    <a:pt x="3890" y="4155"/>
                  </a:lnTo>
                  <a:cubicBezTo>
                    <a:pt x="4039" y="4155"/>
                    <a:pt x="4152" y="4039"/>
                    <a:pt x="4152" y="3893"/>
                  </a:cubicBezTo>
                  <a:lnTo>
                    <a:pt x="4152" y="263"/>
                  </a:lnTo>
                  <a:cubicBezTo>
                    <a:pt x="4152" y="116"/>
                    <a:pt x="4039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1" name="Google Shape;16701;p50"/>
            <p:cNvSpPr/>
            <p:nvPr/>
          </p:nvSpPr>
          <p:spPr>
            <a:xfrm>
              <a:off x="3504300" y="1393175"/>
              <a:ext cx="103600" cy="103600"/>
            </a:xfrm>
            <a:custGeom>
              <a:avLst/>
              <a:gdLst/>
              <a:ahLst/>
              <a:cxnLst/>
              <a:rect l="l" t="t" r="r" b="b"/>
              <a:pathLst>
                <a:path w="4144" h="4144" extrusionOk="0">
                  <a:moveTo>
                    <a:pt x="2325" y="516"/>
                  </a:moveTo>
                  <a:lnTo>
                    <a:pt x="2325" y="1819"/>
                  </a:lnTo>
                  <a:lnTo>
                    <a:pt x="1819" y="1819"/>
                  </a:lnTo>
                  <a:lnTo>
                    <a:pt x="1819" y="516"/>
                  </a:lnTo>
                  <a:close/>
                  <a:moveTo>
                    <a:pt x="3636" y="516"/>
                  </a:moveTo>
                  <a:lnTo>
                    <a:pt x="3636" y="3638"/>
                  </a:lnTo>
                  <a:lnTo>
                    <a:pt x="516" y="3638"/>
                  </a:lnTo>
                  <a:lnTo>
                    <a:pt x="516" y="516"/>
                  </a:lnTo>
                  <a:lnTo>
                    <a:pt x="1303" y="516"/>
                  </a:lnTo>
                  <a:lnTo>
                    <a:pt x="1303" y="2073"/>
                  </a:lnTo>
                  <a:cubicBezTo>
                    <a:pt x="1303" y="2211"/>
                    <a:pt x="1416" y="2327"/>
                    <a:pt x="1557" y="2327"/>
                  </a:cubicBezTo>
                  <a:lnTo>
                    <a:pt x="2587" y="2327"/>
                  </a:lnTo>
                  <a:cubicBezTo>
                    <a:pt x="2728" y="2327"/>
                    <a:pt x="2841" y="2211"/>
                    <a:pt x="2841" y="2073"/>
                  </a:cubicBezTo>
                  <a:lnTo>
                    <a:pt x="2841" y="516"/>
                  </a:lnTo>
                  <a:close/>
                  <a:moveTo>
                    <a:pt x="254" y="0"/>
                  </a:moveTo>
                  <a:cubicBezTo>
                    <a:pt x="114" y="0"/>
                    <a:pt x="0" y="113"/>
                    <a:pt x="0" y="254"/>
                  </a:cubicBezTo>
                  <a:lnTo>
                    <a:pt x="0" y="3890"/>
                  </a:lnTo>
                  <a:cubicBezTo>
                    <a:pt x="0" y="4030"/>
                    <a:pt x="114" y="4144"/>
                    <a:pt x="254" y="4144"/>
                  </a:cubicBezTo>
                  <a:lnTo>
                    <a:pt x="3890" y="4144"/>
                  </a:lnTo>
                  <a:cubicBezTo>
                    <a:pt x="4030" y="4144"/>
                    <a:pt x="4144" y="4030"/>
                    <a:pt x="4144" y="3890"/>
                  </a:cubicBezTo>
                  <a:lnTo>
                    <a:pt x="4144" y="254"/>
                  </a:lnTo>
                  <a:cubicBezTo>
                    <a:pt x="4144" y="113"/>
                    <a:pt x="4030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2" name="Google Shape;16702;p50"/>
            <p:cNvSpPr/>
            <p:nvPr/>
          </p:nvSpPr>
          <p:spPr>
            <a:xfrm>
              <a:off x="3272000" y="1393175"/>
              <a:ext cx="103625" cy="103600"/>
            </a:xfrm>
            <a:custGeom>
              <a:avLst/>
              <a:gdLst/>
              <a:ahLst/>
              <a:cxnLst/>
              <a:rect l="l" t="t" r="r" b="b"/>
              <a:pathLst>
                <a:path w="4145" h="4144" extrusionOk="0">
                  <a:moveTo>
                    <a:pt x="2334" y="516"/>
                  </a:moveTo>
                  <a:lnTo>
                    <a:pt x="2334" y="1819"/>
                  </a:lnTo>
                  <a:lnTo>
                    <a:pt x="1820" y="1819"/>
                  </a:lnTo>
                  <a:lnTo>
                    <a:pt x="1820" y="516"/>
                  </a:lnTo>
                  <a:close/>
                  <a:moveTo>
                    <a:pt x="3636" y="516"/>
                  </a:moveTo>
                  <a:lnTo>
                    <a:pt x="3636" y="3638"/>
                  </a:lnTo>
                  <a:lnTo>
                    <a:pt x="517" y="3638"/>
                  </a:lnTo>
                  <a:lnTo>
                    <a:pt x="517" y="516"/>
                  </a:lnTo>
                  <a:lnTo>
                    <a:pt x="1304" y="516"/>
                  </a:lnTo>
                  <a:lnTo>
                    <a:pt x="1304" y="2073"/>
                  </a:lnTo>
                  <a:cubicBezTo>
                    <a:pt x="1304" y="2211"/>
                    <a:pt x="1417" y="2327"/>
                    <a:pt x="1557" y="2327"/>
                  </a:cubicBezTo>
                  <a:lnTo>
                    <a:pt x="2587" y="2327"/>
                  </a:lnTo>
                  <a:cubicBezTo>
                    <a:pt x="2728" y="2327"/>
                    <a:pt x="2841" y="2211"/>
                    <a:pt x="2841" y="2073"/>
                  </a:cubicBezTo>
                  <a:lnTo>
                    <a:pt x="2841" y="516"/>
                  </a:lnTo>
                  <a:close/>
                  <a:moveTo>
                    <a:pt x="255" y="0"/>
                  </a:moveTo>
                  <a:cubicBezTo>
                    <a:pt x="114" y="0"/>
                    <a:pt x="1" y="113"/>
                    <a:pt x="1" y="254"/>
                  </a:cubicBezTo>
                  <a:lnTo>
                    <a:pt x="1" y="3890"/>
                  </a:lnTo>
                  <a:cubicBezTo>
                    <a:pt x="1" y="4030"/>
                    <a:pt x="114" y="4144"/>
                    <a:pt x="255" y="4144"/>
                  </a:cubicBezTo>
                  <a:lnTo>
                    <a:pt x="3890" y="4144"/>
                  </a:lnTo>
                  <a:cubicBezTo>
                    <a:pt x="4031" y="4144"/>
                    <a:pt x="4144" y="4030"/>
                    <a:pt x="4144" y="3890"/>
                  </a:cubicBezTo>
                  <a:lnTo>
                    <a:pt x="4144" y="254"/>
                  </a:lnTo>
                  <a:cubicBezTo>
                    <a:pt x="4144" y="113"/>
                    <a:pt x="4031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3" name="Google Shape;16703;p50"/>
            <p:cNvSpPr/>
            <p:nvPr/>
          </p:nvSpPr>
          <p:spPr>
            <a:xfrm>
              <a:off x="3388500" y="1393175"/>
              <a:ext cx="103800" cy="103600"/>
            </a:xfrm>
            <a:custGeom>
              <a:avLst/>
              <a:gdLst/>
              <a:ahLst/>
              <a:cxnLst/>
              <a:rect l="l" t="t" r="r" b="b"/>
              <a:pathLst>
                <a:path w="4152" h="4144" extrusionOk="0">
                  <a:moveTo>
                    <a:pt x="2333" y="516"/>
                  </a:moveTo>
                  <a:lnTo>
                    <a:pt x="2333" y="1819"/>
                  </a:lnTo>
                  <a:lnTo>
                    <a:pt x="1817" y="1819"/>
                  </a:lnTo>
                  <a:lnTo>
                    <a:pt x="1817" y="516"/>
                  </a:lnTo>
                  <a:close/>
                  <a:moveTo>
                    <a:pt x="3600" y="516"/>
                  </a:moveTo>
                  <a:lnTo>
                    <a:pt x="3600" y="3638"/>
                  </a:lnTo>
                  <a:lnTo>
                    <a:pt x="481" y="3638"/>
                  </a:lnTo>
                  <a:lnTo>
                    <a:pt x="481" y="516"/>
                  </a:lnTo>
                  <a:lnTo>
                    <a:pt x="1303" y="516"/>
                  </a:lnTo>
                  <a:lnTo>
                    <a:pt x="1303" y="2073"/>
                  </a:lnTo>
                  <a:cubicBezTo>
                    <a:pt x="1303" y="2211"/>
                    <a:pt x="1416" y="2327"/>
                    <a:pt x="1565" y="2327"/>
                  </a:cubicBezTo>
                  <a:lnTo>
                    <a:pt x="2587" y="2327"/>
                  </a:lnTo>
                  <a:cubicBezTo>
                    <a:pt x="2736" y="2327"/>
                    <a:pt x="2849" y="2211"/>
                    <a:pt x="2849" y="2073"/>
                  </a:cubicBezTo>
                  <a:lnTo>
                    <a:pt x="2849" y="516"/>
                  </a:lnTo>
                  <a:close/>
                  <a:moveTo>
                    <a:pt x="262" y="0"/>
                  </a:moveTo>
                  <a:cubicBezTo>
                    <a:pt x="113" y="0"/>
                    <a:pt x="0" y="113"/>
                    <a:pt x="0" y="254"/>
                  </a:cubicBezTo>
                  <a:lnTo>
                    <a:pt x="0" y="3890"/>
                  </a:lnTo>
                  <a:cubicBezTo>
                    <a:pt x="0" y="4030"/>
                    <a:pt x="113" y="4144"/>
                    <a:pt x="262" y="4144"/>
                  </a:cubicBezTo>
                  <a:lnTo>
                    <a:pt x="3890" y="4144"/>
                  </a:lnTo>
                  <a:cubicBezTo>
                    <a:pt x="4039" y="4144"/>
                    <a:pt x="4152" y="4030"/>
                    <a:pt x="4152" y="3890"/>
                  </a:cubicBezTo>
                  <a:lnTo>
                    <a:pt x="4152" y="254"/>
                  </a:lnTo>
                  <a:cubicBezTo>
                    <a:pt x="4152" y="113"/>
                    <a:pt x="4039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4" name="Google Shape;16704;p50"/>
            <p:cNvSpPr/>
            <p:nvPr/>
          </p:nvSpPr>
          <p:spPr>
            <a:xfrm>
              <a:off x="3504300" y="1276475"/>
              <a:ext cx="103600" cy="103825"/>
            </a:xfrm>
            <a:custGeom>
              <a:avLst/>
              <a:gdLst/>
              <a:ahLst/>
              <a:cxnLst/>
              <a:rect l="l" t="t" r="r" b="b"/>
              <a:pathLst>
                <a:path w="4144" h="4153" extrusionOk="0">
                  <a:moveTo>
                    <a:pt x="2325" y="516"/>
                  </a:moveTo>
                  <a:lnTo>
                    <a:pt x="2325" y="1819"/>
                  </a:lnTo>
                  <a:lnTo>
                    <a:pt x="1819" y="1819"/>
                  </a:lnTo>
                  <a:lnTo>
                    <a:pt x="1819" y="516"/>
                  </a:lnTo>
                  <a:close/>
                  <a:moveTo>
                    <a:pt x="3636" y="516"/>
                  </a:moveTo>
                  <a:lnTo>
                    <a:pt x="3636" y="3638"/>
                  </a:lnTo>
                  <a:lnTo>
                    <a:pt x="516" y="3638"/>
                  </a:lnTo>
                  <a:lnTo>
                    <a:pt x="516" y="516"/>
                  </a:lnTo>
                  <a:lnTo>
                    <a:pt x="1303" y="516"/>
                  </a:lnTo>
                  <a:lnTo>
                    <a:pt x="1303" y="2081"/>
                  </a:lnTo>
                  <a:cubicBezTo>
                    <a:pt x="1303" y="2222"/>
                    <a:pt x="1416" y="2335"/>
                    <a:pt x="1557" y="2335"/>
                  </a:cubicBezTo>
                  <a:lnTo>
                    <a:pt x="2587" y="2335"/>
                  </a:lnTo>
                  <a:cubicBezTo>
                    <a:pt x="2728" y="2335"/>
                    <a:pt x="2841" y="2222"/>
                    <a:pt x="2841" y="2081"/>
                  </a:cubicBezTo>
                  <a:lnTo>
                    <a:pt x="2841" y="516"/>
                  </a:lnTo>
                  <a:close/>
                  <a:moveTo>
                    <a:pt x="254" y="0"/>
                  </a:moveTo>
                  <a:cubicBezTo>
                    <a:pt x="114" y="0"/>
                    <a:pt x="0" y="114"/>
                    <a:pt x="0" y="263"/>
                  </a:cubicBezTo>
                  <a:lnTo>
                    <a:pt x="0" y="3900"/>
                  </a:lnTo>
                  <a:cubicBezTo>
                    <a:pt x="0" y="4039"/>
                    <a:pt x="114" y="4152"/>
                    <a:pt x="254" y="4152"/>
                  </a:cubicBezTo>
                  <a:lnTo>
                    <a:pt x="3890" y="4152"/>
                  </a:lnTo>
                  <a:cubicBezTo>
                    <a:pt x="4030" y="4152"/>
                    <a:pt x="4144" y="4039"/>
                    <a:pt x="4144" y="3900"/>
                  </a:cubicBezTo>
                  <a:lnTo>
                    <a:pt x="4144" y="263"/>
                  </a:lnTo>
                  <a:cubicBezTo>
                    <a:pt x="4144" y="114"/>
                    <a:pt x="4030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5" name="Google Shape;16705;p50"/>
            <p:cNvSpPr/>
            <p:nvPr/>
          </p:nvSpPr>
          <p:spPr>
            <a:xfrm>
              <a:off x="3272000" y="1276475"/>
              <a:ext cx="103625" cy="103825"/>
            </a:xfrm>
            <a:custGeom>
              <a:avLst/>
              <a:gdLst/>
              <a:ahLst/>
              <a:cxnLst/>
              <a:rect l="l" t="t" r="r" b="b"/>
              <a:pathLst>
                <a:path w="4145" h="4153" extrusionOk="0">
                  <a:moveTo>
                    <a:pt x="2334" y="516"/>
                  </a:moveTo>
                  <a:lnTo>
                    <a:pt x="2334" y="1819"/>
                  </a:lnTo>
                  <a:lnTo>
                    <a:pt x="1820" y="1819"/>
                  </a:lnTo>
                  <a:lnTo>
                    <a:pt x="1820" y="516"/>
                  </a:lnTo>
                  <a:close/>
                  <a:moveTo>
                    <a:pt x="3636" y="516"/>
                  </a:moveTo>
                  <a:lnTo>
                    <a:pt x="3636" y="3638"/>
                  </a:lnTo>
                  <a:lnTo>
                    <a:pt x="517" y="3638"/>
                  </a:lnTo>
                  <a:lnTo>
                    <a:pt x="517" y="516"/>
                  </a:lnTo>
                  <a:lnTo>
                    <a:pt x="1304" y="516"/>
                  </a:lnTo>
                  <a:lnTo>
                    <a:pt x="1304" y="2081"/>
                  </a:lnTo>
                  <a:cubicBezTo>
                    <a:pt x="1304" y="2222"/>
                    <a:pt x="1417" y="2335"/>
                    <a:pt x="1557" y="2335"/>
                  </a:cubicBezTo>
                  <a:lnTo>
                    <a:pt x="2587" y="2335"/>
                  </a:lnTo>
                  <a:cubicBezTo>
                    <a:pt x="2728" y="2335"/>
                    <a:pt x="2841" y="2222"/>
                    <a:pt x="2841" y="2081"/>
                  </a:cubicBezTo>
                  <a:lnTo>
                    <a:pt x="2841" y="516"/>
                  </a:lnTo>
                  <a:close/>
                  <a:moveTo>
                    <a:pt x="255" y="0"/>
                  </a:moveTo>
                  <a:cubicBezTo>
                    <a:pt x="114" y="0"/>
                    <a:pt x="1" y="114"/>
                    <a:pt x="1" y="263"/>
                  </a:cubicBezTo>
                  <a:lnTo>
                    <a:pt x="1" y="3900"/>
                  </a:lnTo>
                  <a:cubicBezTo>
                    <a:pt x="1" y="4039"/>
                    <a:pt x="114" y="4152"/>
                    <a:pt x="255" y="4152"/>
                  </a:cubicBezTo>
                  <a:lnTo>
                    <a:pt x="3890" y="4152"/>
                  </a:lnTo>
                  <a:cubicBezTo>
                    <a:pt x="4031" y="4152"/>
                    <a:pt x="4144" y="4039"/>
                    <a:pt x="4144" y="3900"/>
                  </a:cubicBezTo>
                  <a:lnTo>
                    <a:pt x="4144" y="263"/>
                  </a:lnTo>
                  <a:cubicBezTo>
                    <a:pt x="4144" y="114"/>
                    <a:pt x="4031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706" name="Google Shape;16706;p50"/>
            <p:cNvSpPr/>
            <p:nvPr/>
          </p:nvSpPr>
          <p:spPr>
            <a:xfrm>
              <a:off x="3388500" y="1276475"/>
              <a:ext cx="103800" cy="103825"/>
            </a:xfrm>
            <a:custGeom>
              <a:avLst/>
              <a:gdLst/>
              <a:ahLst/>
              <a:cxnLst/>
              <a:rect l="l" t="t" r="r" b="b"/>
              <a:pathLst>
                <a:path w="4152" h="4153" extrusionOk="0">
                  <a:moveTo>
                    <a:pt x="2333" y="516"/>
                  </a:moveTo>
                  <a:lnTo>
                    <a:pt x="2333" y="1819"/>
                  </a:lnTo>
                  <a:lnTo>
                    <a:pt x="1817" y="1819"/>
                  </a:lnTo>
                  <a:lnTo>
                    <a:pt x="1817" y="516"/>
                  </a:lnTo>
                  <a:close/>
                  <a:moveTo>
                    <a:pt x="3600" y="516"/>
                  </a:moveTo>
                  <a:lnTo>
                    <a:pt x="3600" y="3638"/>
                  </a:lnTo>
                  <a:lnTo>
                    <a:pt x="481" y="3638"/>
                  </a:lnTo>
                  <a:lnTo>
                    <a:pt x="481" y="516"/>
                  </a:lnTo>
                  <a:lnTo>
                    <a:pt x="1303" y="516"/>
                  </a:lnTo>
                  <a:lnTo>
                    <a:pt x="1303" y="2081"/>
                  </a:lnTo>
                  <a:cubicBezTo>
                    <a:pt x="1303" y="2222"/>
                    <a:pt x="1416" y="2335"/>
                    <a:pt x="1565" y="2335"/>
                  </a:cubicBezTo>
                  <a:lnTo>
                    <a:pt x="2587" y="2335"/>
                  </a:lnTo>
                  <a:cubicBezTo>
                    <a:pt x="2736" y="2335"/>
                    <a:pt x="2849" y="2222"/>
                    <a:pt x="2849" y="2081"/>
                  </a:cubicBezTo>
                  <a:lnTo>
                    <a:pt x="2849" y="516"/>
                  </a:lnTo>
                  <a:close/>
                  <a:moveTo>
                    <a:pt x="262" y="0"/>
                  </a:moveTo>
                  <a:cubicBezTo>
                    <a:pt x="113" y="0"/>
                    <a:pt x="0" y="114"/>
                    <a:pt x="0" y="263"/>
                  </a:cubicBezTo>
                  <a:lnTo>
                    <a:pt x="0" y="3900"/>
                  </a:lnTo>
                  <a:cubicBezTo>
                    <a:pt x="0" y="4039"/>
                    <a:pt x="113" y="4152"/>
                    <a:pt x="262" y="4152"/>
                  </a:cubicBezTo>
                  <a:lnTo>
                    <a:pt x="3890" y="4152"/>
                  </a:lnTo>
                  <a:cubicBezTo>
                    <a:pt x="4039" y="4152"/>
                    <a:pt x="4152" y="4039"/>
                    <a:pt x="4152" y="3900"/>
                  </a:cubicBezTo>
                  <a:lnTo>
                    <a:pt x="4152" y="263"/>
                  </a:lnTo>
                  <a:cubicBezTo>
                    <a:pt x="4152" y="114"/>
                    <a:pt x="4039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16707" name="Google Shape;16707;p50"/>
          <p:cNvSpPr/>
          <p:nvPr/>
        </p:nvSpPr>
        <p:spPr>
          <a:xfrm>
            <a:off x="2966426" y="1348076"/>
            <a:ext cx="335325" cy="335369"/>
          </a:xfrm>
          <a:custGeom>
            <a:avLst/>
            <a:gdLst/>
            <a:ahLst/>
            <a:cxnLst/>
            <a:rect l="l" t="t" r="r" b="b"/>
            <a:pathLst>
              <a:path w="17554" h="17554" extrusionOk="0">
                <a:moveTo>
                  <a:pt x="9573" y="517"/>
                </a:moveTo>
                <a:cubicBezTo>
                  <a:pt x="9301" y="787"/>
                  <a:pt x="9110" y="1146"/>
                  <a:pt x="9057" y="1538"/>
                </a:cubicBezTo>
                <a:lnTo>
                  <a:pt x="6941" y="1538"/>
                </a:lnTo>
                <a:cubicBezTo>
                  <a:pt x="6802" y="1538"/>
                  <a:pt x="6689" y="1652"/>
                  <a:pt x="6689" y="1801"/>
                </a:cubicBezTo>
                <a:cubicBezTo>
                  <a:pt x="6689" y="2510"/>
                  <a:pt x="6112" y="3087"/>
                  <a:pt x="5403" y="3087"/>
                </a:cubicBezTo>
                <a:lnTo>
                  <a:pt x="3628" y="3087"/>
                </a:lnTo>
                <a:cubicBezTo>
                  <a:pt x="3741" y="2501"/>
                  <a:pt x="4266" y="2054"/>
                  <a:pt x="4887" y="2054"/>
                </a:cubicBezTo>
                <a:cubicBezTo>
                  <a:pt x="5027" y="2054"/>
                  <a:pt x="5141" y="1941"/>
                  <a:pt x="5141" y="1801"/>
                </a:cubicBezTo>
                <a:cubicBezTo>
                  <a:pt x="5141" y="1094"/>
                  <a:pt x="5717" y="517"/>
                  <a:pt x="6427" y="517"/>
                </a:cubicBezTo>
                <a:close/>
                <a:moveTo>
                  <a:pt x="13979" y="517"/>
                </a:moveTo>
                <a:cubicBezTo>
                  <a:pt x="13706" y="787"/>
                  <a:pt x="13515" y="1146"/>
                  <a:pt x="13463" y="1538"/>
                </a:cubicBezTo>
                <a:lnTo>
                  <a:pt x="11346" y="1538"/>
                </a:lnTo>
                <a:cubicBezTo>
                  <a:pt x="11208" y="1538"/>
                  <a:pt x="11094" y="1652"/>
                  <a:pt x="11094" y="1801"/>
                </a:cubicBezTo>
                <a:cubicBezTo>
                  <a:pt x="11094" y="2510"/>
                  <a:pt x="10517" y="3087"/>
                  <a:pt x="9808" y="3087"/>
                </a:cubicBezTo>
                <a:lnTo>
                  <a:pt x="8034" y="3087"/>
                </a:lnTo>
                <a:cubicBezTo>
                  <a:pt x="8147" y="2501"/>
                  <a:pt x="8671" y="2054"/>
                  <a:pt x="9292" y="2054"/>
                </a:cubicBezTo>
                <a:cubicBezTo>
                  <a:pt x="9433" y="2054"/>
                  <a:pt x="9546" y="1941"/>
                  <a:pt x="9546" y="1801"/>
                </a:cubicBezTo>
                <a:cubicBezTo>
                  <a:pt x="9546" y="1094"/>
                  <a:pt x="10123" y="517"/>
                  <a:pt x="10832" y="517"/>
                </a:cubicBezTo>
                <a:close/>
                <a:moveTo>
                  <a:pt x="17011" y="517"/>
                </a:moveTo>
                <a:cubicBezTo>
                  <a:pt x="16897" y="1102"/>
                  <a:pt x="16373" y="1538"/>
                  <a:pt x="15752" y="1538"/>
                </a:cubicBezTo>
                <a:cubicBezTo>
                  <a:pt x="15613" y="1538"/>
                  <a:pt x="15500" y="1652"/>
                  <a:pt x="15500" y="1801"/>
                </a:cubicBezTo>
                <a:cubicBezTo>
                  <a:pt x="15500" y="2510"/>
                  <a:pt x="14923" y="3087"/>
                  <a:pt x="14214" y="3087"/>
                </a:cubicBezTo>
                <a:lnTo>
                  <a:pt x="12439" y="3087"/>
                </a:lnTo>
                <a:cubicBezTo>
                  <a:pt x="12552" y="2501"/>
                  <a:pt x="13077" y="2054"/>
                  <a:pt x="13698" y="2054"/>
                </a:cubicBezTo>
                <a:cubicBezTo>
                  <a:pt x="13838" y="2054"/>
                  <a:pt x="13952" y="1941"/>
                  <a:pt x="13952" y="1801"/>
                </a:cubicBezTo>
                <a:cubicBezTo>
                  <a:pt x="13952" y="1094"/>
                  <a:pt x="14529" y="517"/>
                  <a:pt x="15238" y="517"/>
                </a:cubicBezTo>
                <a:close/>
                <a:moveTo>
                  <a:pt x="9563" y="3603"/>
                </a:moveTo>
                <a:lnTo>
                  <a:pt x="9563" y="8348"/>
                </a:lnTo>
                <a:lnTo>
                  <a:pt x="8839" y="8235"/>
                </a:lnTo>
                <a:cubicBezTo>
                  <a:pt x="8826" y="8231"/>
                  <a:pt x="8810" y="8229"/>
                  <a:pt x="8794" y="8229"/>
                </a:cubicBezTo>
                <a:cubicBezTo>
                  <a:pt x="8779" y="8229"/>
                  <a:pt x="8764" y="8231"/>
                  <a:pt x="8751" y="8235"/>
                </a:cubicBezTo>
                <a:lnTo>
                  <a:pt x="8025" y="8348"/>
                </a:lnTo>
                <a:lnTo>
                  <a:pt x="8025" y="3603"/>
                </a:lnTo>
                <a:close/>
                <a:moveTo>
                  <a:pt x="8052" y="2054"/>
                </a:moveTo>
                <a:cubicBezTo>
                  <a:pt x="7719" y="2386"/>
                  <a:pt x="7509" y="2841"/>
                  <a:pt x="7509" y="3340"/>
                </a:cubicBezTo>
                <a:lnTo>
                  <a:pt x="7509" y="8428"/>
                </a:lnTo>
                <a:lnTo>
                  <a:pt x="5657" y="8724"/>
                </a:lnTo>
                <a:lnTo>
                  <a:pt x="5657" y="3584"/>
                </a:lnTo>
                <a:cubicBezTo>
                  <a:pt x="6452" y="3471"/>
                  <a:pt x="7081" y="2841"/>
                  <a:pt x="7194" y="2054"/>
                </a:cubicBezTo>
                <a:close/>
                <a:moveTo>
                  <a:pt x="12448" y="2054"/>
                </a:moveTo>
                <a:cubicBezTo>
                  <a:pt x="12108" y="2386"/>
                  <a:pt x="11898" y="2841"/>
                  <a:pt x="11898" y="3340"/>
                </a:cubicBezTo>
                <a:lnTo>
                  <a:pt x="11898" y="8724"/>
                </a:lnTo>
                <a:lnTo>
                  <a:pt x="10045" y="8428"/>
                </a:lnTo>
                <a:lnTo>
                  <a:pt x="10045" y="3584"/>
                </a:lnTo>
                <a:cubicBezTo>
                  <a:pt x="10841" y="3471"/>
                  <a:pt x="11470" y="2841"/>
                  <a:pt x="11583" y="2054"/>
                </a:cubicBezTo>
                <a:close/>
                <a:moveTo>
                  <a:pt x="5141" y="3603"/>
                </a:moveTo>
                <a:lnTo>
                  <a:pt x="5141" y="8803"/>
                </a:lnTo>
                <a:lnTo>
                  <a:pt x="3603" y="9047"/>
                </a:lnTo>
                <a:lnTo>
                  <a:pt x="3603" y="3603"/>
                </a:lnTo>
                <a:close/>
                <a:moveTo>
                  <a:pt x="13952" y="3603"/>
                </a:moveTo>
                <a:lnTo>
                  <a:pt x="13952" y="9047"/>
                </a:lnTo>
                <a:lnTo>
                  <a:pt x="12414" y="8803"/>
                </a:lnTo>
                <a:lnTo>
                  <a:pt x="12414" y="3603"/>
                </a:lnTo>
                <a:close/>
                <a:moveTo>
                  <a:pt x="8776" y="8743"/>
                </a:moveTo>
                <a:lnTo>
                  <a:pt x="14984" y="9729"/>
                </a:lnTo>
                <a:lnTo>
                  <a:pt x="14984" y="10385"/>
                </a:lnTo>
                <a:lnTo>
                  <a:pt x="2571" y="10385"/>
                </a:lnTo>
                <a:lnTo>
                  <a:pt x="2571" y="9729"/>
                </a:lnTo>
                <a:lnTo>
                  <a:pt x="8776" y="8743"/>
                </a:lnTo>
                <a:close/>
                <a:moveTo>
                  <a:pt x="14984" y="10901"/>
                </a:moveTo>
                <a:lnTo>
                  <a:pt x="14984" y="12168"/>
                </a:lnTo>
                <a:lnTo>
                  <a:pt x="2571" y="12168"/>
                </a:lnTo>
                <a:lnTo>
                  <a:pt x="2571" y="10901"/>
                </a:lnTo>
                <a:close/>
                <a:moveTo>
                  <a:pt x="2055" y="11931"/>
                </a:moveTo>
                <a:lnTo>
                  <a:pt x="2055" y="17038"/>
                </a:lnTo>
                <a:lnTo>
                  <a:pt x="517" y="17038"/>
                </a:lnTo>
                <a:lnTo>
                  <a:pt x="517" y="11931"/>
                </a:lnTo>
                <a:close/>
                <a:moveTo>
                  <a:pt x="9739" y="13681"/>
                </a:moveTo>
                <a:lnTo>
                  <a:pt x="9739" y="17038"/>
                </a:lnTo>
                <a:lnTo>
                  <a:pt x="7851" y="17038"/>
                </a:lnTo>
                <a:lnTo>
                  <a:pt x="7851" y="15892"/>
                </a:lnTo>
                <a:cubicBezTo>
                  <a:pt x="7851" y="15760"/>
                  <a:pt x="7755" y="15638"/>
                  <a:pt x="7622" y="15630"/>
                </a:cubicBezTo>
                <a:cubicBezTo>
                  <a:pt x="7612" y="15629"/>
                  <a:pt x="7602" y="15628"/>
                  <a:pt x="7592" y="15628"/>
                </a:cubicBezTo>
                <a:cubicBezTo>
                  <a:pt x="7448" y="15628"/>
                  <a:pt x="7335" y="15737"/>
                  <a:pt x="7335" y="15884"/>
                </a:cubicBezTo>
                <a:lnTo>
                  <a:pt x="7335" y="17038"/>
                </a:lnTo>
                <a:lnTo>
                  <a:pt x="5455" y="17038"/>
                </a:lnTo>
                <a:lnTo>
                  <a:pt x="5455" y="13681"/>
                </a:lnTo>
                <a:lnTo>
                  <a:pt x="7335" y="13681"/>
                </a:lnTo>
                <a:lnTo>
                  <a:pt x="7335" y="14826"/>
                </a:lnTo>
                <a:cubicBezTo>
                  <a:pt x="7335" y="14957"/>
                  <a:pt x="7431" y="15078"/>
                  <a:pt x="7562" y="15089"/>
                </a:cubicBezTo>
                <a:cubicBezTo>
                  <a:pt x="7575" y="15091"/>
                  <a:pt x="7589" y="15092"/>
                  <a:pt x="7603" y="15092"/>
                </a:cubicBezTo>
                <a:cubicBezTo>
                  <a:pt x="7741" y="15092"/>
                  <a:pt x="7851" y="14978"/>
                  <a:pt x="7851" y="14835"/>
                </a:cubicBezTo>
                <a:lnTo>
                  <a:pt x="7851" y="13681"/>
                </a:lnTo>
                <a:close/>
                <a:moveTo>
                  <a:pt x="12133" y="13681"/>
                </a:moveTo>
                <a:lnTo>
                  <a:pt x="12133" y="17038"/>
                </a:lnTo>
                <a:lnTo>
                  <a:pt x="10255" y="17038"/>
                </a:lnTo>
                <a:lnTo>
                  <a:pt x="10255" y="13681"/>
                </a:lnTo>
                <a:close/>
                <a:moveTo>
                  <a:pt x="14984" y="12649"/>
                </a:moveTo>
                <a:lnTo>
                  <a:pt x="14984" y="17038"/>
                </a:lnTo>
                <a:lnTo>
                  <a:pt x="12649" y="17038"/>
                </a:lnTo>
                <a:lnTo>
                  <a:pt x="12649" y="13419"/>
                </a:lnTo>
                <a:cubicBezTo>
                  <a:pt x="12649" y="13278"/>
                  <a:pt x="12536" y="13165"/>
                  <a:pt x="12395" y="13165"/>
                </a:cubicBezTo>
                <a:lnTo>
                  <a:pt x="5193" y="13165"/>
                </a:lnTo>
                <a:cubicBezTo>
                  <a:pt x="5052" y="13165"/>
                  <a:pt x="4939" y="13278"/>
                  <a:pt x="4939" y="13419"/>
                </a:cubicBezTo>
                <a:lnTo>
                  <a:pt x="4939" y="17038"/>
                </a:lnTo>
                <a:lnTo>
                  <a:pt x="2571" y="17038"/>
                </a:lnTo>
                <a:lnTo>
                  <a:pt x="2571" y="12649"/>
                </a:lnTo>
                <a:close/>
                <a:moveTo>
                  <a:pt x="17038" y="11931"/>
                </a:moveTo>
                <a:lnTo>
                  <a:pt x="17038" y="17038"/>
                </a:lnTo>
                <a:lnTo>
                  <a:pt x="15500" y="17038"/>
                </a:lnTo>
                <a:lnTo>
                  <a:pt x="15500" y="11931"/>
                </a:lnTo>
                <a:close/>
                <a:moveTo>
                  <a:pt x="6427" y="1"/>
                </a:moveTo>
                <a:cubicBezTo>
                  <a:pt x="5516" y="1"/>
                  <a:pt x="4765" y="682"/>
                  <a:pt x="4643" y="1557"/>
                </a:cubicBezTo>
                <a:cubicBezTo>
                  <a:pt x="3769" y="1679"/>
                  <a:pt x="3087" y="2430"/>
                  <a:pt x="3087" y="3340"/>
                </a:cubicBezTo>
                <a:lnTo>
                  <a:pt x="3087" y="9126"/>
                </a:lnTo>
                <a:lnTo>
                  <a:pt x="2273" y="9257"/>
                </a:lnTo>
                <a:cubicBezTo>
                  <a:pt x="2151" y="9275"/>
                  <a:pt x="2055" y="9389"/>
                  <a:pt x="2055" y="9510"/>
                </a:cubicBezTo>
                <a:lnTo>
                  <a:pt x="2055" y="11417"/>
                </a:lnTo>
                <a:lnTo>
                  <a:pt x="255" y="11417"/>
                </a:lnTo>
                <a:cubicBezTo>
                  <a:pt x="114" y="11417"/>
                  <a:pt x="1" y="11531"/>
                  <a:pt x="1" y="11669"/>
                </a:cubicBezTo>
                <a:lnTo>
                  <a:pt x="1" y="17300"/>
                </a:lnTo>
                <a:cubicBezTo>
                  <a:pt x="1" y="17438"/>
                  <a:pt x="114" y="17554"/>
                  <a:pt x="255" y="17554"/>
                </a:cubicBezTo>
                <a:lnTo>
                  <a:pt x="17300" y="17554"/>
                </a:lnTo>
                <a:cubicBezTo>
                  <a:pt x="17441" y="17554"/>
                  <a:pt x="17554" y="17438"/>
                  <a:pt x="17554" y="17300"/>
                </a:cubicBezTo>
                <a:lnTo>
                  <a:pt x="17554" y="11669"/>
                </a:lnTo>
                <a:cubicBezTo>
                  <a:pt x="17554" y="11531"/>
                  <a:pt x="17441" y="11417"/>
                  <a:pt x="17300" y="11417"/>
                </a:cubicBezTo>
                <a:lnTo>
                  <a:pt x="15500" y="11417"/>
                </a:lnTo>
                <a:lnTo>
                  <a:pt x="15500" y="9510"/>
                </a:lnTo>
                <a:cubicBezTo>
                  <a:pt x="15500" y="9389"/>
                  <a:pt x="15404" y="9275"/>
                  <a:pt x="15280" y="9257"/>
                </a:cubicBezTo>
                <a:lnTo>
                  <a:pt x="14468" y="9126"/>
                </a:lnTo>
                <a:lnTo>
                  <a:pt x="14468" y="3584"/>
                </a:lnTo>
                <a:cubicBezTo>
                  <a:pt x="15263" y="3471"/>
                  <a:pt x="15892" y="2833"/>
                  <a:pt x="15997" y="2038"/>
                </a:cubicBezTo>
                <a:cubicBezTo>
                  <a:pt x="16872" y="1924"/>
                  <a:pt x="17554" y="1163"/>
                  <a:pt x="17554" y="254"/>
                </a:cubicBezTo>
                <a:cubicBezTo>
                  <a:pt x="17554" y="114"/>
                  <a:pt x="17441" y="1"/>
                  <a:pt x="173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16708" name="Google Shape;16708;p50"/>
          <p:cNvGrpSpPr/>
          <p:nvPr/>
        </p:nvGrpSpPr>
        <p:grpSpPr>
          <a:xfrm>
            <a:off x="-82682" y="-115991"/>
            <a:ext cx="1310641" cy="1310995"/>
            <a:chOff x="7033950" y="-293650"/>
            <a:chExt cx="2687391" cy="2688118"/>
          </a:xfrm>
        </p:grpSpPr>
        <p:sp>
          <p:nvSpPr>
            <p:cNvPr id="16709" name="Google Shape;16709;p50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50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15" name="Google Shape;16715;p51"/>
          <p:cNvSpPr txBox="1">
            <a:spLocks noGrp="1"/>
          </p:cNvSpPr>
          <p:nvPr>
            <p:ph type="subTitle" idx="1"/>
          </p:nvPr>
        </p:nvSpPr>
        <p:spPr>
          <a:xfrm>
            <a:off x="2362800" y="1193950"/>
            <a:ext cx="6045000" cy="2184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>
              <a:cs typeface="B Nazanin" pitchFamily="2" charset="-78"/>
            </a:endParaRPr>
          </a:p>
        </p:txBody>
      </p:sp>
      <p:sp>
        <p:nvSpPr>
          <p:cNvPr id="16716" name="Google Shape;16716;p51"/>
          <p:cNvSpPr txBox="1">
            <a:spLocks noGrp="1"/>
          </p:cNvSpPr>
          <p:nvPr>
            <p:ph type="title"/>
          </p:nvPr>
        </p:nvSpPr>
        <p:spPr>
          <a:xfrm>
            <a:off x="4047550" y="3509148"/>
            <a:ext cx="4360200" cy="44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-یک نفر معروف</a:t>
            </a:r>
            <a:endParaRPr>
              <a:cs typeface="B Nazanin" pitchFamily="2" charset="-78"/>
            </a:endParaRPr>
          </a:p>
        </p:txBody>
      </p:sp>
      <p:grpSp>
        <p:nvGrpSpPr>
          <p:cNvPr id="16717" name="Google Shape;16717;p51"/>
          <p:cNvGrpSpPr/>
          <p:nvPr/>
        </p:nvGrpSpPr>
        <p:grpSpPr>
          <a:xfrm>
            <a:off x="-414290" y="-120914"/>
            <a:ext cx="2130832" cy="2131409"/>
            <a:chOff x="7033950" y="-293650"/>
            <a:chExt cx="2687391" cy="2688118"/>
          </a:xfrm>
        </p:grpSpPr>
        <p:sp>
          <p:nvSpPr>
            <p:cNvPr id="16718" name="Google Shape;16718;p51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51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20" name="Google Shape;16720;p51"/>
          <p:cNvSpPr/>
          <p:nvPr/>
        </p:nvSpPr>
        <p:spPr>
          <a:xfrm>
            <a:off x="947074" y="3478090"/>
            <a:ext cx="881717" cy="881967"/>
          </a:xfrm>
          <a:custGeom>
            <a:avLst/>
            <a:gdLst/>
            <a:ahLst/>
            <a:cxnLst/>
            <a:rect l="l" t="t" r="r" b="b"/>
            <a:pathLst>
              <a:path w="17675" h="17680" extrusionOk="0">
                <a:moveTo>
                  <a:pt x="8861" y="3255"/>
                </a:moveTo>
                <a:cubicBezTo>
                  <a:pt x="9025" y="3255"/>
                  <a:pt x="9189" y="3262"/>
                  <a:pt x="9352" y="3276"/>
                </a:cubicBezTo>
                <a:cubicBezTo>
                  <a:pt x="9359" y="3276"/>
                  <a:pt x="9366" y="3283"/>
                  <a:pt x="9380" y="3283"/>
                </a:cubicBezTo>
                <a:cubicBezTo>
                  <a:pt x="9414" y="3283"/>
                  <a:pt x="9455" y="3290"/>
                  <a:pt x="9497" y="3296"/>
                </a:cubicBezTo>
                <a:cubicBezTo>
                  <a:pt x="9531" y="3296"/>
                  <a:pt x="9566" y="3303"/>
                  <a:pt x="9601" y="3303"/>
                </a:cubicBezTo>
                <a:cubicBezTo>
                  <a:pt x="9608" y="3309"/>
                  <a:pt x="9621" y="3309"/>
                  <a:pt x="9629" y="3309"/>
                </a:cubicBezTo>
                <a:cubicBezTo>
                  <a:pt x="10507" y="3434"/>
                  <a:pt x="11343" y="3774"/>
                  <a:pt x="12061" y="4278"/>
                </a:cubicBezTo>
                <a:lnTo>
                  <a:pt x="12083" y="4298"/>
                </a:lnTo>
                <a:cubicBezTo>
                  <a:pt x="12117" y="4320"/>
                  <a:pt x="12144" y="4340"/>
                  <a:pt x="12179" y="4368"/>
                </a:cubicBezTo>
                <a:cubicBezTo>
                  <a:pt x="12207" y="4388"/>
                  <a:pt x="12234" y="4409"/>
                  <a:pt x="12262" y="4429"/>
                </a:cubicBezTo>
                <a:cubicBezTo>
                  <a:pt x="12268" y="4437"/>
                  <a:pt x="12283" y="4444"/>
                  <a:pt x="12290" y="4444"/>
                </a:cubicBezTo>
                <a:cubicBezTo>
                  <a:pt x="12980" y="4996"/>
                  <a:pt x="13541" y="5701"/>
                  <a:pt x="13914" y="6503"/>
                </a:cubicBezTo>
                <a:cubicBezTo>
                  <a:pt x="13914" y="6511"/>
                  <a:pt x="13920" y="6518"/>
                  <a:pt x="13920" y="6531"/>
                </a:cubicBezTo>
                <a:cubicBezTo>
                  <a:pt x="13942" y="6566"/>
                  <a:pt x="13955" y="6600"/>
                  <a:pt x="13969" y="6635"/>
                </a:cubicBezTo>
                <a:cubicBezTo>
                  <a:pt x="13983" y="6668"/>
                  <a:pt x="13997" y="6703"/>
                  <a:pt x="14010" y="6732"/>
                </a:cubicBezTo>
                <a:cubicBezTo>
                  <a:pt x="14017" y="6745"/>
                  <a:pt x="14017" y="6751"/>
                  <a:pt x="14017" y="6760"/>
                </a:cubicBezTo>
                <a:cubicBezTo>
                  <a:pt x="14348" y="7581"/>
                  <a:pt x="14481" y="8473"/>
                  <a:pt x="14398" y="9357"/>
                </a:cubicBezTo>
                <a:lnTo>
                  <a:pt x="14398" y="9379"/>
                </a:lnTo>
                <a:cubicBezTo>
                  <a:pt x="14390" y="9420"/>
                  <a:pt x="14390" y="9462"/>
                  <a:pt x="14383" y="9497"/>
                </a:cubicBezTo>
                <a:cubicBezTo>
                  <a:pt x="14377" y="9530"/>
                  <a:pt x="14377" y="9571"/>
                  <a:pt x="14370" y="9606"/>
                </a:cubicBezTo>
                <a:cubicBezTo>
                  <a:pt x="14370" y="9613"/>
                  <a:pt x="14370" y="9621"/>
                  <a:pt x="14363" y="9628"/>
                </a:cubicBezTo>
                <a:cubicBezTo>
                  <a:pt x="14239" y="10505"/>
                  <a:pt x="13907" y="11341"/>
                  <a:pt x="13395" y="12068"/>
                </a:cubicBezTo>
                <a:cubicBezTo>
                  <a:pt x="13388" y="12074"/>
                  <a:pt x="13388" y="12081"/>
                  <a:pt x="13381" y="12088"/>
                </a:cubicBezTo>
                <a:cubicBezTo>
                  <a:pt x="13361" y="12116"/>
                  <a:pt x="13340" y="12142"/>
                  <a:pt x="13320" y="12177"/>
                </a:cubicBezTo>
                <a:cubicBezTo>
                  <a:pt x="13292" y="12205"/>
                  <a:pt x="13270" y="12240"/>
                  <a:pt x="13244" y="12267"/>
                </a:cubicBezTo>
                <a:cubicBezTo>
                  <a:pt x="13244" y="12275"/>
                  <a:pt x="13237" y="12282"/>
                  <a:pt x="13229" y="12288"/>
                </a:cubicBezTo>
                <a:cubicBezTo>
                  <a:pt x="12683" y="12987"/>
                  <a:pt x="11978" y="13539"/>
                  <a:pt x="11170" y="13912"/>
                </a:cubicBezTo>
                <a:cubicBezTo>
                  <a:pt x="11164" y="13919"/>
                  <a:pt x="11155" y="13919"/>
                  <a:pt x="11149" y="13926"/>
                </a:cubicBezTo>
                <a:cubicBezTo>
                  <a:pt x="11114" y="13940"/>
                  <a:pt x="11081" y="13954"/>
                  <a:pt x="11046" y="13967"/>
                </a:cubicBezTo>
                <a:cubicBezTo>
                  <a:pt x="11011" y="13982"/>
                  <a:pt x="10976" y="14002"/>
                  <a:pt x="10941" y="14017"/>
                </a:cubicBezTo>
                <a:cubicBezTo>
                  <a:pt x="10935" y="14017"/>
                  <a:pt x="10928" y="14023"/>
                  <a:pt x="10915" y="14023"/>
                </a:cubicBezTo>
                <a:cubicBezTo>
                  <a:pt x="10248" y="14292"/>
                  <a:pt x="9540" y="14425"/>
                  <a:pt x="8824" y="14425"/>
                </a:cubicBezTo>
                <a:cubicBezTo>
                  <a:pt x="8657" y="14425"/>
                  <a:pt x="8490" y="14418"/>
                  <a:pt x="8322" y="14403"/>
                </a:cubicBezTo>
                <a:cubicBezTo>
                  <a:pt x="8316" y="14403"/>
                  <a:pt x="8302" y="14403"/>
                  <a:pt x="8294" y="14397"/>
                </a:cubicBezTo>
                <a:cubicBezTo>
                  <a:pt x="8261" y="14397"/>
                  <a:pt x="8219" y="14390"/>
                  <a:pt x="8184" y="14390"/>
                </a:cubicBezTo>
                <a:cubicBezTo>
                  <a:pt x="8150" y="14382"/>
                  <a:pt x="8108" y="14375"/>
                  <a:pt x="8073" y="14375"/>
                </a:cubicBezTo>
                <a:cubicBezTo>
                  <a:pt x="8067" y="14368"/>
                  <a:pt x="8053" y="14368"/>
                  <a:pt x="8045" y="14368"/>
                </a:cubicBezTo>
                <a:cubicBezTo>
                  <a:pt x="7168" y="14244"/>
                  <a:pt x="6332" y="13912"/>
                  <a:pt x="5613" y="13401"/>
                </a:cubicBezTo>
                <a:cubicBezTo>
                  <a:pt x="5607" y="13395"/>
                  <a:pt x="5592" y="13386"/>
                  <a:pt x="5585" y="13386"/>
                </a:cubicBezTo>
                <a:cubicBezTo>
                  <a:pt x="5557" y="13360"/>
                  <a:pt x="5530" y="13338"/>
                  <a:pt x="5502" y="13318"/>
                </a:cubicBezTo>
                <a:cubicBezTo>
                  <a:pt x="5467" y="13297"/>
                  <a:pt x="5441" y="13270"/>
                  <a:pt x="5406" y="13249"/>
                </a:cubicBezTo>
                <a:cubicBezTo>
                  <a:pt x="5399" y="13242"/>
                  <a:pt x="5391" y="13236"/>
                  <a:pt x="5384" y="13236"/>
                </a:cubicBezTo>
                <a:cubicBezTo>
                  <a:pt x="4694" y="12681"/>
                  <a:pt x="4134" y="11977"/>
                  <a:pt x="3761" y="11175"/>
                </a:cubicBezTo>
                <a:cubicBezTo>
                  <a:pt x="3761" y="11169"/>
                  <a:pt x="3754" y="11162"/>
                  <a:pt x="3754" y="11147"/>
                </a:cubicBezTo>
                <a:cubicBezTo>
                  <a:pt x="3741" y="11121"/>
                  <a:pt x="3726" y="11086"/>
                  <a:pt x="3712" y="11051"/>
                </a:cubicBezTo>
                <a:cubicBezTo>
                  <a:pt x="3691" y="11016"/>
                  <a:pt x="3678" y="10981"/>
                  <a:pt x="3664" y="10940"/>
                </a:cubicBezTo>
                <a:cubicBezTo>
                  <a:pt x="3658" y="10933"/>
                  <a:pt x="3658" y="10927"/>
                  <a:pt x="3649" y="10920"/>
                </a:cubicBezTo>
                <a:cubicBezTo>
                  <a:pt x="3326" y="10097"/>
                  <a:pt x="3193" y="9206"/>
                  <a:pt x="3276" y="8327"/>
                </a:cubicBezTo>
                <a:lnTo>
                  <a:pt x="3276" y="8301"/>
                </a:lnTo>
                <a:cubicBezTo>
                  <a:pt x="3284" y="8259"/>
                  <a:pt x="3284" y="8224"/>
                  <a:pt x="3291" y="8190"/>
                </a:cubicBezTo>
                <a:cubicBezTo>
                  <a:pt x="3291" y="8155"/>
                  <a:pt x="3298" y="8113"/>
                  <a:pt x="3304" y="8078"/>
                </a:cubicBezTo>
                <a:lnTo>
                  <a:pt x="3304" y="8045"/>
                </a:lnTo>
                <a:cubicBezTo>
                  <a:pt x="3435" y="7174"/>
                  <a:pt x="3767" y="6337"/>
                  <a:pt x="4280" y="5612"/>
                </a:cubicBezTo>
                <a:cubicBezTo>
                  <a:pt x="4280" y="5605"/>
                  <a:pt x="4286" y="5599"/>
                  <a:pt x="4293" y="5590"/>
                </a:cubicBezTo>
                <a:cubicBezTo>
                  <a:pt x="4313" y="5557"/>
                  <a:pt x="4341" y="5529"/>
                  <a:pt x="4363" y="5494"/>
                </a:cubicBezTo>
                <a:cubicBezTo>
                  <a:pt x="4383" y="5466"/>
                  <a:pt x="4404" y="5439"/>
                  <a:pt x="4424" y="5411"/>
                </a:cubicBezTo>
                <a:lnTo>
                  <a:pt x="4446" y="5391"/>
                </a:lnTo>
                <a:cubicBezTo>
                  <a:pt x="4991" y="4693"/>
                  <a:pt x="5696" y="4139"/>
                  <a:pt x="6498" y="3766"/>
                </a:cubicBezTo>
                <a:cubicBezTo>
                  <a:pt x="6511" y="3759"/>
                  <a:pt x="6519" y="3759"/>
                  <a:pt x="6526" y="3752"/>
                </a:cubicBezTo>
                <a:cubicBezTo>
                  <a:pt x="6561" y="3739"/>
                  <a:pt x="6594" y="3724"/>
                  <a:pt x="6635" y="3711"/>
                </a:cubicBezTo>
                <a:cubicBezTo>
                  <a:pt x="6663" y="3698"/>
                  <a:pt x="6698" y="3676"/>
                  <a:pt x="6733" y="3663"/>
                </a:cubicBezTo>
                <a:cubicBezTo>
                  <a:pt x="6740" y="3663"/>
                  <a:pt x="6746" y="3656"/>
                  <a:pt x="6760" y="3656"/>
                </a:cubicBezTo>
                <a:cubicBezTo>
                  <a:pt x="7425" y="3391"/>
                  <a:pt x="8140" y="3255"/>
                  <a:pt x="8861" y="3255"/>
                </a:cubicBezTo>
                <a:close/>
                <a:moveTo>
                  <a:pt x="9165" y="0"/>
                </a:moveTo>
                <a:lnTo>
                  <a:pt x="8578" y="2004"/>
                </a:lnTo>
                <a:cubicBezTo>
                  <a:pt x="8412" y="2011"/>
                  <a:pt x="8252" y="2024"/>
                  <a:pt x="8087" y="2039"/>
                </a:cubicBezTo>
                <a:cubicBezTo>
                  <a:pt x="8080" y="2039"/>
                  <a:pt x="8073" y="2039"/>
                  <a:pt x="8060" y="2045"/>
                </a:cubicBezTo>
                <a:cubicBezTo>
                  <a:pt x="8025" y="2045"/>
                  <a:pt x="7990" y="2052"/>
                  <a:pt x="7956" y="2052"/>
                </a:cubicBezTo>
                <a:cubicBezTo>
                  <a:pt x="7949" y="2059"/>
                  <a:pt x="7936" y="2059"/>
                  <a:pt x="7929" y="2059"/>
                </a:cubicBezTo>
                <a:cubicBezTo>
                  <a:pt x="7901" y="2059"/>
                  <a:pt x="7879" y="2065"/>
                  <a:pt x="7853" y="2074"/>
                </a:cubicBezTo>
                <a:cubicBezTo>
                  <a:pt x="7825" y="2074"/>
                  <a:pt x="7796" y="2080"/>
                  <a:pt x="7770" y="2080"/>
                </a:cubicBezTo>
                <a:cubicBezTo>
                  <a:pt x="7728" y="2087"/>
                  <a:pt x="7687" y="2094"/>
                  <a:pt x="7639" y="2100"/>
                </a:cubicBezTo>
                <a:cubicBezTo>
                  <a:pt x="7630" y="2107"/>
                  <a:pt x="7624" y="2107"/>
                  <a:pt x="7617" y="2107"/>
                </a:cubicBezTo>
                <a:cubicBezTo>
                  <a:pt x="7451" y="2135"/>
                  <a:pt x="7292" y="2170"/>
                  <a:pt x="7133" y="2211"/>
                </a:cubicBezTo>
                <a:lnTo>
                  <a:pt x="6000" y="463"/>
                </a:lnTo>
                <a:lnTo>
                  <a:pt x="4708" y="1022"/>
                </a:lnTo>
                <a:lnTo>
                  <a:pt x="5199" y="3047"/>
                </a:lnTo>
                <a:cubicBezTo>
                  <a:pt x="5053" y="3137"/>
                  <a:pt x="4922" y="3227"/>
                  <a:pt x="4784" y="3324"/>
                </a:cubicBezTo>
                <a:lnTo>
                  <a:pt x="4784" y="3331"/>
                </a:lnTo>
                <a:cubicBezTo>
                  <a:pt x="4777" y="3331"/>
                  <a:pt x="4777" y="3338"/>
                  <a:pt x="4769" y="3338"/>
                </a:cubicBezTo>
                <a:cubicBezTo>
                  <a:pt x="4736" y="3366"/>
                  <a:pt x="4694" y="3392"/>
                  <a:pt x="4660" y="3421"/>
                </a:cubicBezTo>
                <a:cubicBezTo>
                  <a:pt x="4638" y="3434"/>
                  <a:pt x="4618" y="3455"/>
                  <a:pt x="4597" y="3469"/>
                </a:cubicBezTo>
                <a:cubicBezTo>
                  <a:pt x="4577" y="3484"/>
                  <a:pt x="4555" y="3504"/>
                  <a:pt x="4535" y="3517"/>
                </a:cubicBezTo>
                <a:lnTo>
                  <a:pt x="4514" y="3538"/>
                </a:lnTo>
                <a:cubicBezTo>
                  <a:pt x="4487" y="3558"/>
                  <a:pt x="4459" y="3580"/>
                  <a:pt x="4431" y="3608"/>
                </a:cubicBezTo>
                <a:cubicBezTo>
                  <a:pt x="4424" y="3608"/>
                  <a:pt x="4417" y="3615"/>
                  <a:pt x="4411" y="3621"/>
                </a:cubicBezTo>
                <a:cubicBezTo>
                  <a:pt x="4286" y="3724"/>
                  <a:pt x="4169" y="3835"/>
                  <a:pt x="4051" y="3953"/>
                </a:cubicBezTo>
                <a:lnTo>
                  <a:pt x="2191" y="3006"/>
                </a:lnTo>
                <a:lnTo>
                  <a:pt x="1349" y="4132"/>
                </a:lnTo>
                <a:lnTo>
                  <a:pt x="2787" y="5647"/>
                </a:lnTo>
                <a:cubicBezTo>
                  <a:pt x="2711" y="5791"/>
                  <a:pt x="2641" y="5937"/>
                  <a:pt x="2571" y="6088"/>
                </a:cubicBezTo>
                <a:cubicBezTo>
                  <a:pt x="2571" y="6096"/>
                  <a:pt x="2565" y="6103"/>
                  <a:pt x="2565" y="6109"/>
                </a:cubicBezTo>
                <a:cubicBezTo>
                  <a:pt x="2545" y="6151"/>
                  <a:pt x="2530" y="6192"/>
                  <a:pt x="2510" y="6234"/>
                </a:cubicBezTo>
                <a:lnTo>
                  <a:pt x="2510" y="6241"/>
                </a:lnTo>
                <a:lnTo>
                  <a:pt x="2503" y="6247"/>
                </a:lnTo>
                <a:cubicBezTo>
                  <a:pt x="2497" y="6269"/>
                  <a:pt x="2488" y="6289"/>
                  <a:pt x="2482" y="6310"/>
                </a:cubicBezTo>
                <a:cubicBezTo>
                  <a:pt x="2468" y="6330"/>
                  <a:pt x="2462" y="6358"/>
                  <a:pt x="2455" y="6378"/>
                </a:cubicBezTo>
                <a:cubicBezTo>
                  <a:pt x="2434" y="6428"/>
                  <a:pt x="2420" y="6469"/>
                  <a:pt x="2405" y="6511"/>
                </a:cubicBezTo>
                <a:cubicBezTo>
                  <a:pt x="2399" y="6518"/>
                  <a:pt x="2399" y="6524"/>
                  <a:pt x="2399" y="6531"/>
                </a:cubicBezTo>
                <a:cubicBezTo>
                  <a:pt x="2344" y="6690"/>
                  <a:pt x="2289" y="6843"/>
                  <a:pt x="2248" y="7000"/>
                </a:cubicBezTo>
                <a:lnTo>
                  <a:pt x="166" y="7111"/>
                </a:lnTo>
                <a:lnTo>
                  <a:pt x="0" y="8508"/>
                </a:lnTo>
                <a:lnTo>
                  <a:pt x="1999" y="9095"/>
                </a:lnTo>
                <a:cubicBezTo>
                  <a:pt x="2006" y="9261"/>
                  <a:pt x="2019" y="9427"/>
                  <a:pt x="2040" y="9593"/>
                </a:cubicBezTo>
                <a:lnTo>
                  <a:pt x="2040" y="9613"/>
                </a:lnTo>
                <a:cubicBezTo>
                  <a:pt x="2047" y="9654"/>
                  <a:pt x="2047" y="9704"/>
                  <a:pt x="2054" y="9745"/>
                </a:cubicBezTo>
                <a:cubicBezTo>
                  <a:pt x="2060" y="9772"/>
                  <a:pt x="2060" y="9800"/>
                  <a:pt x="2067" y="9828"/>
                </a:cubicBezTo>
                <a:cubicBezTo>
                  <a:pt x="2067" y="9855"/>
                  <a:pt x="2074" y="9877"/>
                  <a:pt x="2082" y="9903"/>
                </a:cubicBezTo>
                <a:cubicBezTo>
                  <a:pt x="2089" y="9945"/>
                  <a:pt x="2095" y="9994"/>
                  <a:pt x="2102" y="10036"/>
                </a:cubicBezTo>
                <a:lnTo>
                  <a:pt x="2102" y="10062"/>
                </a:lnTo>
                <a:cubicBezTo>
                  <a:pt x="2108" y="10069"/>
                  <a:pt x="2108" y="10084"/>
                  <a:pt x="2108" y="10097"/>
                </a:cubicBezTo>
                <a:cubicBezTo>
                  <a:pt x="2130" y="10208"/>
                  <a:pt x="2157" y="10318"/>
                  <a:pt x="2178" y="10422"/>
                </a:cubicBezTo>
                <a:cubicBezTo>
                  <a:pt x="2191" y="10464"/>
                  <a:pt x="2198" y="10505"/>
                  <a:pt x="2213" y="10547"/>
                </a:cubicBezTo>
                <a:lnTo>
                  <a:pt x="465" y="11680"/>
                </a:lnTo>
                <a:lnTo>
                  <a:pt x="1017" y="12972"/>
                </a:lnTo>
                <a:lnTo>
                  <a:pt x="3042" y="12482"/>
                </a:lnTo>
                <a:cubicBezTo>
                  <a:pt x="3132" y="12620"/>
                  <a:pt x="3221" y="12758"/>
                  <a:pt x="3326" y="12889"/>
                </a:cubicBezTo>
                <a:cubicBezTo>
                  <a:pt x="3326" y="12897"/>
                  <a:pt x="3333" y="12904"/>
                  <a:pt x="3339" y="12910"/>
                </a:cubicBezTo>
                <a:cubicBezTo>
                  <a:pt x="3367" y="12945"/>
                  <a:pt x="3387" y="12980"/>
                  <a:pt x="3416" y="13013"/>
                </a:cubicBezTo>
                <a:cubicBezTo>
                  <a:pt x="3435" y="13035"/>
                  <a:pt x="3450" y="13055"/>
                  <a:pt x="3464" y="13076"/>
                </a:cubicBezTo>
                <a:cubicBezTo>
                  <a:pt x="3484" y="13096"/>
                  <a:pt x="3498" y="13118"/>
                  <a:pt x="3518" y="13138"/>
                </a:cubicBezTo>
                <a:cubicBezTo>
                  <a:pt x="3547" y="13172"/>
                  <a:pt x="3575" y="13207"/>
                  <a:pt x="3601" y="13242"/>
                </a:cubicBezTo>
                <a:cubicBezTo>
                  <a:pt x="3608" y="13249"/>
                  <a:pt x="3608" y="13255"/>
                  <a:pt x="3616" y="13262"/>
                </a:cubicBezTo>
                <a:cubicBezTo>
                  <a:pt x="3726" y="13386"/>
                  <a:pt x="3837" y="13511"/>
                  <a:pt x="3948" y="13629"/>
                </a:cubicBezTo>
                <a:lnTo>
                  <a:pt x="3001" y="15488"/>
                </a:lnTo>
                <a:lnTo>
                  <a:pt x="4134" y="16324"/>
                </a:lnTo>
                <a:lnTo>
                  <a:pt x="5640" y="14888"/>
                </a:lnTo>
                <a:cubicBezTo>
                  <a:pt x="5786" y="14962"/>
                  <a:pt x="5939" y="15039"/>
                  <a:pt x="6083" y="15102"/>
                </a:cubicBezTo>
                <a:cubicBezTo>
                  <a:pt x="6096" y="15108"/>
                  <a:pt x="6104" y="15108"/>
                  <a:pt x="6111" y="15115"/>
                </a:cubicBezTo>
                <a:cubicBezTo>
                  <a:pt x="6152" y="15128"/>
                  <a:pt x="6194" y="15150"/>
                  <a:pt x="6235" y="15163"/>
                </a:cubicBezTo>
                <a:cubicBezTo>
                  <a:pt x="6255" y="15178"/>
                  <a:pt x="6284" y="15185"/>
                  <a:pt x="6303" y="15198"/>
                </a:cubicBezTo>
                <a:cubicBezTo>
                  <a:pt x="6332" y="15204"/>
                  <a:pt x="6353" y="15211"/>
                  <a:pt x="6380" y="15226"/>
                </a:cubicBezTo>
                <a:cubicBezTo>
                  <a:pt x="6421" y="15239"/>
                  <a:pt x="6463" y="15253"/>
                  <a:pt x="6504" y="15274"/>
                </a:cubicBezTo>
                <a:cubicBezTo>
                  <a:pt x="6511" y="15274"/>
                  <a:pt x="6519" y="15274"/>
                  <a:pt x="6526" y="15281"/>
                </a:cubicBezTo>
                <a:cubicBezTo>
                  <a:pt x="6685" y="15336"/>
                  <a:pt x="6843" y="15385"/>
                  <a:pt x="7002" y="15433"/>
                </a:cubicBezTo>
                <a:lnTo>
                  <a:pt x="7106" y="17513"/>
                </a:lnTo>
                <a:lnTo>
                  <a:pt x="8501" y="17679"/>
                </a:lnTo>
                <a:lnTo>
                  <a:pt x="9097" y="15676"/>
                </a:lnTo>
                <a:cubicBezTo>
                  <a:pt x="9256" y="15667"/>
                  <a:pt x="9422" y="15661"/>
                  <a:pt x="9588" y="15641"/>
                </a:cubicBezTo>
                <a:lnTo>
                  <a:pt x="9608" y="15641"/>
                </a:lnTo>
                <a:cubicBezTo>
                  <a:pt x="9649" y="15634"/>
                  <a:pt x="9684" y="15626"/>
                  <a:pt x="9719" y="15626"/>
                </a:cubicBezTo>
                <a:cubicBezTo>
                  <a:pt x="9725" y="15626"/>
                  <a:pt x="9732" y="15619"/>
                  <a:pt x="9745" y="15619"/>
                </a:cubicBezTo>
                <a:cubicBezTo>
                  <a:pt x="9774" y="15619"/>
                  <a:pt x="9795" y="15613"/>
                  <a:pt x="9822" y="15613"/>
                </a:cubicBezTo>
                <a:cubicBezTo>
                  <a:pt x="9850" y="15606"/>
                  <a:pt x="9878" y="15599"/>
                  <a:pt x="9898" y="15599"/>
                </a:cubicBezTo>
                <a:cubicBezTo>
                  <a:pt x="9946" y="15593"/>
                  <a:pt x="9988" y="15584"/>
                  <a:pt x="10036" y="15578"/>
                </a:cubicBezTo>
                <a:cubicBezTo>
                  <a:pt x="10044" y="15571"/>
                  <a:pt x="10044" y="15571"/>
                  <a:pt x="10051" y="15571"/>
                </a:cubicBezTo>
                <a:lnTo>
                  <a:pt x="10057" y="15571"/>
                </a:lnTo>
                <a:cubicBezTo>
                  <a:pt x="10223" y="15543"/>
                  <a:pt x="10382" y="15510"/>
                  <a:pt x="10542" y="15468"/>
                </a:cubicBezTo>
                <a:lnTo>
                  <a:pt x="11675" y="17217"/>
                </a:lnTo>
                <a:lnTo>
                  <a:pt x="12967" y="16656"/>
                </a:lnTo>
                <a:lnTo>
                  <a:pt x="12476" y="14631"/>
                </a:lnTo>
                <a:cubicBezTo>
                  <a:pt x="12511" y="14611"/>
                  <a:pt x="12545" y="14589"/>
                  <a:pt x="12580" y="14569"/>
                </a:cubicBezTo>
                <a:cubicBezTo>
                  <a:pt x="12676" y="14506"/>
                  <a:pt x="12766" y="14445"/>
                  <a:pt x="12856" y="14375"/>
                </a:cubicBezTo>
                <a:cubicBezTo>
                  <a:pt x="12870" y="14368"/>
                  <a:pt x="12877" y="14362"/>
                  <a:pt x="12884" y="14355"/>
                </a:cubicBezTo>
                <a:cubicBezTo>
                  <a:pt x="12890" y="14355"/>
                  <a:pt x="12890" y="14355"/>
                  <a:pt x="12890" y="14349"/>
                </a:cubicBezTo>
                <a:cubicBezTo>
                  <a:pt x="12897" y="14349"/>
                  <a:pt x="12897" y="14340"/>
                  <a:pt x="12905" y="14340"/>
                </a:cubicBezTo>
                <a:cubicBezTo>
                  <a:pt x="12938" y="14314"/>
                  <a:pt x="12980" y="14286"/>
                  <a:pt x="13015" y="14257"/>
                </a:cubicBezTo>
                <a:cubicBezTo>
                  <a:pt x="13036" y="14244"/>
                  <a:pt x="13056" y="14224"/>
                  <a:pt x="13078" y="14209"/>
                </a:cubicBezTo>
                <a:cubicBezTo>
                  <a:pt x="13098" y="14196"/>
                  <a:pt x="13119" y="14174"/>
                  <a:pt x="13139" y="14161"/>
                </a:cubicBezTo>
                <a:cubicBezTo>
                  <a:pt x="13146" y="14154"/>
                  <a:pt x="13154" y="14148"/>
                  <a:pt x="13161" y="14141"/>
                </a:cubicBezTo>
                <a:cubicBezTo>
                  <a:pt x="13187" y="14120"/>
                  <a:pt x="13215" y="14100"/>
                  <a:pt x="13244" y="14072"/>
                </a:cubicBezTo>
                <a:cubicBezTo>
                  <a:pt x="13250" y="14072"/>
                  <a:pt x="13250" y="14065"/>
                  <a:pt x="13257" y="14058"/>
                </a:cubicBezTo>
                <a:cubicBezTo>
                  <a:pt x="13388" y="13954"/>
                  <a:pt x="13506" y="13843"/>
                  <a:pt x="13624" y="13727"/>
                </a:cubicBezTo>
                <a:lnTo>
                  <a:pt x="15483" y="14672"/>
                </a:lnTo>
                <a:lnTo>
                  <a:pt x="16326" y="13546"/>
                </a:lnTo>
                <a:lnTo>
                  <a:pt x="14888" y="12033"/>
                </a:lnTo>
                <a:cubicBezTo>
                  <a:pt x="14964" y="11887"/>
                  <a:pt x="15033" y="11743"/>
                  <a:pt x="15103" y="11590"/>
                </a:cubicBezTo>
                <a:cubicBezTo>
                  <a:pt x="15103" y="11583"/>
                  <a:pt x="15110" y="11577"/>
                  <a:pt x="15110" y="11570"/>
                </a:cubicBezTo>
                <a:cubicBezTo>
                  <a:pt x="15130" y="11529"/>
                  <a:pt x="15145" y="11487"/>
                  <a:pt x="15165" y="11446"/>
                </a:cubicBezTo>
                <a:cubicBezTo>
                  <a:pt x="15171" y="11418"/>
                  <a:pt x="15186" y="11396"/>
                  <a:pt x="15193" y="11369"/>
                </a:cubicBezTo>
                <a:cubicBezTo>
                  <a:pt x="15199" y="11348"/>
                  <a:pt x="15213" y="11321"/>
                  <a:pt x="15219" y="11300"/>
                </a:cubicBezTo>
                <a:cubicBezTo>
                  <a:pt x="15241" y="11258"/>
                  <a:pt x="15254" y="11210"/>
                  <a:pt x="15269" y="11169"/>
                </a:cubicBezTo>
                <a:cubicBezTo>
                  <a:pt x="15269" y="11162"/>
                  <a:pt x="15276" y="11155"/>
                  <a:pt x="15276" y="11147"/>
                </a:cubicBezTo>
                <a:cubicBezTo>
                  <a:pt x="15330" y="10996"/>
                  <a:pt x="15385" y="10837"/>
                  <a:pt x="15427" y="10678"/>
                </a:cubicBezTo>
                <a:lnTo>
                  <a:pt x="17508" y="10567"/>
                </a:lnTo>
                <a:lnTo>
                  <a:pt x="17674" y="9172"/>
                </a:lnTo>
                <a:lnTo>
                  <a:pt x="15675" y="8584"/>
                </a:lnTo>
                <a:cubicBezTo>
                  <a:pt x="15669" y="8418"/>
                  <a:pt x="15656" y="8253"/>
                  <a:pt x="15634" y="8087"/>
                </a:cubicBezTo>
                <a:lnTo>
                  <a:pt x="15634" y="8065"/>
                </a:lnTo>
                <a:cubicBezTo>
                  <a:pt x="15627" y="8024"/>
                  <a:pt x="15621" y="7976"/>
                  <a:pt x="15621" y="7934"/>
                </a:cubicBezTo>
                <a:cubicBezTo>
                  <a:pt x="15614" y="7906"/>
                  <a:pt x="15607" y="7879"/>
                  <a:pt x="15607" y="7851"/>
                </a:cubicBezTo>
                <a:cubicBezTo>
                  <a:pt x="15601" y="7830"/>
                  <a:pt x="15601" y="7803"/>
                  <a:pt x="15592" y="7775"/>
                </a:cubicBezTo>
                <a:cubicBezTo>
                  <a:pt x="15586" y="7733"/>
                  <a:pt x="15579" y="7685"/>
                  <a:pt x="15573" y="7644"/>
                </a:cubicBezTo>
                <a:cubicBezTo>
                  <a:pt x="15573" y="7637"/>
                  <a:pt x="15573" y="7631"/>
                  <a:pt x="15566" y="7616"/>
                </a:cubicBezTo>
                <a:cubicBezTo>
                  <a:pt x="15538" y="7456"/>
                  <a:pt x="15503" y="7299"/>
                  <a:pt x="15461" y="7140"/>
                </a:cubicBezTo>
                <a:lnTo>
                  <a:pt x="17210" y="5998"/>
                </a:lnTo>
                <a:lnTo>
                  <a:pt x="16657" y="4706"/>
                </a:lnTo>
                <a:lnTo>
                  <a:pt x="14625" y="5197"/>
                </a:lnTo>
                <a:cubicBezTo>
                  <a:pt x="14542" y="5059"/>
                  <a:pt x="14446" y="4920"/>
                  <a:pt x="14348" y="4789"/>
                </a:cubicBezTo>
                <a:cubicBezTo>
                  <a:pt x="14348" y="4782"/>
                  <a:pt x="14342" y="4776"/>
                  <a:pt x="14335" y="4769"/>
                </a:cubicBezTo>
                <a:cubicBezTo>
                  <a:pt x="14307" y="4734"/>
                  <a:pt x="14280" y="4700"/>
                  <a:pt x="14252" y="4665"/>
                </a:cubicBezTo>
                <a:cubicBezTo>
                  <a:pt x="14239" y="4645"/>
                  <a:pt x="14224" y="4623"/>
                  <a:pt x="14204" y="4603"/>
                </a:cubicBezTo>
                <a:cubicBezTo>
                  <a:pt x="14191" y="4582"/>
                  <a:pt x="14176" y="4562"/>
                  <a:pt x="14156" y="4540"/>
                </a:cubicBezTo>
                <a:cubicBezTo>
                  <a:pt x="14128" y="4505"/>
                  <a:pt x="14100" y="4471"/>
                  <a:pt x="14073" y="4437"/>
                </a:cubicBezTo>
                <a:cubicBezTo>
                  <a:pt x="14066" y="4429"/>
                  <a:pt x="14058" y="4423"/>
                  <a:pt x="14058" y="4416"/>
                </a:cubicBezTo>
                <a:cubicBezTo>
                  <a:pt x="13949" y="4291"/>
                  <a:pt x="13838" y="4167"/>
                  <a:pt x="13720" y="4049"/>
                </a:cubicBezTo>
                <a:lnTo>
                  <a:pt x="14674" y="2198"/>
                </a:lnTo>
                <a:lnTo>
                  <a:pt x="13541" y="1354"/>
                </a:lnTo>
                <a:lnTo>
                  <a:pt x="12034" y="2792"/>
                </a:lnTo>
                <a:cubicBezTo>
                  <a:pt x="11888" y="2716"/>
                  <a:pt x="11736" y="2639"/>
                  <a:pt x="11585" y="2578"/>
                </a:cubicBezTo>
                <a:cubicBezTo>
                  <a:pt x="11578" y="2571"/>
                  <a:pt x="11570" y="2571"/>
                  <a:pt x="11563" y="2563"/>
                </a:cubicBezTo>
                <a:cubicBezTo>
                  <a:pt x="11522" y="2550"/>
                  <a:pt x="11480" y="2530"/>
                  <a:pt x="11439" y="2515"/>
                </a:cubicBezTo>
                <a:cubicBezTo>
                  <a:pt x="11419" y="2502"/>
                  <a:pt x="11391" y="2495"/>
                  <a:pt x="11371" y="2480"/>
                </a:cubicBezTo>
                <a:cubicBezTo>
                  <a:pt x="11343" y="2473"/>
                  <a:pt x="11321" y="2467"/>
                  <a:pt x="11295" y="2454"/>
                </a:cubicBezTo>
                <a:cubicBezTo>
                  <a:pt x="11253" y="2439"/>
                  <a:pt x="11212" y="2425"/>
                  <a:pt x="11170" y="2405"/>
                </a:cubicBezTo>
                <a:cubicBezTo>
                  <a:pt x="11164" y="2405"/>
                  <a:pt x="11155" y="2405"/>
                  <a:pt x="11142" y="2397"/>
                </a:cubicBezTo>
                <a:cubicBezTo>
                  <a:pt x="10989" y="2342"/>
                  <a:pt x="10832" y="2294"/>
                  <a:pt x="10673" y="2253"/>
                </a:cubicBezTo>
                <a:lnTo>
                  <a:pt x="10568" y="166"/>
                </a:lnTo>
                <a:lnTo>
                  <a:pt x="916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6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25" name="Google Shape;16725;p52"/>
          <p:cNvSpPr txBox="1">
            <a:spLocks noGrp="1"/>
          </p:cNvSpPr>
          <p:nvPr>
            <p:ph type="title"/>
          </p:nvPr>
        </p:nvSpPr>
        <p:spPr>
          <a:xfrm>
            <a:off x="2086950" y="1930050"/>
            <a:ext cx="4970100" cy="128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یک تصویر ارزشش هزار کلمه است</a:t>
            </a:r>
            <a:endParaRPr>
              <a:cs typeface="B Nazanin" pitchFamily="2" charset="-78"/>
            </a:endParaRPr>
          </a:p>
        </p:txBody>
      </p:sp>
      <p:sp>
        <p:nvSpPr>
          <p:cNvPr id="16726" name="Google Shape;16726;p52"/>
          <p:cNvSpPr/>
          <p:nvPr/>
        </p:nvSpPr>
        <p:spPr>
          <a:xfrm>
            <a:off x="1158023" y="1051880"/>
            <a:ext cx="978930" cy="979207"/>
          </a:xfrm>
          <a:custGeom>
            <a:avLst/>
            <a:gdLst/>
            <a:ahLst/>
            <a:cxnLst/>
            <a:rect l="l" t="t" r="r" b="b"/>
            <a:pathLst>
              <a:path w="17675" h="17680" extrusionOk="0">
                <a:moveTo>
                  <a:pt x="8861" y="3255"/>
                </a:moveTo>
                <a:cubicBezTo>
                  <a:pt x="9025" y="3255"/>
                  <a:pt x="9189" y="3262"/>
                  <a:pt x="9352" y="3276"/>
                </a:cubicBezTo>
                <a:cubicBezTo>
                  <a:pt x="9359" y="3276"/>
                  <a:pt x="9366" y="3283"/>
                  <a:pt x="9380" y="3283"/>
                </a:cubicBezTo>
                <a:cubicBezTo>
                  <a:pt x="9414" y="3283"/>
                  <a:pt x="9455" y="3290"/>
                  <a:pt x="9497" y="3296"/>
                </a:cubicBezTo>
                <a:cubicBezTo>
                  <a:pt x="9531" y="3296"/>
                  <a:pt x="9566" y="3303"/>
                  <a:pt x="9601" y="3303"/>
                </a:cubicBezTo>
                <a:cubicBezTo>
                  <a:pt x="9608" y="3309"/>
                  <a:pt x="9621" y="3309"/>
                  <a:pt x="9629" y="3309"/>
                </a:cubicBezTo>
                <a:cubicBezTo>
                  <a:pt x="10507" y="3434"/>
                  <a:pt x="11343" y="3774"/>
                  <a:pt x="12061" y="4278"/>
                </a:cubicBezTo>
                <a:lnTo>
                  <a:pt x="12083" y="4298"/>
                </a:lnTo>
                <a:cubicBezTo>
                  <a:pt x="12117" y="4320"/>
                  <a:pt x="12144" y="4340"/>
                  <a:pt x="12179" y="4368"/>
                </a:cubicBezTo>
                <a:cubicBezTo>
                  <a:pt x="12207" y="4388"/>
                  <a:pt x="12234" y="4409"/>
                  <a:pt x="12262" y="4429"/>
                </a:cubicBezTo>
                <a:cubicBezTo>
                  <a:pt x="12268" y="4437"/>
                  <a:pt x="12283" y="4444"/>
                  <a:pt x="12290" y="4444"/>
                </a:cubicBezTo>
                <a:cubicBezTo>
                  <a:pt x="12980" y="4996"/>
                  <a:pt x="13541" y="5701"/>
                  <a:pt x="13914" y="6503"/>
                </a:cubicBezTo>
                <a:cubicBezTo>
                  <a:pt x="13914" y="6511"/>
                  <a:pt x="13920" y="6518"/>
                  <a:pt x="13920" y="6531"/>
                </a:cubicBezTo>
                <a:cubicBezTo>
                  <a:pt x="13942" y="6566"/>
                  <a:pt x="13955" y="6600"/>
                  <a:pt x="13969" y="6635"/>
                </a:cubicBezTo>
                <a:cubicBezTo>
                  <a:pt x="13983" y="6668"/>
                  <a:pt x="13997" y="6703"/>
                  <a:pt x="14010" y="6732"/>
                </a:cubicBezTo>
                <a:cubicBezTo>
                  <a:pt x="14017" y="6745"/>
                  <a:pt x="14017" y="6751"/>
                  <a:pt x="14017" y="6760"/>
                </a:cubicBezTo>
                <a:cubicBezTo>
                  <a:pt x="14348" y="7581"/>
                  <a:pt x="14481" y="8473"/>
                  <a:pt x="14398" y="9357"/>
                </a:cubicBezTo>
                <a:lnTo>
                  <a:pt x="14398" y="9379"/>
                </a:lnTo>
                <a:cubicBezTo>
                  <a:pt x="14390" y="9420"/>
                  <a:pt x="14390" y="9462"/>
                  <a:pt x="14383" y="9497"/>
                </a:cubicBezTo>
                <a:cubicBezTo>
                  <a:pt x="14377" y="9530"/>
                  <a:pt x="14377" y="9571"/>
                  <a:pt x="14370" y="9606"/>
                </a:cubicBezTo>
                <a:cubicBezTo>
                  <a:pt x="14370" y="9613"/>
                  <a:pt x="14370" y="9621"/>
                  <a:pt x="14363" y="9628"/>
                </a:cubicBezTo>
                <a:cubicBezTo>
                  <a:pt x="14239" y="10505"/>
                  <a:pt x="13907" y="11341"/>
                  <a:pt x="13395" y="12068"/>
                </a:cubicBezTo>
                <a:cubicBezTo>
                  <a:pt x="13388" y="12074"/>
                  <a:pt x="13388" y="12081"/>
                  <a:pt x="13381" y="12088"/>
                </a:cubicBezTo>
                <a:cubicBezTo>
                  <a:pt x="13361" y="12116"/>
                  <a:pt x="13340" y="12142"/>
                  <a:pt x="13320" y="12177"/>
                </a:cubicBezTo>
                <a:cubicBezTo>
                  <a:pt x="13292" y="12205"/>
                  <a:pt x="13270" y="12240"/>
                  <a:pt x="13244" y="12267"/>
                </a:cubicBezTo>
                <a:cubicBezTo>
                  <a:pt x="13244" y="12275"/>
                  <a:pt x="13237" y="12282"/>
                  <a:pt x="13229" y="12288"/>
                </a:cubicBezTo>
                <a:cubicBezTo>
                  <a:pt x="12683" y="12987"/>
                  <a:pt x="11978" y="13539"/>
                  <a:pt x="11170" y="13912"/>
                </a:cubicBezTo>
                <a:cubicBezTo>
                  <a:pt x="11164" y="13919"/>
                  <a:pt x="11155" y="13919"/>
                  <a:pt x="11149" y="13926"/>
                </a:cubicBezTo>
                <a:cubicBezTo>
                  <a:pt x="11114" y="13940"/>
                  <a:pt x="11081" y="13954"/>
                  <a:pt x="11046" y="13967"/>
                </a:cubicBezTo>
                <a:cubicBezTo>
                  <a:pt x="11011" y="13982"/>
                  <a:pt x="10976" y="14002"/>
                  <a:pt x="10941" y="14017"/>
                </a:cubicBezTo>
                <a:cubicBezTo>
                  <a:pt x="10935" y="14017"/>
                  <a:pt x="10928" y="14023"/>
                  <a:pt x="10915" y="14023"/>
                </a:cubicBezTo>
                <a:cubicBezTo>
                  <a:pt x="10248" y="14292"/>
                  <a:pt x="9540" y="14425"/>
                  <a:pt x="8824" y="14425"/>
                </a:cubicBezTo>
                <a:cubicBezTo>
                  <a:pt x="8657" y="14425"/>
                  <a:pt x="8490" y="14418"/>
                  <a:pt x="8322" y="14403"/>
                </a:cubicBezTo>
                <a:cubicBezTo>
                  <a:pt x="8316" y="14403"/>
                  <a:pt x="8302" y="14403"/>
                  <a:pt x="8294" y="14397"/>
                </a:cubicBezTo>
                <a:cubicBezTo>
                  <a:pt x="8261" y="14397"/>
                  <a:pt x="8219" y="14390"/>
                  <a:pt x="8184" y="14390"/>
                </a:cubicBezTo>
                <a:cubicBezTo>
                  <a:pt x="8150" y="14382"/>
                  <a:pt x="8108" y="14375"/>
                  <a:pt x="8073" y="14375"/>
                </a:cubicBezTo>
                <a:cubicBezTo>
                  <a:pt x="8067" y="14368"/>
                  <a:pt x="8053" y="14368"/>
                  <a:pt x="8045" y="14368"/>
                </a:cubicBezTo>
                <a:cubicBezTo>
                  <a:pt x="7168" y="14244"/>
                  <a:pt x="6332" y="13912"/>
                  <a:pt x="5613" y="13401"/>
                </a:cubicBezTo>
                <a:cubicBezTo>
                  <a:pt x="5607" y="13395"/>
                  <a:pt x="5592" y="13386"/>
                  <a:pt x="5585" y="13386"/>
                </a:cubicBezTo>
                <a:cubicBezTo>
                  <a:pt x="5557" y="13360"/>
                  <a:pt x="5530" y="13338"/>
                  <a:pt x="5502" y="13318"/>
                </a:cubicBezTo>
                <a:cubicBezTo>
                  <a:pt x="5467" y="13297"/>
                  <a:pt x="5441" y="13270"/>
                  <a:pt x="5406" y="13249"/>
                </a:cubicBezTo>
                <a:cubicBezTo>
                  <a:pt x="5399" y="13242"/>
                  <a:pt x="5391" y="13236"/>
                  <a:pt x="5384" y="13236"/>
                </a:cubicBezTo>
                <a:cubicBezTo>
                  <a:pt x="4694" y="12681"/>
                  <a:pt x="4134" y="11977"/>
                  <a:pt x="3761" y="11175"/>
                </a:cubicBezTo>
                <a:cubicBezTo>
                  <a:pt x="3761" y="11169"/>
                  <a:pt x="3754" y="11162"/>
                  <a:pt x="3754" y="11147"/>
                </a:cubicBezTo>
                <a:cubicBezTo>
                  <a:pt x="3741" y="11121"/>
                  <a:pt x="3726" y="11086"/>
                  <a:pt x="3712" y="11051"/>
                </a:cubicBezTo>
                <a:cubicBezTo>
                  <a:pt x="3691" y="11016"/>
                  <a:pt x="3678" y="10981"/>
                  <a:pt x="3664" y="10940"/>
                </a:cubicBezTo>
                <a:cubicBezTo>
                  <a:pt x="3658" y="10933"/>
                  <a:pt x="3658" y="10927"/>
                  <a:pt x="3649" y="10920"/>
                </a:cubicBezTo>
                <a:cubicBezTo>
                  <a:pt x="3326" y="10097"/>
                  <a:pt x="3193" y="9206"/>
                  <a:pt x="3276" y="8327"/>
                </a:cubicBezTo>
                <a:lnTo>
                  <a:pt x="3276" y="8301"/>
                </a:lnTo>
                <a:cubicBezTo>
                  <a:pt x="3284" y="8259"/>
                  <a:pt x="3284" y="8224"/>
                  <a:pt x="3291" y="8190"/>
                </a:cubicBezTo>
                <a:cubicBezTo>
                  <a:pt x="3291" y="8155"/>
                  <a:pt x="3298" y="8113"/>
                  <a:pt x="3304" y="8078"/>
                </a:cubicBezTo>
                <a:lnTo>
                  <a:pt x="3304" y="8045"/>
                </a:lnTo>
                <a:cubicBezTo>
                  <a:pt x="3435" y="7174"/>
                  <a:pt x="3767" y="6337"/>
                  <a:pt x="4280" y="5612"/>
                </a:cubicBezTo>
                <a:cubicBezTo>
                  <a:pt x="4280" y="5605"/>
                  <a:pt x="4286" y="5599"/>
                  <a:pt x="4293" y="5590"/>
                </a:cubicBezTo>
                <a:cubicBezTo>
                  <a:pt x="4313" y="5557"/>
                  <a:pt x="4341" y="5529"/>
                  <a:pt x="4363" y="5494"/>
                </a:cubicBezTo>
                <a:cubicBezTo>
                  <a:pt x="4383" y="5466"/>
                  <a:pt x="4404" y="5439"/>
                  <a:pt x="4424" y="5411"/>
                </a:cubicBezTo>
                <a:lnTo>
                  <a:pt x="4446" y="5391"/>
                </a:lnTo>
                <a:cubicBezTo>
                  <a:pt x="4991" y="4693"/>
                  <a:pt x="5696" y="4139"/>
                  <a:pt x="6498" y="3766"/>
                </a:cubicBezTo>
                <a:cubicBezTo>
                  <a:pt x="6511" y="3759"/>
                  <a:pt x="6519" y="3759"/>
                  <a:pt x="6526" y="3752"/>
                </a:cubicBezTo>
                <a:cubicBezTo>
                  <a:pt x="6561" y="3739"/>
                  <a:pt x="6594" y="3724"/>
                  <a:pt x="6635" y="3711"/>
                </a:cubicBezTo>
                <a:cubicBezTo>
                  <a:pt x="6663" y="3698"/>
                  <a:pt x="6698" y="3676"/>
                  <a:pt x="6733" y="3663"/>
                </a:cubicBezTo>
                <a:cubicBezTo>
                  <a:pt x="6740" y="3663"/>
                  <a:pt x="6746" y="3656"/>
                  <a:pt x="6760" y="3656"/>
                </a:cubicBezTo>
                <a:cubicBezTo>
                  <a:pt x="7425" y="3391"/>
                  <a:pt x="8140" y="3255"/>
                  <a:pt x="8861" y="3255"/>
                </a:cubicBezTo>
                <a:close/>
                <a:moveTo>
                  <a:pt x="9165" y="0"/>
                </a:moveTo>
                <a:lnTo>
                  <a:pt x="8578" y="2004"/>
                </a:lnTo>
                <a:cubicBezTo>
                  <a:pt x="8412" y="2011"/>
                  <a:pt x="8252" y="2024"/>
                  <a:pt x="8087" y="2039"/>
                </a:cubicBezTo>
                <a:cubicBezTo>
                  <a:pt x="8080" y="2039"/>
                  <a:pt x="8073" y="2039"/>
                  <a:pt x="8060" y="2045"/>
                </a:cubicBezTo>
                <a:cubicBezTo>
                  <a:pt x="8025" y="2045"/>
                  <a:pt x="7990" y="2052"/>
                  <a:pt x="7956" y="2052"/>
                </a:cubicBezTo>
                <a:cubicBezTo>
                  <a:pt x="7949" y="2059"/>
                  <a:pt x="7936" y="2059"/>
                  <a:pt x="7929" y="2059"/>
                </a:cubicBezTo>
                <a:cubicBezTo>
                  <a:pt x="7901" y="2059"/>
                  <a:pt x="7879" y="2065"/>
                  <a:pt x="7853" y="2074"/>
                </a:cubicBezTo>
                <a:cubicBezTo>
                  <a:pt x="7825" y="2074"/>
                  <a:pt x="7796" y="2080"/>
                  <a:pt x="7770" y="2080"/>
                </a:cubicBezTo>
                <a:cubicBezTo>
                  <a:pt x="7728" y="2087"/>
                  <a:pt x="7687" y="2094"/>
                  <a:pt x="7639" y="2100"/>
                </a:cubicBezTo>
                <a:cubicBezTo>
                  <a:pt x="7630" y="2107"/>
                  <a:pt x="7624" y="2107"/>
                  <a:pt x="7617" y="2107"/>
                </a:cubicBezTo>
                <a:cubicBezTo>
                  <a:pt x="7451" y="2135"/>
                  <a:pt x="7292" y="2170"/>
                  <a:pt x="7133" y="2211"/>
                </a:cubicBezTo>
                <a:lnTo>
                  <a:pt x="6000" y="463"/>
                </a:lnTo>
                <a:lnTo>
                  <a:pt x="4708" y="1022"/>
                </a:lnTo>
                <a:lnTo>
                  <a:pt x="5199" y="3047"/>
                </a:lnTo>
                <a:cubicBezTo>
                  <a:pt x="5053" y="3137"/>
                  <a:pt x="4922" y="3227"/>
                  <a:pt x="4784" y="3324"/>
                </a:cubicBezTo>
                <a:lnTo>
                  <a:pt x="4784" y="3331"/>
                </a:lnTo>
                <a:cubicBezTo>
                  <a:pt x="4777" y="3331"/>
                  <a:pt x="4777" y="3338"/>
                  <a:pt x="4769" y="3338"/>
                </a:cubicBezTo>
                <a:cubicBezTo>
                  <a:pt x="4736" y="3366"/>
                  <a:pt x="4694" y="3392"/>
                  <a:pt x="4660" y="3421"/>
                </a:cubicBezTo>
                <a:cubicBezTo>
                  <a:pt x="4638" y="3434"/>
                  <a:pt x="4618" y="3455"/>
                  <a:pt x="4597" y="3469"/>
                </a:cubicBezTo>
                <a:cubicBezTo>
                  <a:pt x="4577" y="3484"/>
                  <a:pt x="4555" y="3504"/>
                  <a:pt x="4535" y="3517"/>
                </a:cubicBezTo>
                <a:lnTo>
                  <a:pt x="4514" y="3538"/>
                </a:lnTo>
                <a:cubicBezTo>
                  <a:pt x="4487" y="3558"/>
                  <a:pt x="4459" y="3580"/>
                  <a:pt x="4431" y="3608"/>
                </a:cubicBezTo>
                <a:cubicBezTo>
                  <a:pt x="4424" y="3608"/>
                  <a:pt x="4417" y="3615"/>
                  <a:pt x="4411" y="3621"/>
                </a:cubicBezTo>
                <a:cubicBezTo>
                  <a:pt x="4286" y="3724"/>
                  <a:pt x="4169" y="3835"/>
                  <a:pt x="4051" y="3953"/>
                </a:cubicBezTo>
                <a:lnTo>
                  <a:pt x="2191" y="3006"/>
                </a:lnTo>
                <a:lnTo>
                  <a:pt x="1349" y="4132"/>
                </a:lnTo>
                <a:lnTo>
                  <a:pt x="2787" y="5647"/>
                </a:lnTo>
                <a:cubicBezTo>
                  <a:pt x="2711" y="5791"/>
                  <a:pt x="2641" y="5937"/>
                  <a:pt x="2571" y="6088"/>
                </a:cubicBezTo>
                <a:cubicBezTo>
                  <a:pt x="2571" y="6096"/>
                  <a:pt x="2565" y="6103"/>
                  <a:pt x="2565" y="6109"/>
                </a:cubicBezTo>
                <a:cubicBezTo>
                  <a:pt x="2545" y="6151"/>
                  <a:pt x="2530" y="6192"/>
                  <a:pt x="2510" y="6234"/>
                </a:cubicBezTo>
                <a:lnTo>
                  <a:pt x="2510" y="6241"/>
                </a:lnTo>
                <a:lnTo>
                  <a:pt x="2503" y="6247"/>
                </a:lnTo>
                <a:cubicBezTo>
                  <a:pt x="2497" y="6269"/>
                  <a:pt x="2488" y="6289"/>
                  <a:pt x="2482" y="6310"/>
                </a:cubicBezTo>
                <a:cubicBezTo>
                  <a:pt x="2468" y="6330"/>
                  <a:pt x="2462" y="6358"/>
                  <a:pt x="2455" y="6378"/>
                </a:cubicBezTo>
                <a:cubicBezTo>
                  <a:pt x="2434" y="6428"/>
                  <a:pt x="2420" y="6469"/>
                  <a:pt x="2405" y="6511"/>
                </a:cubicBezTo>
                <a:cubicBezTo>
                  <a:pt x="2399" y="6518"/>
                  <a:pt x="2399" y="6524"/>
                  <a:pt x="2399" y="6531"/>
                </a:cubicBezTo>
                <a:cubicBezTo>
                  <a:pt x="2344" y="6690"/>
                  <a:pt x="2289" y="6843"/>
                  <a:pt x="2248" y="7000"/>
                </a:cubicBezTo>
                <a:lnTo>
                  <a:pt x="166" y="7111"/>
                </a:lnTo>
                <a:lnTo>
                  <a:pt x="0" y="8508"/>
                </a:lnTo>
                <a:lnTo>
                  <a:pt x="1999" y="9095"/>
                </a:lnTo>
                <a:cubicBezTo>
                  <a:pt x="2006" y="9261"/>
                  <a:pt x="2019" y="9427"/>
                  <a:pt x="2040" y="9593"/>
                </a:cubicBezTo>
                <a:lnTo>
                  <a:pt x="2040" y="9613"/>
                </a:lnTo>
                <a:cubicBezTo>
                  <a:pt x="2047" y="9654"/>
                  <a:pt x="2047" y="9704"/>
                  <a:pt x="2054" y="9745"/>
                </a:cubicBezTo>
                <a:cubicBezTo>
                  <a:pt x="2060" y="9772"/>
                  <a:pt x="2060" y="9800"/>
                  <a:pt x="2067" y="9828"/>
                </a:cubicBezTo>
                <a:cubicBezTo>
                  <a:pt x="2067" y="9855"/>
                  <a:pt x="2074" y="9877"/>
                  <a:pt x="2082" y="9903"/>
                </a:cubicBezTo>
                <a:cubicBezTo>
                  <a:pt x="2089" y="9945"/>
                  <a:pt x="2095" y="9994"/>
                  <a:pt x="2102" y="10036"/>
                </a:cubicBezTo>
                <a:lnTo>
                  <a:pt x="2102" y="10062"/>
                </a:lnTo>
                <a:cubicBezTo>
                  <a:pt x="2108" y="10069"/>
                  <a:pt x="2108" y="10084"/>
                  <a:pt x="2108" y="10097"/>
                </a:cubicBezTo>
                <a:cubicBezTo>
                  <a:pt x="2130" y="10208"/>
                  <a:pt x="2157" y="10318"/>
                  <a:pt x="2178" y="10422"/>
                </a:cubicBezTo>
                <a:cubicBezTo>
                  <a:pt x="2191" y="10464"/>
                  <a:pt x="2198" y="10505"/>
                  <a:pt x="2213" y="10547"/>
                </a:cubicBezTo>
                <a:lnTo>
                  <a:pt x="465" y="11680"/>
                </a:lnTo>
                <a:lnTo>
                  <a:pt x="1017" y="12972"/>
                </a:lnTo>
                <a:lnTo>
                  <a:pt x="3042" y="12482"/>
                </a:lnTo>
                <a:cubicBezTo>
                  <a:pt x="3132" y="12620"/>
                  <a:pt x="3221" y="12758"/>
                  <a:pt x="3326" y="12889"/>
                </a:cubicBezTo>
                <a:cubicBezTo>
                  <a:pt x="3326" y="12897"/>
                  <a:pt x="3333" y="12904"/>
                  <a:pt x="3339" y="12910"/>
                </a:cubicBezTo>
                <a:cubicBezTo>
                  <a:pt x="3367" y="12945"/>
                  <a:pt x="3387" y="12980"/>
                  <a:pt x="3416" y="13013"/>
                </a:cubicBezTo>
                <a:cubicBezTo>
                  <a:pt x="3435" y="13035"/>
                  <a:pt x="3450" y="13055"/>
                  <a:pt x="3464" y="13076"/>
                </a:cubicBezTo>
                <a:cubicBezTo>
                  <a:pt x="3484" y="13096"/>
                  <a:pt x="3498" y="13118"/>
                  <a:pt x="3518" y="13138"/>
                </a:cubicBezTo>
                <a:cubicBezTo>
                  <a:pt x="3547" y="13172"/>
                  <a:pt x="3575" y="13207"/>
                  <a:pt x="3601" y="13242"/>
                </a:cubicBezTo>
                <a:cubicBezTo>
                  <a:pt x="3608" y="13249"/>
                  <a:pt x="3608" y="13255"/>
                  <a:pt x="3616" y="13262"/>
                </a:cubicBezTo>
                <a:cubicBezTo>
                  <a:pt x="3726" y="13386"/>
                  <a:pt x="3837" y="13511"/>
                  <a:pt x="3948" y="13629"/>
                </a:cubicBezTo>
                <a:lnTo>
                  <a:pt x="3001" y="15488"/>
                </a:lnTo>
                <a:lnTo>
                  <a:pt x="4134" y="16324"/>
                </a:lnTo>
                <a:lnTo>
                  <a:pt x="5640" y="14888"/>
                </a:lnTo>
                <a:cubicBezTo>
                  <a:pt x="5786" y="14962"/>
                  <a:pt x="5939" y="15039"/>
                  <a:pt x="6083" y="15102"/>
                </a:cubicBezTo>
                <a:cubicBezTo>
                  <a:pt x="6096" y="15108"/>
                  <a:pt x="6104" y="15108"/>
                  <a:pt x="6111" y="15115"/>
                </a:cubicBezTo>
                <a:cubicBezTo>
                  <a:pt x="6152" y="15128"/>
                  <a:pt x="6194" y="15150"/>
                  <a:pt x="6235" y="15163"/>
                </a:cubicBezTo>
                <a:cubicBezTo>
                  <a:pt x="6255" y="15178"/>
                  <a:pt x="6284" y="15185"/>
                  <a:pt x="6303" y="15198"/>
                </a:cubicBezTo>
                <a:cubicBezTo>
                  <a:pt x="6332" y="15204"/>
                  <a:pt x="6353" y="15211"/>
                  <a:pt x="6380" y="15226"/>
                </a:cubicBezTo>
                <a:cubicBezTo>
                  <a:pt x="6421" y="15239"/>
                  <a:pt x="6463" y="15253"/>
                  <a:pt x="6504" y="15274"/>
                </a:cubicBezTo>
                <a:cubicBezTo>
                  <a:pt x="6511" y="15274"/>
                  <a:pt x="6519" y="15274"/>
                  <a:pt x="6526" y="15281"/>
                </a:cubicBezTo>
                <a:cubicBezTo>
                  <a:pt x="6685" y="15336"/>
                  <a:pt x="6843" y="15385"/>
                  <a:pt x="7002" y="15433"/>
                </a:cubicBezTo>
                <a:lnTo>
                  <a:pt x="7106" y="17513"/>
                </a:lnTo>
                <a:lnTo>
                  <a:pt x="8501" y="17679"/>
                </a:lnTo>
                <a:lnTo>
                  <a:pt x="9097" y="15676"/>
                </a:lnTo>
                <a:cubicBezTo>
                  <a:pt x="9256" y="15667"/>
                  <a:pt x="9422" y="15661"/>
                  <a:pt x="9588" y="15641"/>
                </a:cubicBezTo>
                <a:lnTo>
                  <a:pt x="9608" y="15641"/>
                </a:lnTo>
                <a:cubicBezTo>
                  <a:pt x="9649" y="15634"/>
                  <a:pt x="9684" y="15626"/>
                  <a:pt x="9719" y="15626"/>
                </a:cubicBezTo>
                <a:cubicBezTo>
                  <a:pt x="9725" y="15626"/>
                  <a:pt x="9732" y="15619"/>
                  <a:pt x="9745" y="15619"/>
                </a:cubicBezTo>
                <a:cubicBezTo>
                  <a:pt x="9774" y="15619"/>
                  <a:pt x="9795" y="15613"/>
                  <a:pt x="9822" y="15613"/>
                </a:cubicBezTo>
                <a:cubicBezTo>
                  <a:pt x="9850" y="15606"/>
                  <a:pt x="9878" y="15599"/>
                  <a:pt x="9898" y="15599"/>
                </a:cubicBezTo>
                <a:cubicBezTo>
                  <a:pt x="9946" y="15593"/>
                  <a:pt x="9988" y="15584"/>
                  <a:pt x="10036" y="15578"/>
                </a:cubicBezTo>
                <a:cubicBezTo>
                  <a:pt x="10044" y="15571"/>
                  <a:pt x="10044" y="15571"/>
                  <a:pt x="10051" y="15571"/>
                </a:cubicBezTo>
                <a:lnTo>
                  <a:pt x="10057" y="15571"/>
                </a:lnTo>
                <a:cubicBezTo>
                  <a:pt x="10223" y="15543"/>
                  <a:pt x="10382" y="15510"/>
                  <a:pt x="10542" y="15468"/>
                </a:cubicBezTo>
                <a:lnTo>
                  <a:pt x="11675" y="17217"/>
                </a:lnTo>
                <a:lnTo>
                  <a:pt x="12967" y="16656"/>
                </a:lnTo>
                <a:lnTo>
                  <a:pt x="12476" y="14631"/>
                </a:lnTo>
                <a:cubicBezTo>
                  <a:pt x="12511" y="14611"/>
                  <a:pt x="12545" y="14589"/>
                  <a:pt x="12580" y="14569"/>
                </a:cubicBezTo>
                <a:cubicBezTo>
                  <a:pt x="12676" y="14506"/>
                  <a:pt x="12766" y="14445"/>
                  <a:pt x="12856" y="14375"/>
                </a:cubicBezTo>
                <a:cubicBezTo>
                  <a:pt x="12870" y="14368"/>
                  <a:pt x="12877" y="14362"/>
                  <a:pt x="12884" y="14355"/>
                </a:cubicBezTo>
                <a:cubicBezTo>
                  <a:pt x="12890" y="14355"/>
                  <a:pt x="12890" y="14355"/>
                  <a:pt x="12890" y="14349"/>
                </a:cubicBezTo>
                <a:cubicBezTo>
                  <a:pt x="12897" y="14349"/>
                  <a:pt x="12897" y="14340"/>
                  <a:pt x="12905" y="14340"/>
                </a:cubicBezTo>
                <a:cubicBezTo>
                  <a:pt x="12938" y="14314"/>
                  <a:pt x="12980" y="14286"/>
                  <a:pt x="13015" y="14257"/>
                </a:cubicBezTo>
                <a:cubicBezTo>
                  <a:pt x="13036" y="14244"/>
                  <a:pt x="13056" y="14224"/>
                  <a:pt x="13078" y="14209"/>
                </a:cubicBezTo>
                <a:cubicBezTo>
                  <a:pt x="13098" y="14196"/>
                  <a:pt x="13119" y="14174"/>
                  <a:pt x="13139" y="14161"/>
                </a:cubicBezTo>
                <a:cubicBezTo>
                  <a:pt x="13146" y="14154"/>
                  <a:pt x="13154" y="14148"/>
                  <a:pt x="13161" y="14141"/>
                </a:cubicBezTo>
                <a:cubicBezTo>
                  <a:pt x="13187" y="14120"/>
                  <a:pt x="13215" y="14100"/>
                  <a:pt x="13244" y="14072"/>
                </a:cubicBezTo>
                <a:cubicBezTo>
                  <a:pt x="13250" y="14072"/>
                  <a:pt x="13250" y="14065"/>
                  <a:pt x="13257" y="14058"/>
                </a:cubicBezTo>
                <a:cubicBezTo>
                  <a:pt x="13388" y="13954"/>
                  <a:pt x="13506" y="13843"/>
                  <a:pt x="13624" y="13727"/>
                </a:cubicBezTo>
                <a:lnTo>
                  <a:pt x="15483" y="14672"/>
                </a:lnTo>
                <a:lnTo>
                  <a:pt x="16326" y="13546"/>
                </a:lnTo>
                <a:lnTo>
                  <a:pt x="14888" y="12033"/>
                </a:lnTo>
                <a:cubicBezTo>
                  <a:pt x="14964" y="11887"/>
                  <a:pt x="15033" y="11743"/>
                  <a:pt x="15103" y="11590"/>
                </a:cubicBezTo>
                <a:cubicBezTo>
                  <a:pt x="15103" y="11583"/>
                  <a:pt x="15110" y="11577"/>
                  <a:pt x="15110" y="11570"/>
                </a:cubicBezTo>
                <a:cubicBezTo>
                  <a:pt x="15130" y="11529"/>
                  <a:pt x="15145" y="11487"/>
                  <a:pt x="15165" y="11446"/>
                </a:cubicBezTo>
                <a:cubicBezTo>
                  <a:pt x="15171" y="11418"/>
                  <a:pt x="15186" y="11396"/>
                  <a:pt x="15193" y="11369"/>
                </a:cubicBezTo>
                <a:cubicBezTo>
                  <a:pt x="15199" y="11348"/>
                  <a:pt x="15213" y="11321"/>
                  <a:pt x="15219" y="11300"/>
                </a:cubicBezTo>
                <a:cubicBezTo>
                  <a:pt x="15241" y="11258"/>
                  <a:pt x="15254" y="11210"/>
                  <a:pt x="15269" y="11169"/>
                </a:cubicBezTo>
                <a:cubicBezTo>
                  <a:pt x="15269" y="11162"/>
                  <a:pt x="15276" y="11155"/>
                  <a:pt x="15276" y="11147"/>
                </a:cubicBezTo>
                <a:cubicBezTo>
                  <a:pt x="15330" y="10996"/>
                  <a:pt x="15385" y="10837"/>
                  <a:pt x="15427" y="10678"/>
                </a:cubicBezTo>
                <a:lnTo>
                  <a:pt x="17508" y="10567"/>
                </a:lnTo>
                <a:lnTo>
                  <a:pt x="17674" y="9172"/>
                </a:lnTo>
                <a:lnTo>
                  <a:pt x="15675" y="8584"/>
                </a:lnTo>
                <a:cubicBezTo>
                  <a:pt x="15669" y="8418"/>
                  <a:pt x="15656" y="8253"/>
                  <a:pt x="15634" y="8087"/>
                </a:cubicBezTo>
                <a:lnTo>
                  <a:pt x="15634" y="8065"/>
                </a:lnTo>
                <a:cubicBezTo>
                  <a:pt x="15627" y="8024"/>
                  <a:pt x="15621" y="7976"/>
                  <a:pt x="15621" y="7934"/>
                </a:cubicBezTo>
                <a:cubicBezTo>
                  <a:pt x="15614" y="7906"/>
                  <a:pt x="15607" y="7879"/>
                  <a:pt x="15607" y="7851"/>
                </a:cubicBezTo>
                <a:cubicBezTo>
                  <a:pt x="15601" y="7830"/>
                  <a:pt x="15601" y="7803"/>
                  <a:pt x="15592" y="7775"/>
                </a:cubicBezTo>
                <a:cubicBezTo>
                  <a:pt x="15586" y="7733"/>
                  <a:pt x="15579" y="7685"/>
                  <a:pt x="15573" y="7644"/>
                </a:cubicBezTo>
                <a:cubicBezTo>
                  <a:pt x="15573" y="7637"/>
                  <a:pt x="15573" y="7631"/>
                  <a:pt x="15566" y="7616"/>
                </a:cubicBezTo>
                <a:cubicBezTo>
                  <a:pt x="15538" y="7456"/>
                  <a:pt x="15503" y="7299"/>
                  <a:pt x="15461" y="7140"/>
                </a:cubicBezTo>
                <a:lnTo>
                  <a:pt x="17210" y="5998"/>
                </a:lnTo>
                <a:lnTo>
                  <a:pt x="16657" y="4706"/>
                </a:lnTo>
                <a:lnTo>
                  <a:pt x="14625" y="5197"/>
                </a:lnTo>
                <a:cubicBezTo>
                  <a:pt x="14542" y="5059"/>
                  <a:pt x="14446" y="4920"/>
                  <a:pt x="14348" y="4789"/>
                </a:cubicBezTo>
                <a:cubicBezTo>
                  <a:pt x="14348" y="4782"/>
                  <a:pt x="14342" y="4776"/>
                  <a:pt x="14335" y="4769"/>
                </a:cubicBezTo>
                <a:cubicBezTo>
                  <a:pt x="14307" y="4734"/>
                  <a:pt x="14280" y="4700"/>
                  <a:pt x="14252" y="4665"/>
                </a:cubicBezTo>
                <a:cubicBezTo>
                  <a:pt x="14239" y="4645"/>
                  <a:pt x="14224" y="4623"/>
                  <a:pt x="14204" y="4603"/>
                </a:cubicBezTo>
                <a:cubicBezTo>
                  <a:pt x="14191" y="4582"/>
                  <a:pt x="14176" y="4562"/>
                  <a:pt x="14156" y="4540"/>
                </a:cubicBezTo>
                <a:cubicBezTo>
                  <a:pt x="14128" y="4505"/>
                  <a:pt x="14100" y="4471"/>
                  <a:pt x="14073" y="4437"/>
                </a:cubicBezTo>
                <a:cubicBezTo>
                  <a:pt x="14066" y="4429"/>
                  <a:pt x="14058" y="4423"/>
                  <a:pt x="14058" y="4416"/>
                </a:cubicBezTo>
                <a:cubicBezTo>
                  <a:pt x="13949" y="4291"/>
                  <a:pt x="13838" y="4167"/>
                  <a:pt x="13720" y="4049"/>
                </a:cubicBezTo>
                <a:lnTo>
                  <a:pt x="14674" y="2198"/>
                </a:lnTo>
                <a:lnTo>
                  <a:pt x="13541" y="1354"/>
                </a:lnTo>
                <a:lnTo>
                  <a:pt x="12034" y="2792"/>
                </a:lnTo>
                <a:cubicBezTo>
                  <a:pt x="11888" y="2716"/>
                  <a:pt x="11736" y="2639"/>
                  <a:pt x="11585" y="2578"/>
                </a:cubicBezTo>
                <a:cubicBezTo>
                  <a:pt x="11578" y="2571"/>
                  <a:pt x="11570" y="2571"/>
                  <a:pt x="11563" y="2563"/>
                </a:cubicBezTo>
                <a:cubicBezTo>
                  <a:pt x="11522" y="2550"/>
                  <a:pt x="11480" y="2530"/>
                  <a:pt x="11439" y="2515"/>
                </a:cubicBezTo>
                <a:cubicBezTo>
                  <a:pt x="11419" y="2502"/>
                  <a:pt x="11391" y="2495"/>
                  <a:pt x="11371" y="2480"/>
                </a:cubicBezTo>
                <a:cubicBezTo>
                  <a:pt x="11343" y="2473"/>
                  <a:pt x="11321" y="2467"/>
                  <a:pt x="11295" y="2454"/>
                </a:cubicBezTo>
                <a:cubicBezTo>
                  <a:pt x="11253" y="2439"/>
                  <a:pt x="11212" y="2425"/>
                  <a:pt x="11170" y="2405"/>
                </a:cubicBezTo>
                <a:cubicBezTo>
                  <a:pt x="11164" y="2405"/>
                  <a:pt x="11155" y="2405"/>
                  <a:pt x="11142" y="2397"/>
                </a:cubicBezTo>
                <a:cubicBezTo>
                  <a:pt x="10989" y="2342"/>
                  <a:pt x="10832" y="2294"/>
                  <a:pt x="10673" y="2253"/>
                </a:cubicBezTo>
                <a:lnTo>
                  <a:pt x="10568" y="166"/>
                </a:lnTo>
                <a:lnTo>
                  <a:pt x="9165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27" name="Google Shape;16727;p52"/>
          <p:cNvSpPr/>
          <p:nvPr/>
        </p:nvSpPr>
        <p:spPr>
          <a:xfrm>
            <a:off x="6955150" y="3213450"/>
            <a:ext cx="583610" cy="613563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2" name="Google Shape;16732;p53"/>
          <p:cNvSpPr/>
          <p:nvPr/>
        </p:nvSpPr>
        <p:spPr>
          <a:xfrm>
            <a:off x="4460262" y="713400"/>
            <a:ext cx="3716700" cy="37167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6733" name="Google Shape;16733;p53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16702" b="16702"/>
          <a:stretch/>
        </p:blipFill>
        <p:spPr>
          <a:xfrm>
            <a:off x="4729963" y="984450"/>
            <a:ext cx="3177300" cy="3174600"/>
          </a:xfrm>
          <a:prstGeom prst="ellipse">
            <a:avLst/>
          </a:prstGeom>
        </p:spPr>
      </p:pic>
      <p:sp>
        <p:nvSpPr>
          <p:cNvPr id="16734" name="Google Shape;16734;p53"/>
          <p:cNvSpPr txBox="1">
            <a:spLocks noGrp="1"/>
          </p:cNvSpPr>
          <p:nvPr>
            <p:ph type="title"/>
          </p:nvPr>
        </p:nvSpPr>
        <p:spPr>
          <a:xfrm>
            <a:off x="967038" y="799475"/>
            <a:ext cx="3296400" cy="210784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/>
            <a:r>
              <a:rPr lang="fa-IR" sz="2400" dirty="0">
                <a:cs typeface="B Nazanin" pitchFamily="2" charset="-78"/>
              </a:rPr>
              <a:t>یک تصویر همیشه </a:t>
            </a:r>
            <a:r>
              <a:rPr lang="en-US" sz="2400" dirty="0">
                <a:cs typeface="B Nazanin" pitchFamily="2" charset="-78"/>
              </a:rPr>
              <a:t> </a:t>
            </a:r>
            <a:r>
              <a:rPr lang="fa-IR" sz="2400" dirty="0">
                <a:cs typeface="B Nazanin" pitchFamily="2" charset="-78"/>
              </a:rPr>
              <a:t>مفهوم را تقویت می کند</a:t>
            </a:r>
            <a:endParaRPr sz="2400" dirty="0">
              <a:cs typeface="B Nazanin" pitchFamily="2" charset="-78"/>
            </a:endParaRPr>
          </a:p>
        </p:txBody>
      </p:sp>
      <p:sp>
        <p:nvSpPr>
          <p:cNvPr id="16735" name="Google Shape;16735;p53"/>
          <p:cNvSpPr txBox="1">
            <a:spLocks noGrp="1"/>
          </p:cNvSpPr>
          <p:nvPr>
            <p:ph type="subTitle" idx="1"/>
          </p:nvPr>
        </p:nvSpPr>
        <p:spPr>
          <a:xfrm>
            <a:off x="967038" y="3301290"/>
            <a:ext cx="3296400" cy="115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Aft>
                <a:spcPts val="1600"/>
              </a:spcAft>
            </a:pPr>
            <a:r>
              <a:rPr lang="fa-IR" dirty="0">
                <a:cs typeface="B Nazanin" pitchFamily="2" charset="-78"/>
              </a:rPr>
              <a:t>تصاویر مقادیر زیادی داده را نشان می دهند، بنابراین به یاد داشته باشید: به جای متن طولانی از یک تصویر استفاده کنید. مخاطبان شما از آن قدردانی خواهند کرد</a:t>
            </a:r>
            <a:endParaRPr dirty="0">
              <a:cs typeface="B Nazanin" pitchFamily="2" charset="-78"/>
            </a:endParaRPr>
          </a:p>
        </p:txBody>
      </p:sp>
      <p:grpSp>
        <p:nvGrpSpPr>
          <p:cNvPr id="16736" name="Google Shape;16736;p53"/>
          <p:cNvGrpSpPr/>
          <p:nvPr/>
        </p:nvGrpSpPr>
        <p:grpSpPr>
          <a:xfrm>
            <a:off x="7763377" y="-653451"/>
            <a:ext cx="1902404" cy="1902919"/>
            <a:chOff x="7033950" y="-293650"/>
            <a:chExt cx="2687391" cy="2688118"/>
          </a:xfrm>
        </p:grpSpPr>
        <p:sp>
          <p:nvSpPr>
            <p:cNvPr id="16737" name="Google Shape;16737;p53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53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39" name="Google Shape;16739;p53"/>
          <p:cNvSpPr/>
          <p:nvPr/>
        </p:nvSpPr>
        <p:spPr>
          <a:xfrm>
            <a:off x="4299962" y="306474"/>
            <a:ext cx="544064" cy="571988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44" name="Google Shape;16744;p54"/>
          <p:cNvSpPr txBox="1">
            <a:spLocks noGrp="1"/>
          </p:cNvSpPr>
          <p:nvPr>
            <p:ph type="title"/>
          </p:nvPr>
        </p:nvSpPr>
        <p:spPr>
          <a:xfrm>
            <a:off x="720000" y="2483855"/>
            <a:ext cx="5067600" cy="9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itchFamily="2" charset="-78"/>
              </a:rPr>
              <a:t> </a:t>
            </a:r>
            <a:r>
              <a:rPr lang="fa-IR" dirty="0">
                <a:cs typeface="B Nazanin" pitchFamily="2" charset="-78"/>
              </a:rPr>
              <a:t>موضوع</a:t>
            </a:r>
            <a:endParaRPr>
              <a:cs typeface="B Nazanin" pitchFamily="2" charset="-78"/>
            </a:endParaRPr>
          </a:p>
        </p:txBody>
      </p:sp>
      <p:sp>
        <p:nvSpPr>
          <p:cNvPr id="16745" name="Google Shape;16745;p54"/>
          <p:cNvSpPr txBox="1">
            <a:spLocks noGrp="1"/>
          </p:cNvSpPr>
          <p:nvPr>
            <p:ph type="subTitle" idx="1"/>
          </p:nvPr>
        </p:nvSpPr>
        <p:spPr>
          <a:xfrm>
            <a:off x="720000" y="3528358"/>
            <a:ext cx="5067600" cy="37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در صورت نیاز می توانید زیرنویس را در اینجا وارد کنید</a:t>
            </a:r>
            <a:endParaRPr>
              <a:cs typeface="B Nazanin" pitchFamily="2" charset="-78"/>
            </a:endParaRPr>
          </a:p>
        </p:txBody>
      </p:sp>
      <p:sp>
        <p:nvSpPr>
          <p:cNvPr id="16746" name="Google Shape;16746;p54"/>
          <p:cNvSpPr txBox="1">
            <a:spLocks noGrp="1"/>
          </p:cNvSpPr>
          <p:nvPr>
            <p:ph type="title" idx="2"/>
          </p:nvPr>
        </p:nvSpPr>
        <p:spPr>
          <a:xfrm>
            <a:off x="720000" y="1353033"/>
            <a:ext cx="1256700" cy="9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03</a:t>
            </a:r>
            <a:endParaRPr>
              <a:cs typeface="B Nazanin" pitchFamily="2" charset="-78"/>
            </a:endParaRPr>
          </a:p>
        </p:txBody>
      </p:sp>
      <p:sp>
        <p:nvSpPr>
          <p:cNvPr id="16747" name="Google Shape;16747;p54"/>
          <p:cNvSpPr/>
          <p:nvPr/>
        </p:nvSpPr>
        <p:spPr>
          <a:xfrm>
            <a:off x="6728164" y="637337"/>
            <a:ext cx="1734758" cy="1733797"/>
          </a:xfrm>
          <a:custGeom>
            <a:avLst/>
            <a:gdLst/>
            <a:ahLst/>
            <a:cxnLst/>
            <a:rect l="l" t="t" r="r" b="b"/>
            <a:pathLst>
              <a:path w="11156" h="11150" extrusionOk="0">
                <a:moveTo>
                  <a:pt x="5560" y="2050"/>
                </a:moveTo>
                <a:cubicBezTo>
                  <a:pt x="5675" y="2050"/>
                  <a:pt x="5789" y="2056"/>
                  <a:pt x="5904" y="2068"/>
                </a:cubicBezTo>
                <a:lnTo>
                  <a:pt x="5917" y="2068"/>
                </a:lnTo>
                <a:cubicBezTo>
                  <a:pt x="5946" y="2068"/>
                  <a:pt x="5972" y="2074"/>
                  <a:pt x="5994" y="2074"/>
                </a:cubicBezTo>
                <a:cubicBezTo>
                  <a:pt x="6014" y="2074"/>
                  <a:pt x="6042" y="2081"/>
                  <a:pt x="6062" y="2081"/>
                </a:cubicBezTo>
                <a:lnTo>
                  <a:pt x="6077" y="2081"/>
                </a:lnTo>
                <a:cubicBezTo>
                  <a:pt x="6629" y="2164"/>
                  <a:pt x="7155" y="2371"/>
                  <a:pt x="7611" y="2696"/>
                </a:cubicBezTo>
                <a:cubicBezTo>
                  <a:pt x="7618" y="2696"/>
                  <a:pt x="7624" y="2703"/>
                  <a:pt x="7631" y="2703"/>
                </a:cubicBezTo>
                <a:cubicBezTo>
                  <a:pt x="7646" y="2723"/>
                  <a:pt x="7666" y="2738"/>
                  <a:pt x="7687" y="2751"/>
                </a:cubicBezTo>
                <a:cubicBezTo>
                  <a:pt x="7707" y="2764"/>
                  <a:pt x="7720" y="2779"/>
                  <a:pt x="7742" y="2793"/>
                </a:cubicBezTo>
                <a:cubicBezTo>
                  <a:pt x="7749" y="2793"/>
                  <a:pt x="7749" y="2799"/>
                  <a:pt x="7755" y="2799"/>
                </a:cubicBezTo>
                <a:cubicBezTo>
                  <a:pt x="8192" y="3146"/>
                  <a:pt x="8543" y="3594"/>
                  <a:pt x="8779" y="4100"/>
                </a:cubicBezTo>
                <a:cubicBezTo>
                  <a:pt x="8779" y="4106"/>
                  <a:pt x="8785" y="4106"/>
                  <a:pt x="8785" y="4113"/>
                </a:cubicBezTo>
                <a:cubicBezTo>
                  <a:pt x="8799" y="4141"/>
                  <a:pt x="8807" y="4161"/>
                  <a:pt x="8814" y="4183"/>
                </a:cubicBezTo>
                <a:cubicBezTo>
                  <a:pt x="8827" y="4202"/>
                  <a:pt x="8833" y="4224"/>
                  <a:pt x="8840" y="4244"/>
                </a:cubicBezTo>
                <a:cubicBezTo>
                  <a:pt x="8848" y="4251"/>
                  <a:pt x="8848" y="4257"/>
                  <a:pt x="8848" y="4257"/>
                </a:cubicBezTo>
                <a:cubicBezTo>
                  <a:pt x="9056" y="4776"/>
                  <a:pt x="9139" y="5344"/>
                  <a:pt x="9089" y="5896"/>
                </a:cubicBezTo>
                <a:cubicBezTo>
                  <a:pt x="9089" y="5903"/>
                  <a:pt x="9089" y="5909"/>
                  <a:pt x="9082" y="5916"/>
                </a:cubicBezTo>
                <a:cubicBezTo>
                  <a:pt x="9082" y="5938"/>
                  <a:pt x="9082" y="5966"/>
                  <a:pt x="9076" y="5986"/>
                </a:cubicBezTo>
                <a:cubicBezTo>
                  <a:pt x="9076" y="6014"/>
                  <a:pt x="9076" y="6034"/>
                  <a:pt x="9069" y="6055"/>
                </a:cubicBezTo>
                <a:lnTo>
                  <a:pt x="9069" y="6069"/>
                </a:lnTo>
                <a:cubicBezTo>
                  <a:pt x="8986" y="6621"/>
                  <a:pt x="8779" y="7153"/>
                  <a:pt x="8454" y="7610"/>
                </a:cubicBezTo>
                <a:cubicBezTo>
                  <a:pt x="8454" y="7610"/>
                  <a:pt x="8447" y="7616"/>
                  <a:pt x="8447" y="7625"/>
                </a:cubicBezTo>
                <a:cubicBezTo>
                  <a:pt x="8434" y="7638"/>
                  <a:pt x="8419" y="7658"/>
                  <a:pt x="8405" y="7679"/>
                </a:cubicBezTo>
                <a:cubicBezTo>
                  <a:pt x="8392" y="7693"/>
                  <a:pt x="8377" y="7714"/>
                  <a:pt x="8357" y="7734"/>
                </a:cubicBezTo>
                <a:cubicBezTo>
                  <a:pt x="8357" y="7741"/>
                  <a:pt x="8351" y="7741"/>
                  <a:pt x="8351" y="7749"/>
                </a:cubicBezTo>
                <a:cubicBezTo>
                  <a:pt x="8004" y="8190"/>
                  <a:pt x="7555" y="8537"/>
                  <a:pt x="7050" y="8771"/>
                </a:cubicBezTo>
                <a:cubicBezTo>
                  <a:pt x="7044" y="8777"/>
                  <a:pt x="7044" y="8777"/>
                  <a:pt x="7037" y="8777"/>
                </a:cubicBezTo>
                <a:cubicBezTo>
                  <a:pt x="7015" y="8792"/>
                  <a:pt x="6996" y="8799"/>
                  <a:pt x="6974" y="8806"/>
                </a:cubicBezTo>
                <a:cubicBezTo>
                  <a:pt x="6954" y="8819"/>
                  <a:pt x="6926" y="8827"/>
                  <a:pt x="6906" y="8834"/>
                </a:cubicBezTo>
                <a:cubicBezTo>
                  <a:pt x="6899" y="8840"/>
                  <a:pt x="6899" y="8840"/>
                  <a:pt x="6891" y="8840"/>
                </a:cubicBezTo>
                <a:cubicBezTo>
                  <a:pt x="6469" y="9010"/>
                  <a:pt x="6018" y="9096"/>
                  <a:pt x="5563" y="9096"/>
                </a:cubicBezTo>
                <a:cubicBezTo>
                  <a:pt x="5460" y="9096"/>
                  <a:pt x="5357" y="9091"/>
                  <a:pt x="5254" y="9083"/>
                </a:cubicBezTo>
                <a:lnTo>
                  <a:pt x="5241" y="9083"/>
                </a:lnTo>
                <a:cubicBezTo>
                  <a:pt x="5212" y="9076"/>
                  <a:pt x="5191" y="9076"/>
                  <a:pt x="5171" y="9068"/>
                </a:cubicBezTo>
                <a:cubicBezTo>
                  <a:pt x="5143" y="9068"/>
                  <a:pt x="5123" y="9068"/>
                  <a:pt x="5095" y="9061"/>
                </a:cubicBezTo>
                <a:lnTo>
                  <a:pt x="5081" y="9061"/>
                </a:lnTo>
                <a:cubicBezTo>
                  <a:pt x="4527" y="8978"/>
                  <a:pt x="4003" y="8771"/>
                  <a:pt x="3540" y="8446"/>
                </a:cubicBezTo>
                <a:lnTo>
                  <a:pt x="3532" y="8439"/>
                </a:lnTo>
                <a:cubicBezTo>
                  <a:pt x="3512" y="8426"/>
                  <a:pt x="3491" y="8412"/>
                  <a:pt x="3471" y="8398"/>
                </a:cubicBezTo>
                <a:cubicBezTo>
                  <a:pt x="3457" y="8384"/>
                  <a:pt x="3436" y="8371"/>
                  <a:pt x="3416" y="8356"/>
                </a:cubicBezTo>
                <a:cubicBezTo>
                  <a:pt x="3408" y="8349"/>
                  <a:pt x="3408" y="8349"/>
                  <a:pt x="3401" y="8343"/>
                </a:cubicBezTo>
                <a:cubicBezTo>
                  <a:pt x="2966" y="7998"/>
                  <a:pt x="2613" y="7555"/>
                  <a:pt x="2379" y="7044"/>
                </a:cubicBezTo>
                <a:cubicBezTo>
                  <a:pt x="2379" y="7044"/>
                  <a:pt x="2371" y="7036"/>
                  <a:pt x="2371" y="7029"/>
                </a:cubicBezTo>
                <a:cubicBezTo>
                  <a:pt x="2358" y="7009"/>
                  <a:pt x="2351" y="6988"/>
                  <a:pt x="2344" y="6968"/>
                </a:cubicBezTo>
                <a:cubicBezTo>
                  <a:pt x="2338" y="6946"/>
                  <a:pt x="2323" y="6926"/>
                  <a:pt x="2316" y="6898"/>
                </a:cubicBezTo>
                <a:cubicBezTo>
                  <a:pt x="2310" y="6898"/>
                  <a:pt x="2310" y="6891"/>
                  <a:pt x="2310" y="6885"/>
                </a:cubicBezTo>
                <a:cubicBezTo>
                  <a:pt x="2102" y="6366"/>
                  <a:pt x="2019" y="5807"/>
                  <a:pt x="2067" y="5246"/>
                </a:cubicBezTo>
                <a:cubicBezTo>
                  <a:pt x="2067" y="5239"/>
                  <a:pt x="2067" y="5239"/>
                  <a:pt x="2074" y="5233"/>
                </a:cubicBezTo>
                <a:cubicBezTo>
                  <a:pt x="2074" y="5204"/>
                  <a:pt x="2074" y="5184"/>
                  <a:pt x="2081" y="5163"/>
                </a:cubicBezTo>
                <a:cubicBezTo>
                  <a:pt x="2081" y="5136"/>
                  <a:pt x="2081" y="5115"/>
                  <a:pt x="2089" y="5087"/>
                </a:cubicBezTo>
                <a:lnTo>
                  <a:pt x="2089" y="5073"/>
                </a:lnTo>
                <a:cubicBezTo>
                  <a:pt x="2172" y="4521"/>
                  <a:pt x="2379" y="3995"/>
                  <a:pt x="2703" y="3539"/>
                </a:cubicBezTo>
                <a:cubicBezTo>
                  <a:pt x="2703" y="3532"/>
                  <a:pt x="2711" y="3526"/>
                  <a:pt x="2711" y="3526"/>
                </a:cubicBezTo>
                <a:cubicBezTo>
                  <a:pt x="2724" y="3504"/>
                  <a:pt x="2744" y="3484"/>
                  <a:pt x="2759" y="3463"/>
                </a:cubicBezTo>
                <a:cubicBezTo>
                  <a:pt x="2772" y="3443"/>
                  <a:pt x="2786" y="3428"/>
                  <a:pt x="2794" y="3408"/>
                </a:cubicBezTo>
                <a:cubicBezTo>
                  <a:pt x="2801" y="3408"/>
                  <a:pt x="2807" y="3401"/>
                  <a:pt x="2807" y="3395"/>
                </a:cubicBezTo>
                <a:cubicBezTo>
                  <a:pt x="3152" y="2958"/>
                  <a:pt x="3595" y="2607"/>
                  <a:pt x="4106" y="2371"/>
                </a:cubicBezTo>
                <a:cubicBezTo>
                  <a:pt x="4113" y="2371"/>
                  <a:pt x="4113" y="2365"/>
                  <a:pt x="4121" y="2365"/>
                </a:cubicBezTo>
                <a:cubicBezTo>
                  <a:pt x="4141" y="2358"/>
                  <a:pt x="4169" y="2343"/>
                  <a:pt x="4189" y="2336"/>
                </a:cubicBezTo>
                <a:cubicBezTo>
                  <a:pt x="4210" y="2330"/>
                  <a:pt x="4230" y="2316"/>
                  <a:pt x="4252" y="2308"/>
                </a:cubicBezTo>
                <a:cubicBezTo>
                  <a:pt x="4259" y="2308"/>
                  <a:pt x="4259" y="2302"/>
                  <a:pt x="4265" y="2302"/>
                </a:cubicBezTo>
                <a:cubicBezTo>
                  <a:pt x="4678" y="2137"/>
                  <a:pt x="5116" y="2050"/>
                  <a:pt x="5560" y="2050"/>
                </a:cubicBezTo>
                <a:close/>
                <a:moveTo>
                  <a:pt x="5786" y="1"/>
                </a:moveTo>
                <a:lnTo>
                  <a:pt x="5420" y="1258"/>
                </a:lnTo>
                <a:cubicBezTo>
                  <a:pt x="5315" y="1265"/>
                  <a:pt x="5212" y="1271"/>
                  <a:pt x="5108" y="1286"/>
                </a:cubicBezTo>
                <a:lnTo>
                  <a:pt x="5088" y="1286"/>
                </a:lnTo>
                <a:cubicBezTo>
                  <a:pt x="5066" y="1286"/>
                  <a:pt x="5046" y="1286"/>
                  <a:pt x="5025" y="1293"/>
                </a:cubicBezTo>
                <a:lnTo>
                  <a:pt x="5005" y="1293"/>
                </a:lnTo>
                <a:cubicBezTo>
                  <a:pt x="4992" y="1300"/>
                  <a:pt x="4970" y="1300"/>
                  <a:pt x="4957" y="1300"/>
                </a:cubicBezTo>
                <a:cubicBezTo>
                  <a:pt x="4942" y="1306"/>
                  <a:pt x="4922" y="1306"/>
                  <a:pt x="4909" y="1306"/>
                </a:cubicBezTo>
                <a:cubicBezTo>
                  <a:pt x="4881" y="1313"/>
                  <a:pt x="4852" y="1321"/>
                  <a:pt x="4826" y="1321"/>
                </a:cubicBezTo>
                <a:cubicBezTo>
                  <a:pt x="4818" y="1321"/>
                  <a:pt x="4818" y="1328"/>
                  <a:pt x="4811" y="1328"/>
                </a:cubicBezTo>
                <a:cubicBezTo>
                  <a:pt x="4708" y="1341"/>
                  <a:pt x="4604" y="1369"/>
                  <a:pt x="4507" y="1389"/>
                </a:cubicBezTo>
                <a:lnTo>
                  <a:pt x="3789" y="291"/>
                </a:lnTo>
                <a:lnTo>
                  <a:pt x="2973" y="643"/>
                </a:lnTo>
                <a:lnTo>
                  <a:pt x="3283" y="1922"/>
                </a:lnTo>
                <a:cubicBezTo>
                  <a:pt x="3194" y="1970"/>
                  <a:pt x="3111" y="2033"/>
                  <a:pt x="3021" y="2094"/>
                </a:cubicBezTo>
                <a:lnTo>
                  <a:pt x="3015" y="2101"/>
                </a:lnTo>
                <a:cubicBezTo>
                  <a:pt x="2986" y="2122"/>
                  <a:pt x="2966" y="2136"/>
                  <a:pt x="2945" y="2157"/>
                </a:cubicBezTo>
                <a:cubicBezTo>
                  <a:pt x="2932" y="2164"/>
                  <a:pt x="2918" y="2177"/>
                  <a:pt x="2903" y="2184"/>
                </a:cubicBezTo>
                <a:cubicBezTo>
                  <a:pt x="2890" y="2199"/>
                  <a:pt x="2877" y="2205"/>
                  <a:pt x="2862" y="2219"/>
                </a:cubicBezTo>
                <a:lnTo>
                  <a:pt x="2855" y="2225"/>
                </a:lnTo>
                <a:cubicBezTo>
                  <a:pt x="2835" y="2240"/>
                  <a:pt x="2820" y="2253"/>
                  <a:pt x="2801" y="2267"/>
                </a:cubicBezTo>
                <a:lnTo>
                  <a:pt x="2786" y="2282"/>
                </a:lnTo>
                <a:cubicBezTo>
                  <a:pt x="2711" y="2350"/>
                  <a:pt x="2635" y="2419"/>
                  <a:pt x="2558" y="2489"/>
                </a:cubicBezTo>
                <a:lnTo>
                  <a:pt x="1384" y="1893"/>
                </a:lnTo>
                <a:lnTo>
                  <a:pt x="858" y="2607"/>
                </a:lnTo>
                <a:lnTo>
                  <a:pt x="1764" y="3561"/>
                </a:lnTo>
                <a:cubicBezTo>
                  <a:pt x="1716" y="3650"/>
                  <a:pt x="1666" y="3740"/>
                  <a:pt x="1624" y="3836"/>
                </a:cubicBezTo>
                <a:cubicBezTo>
                  <a:pt x="1624" y="3843"/>
                  <a:pt x="1624" y="3843"/>
                  <a:pt x="1618" y="3851"/>
                </a:cubicBezTo>
                <a:cubicBezTo>
                  <a:pt x="1611" y="3877"/>
                  <a:pt x="1598" y="3906"/>
                  <a:pt x="1591" y="3925"/>
                </a:cubicBezTo>
                <a:lnTo>
                  <a:pt x="1583" y="3934"/>
                </a:lnTo>
                <a:lnTo>
                  <a:pt x="1583" y="3940"/>
                </a:lnTo>
                <a:cubicBezTo>
                  <a:pt x="1576" y="3954"/>
                  <a:pt x="1576" y="3960"/>
                  <a:pt x="1570" y="3975"/>
                </a:cubicBezTo>
                <a:cubicBezTo>
                  <a:pt x="1563" y="3989"/>
                  <a:pt x="1556" y="4008"/>
                  <a:pt x="1550" y="4023"/>
                </a:cubicBezTo>
                <a:cubicBezTo>
                  <a:pt x="1542" y="4050"/>
                  <a:pt x="1528" y="4078"/>
                  <a:pt x="1522" y="4100"/>
                </a:cubicBezTo>
                <a:cubicBezTo>
                  <a:pt x="1522" y="4106"/>
                  <a:pt x="1515" y="4113"/>
                  <a:pt x="1515" y="4113"/>
                </a:cubicBezTo>
                <a:cubicBezTo>
                  <a:pt x="1480" y="4216"/>
                  <a:pt x="1452" y="4314"/>
                  <a:pt x="1417" y="4410"/>
                </a:cubicBezTo>
                <a:lnTo>
                  <a:pt x="105" y="4480"/>
                </a:lnTo>
                <a:lnTo>
                  <a:pt x="1" y="5364"/>
                </a:lnTo>
                <a:lnTo>
                  <a:pt x="1266" y="5737"/>
                </a:lnTo>
                <a:cubicBezTo>
                  <a:pt x="1273" y="5841"/>
                  <a:pt x="1279" y="5944"/>
                  <a:pt x="1286" y="6049"/>
                </a:cubicBezTo>
                <a:cubicBezTo>
                  <a:pt x="1286" y="6049"/>
                  <a:pt x="1286" y="6055"/>
                  <a:pt x="1293" y="6062"/>
                </a:cubicBezTo>
                <a:cubicBezTo>
                  <a:pt x="1293" y="6090"/>
                  <a:pt x="1301" y="6117"/>
                  <a:pt x="1301" y="6145"/>
                </a:cubicBezTo>
                <a:cubicBezTo>
                  <a:pt x="1301" y="6158"/>
                  <a:pt x="1308" y="6180"/>
                  <a:pt x="1308" y="6193"/>
                </a:cubicBezTo>
                <a:cubicBezTo>
                  <a:pt x="1308" y="6215"/>
                  <a:pt x="1314" y="6228"/>
                  <a:pt x="1314" y="6241"/>
                </a:cubicBezTo>
                <a:cubicBezTo>
                  <a:pt x="1321" y="6269"/>
                  <a:pt x="1321" y="6298"/>
                  <a:pt x="1328" y="6324"/>
                </a:cubicBezTo>
                <a:cubicBezTo>
                  <a:pt x="1328" y="6331"/>
                  <a:pt x="1328" y="6339"/>
                  <a:pt x="1334" y="6346"/>
                </a:cubicBezTo>
                <a:lnTo>
                  <a:pt x="1334" y="6366"/>
                </a:lnTo>
                <a:cubicBezTo>
                  <a:pt x="1349" y="6435"/>
                  <a:pt x="1362" y="6505"/>
                  <a:pt x="1376" y="6573"/>
                </a:cubicBezTo>
                <a:cubicBezTo>
                  <a:pt x="1384" y="6594"/>
                  <a:pt x="1391" y="6621"/>
                  <a:pt x="1397" y="6649"/>
                </a:cubicBezTo>
                <a:lnTo>
                  <a:pt x="297" y="7361"/>
                </a:lnTo>
                <a:lnTo>
                  <a:pt x="644" y="8177"/>
                </a:lnTo>
                <a:lnTo>
                  <a:pt x="1923" y="7873"/>
                </a:lnTo>
                <a:cubicBezTo>
                  <a:pt x="1978" y="7956"/>
                  <a:pt x="2039" y="8046"/>
                  <a:pt x="2102" y="8129"/>
                </a:cubicBezTo>
                <a:cubicBezTo>
                  <a:pt x="2102" y="8129"/>
                  <a:pt x="2109" y="8135"/>
                  <a:pt x="2109" y="8142"/>
                </a:cubicBezTo>
                <a:cubicBezTo>
                  <a:pt x="2122" y="8164"/>
                  <a:pt x="2144" y="8184"/>
                  <a:pt x="2157" y="8205"/>
                </a:cubicBezTo>
                <a:cubicBezTo>
                  <a:pt x="2172" y="8218"/>
                  <a:pt x="2179" y="8232"/>
                  <a:pt x="2192" y="8247"/>
                </a:cubicBezTo>
                <a:cubicBezTo>
                  <a:pt x="2198" y="8260"/>
                  <a:pt x="2213" y="8273"/>
                  <a:pt x="2220" y="8288"/>
                </a:cubicBezTo>
                <a:cubicBezTo>
                  <a:pt x="2240" y="8308"/>
                  <a:pt x="2261" y="8329"/>
                  <a:pt x="2275" y="8349"/>
                </a:cubicBezTo>
                <a:cubicBezTo>
                  <a:pt x="2281" y="8356"/>
                  <a:pt x="2281" y="8356"/>
                  <a:pt x="2288" y="8363"/>
                </a:cubicBezTo>
                <a:cubicBezTo>
                  <a:pt x="2351" y="8439"/>
                  <a:pt x="2421" y="8522"/>
                  <a:pt x="2495" y="8592"/>
                </a:cubicBezTo>
                <a:lnTo>
                  <a:pt x="1895" y="9766"/>
                </a:lnTo>
                <a:lnTo>
                  <a:pt x="2613" y="10298"/>
                </a:lnTo>
                <a:lnTo>
                  <a:pt x="3560" y="9386"/>
                </a:lnTo>
                <a:cubicBezTo>
                  <a:pt x="3656" y="9434"/>
                  <a:pt x="3748" y="9482"/>
                  <a:pt x="3844" y="9524"/>
                </a:cubicBezTo>
                <a:cubicBezTo>
                  <a:pt x="3851" y="9524"/>
                  <a:pt x="3851" y="9532"/>
                  <a:pt x="3857" y="9532"/>
                </a:cubicBezTo>
                <a:cubicBezTo>
                  <a:pt x="3885" y="9539"/>
                  <a:pt x="3905" y="9552"/>
                  <a:pt x="3933" y="9565"/>
                </a:cubicBezTo>
                <a:cubicBezTo>
                  <a:pt x="3955" y="9574"/>
                  <a:pt x="3968" y="9574"/>
                  <a:pt x="3982" y="9580"/>
                </a:cubicBezTo>
                <a:cubicBezTo>
                  <a:pt x="3997" y="9587"/>
                  <a:pt x="4010" y="9593"/>
                  <a:pt x="4030" y="9600"/>
                </a:cubicBezTo>
                <a:cubicBezTo>
                  <a:pt x="4058" y="9607"/>
                  <a:pt x="4079" y="9622"/>
                  <a:pt x="4106" y="9628"/>
                </a:cubicBezTo>
                <a:cubicBezTo>
                  <a:pt x="4113" y="9635"/>
                  <a:pt x="4121" y="9635"/>
                  <a:pt x="4121" y="9635"/>
                </a:cubicBezTo>
                <a:cubicBezTo>
                  <a:pt x="4217" y="9670"/>
                  <a:pt x="4320" y="9705"/>
                  <a:pt x="4418" y="9731"/>
                </a:cubicBezTo>
                <a:lnTo>
                  <a:pt x="4486" y="11045"/>
                </a:lnTo>
                <a:lnTo>
                  <a:pt x="5372" y="11149"/>
                </a:lnTo>
                <a:lnTo>
                  <a:pt x="5738" y="9884"/>
                </a:lnTo>
                <a:cubicBezTo>
                  <a:pt x="5841" y="9884"/>
                  <a:pt x="5946" y="9877"/>
                  <a:pt x="6055" y="9864"/>
                </a:cubicBezTo>
                <a:lnTo>
                  <a:pt x="6070" y="9864"/>
                </a:lnTo>
                <a:cubicBezTo>
                  <a:pt x="6090" y="9856"/>
                  <a:pt x="6111" y="9856"/>
                  <a:pt x="6131" y="9849"/>
                </a:cubicBezTo>
                <a:lnTo>
                  <a:pt x="6153" y="9849"/>
                </a:lnTo>
                <a:cubicBezTo>
                  <a:pt x="6166" y="9849"/>
                  <a:pt x="6186" y="9842"/>
                  <a:pt x="6201" y="9842"/>
                </a:cubicBezTo>
                <a:cubicBezTo>
                  <a:pt x="6214" y="9842"/>
                  <a:pt x="6236" y="9836"/>
                  <a:pt x="6249" y="9836"/>
                </a:cubicBezTo>
                <a:cubicBezTo>
                  <a:pt x="6277" y="9829"/>
                  <a:pt x="6304" y="9829"/>
                  <a:pt x="6332" y="9822"/>
                </a:cubicBezTo>
                <a:lnTo>
                  <a:pt x="6345" y="9822"/>
                </a:lnTo>
                <a:cubicBezTo>
                  <a:pt x="6450" y="9801"/>
                  <a:pt x="6553" y="9781"/>
                  <a:pt x="6657" y="9753"/>
                </a:cubicBezTo>
                <a:lnTo>
                  <a:pt x="7369" y="10859"/>
                </a:lnTo>
                <a:lnTo>
                  <a:pt x="8185" y="10506"/>
                </a:lnTo>
                <a:lnTo>
                  <a:pt x="7873" y="9227"/>
                </a:lnTo>
                <a:cubicBezTo>
                  <a:pt x="7901" y="9214"/>
                  <a:pt x="7921" y="9200"/>
                  <a:pt x="7943" y="9185"/>
                </a:cubicBezTo>
                <a:cubicBezTo>
                  <a:pt x="7997" y="9144"/>
                  <a:pt x="8060" y="9109"/>
                  <a:pt x="8115" y="9061"/>
                </a:cubicBezTo>
                <a:cubicBezTo>
                  <a:pt x="8122" y="9061"/>
                  <a:pt x="8128" y="9054"/>
                  <a:pt x="8135" y="9048"/>
                </a:cubicBezTo>
                <a:cubicBezTo>
                  <a:pt x="8135" y="9048"/>
                  <a:pt x="8143" y="9048"/>
                  <a:pt x="8143" y="9041"/>
                </a:cubicBezTo>
                <a:cubicBezTo>
                  <a:pt x="8170" y="9026"/>
                  <a:pt x="8192" y="9006"/>
                  <a:pt x="8211" y="8993"/>
                </a:cubicBezTo>
                <a:cubicBezTo>
                  <a:pt x="8226" y="8978"/>
                  <a:pt x="8240" y="8971"/>
                  <a:pt x="8253" y="8958"/>
                </a:cubicBezTo>
                <a:cubicBezTo>
                  <a:pt x="8268" y="8952"/>
                  <a:pt x="8281" y="8937"/>
                  <a:pt x="8294" y="8930"/>
                </a:cubicBezTo>
                <a:cubicBezTo>
                  <a:pt x="8294" y="8923"/>
                  <a:pt x="8301" y="8923"/>
                  <a:pt x="8301" y="8917"/>
                </a:cubicBezTo>
                <a:cubicBezTo>
                  <a:pt x="8323" y="8902"/>
                  <a:pt x="8342" y="8888"/>
                  <a:pt x="8357" y="8875"/>
                </a:cubicBezTo>
                <a:cubicBezTo>
                  <a:pt x="8364" y="8875"/>
                  <a:pt x="8364" y="8869"/>
                  <a:pt x="8371" y="8869"/>
                </a:cubicBezTo>
                <a:cubicBezTo>
                  <a:pt x="8447" y="8799"/>
                  <a:pt x="8523" y="8729"/>
                  <a:pt x="8600" y="8653"/>
                </a:cubicBezTo>
                <a:lnTo>
                  <a:pt x="9774" y="9255"/>
                </a:lnTo>
                <a:lnTo>
                  <a:pt x="10300" y="8543"/>
                </a:lnTo>
                <a:lnTo>
                  <a:pt x="9394" y="7590"/>
                </a:lnTo>
                <a:cubicBezTo>
                  <a:pt x="9442" y="7500"/>
                  <a:pt x="9490" y="7402"/>
                  <a:pt x="9532" y="7306"/>
                </a:cubicBezTo>
                <a:cubicBezTo>
                  <a:pt x="9532" y="7306"/>
                  <a:pt x="9532" y="7299"/>
                  <a:pt x="9538" y="7293"/>
                </a:cubicBezTo>
                <a:cubicBezTo>
                  <a:pt x="9545" y="7265"/>
                  <a:pt x="9560" y="7243"/>
                  <a:pt x="9567" y="7216"/>
                </a:cubicBezTo>
                <a:cubicBezTo>
                  <a:pt x="9573" y="7202"/>
                  <a:pt x="9580" y="7182"/>
                  <a:pt x="9587" y="7168"/>
                </a:cubicBezTo>
                <a:cubicBezTo>
                  <a:pt x="9595" y="7153"/>
                  <a:pt x="9601" y="7140"/>
                  <a:pt x="9608" y="7127"/>
                </a:cubicBezTo>
                <a:cubicBezTo>
                  <a:pt x="9615" y="7099"/>
                  <a:pt x="9628" y="7070"/>
                  <a:pt x="9636" y="7044"/>
                </a:cubicBezTo>
                <a:cubicBezTo>
                  <a:pt x="9636" y="7036"/>
                  <a:pt x="9643" y="7036"/>
                  <a:pt x="9643" y="7029"/>
                </a:cubicBezTo>
                <a:cubicBezTo>
                  <a:pt x="9678" y="6933"/>
                  <a:pt x="9711" y="6828"/>
                  <a:pt x="9739" y="6732"/>
                </a:cubicBezTo>
                <a:lnTo>
                  <a:pt x="11053" y="6662"/>
                </a:lnTo>
                <a:lnTo>
                  <a:pt x="11156" y="5778"/>
                </a:lnTo>
                <a:lnTo>
                  <a:pt x="9892" y="5412"/>
                </a:lnTo>
                <a:cubicBezTo>
                  <a:pt x="9885" y="5309"/>
                  <a:pt x="9877" y="5204"/>
                  <a:pt x="9870" y="5102"/>
                </a:cubicBezTo>
                <a:cubicBezTo>
                  <a:pt x="9870" y="5095"/>
                  <a:pt x="9870" y="5087"/>
                  <a:pt x="9864" y="5087"/>
                </a:cubicBezTo>
                <a:cubicBezTo>
                  <a:pt x="9864" y="5060"/>
                  <a:pt x="9864" y="5025"/>
                  <a:pt x="9857" y="4997"/>
                </a:cubicBezTo>
                <a:cubicBezTo>
                  <a:pt x="9857" y="4984"/>
                  <a:pt x="9850" y="4970"/>
                  <a:pt x="9850" y="4949"/>
                </a:cubicBezTo>
                <a:cubicBezTo>
                  <a:pt x="9850" y="4936"/>
                  <a:pt x="9844" y="4914"/>
                  <a:pt x="9844" y="4901"/>
                </a:cubicBezTo>
                <a:cubicBezTo>
                  <a:pt x="9835" y="4873"/>
                  <a:pt x="9835" y="4846"/>
                  <a:pt x="9829" y="4818"/>
                </a:cubicBezTo>
                <a:cubicBezTo>
                  <a:pt x="9829" y="4811"/>
                  <a:pt x="9829" y="4811"/>
                  <a:pt x="9822" y="4805"/>
                </a:cubicBezTo>
                <a:cubicBezTo>
                  <a:pt x="9809" y="4700"/>
                  <a:pt x="9787" y="4597"/>
                  <a:pt x="9761" y="4499"/>
                </a:cubicBezTo>
                <a:lnTo>
                  <a:pt x="10859" y="3781"/>
                </a:lnTo>
                <a:lnTo>
                  <a:pt x="10514" y="2965"/>
                </a:lnTo>
                <a:lnTo>
                  <a:pt x="9235" y="3277"/>
                </a:lnTo>
                <a:cubicBezTo>
                  <a:pt x="9180" y="3187"/>
                  <a:pt x="9117" y="3104"/>
                  <a:pt x="9056" y="3021"/>
                </a:cubicBezTo>
                <a:cubicBezTo>
                  <a:pt x="9056" y="3013"/>
                  <a:pt x="9047" y="3007"/>
                  <a:pt x="9047" y="3007"/>
                </a:cubicBezTo>
                <a:cubicBezTo>
                  <a:pt x="9034" y="2987"/>
                  <a:pt x="9014" y="2958"/>
                  <a:pt x="8999" y="2939"/>
                </a:cubicBezTo>
                <a:cubicBezTo>
                  <a:pt x="8986" y="2924"/>
                  <a:pt x="8979" y="2910"/>
                  <a:pt x="8964" y="2897"/>
                </a:cubicBezTo>
                <a:cubicBezTo>
                  <a:pt x="8958" y="2882"/>
                  <a:pt x="8945" y="2875"/>
                  <a:pt x="8938" y="2862"/>
                </a:cubicBezTo>
                <a:cubicBezTo>
                  <a:pt x="8916" y="2834"/>
                  <a:pt x="8896" y="2814"/>
                  <a:pt x="8882" y="2793"/>
                </a:cubicBezTo>
                <a:cubicBezTo>
                  <a:pt x="8875" y="2793"/>
                  <a:pt x="8875" y="2786"/>
                  <a:pt x="8868" y="2786"/>
                </a:cubicBezTo>
                <a:cubicBezTo>
                  <a:pt x="8807" y="2703"/>
                  <a:pt x="8737" y="2627"/>
                  <a:pt x="8661" y="2550"/>
                </a:cubicBezTo>
                <a:lnTo>
                  <a:pt x="9263" y="1383"/>
                </a:lnTo>
                <a:lnTo>
                  <a:pt x="8543" y="850"/>
                </a:lnTo>
                <a:lnTo>
                  <a:pt x="7596" y="1756"/>
                </a:lnTo>
                <a:cubicBezTo>
                  <a:pt x="7500" y="1708"/>
                  <a:pt x="7410" y="1660"/>
                  <a:pt x="7314" y="1618"/>
                </a:cubicBezTo>
                <a:lnTo>
                  <a:pt x="7299" y="1618"/>
                </a:lnTo>
                <a:cubicBezTo>
                  <a:pt x="7273" y="1603"/>
                  <a:pt x="7251" y="1590"/>
                  <a:pt x="7223" y="1583"/>
                </a:cubicBezTo>
                <a:cubicBezTo>
                  <a:pt x="7210" y="1577"/>
                  <a:pt x="7190" y="1570"/>
                  <a:pt x="7175" y="1562"/>
                </a:cubicBezTo>
                <a:cubicBezTo>
                  <a:pt x="7161" y="1555"/>
                  <a:pt x="7148" y="1548"/>
                  <a:pt x="7127" y="1542"/>
                </a:cubicBezTo>
                <a:cubicBezTo>
                  <a:pt x="7107" y="1535"/>
                  <a:pt x="7078" y="1529"/>
                  <a:pt x="7050" y="1514"/>
                </a:cubicBezTo>
                <a:cubicBezTo>
                  <a:pt x="7044" y="1514"/>
                  <a:pt x="7037" y="1514"/>
                  <a:pt x="7037" y="1507"/>
                </a:cubicBezTo>
                <a:cubicBezTo>
                  <a:pt x="6941" y="1472"/>
                  <a:pt x="6836" y="1446"/>
                  <a:pt x="6740" y="1417"/>
                </a:cubicBezTo>
                <a:lnTo>
                  <a:pt x="6670" y="104"/>
                </a:lnTo>
                <a:lnTo>
                  <a:pt x="57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8" name="Google Shape;16748;p54"/>
          <p:cNvSpPr/>
          <p:nvPr/>
        </p:nvSpPr>
        <p:spPr>
          <a:xfrm>
            <a:off x="5900750" y="-228952"/>
            <a:ext cx="3389900" cy="3390934"/>
          </a:xfrm>
          <a:custGeom>
            <a:avLst/>
            <a:gdLst/>
            <a:ahLst/>
            <a:cxnLst/>
            <a:rect l="l" t="t" r="r" b="b"/>
            <a:pathLst>
              <a:path w="21800" h="21807" extrusionOk="0">
                <a:moveTo>
                  <a:pt x="10900" y="35"/>
                </a:moveTo>
                <a:cubicBezTo>
                  <a:pt x="16891" y="35"/>
                  <a:pt x="21765" y="4915"/>
                  <a:pt x="21765" y="10906"/>
                </a:cubicBezTo>
                <a:cubicBezTo>
                  <a:pt x="21765" y="16893"/>
                  <a:pt x="16891" y="21771"/>
                  <a:pt x="10900" y="21771"/>
                </a:cubicBezTo>
                <a:cubicBezTo>
                  <a:pt x="4907" y="21771"/>
                  <a:pt x="35" y="16893"/>
                  <a:pt x="35" y="10906"/>
                </a:cubicBezTo>
                <a:cubicBezTo>
                  <a:pt x="35" y="4915"/>
                  <a:pt x="4907" y="35"/>
                  <a:pt x="10900" y="35"/>
                </a:cubicBezTo>
                <a:close/>
                <a:moveTo>
                  <a:pt x="10900" y="0"/>
                </a:moveTo>
                <a:cubicBezTo>
                  <a:pt x="9427" y="0"/>
                  <a:pt x="7997" y="290"/>
                  <a:pt x="6655" y="858"/>
                </a:cubicBezTo>
                <a:cubicBezTo>
                  <a:pt x="5356" y="1410"/>
                  <a:pt x="4189" y="2191"/>
                  <a:pt x="3193" y="3193"/>
                </a:cubicBezTo>
                <a:cubicBezTo>
                  <a:pt x="2191" y="4197"/>
                  <a:pt x="1404" y="5364"/>
                  <a:pt x="858" y="6663"/>
                </a:cubicBezTo>
                <a:cubicBezTo>
                  <a:pt x="284" y="8004"/>
                  <a:pt x="0" y="9435"/>
                  <a:pt x="0" y="10906"/>
                </a:cubicBezTo>
                <a:cubicBezTo>
                  <a:pt x="0" y="12379"/>
                  <a:pt x="284" y="13803"/>
                  <a:pt x="858" y="15151"/>
                </a:cubicBezTo>
                <a:cubicBezTo>
                  <a:pt x="1404" y="16443"/>
                  <a:pt x="2191" y="17611"/>
                  <a:pt x="3193" y="18613"/>
                </a:cubicBezTo>
                <a:cubicBezTo>
                  <a:pt x="4189" y="19615"/>
                  <a:pt x="5356" y="20403"/>
                  <a:pt x="6655" y="20950"/>
                </a:cubicBezTo>
                <a:cubicBezTo>
                  <a:pt x="7997" y="21516"/>
                  <a:pt x="9427" y="21806"/>
                  <a:pt x="10900" y="21806"/>
                </a:cubicBezTo>
                <a:cubicBezTo>
                  <a:pt x="12371" y="21806"/>
                  <a:pt x="13803" y="21516"/>
                  <a:pt x="15143" y="20950"/>
                </a:cubicBezTo>
                <a:cubicBezTo>
                  <a:pt x="16442" y="20403"/>
                  <a:pt x="17611" y="19615"/>
                  <a:pt x="18607" y="18613"/>
                </a:cubicBezTo>
                <a:cubicBezTo>
                  <a:pt x="19608" y="17611"/>
                  <a:pt x="20396" y="16443"/>
                  <a:pt x="20949" y="15151"/>
                </a:cubicBezTo>
                <a:cubicBezTo>
                  <a:pt x="21516" y="13803"/>
                  <a:pt x="21800" y="12379"/>
                  <a:pt x="21800" y="10906"/>
                </a:cubicBezTo>
                <a:cubicBezTo>
                  <a:pt x="21800" y="9435"/>
                  <a:pt x="21516" y="8004"/>
                  <a:pt x="20949" y="6663"/>
                </a:cubicBezTo>
                <a:cubicBezTo>
                  <a:pt x="20396" y="5364"/>
                  <a:pt x="19608" y="4197"/>
                  <a:pt x="18607" y="3193"/>
                </a:cubicBezTo>
                <a:cubicBezTo>
                  <a:pt x="17611" y="2191"/>
                  <a:pt x="16442" y="1410"/>
                  <a:pt x="15143" y="858"/>
                </a:cubicBezTo>
                <a:cubicBezTo>
                  <a:pt x="13803" y="290"/>
                  <a:pt x="12371" y="0"/>
                  <a:pt x="109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9" name="Google Shape;16749;p54"/>
          <p:cNvSpPr/>
          <p:nvPr/>
        </p:nvSpPr>
        <p:spPr>
          <a:xfrm>
            <a:off x="6097302" y="-31157"/>
            <a:ext cx="2996640" cy="2995504"/>
          </a:xfrm>
          <a:custGeom>
            <a:avLst/>
            <a:gdLst/>
            <a:ahLst/>
            <a:cxnLst/>
            <a:rect l="l" t="t" r="r" b="b"/>
            <a:pathLst>
              <a:path w="19271" h="19264" extrusionOk="0">
                <a:moveTo>
                  <a:pt x="9636" y="291"/>
                </a:moveTo>
                <a:cubicBezTo>
                  <a:pt x="14785" y="291"/>
                  <a:pt x="18980" y="4479"/>
                  <a:pt x="18980" y="9634"/>
                </a:cubicBezTo>
                <a:cubicBezTo>
                  <a:pt x="18980" y="14785"/>
                  <a:pt x="14785" y="18973"/>
                  <a:pt x="9636" y="18973"/>
                </a:cubicBezTo>
                <a:cubicBezTo>
                  <a:pt x="4487" y="18973"/>
                  <a:pt x="291" y="14785"/>
                  <a:pt x="291" y="9634"/>
                </a:cubicBezTo>
                <a:cubicBezTo>
                  <a:pt x="291" y="4479"/>
                  <a:pt x="4487" y="291"/>
                  <a:pt x="9636" y="291"/>
                </a:cubicBezTo>
                <a:close/>
                <a:moveTo>
                  <a:pt x="9636" y="0"/>
                </a:moveTo>
                <a:cubicBezTo>
                  <a:pt x="4321" y="0"/>
                  <a:pt x="0" y="4320"/>
                  <a:pt x="0" y="9634"/>
                </a:cubicBezTo>
                <a:cubicBezTo>
                  <a:pt x="0" y="14942"/>
                  <a:pt x="4321" y="19264"/>
                  <a:pt x="9636" y="19264"/>
                </a:cubicBezTo>
                <a:cubicBezTo>
                  <a:pt x="14951" y="19264"/>
                  <a:pt x="19270" y="14942"/>
                  <a:pt x="19270" y="9634"/>
                </a:cubicBezTo>
                <a:cubicBezTo>
                  <a:pt x="19270" y="4320"/>
                  <a:pt x="14951" y="0"/>
                  <a:pt x="96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50" name="Google Shape;16750;p54"/>
          <p:cNvSpPr/>
          <p:nvPr/>
        </p:nvSpPr>
        <p:spPr>
          <a:xfrm rot="10800000" flipH="1">
            <a:off x="1657700" y="4520100"/>
            <a:ext cx="5180700" cy="9567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51" name="Google Shape;16751;p54"/>
          <p:cNvSpPr/>
          <p:nvPr/>
        </p:nvSpPr>
        <p:spPr>
          <a:xfrm>
            <a:off x="3939973" y="4290231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56" name="Google Shape;16756;p55"/>
          <p:cNvSpPr txBox="1">
            <a:spLocks noGrp="1"/>
          </p:cNvSpPr>
          <p:nvPr>
            <p:ph type="title"/>
          </p:nvPr>
        </p:nvSpPr>
        <p:spPr>
          <a:xfrm>
            <a:off x="713225" y="1897500"/>
            <a:ext cx="7717800" cy="1361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4,498,300,000</a:t>
            </a:r>
            <a:endParaRPr>
              <a:cs typeface="B Nazanin" pitchFamily="2" charset="-78"/>
            </a:endParaRPr>
          </a:p>
        </p:txBody>
      </p:sp>
      <p:sp>
        <p:nvSpPr>
          <p:cNvPr id="16757" name="Google Shape;16757;p55"/>
          <p:cNvSpPr txBox="1">
            <a:spLocks noGrp="1"/>
          </p:cNvSpPr>
          <p:nvPr>
            <p:ph type="subTitle" idx="1"/>
          </p:nvPr>
        </p:nvSpPr>
        <p:spPr>
          <a:xfrm>
            <a:off x="1284000" y="3113450"/>
            <a:ext cx="6576000" cy="44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اعداد بزرگ توجه مخاطبان شما را جلب می کند</a:t>
            </a:r>
            <a:endParaRPr>
              <a:cs typeface="B Nazanin" pitchFamily="2" charset="-78"/>
            </a:endParaRPr>
          </a:p>
        </p:txBody>
      </p:sp>
      <p:sp>
        <p:nvSpPr>
          <p:cNvPr id="16758" name="Google Shape;16758;p55"/>
          <p:cNvSpPr/>
          <p:nvPr/>
        </p:nvSpPr>
        <p:spPr>
          <a:xfrm>
            <a:off x="1508200" y="824225"/>
            <a:ext cx="543940" cy="571857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59" name="Google Shape;16759;p55"/>
          <p:cNvSpPr/>
          <p:nvPr/>
        </p:nvSpPr>
        <p:spPr>
          <a:xfrm>
            <a:off x="-420650" y="-631550"/>
            <a:ext cx="2342100" cy="23421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47" name="Google Shape;16147;p3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solidFill>
                  <a:schemeClr val="lt1"/>
                </a:solidFill>
                <a:cs typeface="B Nazanin" pitchFamily="2" charset="-78"/>
              </a:rPr>
              <a:t>محتویات این قالب</a:t>
            </a:r>
            <a:endParaRPr>
              <a:solidFill>
                <a:schemeClr val="lt1"/>
              </a:solidFill>
              <a:cs typeface="B Nazanin" pitchFamily="2" charset="-78"/>
            </a:endParaRPr>
          </a:p>
        </p:txBody>
      </p:sp>
      <p:sp>
        <p:nvSpPr>
          <p:cNvPr id="16148" name="Google Shape;16148;p38"/>
          <p:cNvSpPr txBox="1">
            <a:spLocks noGrp="1"/>
          </p:cNvSpPr>
          <p:nvPr>
            <p:ph type="body" idx="1"/>
          </p:nvPr>
        </p:nvSpPr>
        <p:spPr>
          <a:xfrm>
            <a:off x="720000" y="1091526"/>
            <a:ext cx="7704000" cy="41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>
              <a:buNone/>
            </a:pPr>
            <a:r>
              <a:rPr lang="fa-IR" dirty="0">
                <a:cs typeface="B Nazanin" pitchFamily="2" charset="-78"/>
              </a:rPr>
              <a:t>پس از اتمام ویرایش ارائه، می توانید این اسلاید را حذف کنید</a:t>
            </a:r>
            <a:endParaRPr>
              <a:cs typeface="B Nazanin" pitchFamily="2" charset="-78"/>
            </a:endParaRPr>
          </a:p>
        </p:txBody>
      </p:sp>
      <p:graphicFrame>
        <p:nvGraphicFramePr>
          <p:cNvPr id="16149" name="Google Shape;16149;p38"/>
          <p:cNvGraphicFramePr/>
          <p:nvPr/>
        </p:nvGraphicFramePr>
        <p:xfrm>
          <a:off x="720000" y="1582015"/>
          <a:ext cx="7704000" cy="2547000"/>
        </p:xfrm>
        <a:graphic>
          <a:graphicData uri="http://schemas.openxmlformats.org/drawingml/2006/table">
            <a:tbl>
              <a:tblPr>
                <a:noFill/>
                <a:tableStyleId>{E15B1248-D568-421F-8144-7362B76C3F16}</a:tableStyleId>
              </a:tblPr>
              <a:tblGrid>
                <a:gridCol w="2606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97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45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dirty="0">
                          <a:solidFill>
                            <a:schemeClr val="dk1"/>
                          </a:solidFill>
                          <a:uFill>
                            <a:noFill/>
                          </a:u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فونت ها</a:t>
                      </a:r>
                      <a:endParaRPr sz="1100" b="1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برای مشاهده صحیح این قالب در پاورپوینت فونت هایی که استفاده کردیم را دانلود و نصب کنید</a:t>
                      </a:r>
                      <a:endParaRPr sz="100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45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dirty="0">
                          <a:solidFill>
                            <a:schemeClr val="dk1"/>
                          </a:solidFill>
                          <a:uFill>
                            <a:noFill/>
                          </a:u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منابع استفاده شده و جایگزین</a:t>
                      </a:r>
                      <a:r>
                        <a:rPr lang="fa-IR" sz="1100" b="1" baseline="0" dirty="0">
                          <a:solidFill>
                            <a:schemeClr val="dk1"/>
                          </a:solidFill>
                          <a:uFill>
                            <a:noFill/>
                          </a:u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 ها</a:t>
                      </a:r>
                      <a:r>
                        <a:rPr lang="en-US" sz="1100" b="1" dirty="0">
                          <a:solidFill>
                            <a:schemeClr val="dk1"/>
                          </a:solidFill>
                          <a:uFill>
                            <a:noFill/>
                          </a:u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 </a:t>
                      </a:r>
                      <a:endParaRPr sz="1100" b="1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مجموعه ای از منابع گرافیکی که برای استفاده در این ارائه مناسب هستند</a:t>
                      </a:r>
                      <a:endParaRPr sz="100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45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dirty="0">
                          <a:solidFill>
                            <a:schemeClr val="dk1"/>
                          </a:solidFill>
                          <a:uFill>
                            <a:noFill/>
                          </a:u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اسلاید با تشکر</a:t>
                      </a:r>
                      <a:endParaRPr sz="1100" b="1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شما باید آن را نگه دارید تا اعتبار مناسب برای طراحی ما داده شود</a:t>
                      </a:r>
                      <a:endParaRPr sz="100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45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dirty="0">
                          <a:solidFill>
                            <a:schemeClr val="dk1"/>
                          </a:solidFill>
                          <a:uFill>
                            <a:noFill/>
                          </a:u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رنگ ها</a:t>
                      </a:r>
                      <a:endParaRPr lang="en-US" sz="1100" b="1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تمام رنگ های استفاده شده در این ارائه</a:t>
                      </a:r>
                      <a:endParaRPr sz="100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45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dirty="0">
                          <a:solidFill>
                            <a:schemeClr val="dk1"/>
                          </a:solidFill>
                          <a:uFill>
                            <a:noFill/>
                          </a:u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آیکون ها و منابع اینفوگرافیک</a:t>
                      </a:r>
                      <a:endParaRPr sz="1100" b="1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اینها را می توان در قالب استفاده کرد و اندازه و رنگ آنها را می توان ویرایش کرد</a:t>
                      </a:r>
                      <a:endParaRPr sz="100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45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100" b="1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تم ارائه قابل ویرایش</a:t>
                      </a:r>
                      <a:endParaRPr sz="1100" b="1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fa-IR" sz="1000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می توانید اسلایدهای اصلی را به راحتی ویرایش کنید. برای اطلاعات بیشتر اینجا را کلیک کنید</a:t>
                      </a:r>
                      <a:endParaRPr sz="1000" b="1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0" marB="0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6150" name="Google Shape;16150;p38"/>
          <p:cNvSpPr txBox="1"/>
          <p:nvPr/>
        </p:nvSpPr>
        <p:spPr>
          <a:xfrm>
            <a:off x="1328413" y="4231399"/>
            <a:ext cx="3000000" cy="37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900" b="1" u="sng">
              <a:solidFill>
                <a:schemeClr val="dk2"/>
              </a:solidFill>
              <a:latin typeface="Poppins"/>
              <a:ea typeface="Poppins"/>
              <a:cs typeface="B Nazanin" pitchFamily="2" charset="-78"/>
              <a:sym typeface="Poppins"/>
            </a:endParaRPr>
          </a:p>
        </p:txBody>
      </p:sp>
      <p:sp>
        <p:nvSpPr>
          <p:cNvPr id="16151" name="Google Shape;16151;p38"/>
          <p:cNvSpPr txBox="1"/>
          <p:nvPr/>
        </p:nvSpPr>
        <p:spPr>
          <a:xfrm>
            <a:off x="4815588" y="4231399"/>
            <a:ext cx="3000000" cy="37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900" b="1">
              <a:solidFill>
                <a:schemeClr val="dk2"/>
              </a:solidFill>
              <a:latin typeface="Poppins"/>
              <a:ea typeface="Poppins"/>
              <a:cs typeface="B Nazanin" pitchFamily="2" charset="-78"/>
              <a:sym typeface="Poppins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4" name="Google Shape;16764;p56"/>
          <p:cNvSpPr/>
          <p:nvPr/>
        </p:nvSpPr>
        <p:spPr>
          <a:xfrm>
            <a:off x="1023756" y="1300525"/>
            <a:ext cx="1930800" cy="1930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765" name="Google Shape;16765;p56"/>
          <p:cNvSpPr txBox="1">
            <a:spLocks noGrp="1"/>
          </p:cNvSpPr>
          <p:nvPr>
            <p:ph type="title"/>
          </p:nvPr>
        </p:nvSpPr>
        <p:spPr>
          <a:xfrm>
            <a:off x="528089" y="53533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مشخصات دانشجویی</a:t>
            </a:r>
            <a:endParaRPr>
              <a:cs typeface="B Nazanin" pitchFamily="2" charset="-78"/>
            </a:endParaRPr>
          </a:p>
        </p:txBody>
      </p:sp>
      <p:sp>
        <p:nvSpPr>
          <p:cNvPr id="16766" name="Google Shape;16766;p56"/>
          <p:cNvSpPr txBox="1">
            <a:spLocks noGrp="1"/>
          </p:cNvSpPr>
          <p:nvPr>
            <p:ph type="subTitle" idx="4294967295"/>
          </p:nvPr>
        </p:nvSpPr>
        <p:spPr>
          <a:xfrm>
            <a:off x="719999" y="3754028"/>
            <a:ext cx="253830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dirty="0">
                <a:cs typeface="B Nazanin" pitchFamily="2" charset="-78"/>
              </a:rPr>
              <a:t>در اینجا می توانید کمی در مورد این شخص صحبت کنید</a:t>
            </a:r>
            <a:endParaRPr>
              <a:cs typeface="B Nazanin" pitchFamily="2" charset="-78"/>
            </a:endParaRPr>
          </a:p>
        </p:txBody>
      </p:sp>
      <p:sp>
        <p:nvSpPr>
          <p:cNvPr id="16767" name="Google Shape;16767;p56"/>
          <p:cNvSpPr txBox="1">
            <a:spLocks noGrp="1"/>
          </p:cNvSpPr>
          <p:nvPr>
            <p:ph type="subTitle" idx="4294967295"/>
          </p:nvPr>
        </p:nvSpPr>
        <p:spPr>
          <a:xfrm>
            <a:off x="719999" y="3399204"/>
            <a:ext cx="2538300" cy="4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en-US" sz="2400" dirty="0">
                <a:cs typeface="B Nazanin" pitchFamily="2" charset="-78"/>
              </a:rPr>
              <a:t> </a:t>
            </a:r>
            <a:r>
              <a:rPr lang="fa-IR" sz="2400" dirty="0">
                <a:cs typeface="B Nazanin" pitchFamily="2" charset="-78"/>
              </a:rPr>
              <a:t>نام شخص</a:t>
            </a:r>
            <a:endParaRPr sz="2400"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pic>
        <p:nvPicPr>
          <p:cNvPr id="16768" name="Google Shape;16768;p56"/>
          <p:cNvPicPr preferRelativeResize="0"/>
          <p:nvPr/>
        </p:nvPicPr>
        <p:blipFill rotWithShape="1">
          <a:blip r:embed="rId3">
            <a:alphaModFix/>
          </a:blip>
          <a:srcRect l="17013" t="6253" r="25018" b="6645"/>
          <a:stretch/>
        </p:blipFill>
        <p:spPr>
          <a:xfrm>
            <a:off x="1185156" y="1461925"/>
            <a:ext cx="1608000" cy="1608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6769" name="Google Shape;16769;p56"/>
          <p:cNvSpPr txBox="1">
            <a:spLocks noGrp="1"/>
          </p:cNvSpPr>
          <p:nvPr>
            <p:ph type="subTitle" idx="4294967295"/>
          </p:nvPr>
        </p:nvSpPr>
        <p:spPr>
          <a:xfrm>
            <a:off x="3159267" y="1379549"/>
            <a:ext cx="4993800" cy="117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115000"/>
              </a:lnSpc>
            </a:pPr>
            <a:r>
              <a:rPr lang="fa-IR" dirty="0">
                <a:cs typeface="B Nazanin" pitchFamily="2" charset="-78"/>
              </a:rPr>
              <a:t>  اسلاید متنی را برای پاور خود تنظیم کنید</a:t>
            </a:r>
          </a:p>
          <a:p>
            <a:pPr lvl="0" algn="r" rtl="1">
              <a:lnSpc>
                <a:spcPct val="115000"/>
              </a:lnSpc>
            </a:pPr>
            <a:r>
              <a:rPr lang="fa-IR" dirty="0">
                <a:cs typeface="B Nazanin" pitchFamily="2" charset="-78"/>
              </a:rPr>
              <a:t>  اسلاید متنی را برای پاور خود تنظیم کنید</a:t>
            </a:r>
          </a:p>
          <a:p>
            <a:pPr lvl="0" algn="r" rtl="1">
              <a:lnSpc>
                <a:spcPct val="115000"/>
              </a:lnSpc>
            </a:pPr>
            <a:r>
              <a:rPr lang="fa-IR" dirty="0">
                <a:cs typeface="B Nazanin" pitchFamily="2" charset="-78"/>
              </a:rPr>
              <a:t> 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770" name="Google Shape;16770;p56"/>
          <p:cNvSpPr txBox="1">
            <a:spLocks noGrp="1"/>
          </p:cNvSpPr>
          <p:nvPr>
            <p:ph type="subTitle" idx="4294967295"/>
          </p:nvPr>
        </p:nvSpPr>
        <p:spPr>
          <a:xfrm>
            <a:off x="4680502" y="2854912"/>
            <a:ext cx="8520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30%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6771" name="Google Shape;16771;p56"/>
          <p:cNvSpPr txBox="1">
            <a:spLocks noGrp="1"/>
          </p:cNvSpPr>
          <p:nvPr>
            <p:ph type="subTitle" idx="4294967295"/>
          </p:nvPr>
        </p:nvSpPr>
        <p:spPr>
          <a:xfrm>
            <a:off x="4123552" y="3821761"/>
            <a:ext cx="2153070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115000"/>
              </a:lnSpc>
            </a:pPr>
            <a:r>
              <a:rPr lang="fa-IR" dirty="0">
                <a:cs typeface="B Nazanin" pitchFamily="2" charset="-78"/>
              </a:rPr>
              <a:t>  اسلاید متنی را برای پاور خود تنظیم کنید</a:t>
            </a:r>
          </a:p>
        </p:txBody>
      </p:sp>
      <p:sp>
        <p:nvSpPr>
          <p:cNvPr id="16772" name="Google Shape;16772;p56"/>
          <p:cNvSpPr txBox="1">
            <a:spLocks noGrp="1"/>
          </p:cNvSpPr>
          <p:nvPr>
            <p:ph type="subTitle" idx="4294967295"/>
          </p:nvPr>
        </p:nvSpPr>
        <p:spPr>
          <a:xfrm>
            <a:off x="4123552" y="3467237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en-US" sz="2400" dirty="0">
                <a:cs typeface="B Nazanin" pitchFamily="2" charset="-78"/>
              </a:rPr>
              <a:t> </a:t>
            </a:r>
            <a:r>
              <a:rPr lang="fa-IR" sz="2400" dirty="0">
                <a:cs typeface="B Nazanin" pitchFamily="2" charset="-78"/>
              </a:rPr>
              <a:t>موضوع</a:t>
            </a:r>
            <a:endParaRPr sz="2400"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6773" name="Google Shape;16773;p56"/>
          <p:cNvSpPr txBox="1">
            <a:spLocks noGrp="1"/>
          </p:cNvSpPr>
          <p:nvPr>
            <p:ph type="subTitle" idx="4294967295"/>
          </p:nvPr>
        </p:nvSpPr>
        <p:spPr>
          <a:xfrm>
            <a:off x="6925319" y="2854912"/>
            <a:ext cx="8520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70%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6774" name="Google Shape;16774;p56"/>
          <p:cNvSpPr txBox="1">
            <a:spLocks noGrp="1"/>
          </p:cNvSpPr>
          <p:nvPr>
            <p:ph type="subTitle" idx="4294967295"/>
          </p:nvPr>
        </p:nvSpPr>
        <p:spPr>
          <a:xfrm>
            <a:off x="6526412" y="3833050"/>
            <a:ext cx="2233765" cy="60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115000"/>
              </a:lnSpc>
            </a:pPr>
            <a:r>
              <a:rPr lang="fa-IR" dirty="0">
                <a:cs typeface="B Nazanin" pitchFamily="2" charset="-78"/>
              </a:rPr>
              <a:t> اسلاید متنی را برای پاور خود تنظیم کنید</a:t>
            </a:r>
          </a:p>
        </p:txBody>
      </p:sp>
      <p:sp>
        <p:nvSpPr>
          <p:cNvPr id="16775" name="Google Shape;16775;p56"/>
          <p:cNvSpPr txBox="1">
            <a:spLocks noGrp="1"/>
          </p:cNvSpPr>
          <p:nvPr>
            <p:ph type="subTitle" idx="4294967295"/>
          </p:nvPr>
        </p:nvSpPr>
        <p:spPr>
          <a:xfrm>
            <a:off x="6368369" y="3466937"/>
            <a:ext cx="1965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en-US" sz="2400" dirty="0">
                <a:cs typeface="B Nazanin" pitchFamily="2" charset="-78"/>
              </a:rPr>
              <a:t> </a:t>
            </a:r>
            <a:r>
              <a:rPr lang="fa-IR" sz="2400" dirty="0">
                <a:cs typeface="B Nazanin" pitchFamily="2" charset="-78"/>
              </a:rPr>
              <a:t>موضوع</a:t>
            </a:r>
            <a:endParaRPr sz="2400"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6776" name="Google Shape;16776;p56"/>
          <p:cNvSpPr/>
          <p:nvPr/>
        </p:nvSpPr>
        <p:spPr>
          <a:xfrm>
            <a:off x="3150508" y="4411151"/>
            <a:ext cx="460827" cy="484479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1" name="Google Shape;16781;p57"/>
          <p:cNvSpPr txBox="1">
            <a:spLocks noGrp="1"/>
          </p:cNvSpPr>
          <p:nvPr>
            <p:ph type="subTitle" idx="1"/>
          </p:nvPr>
        </p:nvSpPr>
        <p:spPr>
          <a:xfrm>
            <a:off x="2223600" y="1283125"/>
            <a:ext cx="4696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/>
            <a:r>
              <a:rPr lang="fa-IR" dirty="0">
                <a:cs typeface="B Nazanin" pitchFamily="2" charset="-78"/>
              </a:rPr>
              <a:t>اعداد می توانند به ارائه ی شما جذابیت ببخشند</a:t>
            </a:r>
            <a:endParaRPr>
              <a:cs typeface="B Nazanin" pitchFamily="2" charset="-78"/>
            </a:endParaRPr>
          </a:p>
        </p:txBody>
      </p:sp>
      <p:sp>
        <p:nvSpPr>
          <p:cNvPr id="16782" name="Google Shape;16782;p57"/>
          <p:cNvSpPr txBox="1">
            <a:spLocks noGrp="1"/>
          </p:cNvSpPr>
          <p:nvPr>
            <p:ph type="title"/>
          </p:nvPr>
        </p:nvSpPr>
        <p:spPr>
          <a:xfrm>
            <a:off x="2223600" y="539500"/>
            <a:ext cx="46968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9h 55m 23s</a:t>
            </a:r>
            <a:endParaRPr>
              <a:cs typeface="B Nazanin" pitchFamily="2" charset="-78"/>
            </a:endParaRPr>
          </a:p>
        </p:txBody>
      </p:sp>
      <p:sp>
        <p:nvSpPr>
          <p:cNvPr id="16783" name="Google Shape;16783;p57"/>
          <p:cNvSpPr txBox="1">
            <a:spLocks noGrp="1"/>
          </p:cNvSpPr>
          <p:nvPr>
            <p:ph type="title" idx="2"/>
          </p:nvPr>
        </p:nvSpPr>
        <p:spPr>
          <a:xfrm>
            <a:off x="2223600" y="2017683"/>
            <a:ext cx="46968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333,000</a:t>
            </a:r>
            <a:endParaRPr>
              <a:cs typeface="B Nazanin" pitchFamily="2" charset="-78"/>
            </a:endParaRPr>
          </a:p>
        </p:txBody>
      </p:sp>
      <p:sp>
        <p:nvSpPr>
          <p:cNvPr id="16784" name="Google Shape;16784;p57"/>
          <p:cNvSpPr txBox="1">
            <a:spLocks noGrp="1"/>
          </p:cNvSpPr>
          <p:nvPr>
            <p:ph type="subTitle" idx="3"/>
          </p:nvPr>
        </p:nvSpPr>
        <p:spPr>
          <a:xfrm>
            <a:off x="2223600" y="2758914"/>
            <a:ext cx="46968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 algn="ctr" rtl="1"/>
            <a:r>
              <a:rPr lang="fa-IR" dirty="0">
                <a:cs typeface="B Nazanin" pitchFamily="2" charset="-78"/>
              </a:rPr>
              <a:t> اعداد می توانند به ارائه ی شما جذابیت ببخشند</a:t>
            </a:r>
          </a:p>
        </p:txBody>
      </p:sp>
      <p:sp>
        <p:nvSpPr>
          <p:cNvPr id="16785" name="Google Shape;16785;p57"/>
          <p:cNvSpPr txBox="1">
            <a:spLocks noGrp="1"/>
          </p:cNvSpPr>
          <p:nvPr>
            <p:ph type="title" idx="4"/>
          </p:nvPr>
        </p:nvSpPr>
        <p:spPr>
          <a:xfrm>
            <a:off x="2223600" y="3495867"/>
            <a:ext cx="46968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386,000 km</a:t>
            </a:r>
            <a:endParaRPr>
              <a:cs typeface="B Nazanin" pitchFamily="2" charset="-78"/>
            </a:endParaRPr>
          </a:p>
        </p:txBody>
      </p:sp>
      <p:sp>
        <p:nvSpPr>
          <p:cNvPr id="16786" name="Google Shape;16786;p57"/>
          <p:cNvSpPr txBox="1">
            <a:spLocks noGrp="1"/>
          </p:cNvSpPr>
          <p:nvPr>
            <p:ph type="subTitle" idx="5"/>
          </p:nvPr>
        </p:nvSpPr>
        <p:spPr>
          <a:xfrm>
            <a:off x="2223600" y="4234703"/>
            <a:ext cx="4696800" cy="36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/>
            <a:r>
              <a:rPr lang="fa-IR" dirty="0">
                <a:cs typeface="B Nazanin" pitchFamily="2" charset="-78"/>
              </a:rPr>
              <a:t>اعداد می توانند به ارائه ی شما جذابیت ببخشند</a:t>
            </a:r>
          </a:p>
        </p:txBody>
      </p:sp>
      <p:sp>
        <p:nvSpPr>
          <p:cNvPr id="16787" name="Google Shape;16787;p57"/>
          <p:cNvSpPr/>
          <p:nvPr/>
        </p:nvSpPr>
        <p:spPr>
          <a:xfrm>
            <a:off x="7570150" y="3256950"/>
            <a:ext cx="1892100" cy="18921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88" name="Google Shape;16788;p57"/>
          <p:cNvSpPr/>
          <p:nvPr/>
        </p:nvSpPr>
        <p:spPr>
          <a:xfrm>
            <a:off x="1685950" y="749503"/>
            <a:ext cx="331869" cy="348901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789" name="Google Shape;16789;p57"/>
          <p:cNvSpPr/>
          <p:nvPr/>
        </p:nvSpPr>
        <p:spPr>
          <a:xfrm>
            <a:off x="1685950" y="2227692"/>
            <a:ext cx="331869" cy="348901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790" name="Google Shape;16790;p57"/>
          <p:cNvSpPr/>
          <p:nvPr/>
        </p:nvSpPr>
        <p:spPr>
          <a:xfrm>
            <a:off x="1685950" y="3705881"/>
            <a:ext cx="331869" cy="348901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5" name="Google Shape;16795;p58"/>
          <p:cNvSpPr/>
          <p:nvPr/>
        </p:nvSpPr>
        <p:spPr>
          <a:xfrm>
            <a:off x="720000" y="1698169"/>
            <a:ext cx="1042200" cy="10422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796" name="Google Shape;16796;p58"/>
          <p:cNvSpPr/>
          <p:nvPr/>
        </p:nvSpPr>
        <p:spPr>
          <a:xfrm>
            <a:off x="3395725" y="1698169"/>
            <a:ext cx="1042200" cy="10422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797" name="Google Shape;16797;p58"/>
          <p:cNvSpPr/>
          <p:nvPr/>
        </p:nvSpPr>
        <p:spPr>
          <a:xfrm>
            <a:off x="6071449" y="1698169"/>
            <a:ext cx="1042200" cy="10422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798" name="Google Shape;16798;p58"/>
          <p:cNvSpPr txBox="1">
            <a:spLocks noGrp="1"/>
          </p:cNvSpPr>
          <p:nvPr>
            <p:ph type="title" idx="4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از چند درصد استفاده کنیم</a:t>
            </a:r>
            <a:endParaRPr>
              <a:cs typeface="B Nazanin" pitchFamily="2" charset="-78"/>
            </a:endParaRPr>
          </a:p>
        </p:txBody>
      </p:sp>
      <p:sp>
        <p:nvSpPr>
          <p:cNvPr id="16799" name="Google Shape;16799;p58"/>
          <p:cNvSpPr txBox="1">
            <a:spLocks noGrp="1"/>
          </p:cNvSpPr>
          <p:nvPr>
            <p:ph type="title" idx="2"/>
          </p:nvPr>
        </p:nvSpPr>
        <p:spPr>
          <a:xfrm>
            <a:off x="4586525" y="2015863"/>
            <a:ext cx="1042500" cy="4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50%</a:t>
            </a:r>
            <a:endParaRPr>
              <a:cs typeface="B Nazanin" pitchFamily="2" charset="-78"/>
            </a:endParaRPr>
          </a:p>
        </p:txBody>
      </p:sp>
      <p:sp>
        <p:nvSpPr>
          <p:cNvPr id="16800" name="Google Shape;16800;p58"/>
          <p:cNvSpPr txBox="1">
            <a:spLocks noGrp="1"/>
          </p:cNvSpPr>
          <p:nvPr>
            <p:ph type="title" idx="3"/>
          </p:nvPr>
        </p:nvSpPr>
        <p:spPr>
          <a:xfrm>
            <a:off x="7262249" y="2015863"/>
            <a:ext cx="1042500" cy="4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75%</a:t>
            </a:r>
            <a:endParaRPr>
              <a:cs typeface="B Nazanin" pitchFamily="2" charset="-78"/>
            </a:endParaRPr>
          </a:p>
        </p:txBody>
      </p:sp>
      <p:sp>
        <p:nvSpPr>
          <p:cNvPr id="16801" name="Google Shape;16801;p58"/>
          <p:cNvSpPr txBox="1">
            <a:spLocks noGrp="1"/>
          </p:cNvSpPr>
          <p:nvPr>
            <p:ph type="title"/>
          </p:nvPr>
        </p:nvSpPr>
        <p:spPr>
          <a:xfrm>
            <a:off x="1910200" y="2015875"/>
            <a:ext cx="1042200" cy="4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25%</a:t>
            </a:r>
            <a:endParaRPr>
              <a:cs typeface="B Nazanin" pitchFamily="2" charset="-78"/>
            </a:endParaRPr>
          </a:p>
        </p:txBody>
      </p:sp>
      <p:sp>
        <p:nvSpPr>
          <p:cNvPr id="16802" name="Google Shape;16802;p58"/>
          <p:cNvSpPr txBox="1">
            <a:spLocks noGrp="1"/>
          </p:cNvSpPr>
          <p:nvPr>
            <p:ph type="subTitle" idx="1"/>
          </p:nvPr>
        </p:nvSpPr>
        <p:spPr>
          <a:xfrm>
            <a:off x="713225" y="3281425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پاورپوینت </a:t>
            </a:r>
            <a:r>
              <a:rPr lang="fa-IR" dirty="0">
                <a:cs typeface="B Nazanin" pitchFamily="2" charset="-78"/>
              </a:rPr>
              <a:t>مهدسی صنایع </a:t>
            </a:r>
            <a:r>
              <a:rPr lang="ar-SA" dirty="0">
                <a:cs typeface="B Nazanin" pitchFamily="2" charset="-78"/>
              </a:rPr>
              <a:t>قابل ویرایش می باشد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803" name="Google Shape;16803;p58"/>
          <p:cNvSpPr txBox="1">
            <a:spLocks noGrp="1"/>
          </p:cNvSpPr>
          <p:nvPr>
            <p:ph type="subTitle" idx="5"/>
          </p:nvPr>
        </p:nvSpPr>
        <p:spPr>
          <a:xfrm>
            <a:off x="713225" y="2926600"/>
            <a:ext cx="2366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itchFamily="2" charset="-78"/>
              </a:rPr>
              <a:t>عنوان متن</a:t>
            </a:r>
            <a:endParaRPr>
              <a:cs typeface="B Nazanin" pitchFamily="2" charset="-78"/>
            </a:endParaRPr>
          </a:p>
        </p:txBody>
      </p:sp>
      <p:sp>
        <p:nvSpPr>
          <p:cNvPr id="16804" name="Google Shape;16804;p58"/>
          <p:cNvSpPr txBox="1">
            <a:spLocks noGrp="1"/>
          </p:cNvSpPr>
          <p:nvPr>
            <p:ph type="subTitle" idx="6"/>
          </p:nvPr>
        </p:nvSpPr>
        <p:spPr>
          <a:xfrm>
            <a:off x="3388950" y="3281425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پاورپوینت </a:t>
            </a:r>
            <a:r>
              <a:rPr lang="fa-IR" dirty="0">
                <a:cs typeface="B Nazanin" pitchFamily="2" charset="-78"/>
              </a:rPr>
              <a:t>مهدسی صنایع </a:t>
            </a:r>
            <a:r>
              <a:rPr lang="ar-SA" dirty="0">
                <a:cs typeface="B Nazanin" pitchFamily="2" charset="-78"/>
              </a:rPr>
              <a:t>قابل ویرایش می باشد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805" name="Google Shape;16805;p58"/>
          <p:cNvSpPr txBox="1">
            <a:spLocks noGrp="1"/>
          </p:cNvSpPr>
          <p:nvPr>
            <p:ph type="subTitle" idx="7"/>
          </p:nvPr>
        </p:nvSpPr>
        <p:spPr>
          <a:xfrm>
            <a:off x="3388950" y="2926600"/>
            <a:ext cx="2366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عنوان متن</a:t>
            </a:r>
          </a:p>
        </p:txBody>
      </p:sp>
      <p:sp>
        <p:nvSpPr>
          <p:cNvPr id="16806" name="Google Shape;16806;p58"/>
          <p:cNvSpPr txBox="1">
            <a:spLocks noGrp="1"/>
          </p:cNvSpPr>
          <p:nvPr>
            <p:ph type="subTitle" idx="8"/>
          </p:nvPr>
        </p:nvSpPr>
        <p:spPr>
          <a:xfrm>
            <a:off x="6064674" y="3281425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پاورپوینت </a:t>
            </a:r>
            <a:r>
              <a:rPr lang="fa-IR" dirty="0">
                <a:cs typeface="B Nazanin" pitchFamily="2" charset="-78"/>
              </a:rPr>
              <a:t>مهدسی صنایع </a:t>
            </a:r>
            <a:r>
              <a:rPr lang="ar-SA" dirty="0">
                <a:cs typeface="B Nazanin" pitchFamily="2" charset="-78"/>
              </a:rPr>
              <a:t>قابل</a:t>
            </a:r>
            <a:r>
              <a:rPr lang="fa-IR" dirty="0">
                <a:cs typeface="B Nazanin" pitchFamily="2" charset="-78"/>
              </a:rPr>
              <a:t> </a:t>
            </a:r>
            <a:r>
              <a:rPr lang="ar-SA" dirty="0">
                <a:cs typeface="B Nazanin" pitchFamily="2" charset="-78"/>
              </a:rPr>
              <a:t>ویرایش می باشد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807" name="Google Shape;16807;p58"/>
          <p:cNvSpPr txBox="1">
            <a:spLocks noGrp="1"/>
          </p:cNvSpPr>
          <p:nvPr>
            <p:ph type="subTitle" idx="9"/>
          </p:nvPr>
        </p:nvSpPr>
        <p:spPr>
          <a:xfrm>
            <a:off x="6064674" y="2926600"/>
            <a:ext cx="2366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 algn="r" rtl="1"/>
            <a:r>
              <a:rPr lang="fa-IR" dirty="0">
                <a:cs typeface="B Nazanin" pitchFamily="2" charset="-78"/>
              </a:rPr>
              <a:t>عنوان متن</a:t>
            </a:r>
          </a:p>
        </p:txBody>
      </p:sp>
      <p:sp>
        <p:nvSpPr>
          <p:cNvPr id="16808" name="Google Shape;16808;p58"/>
          <p:cNvSpPr/>
          <p:nvPr/>
        </p:nvSpPr>
        <p:spPr>
          <a:xfrm>
            <a:off x="901305" y="1879474"/>
            <a:ext cx="679500" cy="6795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809" name="Google Shape;16809;p58"/>
          <p:cNvSpPr/>
          <p:nvPr/>
        </p:nvSpPr>
        <p:spPr>
          <a:xfrm>
            <a:off x="901431" y="1879474"/>
            <a:ext cx="679200" cy="679200"/>
          </a:xfrm>
          <a:prstGeom prst="pie">
            <a:avLst>
              <a:gd name="adj1" fmla="val 0"/>
              <a:gd name="adj2" fmla="val 16200000"/>
            </a:avLst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810" name="Google Shape;16810;p58"/>
          <p:cNvSpPr/>
          <p:nvPr/>
        </p:nvSpPr>
        <p:spPr>
          <a:xfrm>
            <a:off x="3577030" y="1879474"/>
            <a:ext cx="679500" cy="6795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811" name="Google Shape;16811;p58"/>
          <p:cNvSpPr/>
          <p:nvPr/>
        </p:nvSpPr>
        <p:spPr>
          <a:xfrm>
            <a:off x="6252754" y="1879474"/>
            <a:ext cx="679500" cy="679500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812" name="Google Shape;16812;p58"/>
          <p:cNvSpPr/>
          <p:nvPr/>
        </p:nvSpPr>
        <p:spPr>
          <a:xfrm rot="5400000">
            <a:off x="3577283" y="1879474"/>
            <a:ext cx="679200" cy="679200"/>
          </a:xfrm>
          <a:prstGeom prst="pie">
            <a:avLst>
              <a:gd name="adj1" fmla="val 21581086"/>
              <a:gd name="adj2" fmla="val 10817463"/>
            </a:avLst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813" name="Google Shape;16813;p58"/>
          <p:cNvSpPr/>
          <p:nvPr/>
        </p:nvSpPr>
        <p:spPr>
          <a:xfrm rot="5400000">
            <a:off x="6252890" y="1879474"/>
            <a:ext cx="679318" cy="679318"/>
          </a:xfrm>
          <a:prstGeom prst="pie">
            <a:avLst>
              <a:gd name="adj1" fmla="val 5315612"/>
              <a:gd name="adj2" fmla="val 10817463"/>
            </a:avLst>
          </a:pr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8" name="Google Shape;16818;p5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دسترسی به دوره</a:t>
            </a:r>
            <a:endParaRPr>
              <a:cs typeface="B Nazanin" pitchFamily="2" charset="-78"/>
            </a:endParaRPr>
          </a:p>
        </p:txBody>
      </p:sp>
      <p:graphicFrame>
        <p:nvGraphicFramePr>
          <p:cNvPr id="16819" name="Google Shape;16819;p59"/>
          <p:cNvGraphicFramePr/>
          <p:nvPr/>
        </p:nvGraphicFramePr>
        <p:xfrm>
          <a:off x="719988" y="1258060"/>
          <a:ext cx="7704000" cy="3169900"/>
        </p:xfrm>
        <a:graphic>
          <a:graphicData uri="http://schemas.openxmlformats.org/drawingml/2006/table">
            <a:tbl>
              <a:tblPr>
                <a:noFill/>
                <a:tableStyleId>{95953613-1FA4-40E3-AEEE-AC049E110852}</a:tableStyleId>
              </a:tblPr>
              <a:tblGrid>
                <a:gridCol w="22194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824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0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602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نوع دسترسی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ترجیح دسترسی</a:t>
                      </a:r>
                      <a:endParaRPr lang="en-US" sz="1600" dirty="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 </a:t>
                      </a: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علامت پذیرش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42700">
                <a:tc>
                  <a:txBody>
                    <a:bodyPr/>
                    <a:lstStyle/>
                    <a:p>
                      <a:pPr marL="0" lvl="0" indent="0" algn="ct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گواهینامه متوسطه + آزمون ورودی دانشگاه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نقشه فنی (0.2)</a:t>
                      </a:r>
                    </a:p>
                    <a:p>
                      <a:pPr marL="0" lvl="0" indent="0" algn="ct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فیزیک (0.2)</a:t>
                      </a:r>
                    </a:p>
                    <a:p>
                      <a:pPr marL="0" lvl="0" indent="0" algn="ct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ریاضیات (0.2)</a:t>
                      </a:r>
                    </a:p>
                    <a:p>
                      <a:pPr marL="0" lvl="0" indent="0" algn="ct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شیمی (0.2)</a:t>
                      </a:r>
                    </a:p>
                    <a:p>
                      <a:pPr marL="0" lvl="0" indent="0" algn="ct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فناوری صنعتی (0.2)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5.00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34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دسترسی به دانشگاه برای افراد بالای 25 سال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گزینه مهندسی و فناوری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cs typeface="B Nazanin" pitchFamily="2" charset="-78"/>
                        </a:rPr>
                        <a:t>-</a:t>
                      </a:r>
                      <a:endParaRPr>
                        <a:solidFill>
                          <a:schemeClr val="dk1"/>
                        </a:solidFill>
                        <a:cs typeface="B Nazanin" pitchFamily="2" charset="-78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34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دیگر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سابقه اشتغال برای افراد بالای 40 سال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cs typeface="B Nazanin" pitchFamily="2" charset="-78"/>
                        </a:rPr>
                        <a:t>-</a:t>
                      </a:r>
                      <a:endParaRPr dirty="0">
                        <a:solidFill>
                          <a:schemeClr val="dk1"/>
                        </a:solidFill>
                        <a:cs typeface="B Nazanin" pitchFamily="2" charset="-78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6820" name="Google Shape;16820;p59"/>
          <p:cNvSpPr/>
          <p:nvPr/>
        </p:nvSpPr>
        <p:spPr>
          <a:xfrm>
            <a:off x="6286000" y="4705062"/>
            <a:ext cx="544064" cy="571988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31" name="Google Shape;16831;p60"/>
          <p:cNvSpPr txBox="1">
            <a:spLocks noGrp="1"/>
          </p:cNvSpPr>
          <p:nvPr>
            <p:ph type="title"/>
          </p:nvPr>
        </p:nvSpPr>
        <p:spPr>
          <a:xfrm>
            <a:off x="3451911" y="1214238"/>
            <a:ext cx="3287400" cy="127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/>
            <a:r>
              <a:rPr lang="fa-IR" dirty="0">
                <a:cs typeface="B Nazanin" pitchFamily="2" charset="-78"/>
              </a:rPr>
              <a:t>عنوان متن</a:t>
            </a:r>
          </a:p>
        </p:txBody>
      </p:sp>
      <p:sp>
        <p:nvSpPr>
          <p:cNvPr id="16832" name="Google Shape;16832;p60"/>
          <p:cNvSpPr txBox="1">
            <a:spLocks noGrp="1"/>
          </p:cNvSpPr>
          <p:nvPr>
            <p:ph type="subTitle" idx="1"/>
          </p:nvPr>
        </p:nvSpPr>
        <p:spPr>
          <a:xfrm>
            <a:off x="2661138" y="2477320"/>
            <a:ext cx="5478151" cy="117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dirty="0">
                <a:cs typeface="B Nazanin" panose="00000700000000000000" pitchFamily="2" charset="-78"/>
              </a:rPr>
              <a:t>.</a:t>
            </a:r>
          </a:p>
        </p:txBody>
      </p:sp>
      <p:grpSp>
        <p:nvGrpSpPr>
          <p:cNvPr id="16833" name="Google Shape;16833;p60"/>
          <p:cNvGrpSpPr/>
          <p:nvPr/>
        </p:nvGrpSpPr>
        <p:grpSpPr>
          <a:xfrm>
            <a:off x="-237973" y="-509238"/>
            <a:ext cx="1902404" cy="1902919"/>
            <a:chOff x="7033950" y="-293650"/>
            <a:chExt cx="2687391" cy="2688118"/>
          </a:xfrm>
        </p:grpSpPr>
        <p:sp>
          <p:nvSpPr>
            <p:cNvPr id="16834" name="Google Shape;16834;p60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835" name="Google Shape;16835;p60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836" name="Google Shape;16836;p60"/>
          <p:cNvSpPr/>
          <p:nvPr/>
        </p:nvSpPr>
        <p:spPr>
          <a:xfrm>
            <a:off x="7818712" y="4181124"/>
            <a:ext cx="544064" cy="571988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41" name="Google Shape;16841;p61"/>
          <p:cNvSpPr txBox="1">
            <a:spLocks noGrp="1"/>
          </p:cNvSpPr>
          <p:nvPr>
            <p:ph type="title"/>
          </p:nvPr>
        </p:nvSpPr>
        <p:spPr>
          <a:xfrm>
            <a:off x="4539175" y="1393675"/>
            <a:ext cx="3891600" cy="59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ماکت تبلت</a:t>
            </a:r>
            <a:endParaRPr>
              <a:cs typeface="B Nazanin" pitchFamily="2" charset="-78"/>
            </a:endParaRPr>
          </a:p>
        </p:txBody>
      </p:sp>
      <p:sp>
        <p:nvSpPr>
          <p:cNvPr id="16842" name="Google Shape;16842;p61"/>
          <p:cNvSpPr txBox="1">
            <a:spLocks noGrp="1"/>
          </p:cNvSpPr>
          <p:nvPr>
            <p:ph type="subTitle" idx="1"/>
          </p:nvPr>
        </p:nvSpPr>
        <p:spPr>
          <a:xfrm>
            <a:off x="4539150" y="1800275"/>
            <a:ext cx="3891600" cy="93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1"/>
            <a:r>
              <a:rPr lang="fa-IR" dirty="0">
                <a:cs typeface="B Nazanin" pitchFamily="2" charset="-78"/>
              </a:rPr>
              <a:t>می توانید تصویر روی صفحه را با کار خود جایگزین کنید. فقط روی آن راست کلیک کرده و انتخاب کنید</a:t>
            </a:r>
            <a:endParaRPr>
              <a:cs typeface="B Nazanin" pitchFamily="2" charset="-78"/>
            </a:endParaRPr>
          </a:p>
        </p:txBody>
      </p:sp>
      <p:sp>
        <p:nvSpPr>
          <p:cNvPr id="16843" name="Google Shape;16843;p61"/>
          <p:cNvSpPr/>
          <p:nvPr/>
        </p:nvSpPr>
        <p:spPr>
          <a:xfrm flipH="1">
            <a:off x="-161723" y="-365075"/>
            <a:ext cx="3040800" cy="3040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844" name="Google Shape;16844;p61"/>
          <p:cNvGrpSpPr/>
          <p:nvPr/>
        </p:nvGrpSpPr>
        <p:grpSpPr>
          <a:xfrm flipH="1">
            <a:off x="7536579" y="2968901"/>
            <a:ext cx="2449826" cy="2450488"/>
            <a:chOff x="7033950" y="-293650"/>
            <a:chExt cx="2687391" cy="2688118"/>
          </a:xfrm>
        </p:grpSpPr>
        <p:sp>
          <p:nvSpPr>
            <p:cNvPr id="16845" name="Google Shape;16845;p61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61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847" name="Google Shape;16847;p61"/>
          <p:cNvSpPr/>
          <p:nvPr/>
        </p:nvSpPr>
        <p:spPr>
          <a:xfrm flipH="1">
            <a:off x="4905978" y="4095099"/>
            <a:ext cx="544064" cy="571988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16848" name="Google Shape;16848;p61"/>
          <p:cNvGrpSpPr/>
          <p:nvPr/>
        </p:nvGrpSpPr>
        <p:grpSpPr>
          <a:xfrm>
            <a:off x="1047601" y="735560"/>
            <a:ext cx="2697276" cy="3672287"/>
            <a:chOff x="1655550" y="790900"/>
            <a:chExt cx="2510262" cy="3417671"/>
          </a:xfrm>
        </p:grpSpPr>
        <p:sp>
          <p:nvSpPr>
            <p:cNvPr id="16849" name="Google Shape;16849;p61"/>
            <p:cNvSpPr/>
            <p:nvPr/>
          </p:nvSpPr>
          <p:spPr>
            <a:xfrm>
              <a:off x="1655550" y="790900"/>
              <a:ext cx="2510262" cy="3417671"/>
            </a:xfrm>
            <a:custGeom>
              <a:avLst/>
              <a:gdLst/>
              <a:ahLst/>
              <a:cxnLst/>
              <a:rect l="l" t="t" r="r" b="b"/>
              <a:pathLst>
                <a:path w="143096" h="190426" extrusionOk="0">
                  <a:moveTo>
                    <a:pt x="2914" y="0"/>
                  </a:moveTo>
                  <a:cubicBezTo>
                    <a:pt x="1280" y="0"/>
                    <a:pt x="0" y="1281"/>
                    <a:pt x="0" y="2914"/>
                  </a:cubicBezTo>
                  <a:lnTo>
                    <a:pt x="0" y="187512"/>
                  </a:lnTo>
                  <a:cubicBezTo>
                    <a:pt x="0" y="189101"/>
                    <a:pt x="1280" y="190426"/>
                    <a:pt x="2914" y="190426"/>
                  </a:cubicBezTo>
                  <a:lnTo>
                    <a:pt x="140182" y="190426"/>
                  </a:lnTo>
                  <a:cubicBezTo>
                    <a:pt x="141771" y="190426"/>
                    <a:pt x="143096" y="189101"/>
                    <a:pt x="143096" y="187512"/>
                  </a:cubicBezTo>
                  <a:lnTo>
                    <a:pt x="143096" y="2914"/>
                  </a:lnTo>
                  <a:cubicBezTo>
                    <a:pt x="143096" y="1281"/>
                    <a:pt x="141771" y="0"/>
                    <a:pt x="140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61"/>
            <p:cNvSpPr/>
            <p:nvPr/>
          </p:nvSpPr>
          <p:spPr>
            <a:xfrm>
              <a:off x="1735300" y="886765"/>
              <a:ext cx="2350730" cy="3115776"/>
            </a:xfrm>
            <a:custGeom>
              <a:avLst/>
              <a:gdLst/>
              <a:ahLst/>
              <a:cxnLst/>
              <a:rect l="l" t="t" r="r" b="b"/>
              <a:pathLst>
                <a:path w="134002" h="173605" extrusionOk="0">
                  <a:moveTo>
                    <a:pt x="1" y="1"/>
                  </a:moveTo>
                  <a:lnTo>
                    <a:pt x="1" y="53821"/>
                  </a:lnTo>
                  <a:lnTo>
                    <a:pt x="1" y="127599"/>
                  </a:lnTo>
                  <a:lnTo>
                    <a:pt x="1" y="173605"/>
                  </a:lnTo>
                  <a:lnTo>
                    <a:pt x="134001" y="173605"/>
                  </a:lnTo>
                  <a:lnTo>
                    <a:pt x="134001" y="34615"/>
                  </a:lnTo>
                  <a:lnTo>
                    <a:pt x="13400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6851" name="Google Shape;16851;p61"/>
          <p:cNvPicPr preferRelativeResize="0"/>
          <p:nvPr/>
        </p:nvPicPr>
        <p:blipFill rotWithShape="1">
          <a:blip r:embed="rId3">
            <a:alphaModFix/>
          </a:blip>
          <a:srcRect l="57199" r="586"/>
          <a:stretch/>
        </p:blipFill>
        <p:spPr>
          <a:xfrm>
            <a:off x="1141618" y="838567"/>
            <a:ext cx="2512490" cy="3347958"/>
          </a:xfrm>
          <a:prstGeom prst="rect">
            <a:avLst/>
          </a:prstGeom>
          <a:noFill/>
          <a:ln>
            <a:noFill/>
          </a:ln>
        </p:spPr>
      </p:pic>
      <p:sp>
        <p:nvSpPr>
          <p:cNvPr id="16852" name="Google Shape;16852;p61"/>
          <p:cNvSpPr/>
          <p:nvPr/>
        </p:nvSpPr>
        <p:spPr>
          <a:xfrm>
            <a:off x="4139275" y="4407850"/>
            <a:ext cx="3040800" cy="805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7" name="Google Shape;16857;p62"/>
          <p:cNvSpPr txBox="1">
            <a:spLocks noGrp="1"/>
          </p:cNvSpPr>
          <p:nvPr>
            <p:ph type="title"/>
          </p:nvPr>
        </p:nvSpPr>
        <p:spPr>
          <a:xfrm>
            <a:off x="720000" y="1735988"/>
            <a:ext cx="3929400" cy="73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ماکت گوشی</a:t>
            </a:r>
            <a:endParaRPr>
              <a:cs typeface="B Nazanin" pitchFamily="2" charset="-78"/>
            </a:endParaRPr>
          </a:p>
        </p:txBody>
      </p:sp>
      <p:sp>
        <p:nvSpPr>
          <p:cNvPr id="16858" name="Google Shape;16858;p62"/>
          <p:cNvSpPr txBox="1">
            <a:spLocks noGrp="1"/>
          </p:cNvSpPr>
          <p:nvPr>
            <p:ph type="subTitle" idx="1"/>
          </p:nvPr>
        </p:nvSpPr>
        <p:spPr>
          <a:xfrm>
            <a:off x="720000" y="2275163"/>
            <a:ext cx="3929400" cy="94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می توانید تصویر روی صفحه را با کار خود جایگزین کنید. فقط روی آن راست کلیک کرده و انتخاب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859" name="Google Shape;16859;p62"/>
          <p:cNvSpPr/>
          <p:nvPr/>
        </p:nvSpPr>
        <p:spPr>
          <a:xfrm>
            <a:off x="5707379" y="891931"/>
            <a:ext cx="1664618" cy="3176204"/>
          </a:xfrm>
          <a:custGeom>
            <a:avLst/>
            <a:gdLst/>
            <a:ahLst/>
            <a:cxnLst/>
            <a:rect l="l" t="t" r="r" b="b"/>
            <a:pathLst>
              <a:path w="84552" h="161331" extrusionOk="0">
                <a:moveTo>
                  <a:pt x="1" y="1"/>
                </a:moveTo>
                <a:lnTo>
                  <a:pt x="1" y="161331"/>
                </a:lnTo>
                <a:lnTo>
                  <a:pt x="84551" y="161331"/>
                </a:lnTo>
                <a:lnTo>
                  <a:pt x="84551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16860" name="Google Shape;16860;p62"/>
          <p:cNvGrpSpPr/>
          <p:nvPr/>
        </p:nvGrpSpPr>
        <p:grpSpPr>
          <a:xfrm>
            <a:off x="5622201" y="709411"/>
            <a:ext cx="1834973" cy="3724678"/>
            <a:chOff x="5186401" y="494525"/>
            <a:chExt cx="1834973" cy="3724678"/>
          </a:xfrm>
        </p:grpSpPr>
        <p:sp>
          <p:nvSpPr>
            <p:cNvPr id="16861" name="Google Shape;16861;p62"/>
            <p:cNvSpPr/>
            <p:nvPr/>
          </p:nvSpPr>
          <p:spPr>
            <a:xfrm>
              <a:off x="5186401" y="494525"/>
              <a:ext cx="1834973" cy="3724678"/>
            </a:xfrm>
            <a:custGeom>
              <a:avLst/>
              <a:gdLst/>
              <a:ahLst/>
              <a:cxnLst/>
              <a:rect l="l" t="t" r="r" b="b"/>
              <a:pathLst>
                <a:path w="93205" h="189190" extrusionOk="0">
                  <a:moveTo>
                    <a:pt x="2870" y="0"/>
                  </a:moveTo>
                  <a:cubicBezTo>
                    <a:pt x="1280" y="0"/>
                    <a:pt x="0" y="1280"/>
                    <a:pt x="0" y="2914"/>
                  </a:cubicBezTo>
                  <a:lnTo>
                    <a:pt x="0" y="186320"/>
                  </a:lnTo>
                  <a:cubicBezTo>
                    <a:pt x="0" y="187909"/>
                    <a:pt x="1280" y="189190"/>
                    <a:pt x="2870" y="189190"/>
                  </a:cubicBezTo>
                  <a:lnTo>
                    <a:pt x="90334" y="189190"/>
                  </a:lnTo>
                  <a:cubicBezTo>
                    <a:pt x="91924" y="189190"/>
                    <a:pt x="93204" y="187909"/>
                    <a:pt x="93204" y="186320"/>
                  </a:cubicBezTo>
                  <a:lnTo>
                    <a:pt x="93204" y="2914"/>
                  </a:lnTo>
                  <a:cubicBezTo>
                    <a:pt x="93204" y="1280"/>
                    <a:pt x="91924" y="0"/>
                    <a:pt x="90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62" name="Google Shape;16862;p62"/>
            <p:cNvSpPr/>
            <p:nvPr/>
          </p:nvSpPr>
          <p:spPr>
            <a:xfrm>
              <a:off x="5890455" y="3969678"/>
              <a:ext cx="458108" cy="154724"/>
            </a:xfrm>
            <a:custGeom>
              <a:avLst/>
              <a:gdLst/>
              <a:ahLst/>
              <a:cxnLst/>
              <a:rect l="l" t="t" r="r" b="b"/>
              <a:pathLst>
                <a:path w="23269" h="7859" extrusionOk="0">
                  <a:moveTo>
                    <a:pt x="796" y="0"/>
                  </a:moveTo>
                  <a:cubicBezTo>
                    <a:pt x="354" y="0"/>
                    <a:pt x="1" y="353"/>
                    <a:pt x="1" y="751"/>
                  </a:cubicBezTo>
                  <a:lnTo>
                    <a:pt x="1" y="7064"/>
                  </a:lnTo>
                  <a:cubicBezTo>
                    <a:pt x="1" y="7506"/>
                    <a:pt x="354" y="7859"/>
                    <a:pt x="796" y="7859"/>
                  </a:cubicBezTo>
                  <a:lnTo>
                    <a:pt x="22474" y="7859"/>
                  </a:lnTo>
                  <a:cubicBezTo>
                    <a:pt x="22916" y="7859"/>
                    <a:pt x="23269" y="7506"/>
                    <a:pt x="23269" y="7064"/>
                  </a:cubicBezTo>
                  <a:lnTo>
                    <a:pt x="23269" y="751"/>
                  </a:lnTo>
                  <a:cubicBezTo>
                    <a:pt x="23269" y="353"/>
                    <a:pt x="22916" y="0"/>
                    <a:pt x="224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pic>
        <p:nvPicPr>
          <p:cNvPr id="16863" name="Google Shape;16863;p62"/>
          <p:cNvPicPr preferRelativeResize="0"/>
          <p:nvPr/>
        </p:nvPicPr>
        <p:blipFill rotWithShape="1">
          <a:blip r:embed="rId3">
            <a:alphaModFix/>
          </a:blip>
          <a:srcRect l="63239" r="7281"/>
          <a:stretch/>
        </p:blipFill>
        <p:spPr>
          <a:xfrm>
            <a:off x="5707388" y="891935"/>
            <a:ext cx="1664599" cy="3176198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864" name="Google Shape;16864;p62"/>
          <p:cNvGrpSpPr/>
          <p:nvPr/>
        </p:nvGrpSpPr>
        <p:grpSpPr>
          <a:xfrm flipH="1">
            <a:off x="-335239" y="3649338"/>
            <a:ext cx="2247196" cy="2247804"/>
            <a:chOff x="7033950" y="-293650"/>
            <a:chExt cx="2687391" cy="2688118"/>
          </a:xfrm>
        </p:grpSpPr>
        <p:sp>
          <p:nvSpPr>
            <p:cNvPr id="16865" name="Google Shape;16865;p62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62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867" name="Google Shape;16867;p62"/>
          <p:cNvSpPr/>
          <p:nvPr/>
        </p:nvSpPr>
        <p:spPr>
          <a:xfrm>
            <a:off x="8158750" y="3420124"/>
            <a:ext cx="544064" cy="571988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72" name="Google Shape;16872;p6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تقویم ترم</a:t>
            </a:r>
            <a:endParaRPr>
              <a:cs typeface="B Nazanin" pitchFamily="2" charset="-78"/>
            </a:endParaRPr>
          </a:p>
        </p:txBody>
      </p:sp>
      <p:graphicFrame>
        <p:nvGraphicFramePr>
          <p:cNvPr id="16873" name="Google Shape;16873;p63"/>
          <p:cNvGraphicFramePr/>
          <p:nvPr/>
        </p:nvGraphicFramePr>
        <p:xfrm>
          <a:off x="720000" y="1619250"/>
          <a:ext cx="7710725" cy="2602850"/>
        </p:xfrm>
        <a:graphic>
          <a:graphicData uri="http://schemas.openxmlformats.org/drawingml/2006/table">
            <a:tbl>
              <a:tblPr>
                <a:noFill/>
                <a:tableStyleId>{E15B1248-D568-421F-8144-7362B76C3F16}</a:tableStyleId>
              </a:tblPr>
              <a:tblGrid>
                <a:gridCol w="1176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9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89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89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0890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890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0890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6935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ماه  </a:t>
                      </a: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1</a:t>
                      </a:r>
                      <a:endParaRPr sz="1600" b="1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ماه  </a:t>
                      </a: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2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ماه  </a:t>
                      </a: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3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ماه </a:t>
                      </a: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4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ماه </a:t>
                      </a: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5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ماه </a:t>
                      </a: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6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موضوع </a:t>
                      </a: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1</a:t>
                      </a: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تئوری</a:t>
                      </a: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امتحان</a:t>
                      </a:r>
                      <a:endParaRPr>
                        <a:solidFill>
                          <a:schemeClr val="dk1"/>
                        </a:solidFill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موضوع </a:t>
                      </a: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2</a:t>
                      </a: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 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تئوری</a:t>
                      </a: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امتحان</a:t>
                      </a: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آزمایشگاه</a:t>
                      </a: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موضوع </a:t>
                      </a: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3</a:t>
                      </a: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  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تئوری</a:t>
                      </a: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امتحان</a:t>
                      </a: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آزمایشگاه</a:t>
                      </a: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موضوع </a:t>
                      </a: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4</a:t>
                      </a: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  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 تئوری</a:t>
                      </a: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امتحان</a:t>
                      </a: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6700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موضوع </a:t>
                      </a:r>
                      <a:r>
                        <a:rPr lang="en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5</a:t>
                      </a: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  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آزمایشگاه</a:t>
                      </a:r>
                      <a:endParaRPr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امتحان</a:t>
                      </a:r>
                      <a:endParaRPr dirty="0">
                        <a:cs typeface="B Nazanin" pitchFamily="2" charset="-78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6874" name="Google Shape;16874;p63"/>
          <p:cNvSpPr/>
          <p:nvPr/>
        </p:nvSpPr>
        <p:spPr>
          <a:xfrm>
            <a:off x="3168795" y="4524454"/>
            <a:ext cx="905728" cy="905213"/>
          </a:xfrm>
          <a:custGeom>
            <a:avLst/>
            <a:gdLst/>
            <a:ahLst/>
            <a:cxnLst/>
            <a:rect l="l" t="t" r="r" b="b"/>
            <a:pathLst>
              <a:path w="11156" h="11150" extrusionOk="0">
                <a:moveTo>
                  <a:pt x="5560" y="2050"/>
                </a:moveTo>
                <a:cubicBezTo>
                  <a:pt x="5675" y="2050"/>
                  <a:pt x="5789" y="2056"/>
                  <a:pt x="5904" y="2068"/>
                </a:cubicBezTo>
                <a:lnTo>
                  <a:pt x="5917" y="2068"/>
                </a:lnTo>
                <a:cubicBezTo>
                  <a:pt x="5946" y="2068"/>
                  <a:pt x="5972" y="2074"/>
                  <a:pt x="5994" y="2074"/>
                </a:cubicBezTo>
                <a:cubicBezTo>
                  <a:pt x="6014" y="2074"/>
                  <a:pt x="6042" y="2081"/>
                  <a:pt x="6062" y="2081"/>
                </a:cubicBezTo>
                <a:lnTo>
                  <a:pt x="6077" y="2081"/>
                </a:lnTo>
                <a:cubicBezTo>
                  <a:pt x="6629" y="2164"/>
                  <a:pt x="7155" y="2371"/>
                  <a:pt x="7611" y="2696"/>
                </a:cubicBezTo>
                <a:cubicBezTo>
                  <a:pt x="7618" y="2696"/>
                  <a:pt x="7624" y="2703"/>
                  <a:pt x="7631" y="2703"/>
                </a:cubicBezTo>
                <a:cubicBezTo>
                  <a:pt x="7646" y="2723"/>
                  <a:pt x="7666" y="2738"/>
                  <a:pt x="7687" y="2751"/>
                </a:cubicBezTo>
                <a:cubicBezTo>
                  <a:pt x="7707" y="2764"/>
                  <a:pt x="7720" y="2779"/>
                  <a:pt x="7742" y="2793"/>
                </a:cubicBezTo>
                <a:cubicBezTo>
                  <a:pt x="7749" y="2793"/>
                  <a:pt x="7749" y="2799"/>
                  <a:pt x="7755" y="2799"/>
                </a:cubicBezTo>
                <a:cubicBezTo>
                  <a:pt x="8192" y="3146"/>
                  <a:pt x="8543" y="3594"/>
                  <a:pt x="8779" y="4100"/>
                </a:cubicBezTo>
                <a:cubicBezTo>
                  <a:pt x="8779" y="4106"/>
                  <a:pt x="8785" y="4106"/>
                  <a:pt x="8785" y="4113"/>
                </a:cubicBezTo>
                <a:cubicBezTo>
                  <a:pt x="8799" y="4141"/>
                  <a:pt x="8807" y="4161"/>
                  <a:pt x="8814" y="4183"/>
                </a:cubicBezTo>
                <a:cubicBezTo>
                  <a:pt x="8827" y="4202"/>
                  <a:pt x="8833" y="4224"/>
                  <a:pt x="8840" y="4244"/>
                </a:cubicBezTo>
                <a:cubicBezTo>
                  <a:pt x="8848" y="4251"/>
                  <a:pt x="8848" y="4257"/>
                  <a:pt x="8848" y="4257"/>
                </a:cubicBezTo>
                <a:cubicBezTo>
                  <a:pt x="9056" y="4776"/>
                  <a:pt x="9139" y="5344"/>
                  <a:pt x="9089" y="5896"/>
                </a:cubicBezTo>
                <a:cubicBezTo>
                  <a:pt x="9089" y="5903"/>
                  <a:pt x="9089" y="5909"/>
                  <a:pt x="9082" y="5916"/>
                </a:cubicBezTo>
                <a:cubicBezTo>
                  <a:pt x="9082" y="5938"/>
                  <a:pt x="9082" y="5966"/>
                  <a:pt x="9076" y="5986"/>
                </a:cubicBezTo>
                <a:cubicBezTo>
                  <a:pt x="9076" y="6014"/>
                  <a:pt x="9076" y="6034"/>
                  <a:pt x="9069" y="6055"/>
                </a:cubicBezTo>
                <a:lnTo>
                  <a:pt x="9069" y="6069"/>
                </a:lnTo>
                <a:cubicBezTo>
                  <a:pt x="8986" y="6621"/>
                  <a:pt x="8779" y="7153"/>
                  <a:pt x="8454" y="7610"/>
                </a:cubicBezTo>
                <a:cubicBezTo>
                  <a:pt x="8454" y="7610"/>
                  <a:pt x="8447" y="7616"/>
                  <a:pt x="8447" y="7625"/>
                </a:cubicBezTo>
                <a:cubicBezTo>
                  <a:pt x="8434" y="7638"/>
                  <a:pt x="8419" y="7658"/>
                  <a:pt x="8405" y="7679"/>
                </a:cubicBezTo>
                <a:cubicBezTo>
                  <a:pt x="8392" y="7693"/>
                  <a:pt x="8377" y="7714"/>
                  <a:pt x="8357" y="7734"/>
                </a:cubicBezTo>
                <a:cubicBezTo>
                  <a:pt x="8357" y="7741"/>
                  <a:pt x="8351" y="7741"/>
                  <a:pt x="8351" y="7749"/>
                </a:cubicBezTo>
                <a:cubicBezTo>
                  <a:pt x="8004" y="8190"/>
                  <a:pt x="7555" y="8537"/>
                  <a:pt x="7050" y="8771"/>
                </a:cubicBezTo>
                <a:cubicBezTo>
                  <a:pt x="7044" y="8777"/>
                  <a:pt x="7044" y="8777"/>
                  <a:pt x="7037" y="8777"/>
                </a:cubicBezTo>
                <a:cubicBezTo>
                  <a:pt x="7015" y="8792"/>
                  <a:pt x="6996" y="8799"/>
                  <a:pt x="6974" y="8806"/>
                </a:cubicBezTo>
                <a:cubicBezTo>
                  <a:pt x="6954" y="8819"/>
                  <a:pt x="6926" y="8827"/>
                  <a:pt x="6906" y="8834"/>
                </a:cubicBezTo>
                <a:cubicBezTo>
                  <a:pt x="6899" y="8840"/>
                  <a:pt x="6899" y="8840"/>
                  <a:pt x="6891" y="8840"/>
                </a:cubicBezTo>
                <a:cubicBezTo>
                  <a:pt x="6469" y="9010"/>
                  <a:pt x="6018" y="9096"/>
                  <a:pt x="5563" y="9096"/>
                </a:cubicBezTo>
                <a:cubicBezTo>
                  <a:pt x="5460" y="9096"/>
                  <a:pt x="5357" y="9091"/>
                  <a:pt x="5254" y="9083"/>
                </a:cubicBezTo>
                <a:lnTo>
                  <a:pt x="5241" y="9083"/>
                </a:lnTo>
                <a:cubicBezTo>
                  <a:pt x="5212" y="9076"/>
                  <a:pt x="5191" y="9076"/>
                  <a:pt x="5171" y="9068"/>
                </a:cubicBezTo>
                <a:cubicBezTo>
                  <a:pt x="5143" y="9068"/>
                  <a:pt x="5123" y="9068"/>
                  <a:pt x="5095" y="9061"/>
                </a:cubicBezTo>
                <a:lnTo>
                  <a:pt x="5081" y="9061"/>
                </a:lnTo>
                <a:cubicBezTo>
                  <a:pt x="4527" y="8978"/>
                  <a:pt x="4003" y="8771"/>
                  <a:pt x="3540" y="8446"/>
                </a:cubicBezTo>
                <a:lnTo>
                  <a:pt x="3532" y="8439"/>
                </a:lnTo>
                <a:cubicBezTo>
                  <a:pt x="3512" y="8426"/>
                  <a:pt x="3491" y="8412"/>
                  <a:pt x="3471" y="8398"/>
                </a:cubicBezTo>
                <a:cubicBezTo>
                  <a:pt x="3457" y="8384"/>
                  <a:pt x="3436" y="8371"/>
                  <a:pt x="3416" y="8356"/>
                </a:cubicBezTo>
                <a:cubicBezTo>
                  <a:pt x="3408" y="8349"/>
                  <a:pt x="3408" y="8349"/>
                  <a:pt x="3401" y="8343"/>
                </a:cubicBezTo>
                <a:cubicBezTo>
                  <a:pt x="2966" y="7998"/>
                  <a:pt x="2613" y="7555"/>
                  <a:pt x="2379" y="7044"/>
                </a:cubicBezTo>
                <a:cubicBezTo>
                  <a:pt x="2379" y="7044"/>
                  <a:pt x="2371" y="7036"/>
                  <a:pt x="2371" y="7029"/>
                </a:cubicBezTo>
                <a:cubicBezTo>
                  <a:pt x="2358" y="7009"/>
                  <a:pt x="2351" y="6988"/>
                  <a:pt x="2344" y="6968"/>
                </a:cubicBezTo>
                <a:cubicBezTo>
                  <a:pt x="2338" y="6946"/>
                  <a:pt x="2323" y="6926"/>
                  <a:pt x="2316" y="6898"/>
                </a:cubicBezTo>
                <a:cubicBezTo>
                  <a:pt x="2310" y="6898"/>
                  <a:pt x="2310" y="6891"/>
                  <a:pt x="2310" y="6885"/>
                </a:cubicBezTo>
                <a:cubicBezTo>
                  <a:pt x="2102" y="6366"/>
                  <a:pt x="2019" y="5807"/>
                  <a:pt x="2067" y="5246"/>
                </a:cubicBezTo>
                <a:cubicBezTo>
                  <a:pt x="2067" y="5239"/>
                  <a:pt x="2067" y="5239"/>
                  <a:pt x="2074" y="5233"/>
                </a:cubicBezTo>
                <a:cubicBezTo>
                  <a:pt x="2074" y="5204"/>
                  <a:pt x="2074" y="5184"/>
                  <a:pt x="2081" y="5163"/>
                </a:cubicBezTo>
                <a:cubicBezTo>
                  <a:pt x="2081" y="5136"/>
                  <a:pt x="2081" y="5115"/>
                  <a:pt x="2089" y="5087"/>
                </a:cubicBezTo>
                <a:lnTo>
                  <a:pt x="2089" y="5073"/>
                </a:lnTo>
                <a:cubicBezTo>
                  <a:pt x="2172" y="4521"/>
                  <a:pt x="2379" y="3995"/>
                  <a:pt x="2703" y="3539"/>
                </a:cubicBezTo>
                <a:cubicBezTo>
                  <a:pt x="2703" y="3532"/>
                  <a:pt x="2711" y="3526"/>
                  <a:pt x="2711" y="3526"/>
                </a:cubicBezTo>
                <a:cubicBezTo>
                  <a:pt x="2724" y="3504"/>
                  <a:pt x="2744" y="3484"/>
                  <a:pt x="2759" y="3463"/>
                </a:cubicBezTo>
                <a:cubicBezTo>
                  <a:pt x="2772" y="3443"/>
                  <a:pt x="2786" y="3428"/>
                  <a:pt x="2794" y="3408"/>
                </a:cubicBezTo>
                <a:cubicBezTo>
                  <a:pt x="2801" y="3408"/>
                  <a:pt x="2807" y="3401"/>
                  <a:pt x="2807" y="3395"/>
                </a:cubicBezTo>
                <a:cubicBezTo>
                  <a:pt x="3152" y="2958"/>
                  <a:pt x="3595" y="2607"/>
                  <a:pt x="4106" y="2371"/>
                </a:cubicBezTo>
                <a:cubicBezTo>
                  <a:pt x="4113" y="2371"/>
                  <a:pt x="4113" y="2365"/>
                  <a:pt x="4121" y="2365"/>
                </a:cubicBezTo>
                <a:cubicBezTo>
                  <a:pt x="4141" y="2358"/>
                  <a:pt x="4169" y="2343"/>
                  <a:pt x="4189" y="2336"/>
                </a:cubicBezTo>
                <a:cubicBezTo>
                  <a:pt x="4210" y="2330"/>
                  <a:pt x="4230" y="2316"/>
                  <a:pt x="4252" y="2308"/>
                </a:cubicBezTo>
                <a:cubicBezTo>
                  <a:pt x="4259" y="2308"/>
                  <a:pt x="4259" y="2302"/>
                  <a:pt x="4265" y="2302"/>
                </a:cubicBezTo>
                <a:cubicBezTo>
                  <a:pt x="4678" y="2137"/>
                  <a:pt x="5116" y="2050"/>
                  <a:pt x="5560" y="2050"/>
                </a:cubicBezTo>
                <a:close/>
                <a:moveTo>
                  <a:pt x="5786" y="1"/>
                </a:moveTo>
                <a:lnTo>
                  <a:pt x="5420" y="1258"/>
                </a:lnTo>
                <a:cubicBezTo>
                  <a:pt x="5315" y="1265"/>
                  <a:pt x="5212" y="1271"/>
                  <a:pt x="5108" y="1286"/>
                </a:cubicBezTo>
                <a:lnTo>
                  <a:pt x="5088" y="1286"/>
                </a:lnTo>
                <a:cubicBezTo>
                  <a:pt x="5066" y="1286"/>
                  <a:pt x="5046" y="1286"/>
                  <a:pt x="5025" y="1293"/>
                </a:cubicBezTo>
                <a:lnTo>
                  <a:pt x="5005" y="1293"/>
                </a:lnTo>
                <a:cubicBezTo>
                  <a:pt x="4992" y="1300"/>
                  <a:pt x="4970" y="1300"/>
                  <a:pt x="4957" y="1300"/>
                </a:cubicBezTo>
                <a:cubicBezTo>
                  <a:pt x="4942" y="1306"/>
                  <a:pt x="4922" y="1306"/>
                  <a:pt x="4909" y="1306"/>
                </a:cubicBezTo>
                <a:cubicBezTo>
                  <a:pt x="4881" y="1313"/>
                  <a:pt x="4852" y="1321"/>
                  <a:pt x="4826" y="1321"/>
                </a:cubicBezTo>
                <a:cubicBezTo>
                  <a:pt x="4818" y="1321"/>
                  <a:pt x="4818" y="1328"/>
                  <a:pt x="4811" y="1328"/>
                </a:cubicBezTo>
                <a:cubicBezTo>
                  <a:pt x="4708" y="1341"/>
                  <a:pt x="4604" y="1369"/>
                  <a:pt x="4507" y="1389"/>
                </a:cubicBezTo>
                <a:lnTo>
                  <a:pt x="3789" y="291"/>
                </a:lnTo>
                <a:lnTo>
                  <a:pt x="2973" y="643"/>
                </a:lnTo>
                <a:lnTo>
                  <a:pt x="3283" y="1922"/>
                </a:lnTo>
                <a:cubicBezTo>
                  <a:pt x="3194" y="1970"/>
                  <a:pt x="3111" y="2033"/>
                  <a:pt x="3021" y="2094"/>
                </a:cubicBezTo>
                <a:lnTo>
                  <a:pt x="3015" y="2101"/>
                </a:lnTo>
                <a:cubicBezTo>
                  <a:pt x="2986" y="2122"/>
                  <a:pt x="2966" y="2136"/>
                  <a:pt x="2945" y="2157"/>
                </a:cubicBezTo>
                <a:cubicBezTo>
                  <a:pt x="2932" y="2164"/>
                  <a:pt x="2918" y="2177"/>
                  <a:pt x="2903" y="2184"/>
                </a:cubicBezTo>
                <a:cubicBezTo>
                  <a:pt x="2890" y="2199"/>
                  <a:pt x="2877" y="2205"/>
                  <a:pt x="2862" y="2219"/>
                </a:cubicBezTo>
                <a:lnTo>
                  <a:pt x="2855" y="2225"/>
                </a:lnTo>
                <a:cubicBezTo>
                  <a:pt x="2835" y="2240"/>
                  <a:pt x="2820" y="2253"/>
                  <a:pt x="2801" y="2267"/>
                </a:cubicBezTo>
                <a:lnTo>
                  <a:pt x="2786" y="2282"/>
                </a:lnTo>
                <a:cubicBezTo>
                  <a:pt x="2711" y="2350"/>
                  <a:pt x="2635" y="2419"/>
                  <a:pt x="2558" y="2489"/>
                </a:cubicBezTo>
                <a:lnTo>
                  <a:pt x="1384" y="1893"/>
                </a:lnTo>
                <a:lnTo>
                  <a:pt x="858" y="2607"/>
                </a:lnTo>
                <a:lnTo>
                  <a:pt x="1764" y="3561"/>
                </a:lnTo>
                <a:cubicBezTo>
                  <a:pt x="1716" y="3650"/>
                  <a:pt x="1666" y="3740"/>
                  <a:pt x="1624" y="3836"/>
                </a:cubicBezTo>
                <a:cubicBezTo>
                  <a:pt x="1624" y="3843"/>
                  <a:pt x="1624" y="3843"/>
                  <a:pt x="1618" y="3851"/>
                </a:cubicBezTo>
                <a:cubicBezTo>
                  <a:pt x="1611" y="3877"/>
                  <a:pt x="1598" y="3906"/>
                  <a:pt x="1591" y="3925"/>
                </a:cubicBezTo>
                <a:lnTo>
                  <a:pt x="1583" y="3934"/>
                </a:lnTo>
                <a:lnTo>
                  <a:pt x="1583" y="3940"/>
                </a:lnTo>
                <a:cubicBezTo>
                  <a:pt x="1576" y="3954"/>
                  <a:pt x="1576" y="3960"/>
                  <a:pt x="1570" y="3975"/>
                </a:cubicBezTo>
                <a:cubicBezTo>
                  <a:pt x="1563" y="3989"/>
                  <a:pt x="1556" y="4008"/>
                  <a:pt x="1550" y="4023"/>
                </a:cubicBezTo>
                <a:cubicBezTo>
                  <a:pt x="1542" y="4050"/>
                  <a:pt x="1528" y="4078"/>
                  <a:pt x="1522" y="4100"/>
                </a:cubicBezTo>
                <a:cubicBezTo>
                  <a:pt x="1522" y="4106"/>
                  <a:pt x="1515" y="4113"/>
                  <a:pt x="1515" y="4113"/>
                </a:cubicBezTo>
                <a:cubicBezTo>
                  <a:pt x="1480" y="4216"/>
                  <a:pt x="1452" y="4314"/>
                  <a:pt x="1417" y="4410"/>
                </a:cubicBezTo>
                <a:lnTo>
                  <a:pt x="105" y="4480"/>
                </a:lnTo>
                <a:lnTo>
                  <a:pt x="1" y="5364"/>
                </a:lnTo>
                <a:lnTo>
                  <a:pt x="1266" y="5737"/>
                </a:lnTo>
                <a:cubicBezTo>
                  <a:pt x="1273" y="5841"/>
                  <a:pt x="1279" y="5944"/>
                  <a:pt x="1286" y="6049"/>
                </a:cubicBezTo>
                <a:cubicBezTo>
                  <a:pt x="1286" y="6049"/>
                  <a:pt x="1286" y="6055"/>
                  <a:pt x="1293" y="6062"/>
                </a:cubicBezTo>
                <a:cubicBezTo>
                  <a:pt x="1293" y="6090"/>
                  <a:pt x="1301" y="6117"/>
                  <a:pt x="1301" y="6145"/>
                </a:cubicBezTo>
                <a:cubicBezTo>
                  <a:pt x="1301" y="6158"/>
                  <a:pt x="1308" y="6180"/>
                  <a:pt x="1308" y="6193"/>
                </a:cubicBezTo>
                <a:cubicBezTo>
                  <a:pt x="1308" y="6215"/>
                  <a:pt x="1314" y="6228"/>
                  <a:pt x="1314" y="6241"/>
                </a:cubicBezTo>
                <a:cubicBezTo>
                  <a:pt x="1321" y="6269"/>
                  <a:pt x="1321" y="6298"/>
                  <a:pt x="1328" y="6324"/>
                </a:cubicBezTo>
                <a:cubicBezTo>
                  <a:pt x="1328" y="6331"/>
                  <a:pt x="1328" y="6339"/>
                  <a:pt x="1334" y="6346"/>
                </a:cubicBezTo>
                <a:lnTo>
                  <a:pt x="1334" y="6366"/>
                </a:lnTo>
                <a:cubicBezTo>
                  <a:pt x="1349" y="6435"/>
                  <a:pt x="1362" y="6505"/>
                  <a:pt x="1376" y="6573"/>
                </a:cubicBezTo>
                <a:cubicBezTo>
                  <a:pt x="1384" y="6594"/>
                  <a:pt x="1391" y="6621"/>
                  <a:pt x="1397" y="6649"/>
                </a:cubicBezTo>
                <a:lnTo>
                  <a:pt x="297" y="7361"/>
                </a:lnTo>
                <a:lnTo>
                  <a:pt x="644" y="8177"/>
                </a:lnTo>
                <a:lnTo>
                  <a:pt x="1923" y="7873"/>
                </a:lnTo>
                <a:cubicBezTo>
                  <a:pt x="1978" y="7956"/>
                  <a:pt x="2039" y="8046"/>
                  <a:pt x="2102" y="8129"/>
                </a:cubicBezTo>
                <a:cubicBezTo>
                  <a:pt x="2102" y="8129"/>
                  <a:pt x="2109" y="8135"/>
                  <a:pt x="2109" y="8142"/>
                </a:cubicBezTo>
                <a:cubicBezTo>
                  <a:pt x="2122" y="8164"/>
                  <a:pt x="2144" y="8184"/>
                  <a:pt x="2157" y="8205"/>
                </a:cubicBezTo>
                <a:cubicBezTo>
                  <a:pt x="2172" y="8218"/>
                  <a:pt x="2179" y="8232"/>
                  <a:pt x="2192" y="8247"/>
                </a:cubicBezTo>
                <a:cubicBezTo>
                  <a:pt x="2198" y="8260"/>
                  <a:pt x="2213" y="8273"/>
                  <a:pt x="2220" y="8288"/>
                </a:cubicBezTo>
                <a:cubicBezTo>
                  <a:pt x="2240" y="8308"/>
                  <a:pt x="2261" y="8329"/>
                  <a:pt x="2275" y="8349"/>
                </a:cubicBezTo>
                <a:cubicBezTo>
                  <a:pt x="2281" y="8356"/>
                  <a:pt x="2281" y="8356"/>
                  <a:pt x="2288" y="8363"/>
                </a:cubicBezTo>
                <a:cubicBezTo>
                  <a:pt x="2351" y="8439"/>
                  <a:pt x="2421" y="8522"/>
                  <a:pt x="2495" y="8592"/>
                </a:cubicBezTo>
                <a:lnTo>
                  <a:pt x="1895" y="9766"/>
                </a:lnTo>
                <a:lnTo>
                  <a:pt x="2613" y="10298"/>
                </a:lnTo>
                <a:lnTo>
                  <a:pt x="3560" y="9386"/>
                </a:lnTo>
                <a:cubicBezTo>
                  <a:pt x="3656" y="9434"/>
                  <a:pt x="3748" y="9482"/>
                  <a:pt x="3844" y="9524"/>
                </a:cubicBezTo>
                <a:cubicBezTo>
                  <a:pt x="3851" y="9524"/>
                  <a:pt x="3851" y="9532"/>
                  <a:pt x="3857" y="9532"/>
                </a:cubicBezTo>
                <a:cubicBezTo>
                  <a:pt x="3885" y="9539"/>
                  <a:pt x="3905" y="9552"/>
                  <a:pt x="3933" y="9565"/>
                </a:cubicBezTo>
                <a:cubicBezTo>
                  <a:pt x="3955" y="9574"/>
                  <a:pt x="3968" y="9574"/>
                  <a:pt x="3982" y="9580"/>
                </a:cubicBezTo>
                <a:cubicBezTo>
                  <a:pt x="3997" y="9587"/>
                  <a:pt x="4010" y="9593"/>
                  <a:pt x="4030" y="9600"/>
                </a:cubicBezTo>
                <a:cubicBezTo>
                  <a:pt x="4058" y="9607"/>
                  <a:pt x="4079" y="9622"/>
                  <a:pt x="4106" y="9628"/>
                </a:cubicBezTo>
                <a:cubicBezTo>
                  <a:pt x="4113" y="9635"/>
                  <a:pt x="4121" y="9635"/>
                  <a:pt x="4121" y="9635"/>
                </a:cubicBezTo>
                <a:cubicBezTo>
                  <a:pt x="4217" y="9670"/>
                  <a:pt x="4320" y="9705"/>
                  <a:pt x="4418" y="9731"/>
                </a:cubicBezTo>
                <a:lnTo>
                  <a:pt x="4486" y="11045"/>
                </a:lnTo>
                <a:lnTo>
                  <a:pt x="5372" y="11149"/>
                </a:lnTo>
                <a:lnTo>
                  <a:pt x="5738" y="9884"/>
                </a:lnTo>
                <a:cubicBezTo>
                  <a:pt x="5841" y="9884"/>
                  <a:pt x="5946" y="9877"/>
                  <a:pt x="6055" y="9864"/>
                </a:cubicBezTo>
                <a:lnTo>
                  <a:pt x="6070" y="9864"/>
                </a:lnTo>
                <a:cubicBezTo>
                  <a:pt x="6090" y="9856"/>
                  <a:pt x="6111" y="9856"/>
                  <a:pt x="6131" y="9849"/>
                </a:cubicBezTo>
                <a:lnTo>
                  <a:pt x="6153" y="9849"/>
                </a:lnTo>
                <a:cubicBezTo>
                  <a:pt x="6166" y="9849"/>
                  <a:pt x="6186" y="9842"/>
                  <a:pt x="6201" y="9842"/>
                </a:cubicBezTo>
                <a:cubicBezTo>
                  <a:pt x="6214" y="9842"/>
                  <a:pt x="6236" y="9836"/>
                  <a:pt x="6249" y="9836"/>
                </a:cubicBezTo>
                <a:cubicBezTo>
                  <a:pt x="6277" y="9829"/>
                  <a:pt x="6304" y="9829"/>
                  <a:pt x="6332" y="9822"/>
                </a:cubicBezTo>
                <a:lnTo>
                  <a:pt x="6345" y="9822"/>
                </a:lnTo>
                <a:cubicBezTo>
                  <a:pt x="6450" y="9801"/>
                  <a:pt x="6553" y="9781"/>
                  <a:pt x="6657" y="9753"/>
                </a:cubicBezTo>
                <a:lnTo>
                  <a:pt x="7369" y="10859"/>
                </a:lnTo>
                <a:lnTo>
                  <a:pt x="8185" y="10506"/>
                </a:lnTo>
                <a:lnTo>
                  <a:pt x="7873" y="9227"/>
                </a:lnTo>
                <a:cubicBezTo>
                  <a:pt x="7901" y="9214"/>
                  <a:pt x="7921" y="9200"/>
                  <a:pt x="7943" y="9185"/>
                </a:cubicBezTo>
                <a:cubicBezTo>
                  <a:pt x="7997" y="9144"/>
                  <a:pt x="8060" y="9109"/>
                  <a:pt x="8115" y="9061"/>
                </a:cubicBezTo>
                <a:cubicBezTo>
                  <a:pt x="8122" y="9061"/>
                  <a:pt x="8128" y="9054"/>
                  <a:pt x="8135" y="9048"/>
                </a:cubicBezTo>
                <a:cubicBezTo>
                  <a:pt x="8135" y="9048"/>
                  <a:pt x="8143" y="9048"/>
                  <a:pt x="8143" y="9041"/>
                </a:cubicBezTo>
                <a:cubicBezTo>
                  <a:pt x="8170" y="9026"/>
                  <a:pt x="8192" y="9006"/>
                  <a:pt x="8211" y="8993"/>
                </a:cubicBezTo>
                <a:cubicBezTo>
                  <a:pt x="8226" y="8978"/>
                  <a:pt x="8240" y="8971"/>
                  <a:pt x="8253" y="8958"/>
                </a:cubicBezTo>
                <a:cubicBezTo>
                  <a:pt x="8268" y="8952"/>
                  <a:pt x="8281" y="8937"/>
                  <a:pt x="8294" y="8930"/>
                </a:cubicBezTo>
                <a:cubicBezTo>
                  <a:pt x="8294" y="8923"/>
                  <a:pt x="8301" y="8923"/>
                  <a:pt x="8301" y="8917"/>
                </a:cubicBezTo>
                <a:cubicBezTo>
                  <a:pt x="8323" y="8902"/>
                  <a:pt x="8342" y="8888"/>
                  <a:pt x="8357" y="8875"/>
                </a:cubicBezTo>
                <a:cubicBezTo>
                  <a:pt x="8364" y="8875"/>
                  <a:pt x="8364" y="8869"/>
                  <a:pt x="8371" y="8869"/>
                </a:cubicBezTo>
                <a:cubicBezTo>
                  <a:pt x="8447" y="8799"/>
                  <a:pt x="8523" y="8729"/>
                  <a:pt x="8600" y="8653"/>
                </a:cubicBezTo>
                <a:lnTo>
                  <a:pt x="9774" y="9255"/>
                </a:lnTo>
                <a:lnTo>
                  <a:pt x="10300" y="8543"/>
                </a:lnTo>
                <a:lnTo>
                  <a:pt x="9394" y="7590"/>
                </a:lnTo>
                <a:cubicBezTo>
                  <a:pt x="9442" y="7500"/>
                  <a:pt x="9490" y="7402"/>
                  <a:pt x="9532" y="7306"/>
                </a:cubicBezTo>
                <a:cubicBezTo>
                  <a:pt x="9532" y="7306"/>
                  <a:pt x="9532" y="7299"/>
                  <a:pt x="9538" y="7293"/>
                </a:cubicBezTo>
                <a:cubicBezTo>
                  <a:pt x="9545" y="7265"/>
                  <a:pt x="9560" y="7243"/>
                  <a:pt x="9567" y="7216"/>
                </a:cubicBezTo>
                <a:cubicBezTo>
                  <a:pt x="9573" y="7202"/>
                  <a:pt x="9580" y="7182"/>
                  <a:pt x="9587" y="7168"/>
                </a:cubicBezTo>
                <a:cubicBezTo>
                  <a:pt x="9595" y="7153"/>
                  <a:pt x="9601" y="7140"/>
                  <a:pt x="9608" y="7127"/>
                </a:cubicBezTo>
                <a:cubicBezTo>
                  <a:pt x="9615" y="7099"/>
                  <a:pt x="9628" y="7070"/>
                  <a:pt x="9636" y="7044"/>
                </a:cubicBezTo>
                <a:cubicBezTo>
                  <a:pt x="9636" y="7036"/>
                  <a:pt x="9643" y="7036"/>
                  <a:pt x="9643" y="7029"/>
                </a:cubicBezTo>
                <a:cubicBezTo>
                  <a:pt x="9678" y="6933"/>
                  <a:pt x="9711" y="6828"/>
                  <a:pt x="9739" y="6732"/>
                </a:cubicBezTo>
                <a:lnTo>
                  <a:pt x="11053" y="6662"/>
                </a:lnTo>
                <a:lnTo>
                  <a:pt x="11156" y="5778"/>
                </a:lnTo>
                <a:lnTo>
                  <a:pt x="9892" y="5412"/>
                </a:lnTo>
                <a:cubicBezTo>
                  <a:pt x="9885" y="5309"/>
                  <a:pt x="9877" y="5204"/>
                  <a:pt x="9870" y="5102"/>
                </a:cubicBezTo>
                <a:cubicBezTo>
                  <a:pt x="9870" y="5095"/>
                  <a:pt x="9870" y="5087"/>
                  <a:pt x="9864" y="5087"/>
                </a:cubicBezTo>
                <a:cubicBezTo>
                  <a:pt x="9864" y="5060"/>
                  <a:pt x="9864" y="5025"/>
                  <a:pt x="9857" y="4997"/>
                </a:cubicBezTo>
                <a:cubicBezTo>
                  <a:pt x="9857" y="4984"/>
                  <a:pt x="9850" y="4970"/>
                  <a:pt x="9850" y="4949"/>
                </a:cubicBezTo>
                <a:cubicBezTo>
                  <a:pt x="9850" y="4936"/>
                  <a:pt x="9844" y="4914"/>
                  <a:pt x="9844" y="4901"/>
                </a:cubicBezTo>
                <a:cubicBezTo>
                  <a:pt x="9835" y="4873"/>
                  <a:pt x="9835" y="4846"/>
                  <a:pt x="9829" y="4818"/>
                </a:cubicBezTo>
                <a:cubicBezTo>
                  <a:pt x="9829" y="4811"/>
                  <a:pt x="9829" y="4811"/>
                  <a:pt x="9822" y="4805"/>
                </a:cubicBezTo>
                <a:cubicBezTo>
                  <a:pt x="9809" y="4700"/>
                  <a:pt x="9787" y="4597"/>
                  <a:pt x="9761" y="4499"/>
                </a:cubicBezTo>
                <a:lnTo>
                  <a:pt x="10859" y="3781"/>
                </a:lnTo>
                <a:lnTo>
                  <a:pt x="10514" y="2965"/>
                </a:lnTo>
                <a:lnTo>
                  <a:pt x="9235" y="3277"/>
                </a:lnTo>
                <a:cubicBezTo>
                  <a:pt x="9180" y="3187"/>
                  <a:pt x="9117" y="3104"/>
                  <a:pt x="9056" y="3021"/>
                </a:cubicBezTo>
                <a:cubicBezTo>
                  <a:pt x="9056" y="3013"/>
                  <a:pt x="9047" y="3007"/>
                  <a:pt x="9047" y="3007"/>
                </a:cubicBezTo>
                <a:cubicBezTo>
                  <a:pt x="9034" y="2987"/>
                  <a:pt x="9014" y="2958"/>
                  <a:pt x="8999" y="2939"/>
                </a:cubicBezTo>
                <a:cubicBezTo>
                  <a:pt x="8986" y="2924"/>
                  <a:pt x="8979" y="2910"/>
                  <a:pt x="8964" y="2897"/>
                </a:cubicBezTo>
                <a:cubicBezTo>
                  <a:pt x="8958" y="2882"/>
                  <a:pt x="8945" y="2875"/>
                  <a:pt x="8938" y="2862"/>
                </a:cubicBezTo>
                <a:cubicBezTo>
                  <a:pt x="8916" y="2834"/>
                  <a:pt x="8896" y="2814"/>
                  <a:pt x="8882" y="2793"/>
                </a:cubicBezTo>
                <a:cubicBezTo>
                  <a:pt x="8875" y="2793"/>
                  <a:pt x="8875" y="2786"/>
                  <a:pt x="8868" y="2786"/>
                </a:cubicBezTo>
                <a:cubicBezTo>
                  <a:pt x="8807" y="2703"/>
                  <a:pt x="8737" y="2627"/>
                  <a:pt x="8661" y="2550"/>
                </a:cubicBezTo>
                <a:lnTo>
                  <a:pt x="9263" y="1383"/>
                </a:lnTo>
                <a:lnTo>
                  <a:pt x="8543" y="850"/>
                </a:lnTo>
                <a:lnTo>
                  <a:pt x="7596" y="1756"/>
                </a:lnTo>
                <a:cubicBezTo>
                  <a:pt x="7500" y="1708"/>
                  <a:pt x="7410" y="1660"/>
                  <a:pt x="7314" y="1618"/>
                </a:cubicBezTo>
                <a:lnTo>
                  <a:pt x="7299" y="1618"/>
                </a:lnTo>
                <a:cubicBezTo>
                  <a:pt x="7273" y="1603"/>
                  <a:pt x="7251" y="1590"/>
                  <a:pt x="7223" y="1583"/>
                </a:cubicBezTo>
                <a:cubicBezTo>
                  <a:pt x="7210" y="1577"/>
                  <a:pt x="7190" y="1570"/>
                  <a:pt x="7175" y="1562"/>
                </a:cubicBezTo>
                <a:cubicBezTo>
                  <a:pt x="7161" y="1555"/>
                  <a:pt x="7148" y="1548"/>
                  <a:pt x="7127" y="1542"/>
                </a:cubicBezTo>
                <a:cubicBezTo>
                  <a:pt x="7107" y="1535"/>
                  <a:pt x="7078" y="1529"/>
                  <a:pt x="7050" y="1514"/>
                </a:cubicBezTo>
                <a:cubicBezTo>
                  <a:pt x="7044" y="1514"/>
                  <a:pt x="7037" y="1514"/>
                  <a:pt x="7037" y="1507"/>
                </a:cubicBezTo>
                <a:cubicBezTo>
                  <a:pt x="6941" y="1472"/>
                  <a:pt x="6836" y="1446"/>
                  <a:pt x="6740" y="1417"/>
                </a:cubicBezTo>
                <a:lnTo>
                  <a:pt x="6670" y="104"/>
                </a:lnTo>
                <a:lnTo>
                  <a:pt x="5786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875" name="Google Shape;16875;p63"/>
          <p:cNvSpPr/>
          <p:nvPr/>
        </p:nvSpPr>
        <p:spPr>
          <a:xfrm>
            <a:off x="617803" y="975600"/>
            <a:ext cx="412743" cy="433926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80" name="Google Shape;16880;p64"/>
          <p:cNvGrpSpPr/>
          <p:nvPr/>
        </p:nvGrpSpPr>
        <p:grpSpPr>
          <a:xfrm>
            <a:off x="-862020" y="-759661"/>
            <a:ext cx="2176249" cy="2176838"/>
            <a:chOff x="7033950" y="-293650"/>
            <a:chExt cx="2687391" cy="2688118"/>
          </a:xfrm>
        </p:grpSpPr>
        <p:sp>
          <p:nvSpPr>
            <p:cNvPr id="16881" name="Google Shape;16881;p64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64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883" name="Google Shape;16883;p6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این یک نقشه است</a:t>
            </a:r>
            <a:endParaRPr>
              <a:cs typeface="B Nazanin" pitchFamily="2" charset="-78"/>
            </a:endParaRPr>
          </a:p>
        </p:txBody>
      </p:sp>
      <p:grpSp>
        <p:nvGrpSpPr>
          <p:cNvPr id="16884" name="Google Shape;16884;p64"/>
          <p:cNvGrpSpPr/>
          <p:nvPr/>
        </p:nvGrpSpPr>
        <p:grpSpPr>
          <a:xfrm>
            <a:off x="2221055" y="1417184"/>
            <a:ext cx="4334482" cy="2309137"/>
            <a:chOff x="233350" y="949250"/>
            <a:chExt cx="7137300" cy="3802300"/>
          </a:xfrm>
        </p:grpSpPr>
        <p:sp>
          <p:nvSpPr>
            <p:cNvPr id="16885" name="Google Shape;16885;p6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6" name="Google Shape;16886;p6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7" name="Google Shape;16887;p6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8" name="Google Shape;16888;p6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89" name="Google Shape;16889;p6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0" name="Google Shape;16890;p6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1" name="Google Shape;16891;p6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2" name="Google Shape;16892;p6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3" name="Google Shape;16893;p6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4" name="Google Shape;16894;p6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5" name="Google Shape;16895;p6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6" name="Google Shape;16896;p6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7" name="Google Shape;16897;p6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8" name="Google Shape;16898;p6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899" name="Google Shape;16899;p6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0" name="Google Shape;16900;p6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1" name="Google Shape;16901;p6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2" name="Google Shape;16902;p6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3" name="Google Shape;16903;p6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4" name="Google Shape;16904;p6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5" name="Google Shape;16905;p6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6" name="Google Shape;16906;p6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7" name="Google Shape;16907;p6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8" name="Google Shape;16908;p6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09" name="Google Shape;16909;p6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0" name="Google Shape;16910;p6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1" name="Google Shape;16911;p6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2" name="Google Shape;16912;p6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3" name="Google Shape;16913;p6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4" name="Google Shape;16914;p6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5" name="Google Shape;16915;p6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6" name="Google Shape;16916;p6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7" name="Google Shape;16917;p6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8" name="Google Shape;16918;p6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19" name="Google Shape;16919;p6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0" name="Google Shape;16920;p6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1" name="Google Shape;16921;p6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2" name="Google Shape;16922;p6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3" name="Google Shape;16923;p6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4" name="Google Shape;16924;p6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5" name="Google Shape;16925;p6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6" name="Google Shape;16926;p6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7" name="Google Shape;16927;p6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8" name="Google Shape;16928;p6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29" name="Google Shape;16929;p6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0" name="Google Shape;16930;p6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1" name="Google Shape;16931;p6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2" name="Google Shape;16932;p6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3" name="Google Shape;16933;p6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4" name="Google Shape;16934;p6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35" name="Google Shape;16935;p6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16936" name="Google Shape;16936;p64"/>
          <p:cNvSpPr txBox="1">
            <a:spLocks noGrp="1"/>
          </p:cNvSpPr>
          <p:nvPr>
            <p:ph type="subTitle" idx="4294967295"/>
          </p:nvPr>
        </p:nvSpPr>
        <p:spPr>
          <a:xfrm>
            <a:off x="720000" y="3638395"/>
            <a:ext cx="21732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937" name="Google Shape;16937;p64"/>
          <p:cNvSpPr txBox="1">
            <a:spLocks noGrp="1"/>
          </p:cNvSpPr>
          <p:nvPr>
            <p:ph type="subTitle" idx="4294967295"/>
          </p:nvPr>
        </p:nvSpPr>
        <p:spPr>
          <a:xfrm>
            <a:off x="720000" y="3319525"/>
            <a:ext cx="21732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ar-SA" sz="2400" dirty="0">
                <a:cs typeface="B Nazanin" pitchFamily="2" charset="-78"/>
              </a:rPr>
              <a:t>اسلاید متنی </a:t>
            </a:r>
            <a:endParaRPr sz="2400"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6938" name="Google Shape;16938;p64"/>
          <p:cNvSpPr/>
          <p:nvPr/>
        </p:nvSpPr>
        <p:spPr>
          <a:xfrm>
            <a:off x="805075" y="2602775"/>
            <a:ext cx="351967" cy="456903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939" name="Google Shape;16939;p64"/>
          <p:cNvSpPr txBox="1">
            <a:spLocks noGrp="1"/>
          </p:cNvSpPr>
          <p:nvPr>
            <p:ph type="subTitle" idx="4294967295"/>
          </p:nvPr>
        </p:nvSpPr>
        <p:spPr>
          <a:xfrm>
            <a:off x="6247800" y="3638415"/>
            <a:ext cx="21762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940" name="Google Shape;16940;p64"/>
          <p:cNvSpPr txBox="1">
            <a:spLocks noGrp="1"/>
          </p:cNvSpPr>
          <p:nvPr>
            <p:ph type="subTitle" idx="4294967295"/>
          </p:nvPr>
        </p:nvSpPr>
        <p:spPr>
          <a:xfrm>
            <a:off x="6247800" y="3319548"/>
            <a:ext cx="21762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ar-SA" sz="2400" dirty="0">
                <a:cs typeface="B Nazanin" pitchFamily="2" charset="-78"/>
              </a:rPr>
              <a:t>اسلاید متنی </a:t>
            </a:r>
            <a:endParaRPr sz="2400"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6941" name="Google Shape;16941;p64"/>
          <p:cNvSpPr/>
          <p:nvPr/>
        </p:nvSpPr>
        <p:spPr>
          <a:xfrm>
            <a:off x="7986958" y="2602787"/>
            <a:ext cx="351967" cy="456903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942" name="Google Shape;16942;p64"/>
          <p:cNvSpPr/>
          <p:nvPr/>
        </p:nvSpPr>
        <p:spPr>
          <a:xfrm>
            <a:off x="2709500" y="1673075"/>
            <a:ext cx="351967" cy="456903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943" name="Google Shape;16943;p64"/>
          <p:cNvSpPr/>
          <p:nvPr/>
        </p:nvSpPr>
        <p:spPr>
          <a:xfrm>
            <a:off x="4924683" y="1636325"/>
            <a:ext cx="351967" cy="456903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48" name="Google Shape;16948;p6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یک جدول زمانی همیشه خوب کار می کند</a:t>
            </a:r>
            <a:endParaRPr>
              <a:cs typeface="B Nazanin" pitchFamily="2" charset="-78"/>
            </a:endParaRPr>
          </a:p>
        </p:txBody>
      </p:sp>
      <p:cxnSp>
        <p:nvCxnSpPr>
          <p:cNvPr id="16949" name="Google Shape;16949;p65"/>
          <p:cNvCxnSpPr/>
          <p:nvPr/>
        </p:nvCxnSpPr>
        <p:spPr>
          <a:xfrm>
            <a:off x="709800" y="2930375"/>
            <a:ext cx="7724400" cy="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950" name="Google Shape;16950;p65"/>
          <p:cNvCxnSpPr>
            <a:stCxn id="16951" idx="0"/>
          </p:cNvCxnSpPr>
          <p:nvPr/>
        </p:nvCxnSpPr>
        <p:spPr>
          <a:xfrm rot="10800000">
            <a:off x="1012952" y="2911280"/>
            <a:ext cx="0" cy="7401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6952" name="Google Shape;16952;p65"/>
          <p:cNvCxnSpPr>
            <a:stCxn id="16953" idx="2"/>
          </p:cNvCxnSpPr>
          <p:nvPr/>
        </p:nvCxnSpPr>
        <p:spPr>
          <a:xfrm flipH="1">
            <a:off x="2628427" y="2235969"/>
            <a:ext cx="6300" cy="7266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cxnSp>
        <p:nvCxnSpPr>
          <p:cNvPr id="16954" name="Google Shape;16954;p65"/>
          <p:cNvCxnSpPr>
            <a:stCxn id="16955" idx="0"/>
          </p:cNvCxnSpPr>
          <p:nvPr/>
        </p:nvCxnSpPr>
        <p:spPr>
          <a:xfrm rot="10800000">
            <a:off x="4256502" y="2906480"/>
            <a:ext cx="0" cy="7449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sp>
        <p:nvSpPr>
          <p:cNvPr id="16956" name="Google Shape;16956;p65"/>
          <p:cNvSpPr txBox="1">
            <a:spLocks noGrp="1"/>
          </p:cNvSpPr>
          <p:nvPr>
            <p:ph type="subTitle" idx="4294967295"/>
          </p:nvPr>
        </p:nvSpPr>
        <p:spPr>
          <a:xfrm>
            <a:off x="3046000" y="2020150"/>
            <a:ext cx="2121600" cy="5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>
              <a:cs typeface="B Nazanin" pitchFamily="2" charset="-78"/>
            </a:endParaRPr>
          </a:p>
        </p:txBody>
      </p:sp>
      <p:sp>
        <p:nvSpPr>
          <p:cNvPr id="16957" name="Google Shape;16957;p65"/>
          <p:cNvSpPr txBox="1">
            <a:spLocks noGrp="1"/>
          </p:cNvSpPr>
          <p:nvPr>
            <p:ph type="subTitle" idx="4294967295"/>
          </p:nvPr>
        </p:nvSpPr>
        <p:spPr>
          <a:xfrm>
            <a:off x="3046010" y="1687213"/>
            <a:ext cx="21216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محتوا</a:t>
            </a:r>
            <a:endParaRPr sz="2400"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6953" name="Google Shape;16953;p65"/>
          <p:cNvSpPr txBox="1">
            <a:spLocks noGrp="1"/>
          </p:cNvSpPr>
          <p:nvPr>
            <p:ph type="subTitle" idx="4294967295"/>
          </p:nvPr>
        </p:nvSpPr>
        <p:spPr>
          <a:xfrm>
            <a:off x="2341777" y="1779069"/>
            <a:ext cx="5859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2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6958" name="Google Shape;16958;p65"/>
          <p:cNvSpPr txBox="1">
            <a:spLocks noGrp="1"/>
          </p:cNvSpPr>
          <p:nvPr>
            <p:ph type="subTitle" idx="4294967295"/>
          </p:nvPr>
        </p:nvSpPr>
        <p:spPr>
          <a:xfrm>
            <a:off x="1424235" y="3882426"/>
            <a:ext cx="2121600" cy="5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959" name="Google Shape;16959;p65"/>
          <p:cNvSpPr txBox="1">
            <a:spLocks noGrp="1"/>
          </p:cNvSpPr>
          <p:nvPr>
            <p:ph type="subTitle" idx="4294967295"/>
          </p:nvPr>
        </p:nvSpPr>
        <p:spPr>
          <a:xfrm>
            <a:off x="1424235" y="3559525"/>
            <a:ext cx="21216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محتوا</a:t>
            </a:r>
          </a:p>
        </p:txBody>
      </p:sp>
      <p:sp>
        <p:nvSpPr>
          <p:cNvPr id="16951" name="Google Shape;16951;p65"/>
          <p:cNvSpPr txBox="1">
            <a:spLocks noGrp="1"/>
          </p:cNvSpPr>
          <p:nvPr>
            <p:ph type="subTitle" idx="4294967295"/>
          </p:nvPr>
        </p:nvSpPr>
        <p:spPr>
          <a:xfrm>
            <a:off x="720002" y="3651380"/>
            <a:ext cx="5859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1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6960" name="Google Shape;16960;p65"/>
          <p:cNvSpPr txBox="1">
            <a:spLocks noGrp="1"/>
          </p:cNvSpPr>
          <p:nvPr>
            <p:ph type="subTitle" idx="4294967295"/>
          </p:nvPr>
        </p:nvSpPr>
        <p:spPr>
          <a:xfrm>
            <a:off x="4667785" y="3882426"/>
            <a:ext cx="2121600" cy="5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961" name="Google Shape;16961;p65"/>
          <p:cNvSpPr txBox="1">
            <a:spLocks noGrp="1"/>
          </p:cNvSpPr>
          <p:nvPr>
            <p:ph type="subTitle" idx="4294967295"/>
          </p:nvPr>
        </p:nvSpPr>
        <p:spPr>
          <a:xfrm>
            <a:off x="4667785" y="3559525"/>
            <a:ext cx="21216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محتوا</a:t>
            </a:r>
          </a:p>
        </p:txBody>
      </p:sp>
      <p:sp>
        <p:nvSpPr>
          <p:cNvPr id="16955" name="Google Shape;16955;p65"/>
          <p:cNvSpPr txBox="1">
            <a:spLocks noGrp="1"/>
          </p:cNvSpPr>
          <p:nvPr>
            <p:ph type="subTitle" idx="4294967295"/>
          </p:nvPr>
        </p:nvSpPr>
        <p:spPr>
          <a:xfrm>
            <a:off x="3963552" y="3651380"/>
            <a:ext cx="5859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3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6962" name="Google Shape;16962;p65"/>
          <p:cNvSpPr txBox="1">
            <a:spLocks noGrp="1"/>
          </p:cNvSpPr>
          <p:nvPr>
            <p:ph type="subTitle" idx="4294967295"/>
          </p:nvPr>
        </p:nvSpPr>
        <p:spPr>
          <a:xfrm>
            <a:off x="6289550" y="2050001"/>
            <a:ext cx="2121600" cy="59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963" name="Google Shape;16963;p65"/>
          <p:cNvSpPr txBox="1">
            <a:spLocks noGrp="1"/>
          </p:cNvSpPr>
          <p:nvPr>
            <p:ph type="subTitle" idx="4294967295"/>
          </p:nvPr>
        </p:nvSpPr>
        <p:spPr>
          <a:xfrm>
            <a:off x="6289560" y="1704238"/>
            <a:ext cx="21216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محتوا</a:t>
            </a:r>
          </a:p>
        </p:txBody>
      </p:sp>
      <p:sp>
        <p:nvSpPr>
          <p:cNvPr id="16964" name="Google Shape;16964;p65"/>
          <p:cNvSpPr txBox="1">
            <a:spLocks noGrp="1"/>
          </p:cNvSpPr>
          <p:nvPr>
            <p:ph type="subTitle" idx="4294967295"/>
          </p:nvPr>
        </p:nvSpPr>
        <p:spPr>
          <a:xfrm>
            <a:off x="5585327" y="1796094"/>
            <a:ext cx="5859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4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cxnSp>
        <p:nvCxnSpPr>
          <p:cNvPr id="16965" name="Google Shape;16965;p65"/>
          <p:cNvCxnSpPr>
            <a:stCxn id="16964" idx="2"/>
          </p:cNvCxnSpPr>
          <p:nvPr/>
        </p:nvCxnSpPr>
        <p:spPr>
          <a:xfrm flipH="1">
            <a:off x="5874977" y="2252994"/>
            <a:ext cx="3300" cy="709500"/>
          </a:xfrm>
          <a:prstGeom prst="straightConnector1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oval" w="med" len="med"/>
          </a:ln>
        </p:spPr>
      </p:cxnSp>
      <p:grpSp>
        <p:nvGrpSpPr>
          <p:cNvPr id="16966" name="Google Shape;16966;p65"/>
          <p:cNvGrpSpPr/>
          <p:nvPr/>
        </p:nvGrpSpPr>
        <p:grpSpPr>
          <a:xfrm>
            <a:off x="5720655" y="1344736"/>
            <a:ext cx="311935" cy="293596"/>
            <a:chOff x="6942675" y="1250925"/>
            <a:chExt cx="438850" cy="413050"/>
          </a:xfrm>
        </p:grpSpPr>
        <p:sp>
          <p:nvSpPr>
            <p:cNvPr id="16967" name="Google Shape;16967;p65"/>
            <p:cNvSpPr/>
            <p:nvPr/>
          </p:nvSpPr>
          <p:spPr>
            <a:xfrm>
              <a:off x="7317250" y="1599700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3" y="1"/>
                  </a:moveTo>
                  <a:cubicBezTo>
                    <a:pt x="114" y="1"/>
                    <a:pt x="0" y="114"/>
                    <a:pt x="0" y="255"/>
                  </a:cubicBezTo>
                  <a:cubicBezTo>
                    <a:pt x="0" y="401"/>
                    <a:pt x="114" y="517"/>
                    <a:pt x="263" y="517"/>
                  </a:cubicBezTo>
                  <a:cubicBezTo>
                    <a:pt x="403" y="517"/>
                    <a:pt x="516" y="401"/>
                    <a:pt x="516" y="255"/>
                  </a:cubicBezTo>
                  <a:cubicBezTo>
                    <a:pt x="516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8" name="Google Shape;16968;p65"/>
            <p:cNvSpPr/>
            <p:nvPr/>
          </p:nvSpPr>
          <p:spPr>
            <a:xfrm>
              <a:off x="6994275" y="1599700"/>
              <a:ext cx="12675" cy="12925"/>
            </a:xfrm>
            <a:custGeom>
              <a:avLst/>
              <a:gdLst/>
              <a:ahLst/>
              <a:cxnLst/>
              <a:rect l="l" t="t" r="r" b="b"/>
              <a:pathLst>
                <a:path w="507" h="517" extrusionOk="0">
                  <a:moveTo>
                    <a:pt x="254" y="1"/>
                  </a:moveTo>
                  <a:cubicBezTo>
                    <a:pt x="114" y="1"/>
                    <a:pt x="0" y="114"/>
                    <a:pt x="0" y="255"/>
                  </a:cubicBezTo>
                  <a:cubicBezTo>
                    <a:pt x="0" y="401"/>
                    <a:pt x="114" y="517"/>
                    <a:pt x="254" y="517"/>
                  </a:cubicBezTo>
                  <a:cubicBezTo>
                    <a:pt x="393" y="517"/>
                    <a:pt x="506" y="401"/>
                    <a:pt x="506" y="255"/>
                  </a:cubicBezTo>
                  <a:cubicBezTo>
                    <a:pt x="506" y="114"/>
                    <a:pt x="393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69" name="Google Shape;16969;p65"/>
            <p:cNvSpPr/>
            <p:nvPr/>
          </p:nvSpPr>
          <p:spPr>
            <a:xfrm>
              <a:off x="7155750" y="1599700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5" y="1"/>
                  </a:moveTo>
                  <a:cubicBezTo>
                    <a:pt x="114" y="1"/>
                    <a:pt x="1" y="114"/>
                    <a:pt x="1" y="255"/>
                  </a:cubicBezTo>
                  <a:cubicBezTo>
                    <a:pt x="1" y="401"/>
                    <a:pt x="114" y="517"/>
                    <a:pt x="255" y="517"/>
                  </a:cubicBezTo>
                  <a:cubicBezTo>
                    <a:pt x="404" y="517"/>
                    <a:pt x="517" y="401"/>
                    <a:pt x="517" y="255"/>
                  </a:cubicBezTo>
                  <a:cubicBezTo>
                    <a:pt x="517" y="114"/>
                    <a:pt x="404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0" name="Google Shape;16970;p65"/>
            <p:cNvSpPr/>
            <p:nvPr/>
          </p:nvSpPr>
          <p:spPr>
            <a:xfrm>
              <a:off x="6968475" y="1573900"/>
              <a:ext cx="387500" cy="64475"/>
            </a:xfrm>
            <a:custGeom>
              <a:avLst/>
              <a:gdLst/>
              <a:ahLst/>
              <a:cxnLst/>
              <a:rect l="l" t="t" r="r" b="b"/>
              <a:pathLst>
                <a:path w="15500" h="2579" extrusionOk="0">
                  <a:moveTo>
                    <a:pt x="1286" y="517"/>
                  </a:moveTo>
                  <a:cubicBezTo>
                    <a:pt x="1714" y="517"/>
                    <a:pt x="2054" y="867"/>
                    <a:pt x="2054" y="1287"/>
                  </a:cubicBezTo>
                  <a:cubicBezTo>
                    <a:pt x="2054" y="1715"/>
                    <a:pt x="1714" y="2063"/>
                    <a:pt x="1286" y="2063"/>
                  </a:cubicBezTo>
                  <a:cubicBezTo>
                    <a:pt x="856" y="2063"/>
                    <a:pt x="516" y="1715"/>
                    <a:pt x="516" y="1287"/>
                  </a:cubicBezTo>
                  <a:cubicBezTo>
                    <a:pt x="516" y="867"/>
                    <a:pt x="856" y="517"/>
                    <a:pt x="1286" y="517"/>
                  </a:cubicBezTo>
                  <a:close/>
                  <a:moveTo>
                    <a:pt x="7746" y="517"/>
                  </a:moveTo>
                  <a:cubicBezTo>
                    <a:pt x="8174" y="517"/>
                    <a:pt x="8524" y="867"/>
                    <a:pt x="8524" y="1287"/>
                  </a:cubicBezTo>
                  <a:cubicBezTo>
                    <a:pt x="8524" y="1715"/>
                    <a:pt x="8174" y="2063"/>
                    <a:pt x="7746" y="2063"/>
                  </a:cubicBezTo>
                  <a:cubicBezTo>
                    <a:pt x="7326" y="2063"/>
                    <a:pt x="6976" y="1715"/>
                    <a:pt x="6976" y="1287"/>
                  </a:cubicBezTo>
                  <a:cubicBezTo>
                    <a:pt x="6976" y="867"/>
                    <a:pt x="7326" y="517"/>
                    <a:pt x="7746" y="517"/>
                  </a:cubicBezTo>
                  <a:close/>
                  <a:moveTo>
                    <a:pt x="13181" y="517"/>
                  </a:moveTo>
                  <a:cubicBezTo>
                    <a:pt x="13024" y="735"/>
                    <a:pt x="12930" y="997"/>
                    <a:pt x="12930" y="1287"/>
                  </a:cubicBezTo>
                  <a:cubicBezTo>
                    <a:pt x="12930" y="1582"/>
                    <a:pt x="13024" y="1845"/>
                    <a:pt x="13181" y="2063"/>
                  </a:cubicBezTo>
                  <a:lnTo>
                    <a:pt x="8776" y="2063"/>
                  </a:lnTo>
                  <a:cubicBezTo>
                    <a:pt x="8933" y="1845"/>
                    <a:pt x="9030" y="1582"/>
                    <a:pt x="9030" y="1287"/>
                  </a:cubicBezTo>
                  <a:cubicBezTo>
                    <a:pt x="9030" y="997"/>
                    <a:pt x="8933" y="735"/>
                    <a:pt x="8776" y="517"/>
                  </a:cubicBezTo>
                  <a:close/>
                  <a:moveTo>
                    <a:pt x="14214" y="517"/>
                  </a:moveTo>
                  <a:cubicBezTo>
                    <a:pt x="14633" y="517"/>
                    <a:pt x="14984" y="867"/>
                    <a:pt x="14984" y="1287"/>
                  </a:cubicBezTo>
                  <a:cubicBezTo>
                    <a:pt x="14984" y="1715"/>
                    <a:pt x="14633" y="2063"/>
                    <a:pt x="14214" y="2063"/>
                  </a:cubicBezTo>
                  <a:cubicBezTo>
                    <a:pt x="13786" y="2063"/>
                    <a:pt x="13435" y="1715"/>
                    <a:pt x="13435" y="1287"/>
                  </a:cubicBezTo>
                  <a:cubicBezTo>
                    <a:pt x="13435" y="867"/>
                    <a:pt x="13786" y="517"/>
                    <a:pt x="14214" y="517"/>
                  </a:cubicBezTo>
                  <a:close/>
                  <a:moveTo>
                    <a:pt x="1286" y="1"/>
                  </a:moveTo>
                  <a:cubicBezTo>
                    <a:pt x="577" y="1"/>
                    <a:pt x="0" y="577"/>
                    <a:pt x="0" y="1287"/>
                  </a:cubicBezTo>
                  <a:cubicBezTo>
                    <a:pt x="0" y="2002"/>
                    <a:pt x="577" y="2579"/>
                    <a:pt x="1286" y="2579"/>
                  </a:cubicBezTo>
                  <a:lnTo>
                    <a:pt x="4003" y="2579"/>
                  </a:lnTo>
                  <a:cubicBezTo>
                    <a:pt x="4144" y="2579"/>
                    <a:pt x="4257" y="2457"/>
                    <a:pt x="4257" y="2317"/>
                  </a:cubicBezTo>
                  <a:cubicBezTo>
                    <a:pt x="4257" y="2178"/>
                    <a:pt x="4144" y="2063"/>
                    <a:pt x="4003" y="2063"/>
                  </a:cubicBezTo>
                  <a:lnTo>
                    <a:pt x="2316" y="2063"/>
                  </a:lnTo>
                  <a:cubicBezTo>
                    <a:pt x="2474" y="1845"/>
                    <a:pt x="2570" y="1582"/>
                    <a:pt x="2570" y="1287"/>
                  </a:cubicBezTo>
                  <a:cubicBezTo>
                    <a:pt x="2570" y="997"/>
                    <a:pt x="2474" y="735"/>
                    <a:pt x="2316" y="517"/>
                  </a:cubicBezTo>
                  <a:lnTo>
                    <a:pt x="6722" y="517"/>
                  </a:lnTo>
                  <a:cubicBezTo>
                    <a:pt x="6556" y="735"/>
                    <a:pt x="6460" y="997"/>
                    <a:pt x="6460" y="1287"/>
                  </a:cubicBezTo>
                  <a:cubicBezTo>
                    <a:pt x="6460" y="1582"/>
                    <a:pt x="6556" y="1845"/>
                    <a:pt x="6722" y="2063"/>
                  </a:cubicBezTo>
                  <a:lnTo>
                    <a:pt x="5027" y="2063"/>
                  </a:lnTo>
                  <a:cubicBezTo>
                    <a:pt x="4886" y="2063"/>
                    <a:pt x="4773" y="2178"/>
                    <a:pt x="4773" y="2317"/>
                  </a:cubicBezTo>
                  <a:cubicBezTo>
                    <a:pt x="4773" y="2457"/>
                    <a:pt x="4886" y="2579"/>
                    <a:pt x="5027" y="2579"/>
                  </a:cubicBezTo>
                  <a:lnTo>
                    <a:pt x="14214" y="2579"/>
                  </a:lnTo>
                  <a:cubicBezTo>
                    <a:pt x="14923" y="2579"/>
                    <a:pt x="15500" y="2002"/>
                    <a:pt x="15500" y="1287"/>
                  </a:cubicBezTo>
                  <a:cubicBezTo>
                    <a:pt x="15500" y="577"/>
                    <a:pt x="14923" y="1"/>
                    <a:pt x="14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1" name="Google Shape;16971;p65"/>
            <p:cNvSpPr/>
            <p:nvPr/>
          </p:nvSpPr>
          <p:spPr>
            <a:xfrm>
              <a:off x="6942675" y="1548350"/>
              <a:ext cx="438850" cy="115625"/>
            </a:xfrm>
            <a:custGeom>
              <a:avLst/>
              <a:gdLst/>
              <a:ahLst/>
              <a:cxnLst/>
              <a:rect l="l" t="t" r="r" b="b"/>
              <a:pathLst>
                <a:path w="17554" h="4625" extrusionOk="0">
                  <a:moveTo>
                    <a:pt x="15246" y="515"/>
                  </a:moveTo>
                  <a:cubicBezTo>
                    <a:pt x="16234" y="515"/>
                    <a:pt x="17046" y="1320"/>
                    <a:pt x="17046" y="2309"/>
                  </a:cubicBezTo>
                  <a:cubicBezTo>
                    <a:pt x="17046" y="3305"/>
                    <a:pt x="16234" y="4109"/>
                    <a:pt x="15246" y="4109"/>
                  </a:cubicBezTo>
                  <a:lnTo>
                    <a:pt x="2318" y="4109"/>
                  </a:lnTo>
                  <a:cubicBezTo>
                    <a:pt x="1322" y="4109"/>
                    <a:pt x="516" y="3305"/>
                    <a:pt x="516" y="2309"/>
                  </a:cubicBezTo>
                  <a:cubicBezTo>
                    <a:pt x="516" y="1320"/>
                    <a:pt x="1322" y="515"/>
                    <a:pt x="2318" y="515"/>
                  </a:cubicBezTo>
                  <a:close/>
                  <a:moveTo>
                    <a:pt x="2318" y="1"/>
                  </a:moveTo>
                  <a:cubicBezTo>
                    <a:pt x="1041" y="1"/>
                    <a:pt x="0" y="1031"/>
                    <a:pt x="0" y="2309"/>
                  </a:cubicBezTo>
                  <a:cubicBezTo>
                    <a:pt x="0" y="3584"/>
                    <a:pt x="1041" y="4625"/>
                    <a:pt x="2318" y="4625"/>
                  </a:cubicBezTo>
                  <a:lnTo>
                    <a:pt x="15246" y="4625"/>
                  </a:lnTo>
                  <a:cubicBezTo>
                    <a:pt x="16521" y="4625"/>
                    <a:pt x="17553" y="3584"/>
                    <a:pt x="17553" y="2309"/>
                  </a:cubicBezTo>
                  <a:cubicBezTo>
                    <a:pt x="17553" y="1031"/>
                    <a:pt x="16521" y="1"/>
                    <a:pt x="15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2" name="Google Shape;16972;p65"/>
            <p:cNvSpPr/>
            <p:nvPr/>
          </p:nvSpPr>
          <p:spPr>
            <a:xfrm>
              <a:off x="7019825" y="1250925"/>
              <a:ext cx="284550" cy="284550"/>
            </a:xfrm>
            <a:custGeom>
              <a:avLst/>
              <a:gdLst/>
              <a:ahLst/>
              <a:cxnLst/>
              <a:rect l="l" t="t" r="r" b="b"/>
              <a:pathLst>
                <a:path w="11382" h="11382" extrusionOk="0">
                  <a:moveTo>
                    <a:pt x="10876" y="506"/>
                  </a:moveTo>
                  <a:lnTo>
                    <a:pt x="10876" y="10866"/>
                  </a:lnTo>
                  <a:lnTo>
                    <a:pt x="516" y="10866"/>
                  </a:lnTo>
                  <a:lnTo>
                    <a:pt x="516" y="506"/>
                  </a:lnTo>
                  <a:lnTo>
                    <a:pt x="4425" y="506"/>
                  </a:lnTo>
                  <a:lnTo>
                    <a:pt x="4425" y="2447"/>
                  </a:lnTo>
                  <a:cubicBezTo>
                    <a:pt x="4425" y="2579"/>
                    <a:pt x="4519" y="2692"/>
                    <a:pt x="4651" y="2709"/>
                  </a:cubicBezTo>
                  <a:cubicBezTo>
                    <a:pt x="4663" y="2710"/>
                    <a:pt x="4674" y="2711"/>
                    <a:pt x="4685" y="2711"/>
                  </a:cubicBezTo>
                  <a:cubicBezTo>
                    <a:pt x="4827" y="2711"/>
                    <a:pt x="4939" y="2603"/>
                    <a:pt x="4939" y="2457"/>
                  </a:cubicBezTo>
                  <a:lnTo>
                    <a:pt x="4939" y="506"/>
                  </a:lnTo>
                  <a:lnTo>
                    <a:pt x="6487" y="506"/>
                  </a:lnTo>
                  <a:lnTo>
                    <a:pt x="6487" y="5447"/>
                  </a:lnTo>
                  <a:lnTo>
                    <a:pt x="4939" y="5447"/>
                  </a:lnTo>
                  <a:lnTo>
                    <a:pt x="4939" y="3515"/>
                  </a:lnTo>
                  <a:cubicBezTo>
                    <a:pt x="4939" y="3383"/>
                    <a:pt x="4844" y="3261"/>
                    <a:pt x="4712" y="3252"/>
                  </a:cubicBezTo>
                  <a:cubicBezTo>
                    <a:pt x="4697" y="3250"/>
                    <a:pt x="4683" y="3249"/>
                    <a:pt x="4669" y="3249"/>
                  </a:cubicBezTo>
                  <a:cubicBezTo>
                    <a:pt x="4531" y="3249"/>
                    <a:pt x="4425" y="3364"/>
                    <a:pt x="4425" y="3506"/>
                  </a:cubicBezTo>
                  <a:lnTo>
                    <a:pt x="4425" y="5709"/>
                  </a:lnTo>
                  <a:cubicBezTo>
                    <a:pt x="4425" y="5848"/>
                    <a:pt x="4538" y="5961"/>
                    <a:pt x="4687" y="5961"/>
                  </a:cubicBezTo>
                  <a:lnTo>
                    <a:pt x="6741" y="5961"/>
                  </a:lnTo>
                  <a:cubicBezTo>
                    <a:pt x="6879" y="5961"/>
                    <a:pt x="6995" y="5848"/>
                    <a:pt x="6995" y="5709"/>
                  </a:cubicBezTo>
                  <a:lnTo>
                    <a:pt x="6995" y="506"/>
                  </a:lnTo>
                  <a:close/>
                  <a:moveTo>
                    <a:pt x="262" y="1"/>
                  </a:moveTo>
                  <a:cubicBezTo>
                    <a:pt x="113" y="1"/>
                    <a:pt x="0" y="114"/>
                    <a:pt x="0" y="255"/>
                  </a:cubicBezTo>
                  <a:lnTo>
                    <a:pt x="0" y="11120"/>
                  </a:lnTo>
                  <a:cubicBezTo>
                    <a:pt x="0" y="11269"/>
                    <a:pt x="113" y="11382"/>
                    <a:pt x="262" y="11382"/>
                  </a:cubicBezTo>
                  <a:lnTo>
                    <a:pt x="11127" y="11382"/>
                  </a:lnTo>
                  <a:cubicBezTo>
                    <a:pt x="11268" y="11382"/>
                    <a:pt x="11381" y="11269"/>
                    <a:pt x="11381" y="11120"/>
                  </a:cubicBezTo>
                  <a:lnTo>
                    <a:pt x="11381" y="255"/>
                  </a:lnTo>
                  <a:cubicBezTo>
                    <a:pt x="11381" y="114"/>
                    <a:pt x="11268" y="1"/>
                    <a:pt x="11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973" name="Google Shape;16973;p65"/>
          <p:cNvGrpSpPr/>
          <p:nvPr/>
        </p:nvGrpSpPr>
        <p:grpSpPr>
          <a:xfrm>
            <a:off x="2475545" y="1335566"/>
            <a:ext cx="312077" cy="311935"/>
            <a:chOff x="997300" y="1238025"/>
            <a:chExt cx="439050" cy="438850"/>
          </a:xfrm>
        </p:grpSpPr>
        <p:sp>
          <p:nvSpPr>
            <p:cNvPr id="16974" name="Google Shape;16974;p65"/>
            <p:cNvSpPr/>
            <p:nvPr/>
          </p:nvSpPr>
          <p:spPr>
            <a:xfrm>
              <a:off x="1126675" y="14353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9" y="1"/>
                  </a:lnTo>
                  <a:lnTo>
                    <a:pt x="1" y="1"/>
                  </a:lnTo>
                  <a:lnTo>
                    <a:pt x="9" y="1"/>
                  </a:lnTo>
                  <a:close/>
                  <a:moveTo>
                    <a:pt x="1" y="1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5" name="Google Shape;16975;p65"/>
            <p:cNvSpPr/>
            <p:nvPr/>
          </p:nvSpPr>
          <p:spPr>
            <a:xfrm>
              <a:off x="1126675" y="14353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1" y="1"/>
                  </a:lnTo>
                  <a:close/>
                  <a:moveTo>
                    <a:pt x="9" y="1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6" name="Google Shape;16976;p65"/>
            <p:cNvSpPr/>
            <p:nvPr/>
          </p:nvSpPr>
          <p:spPr>
            <a:xfrm>
              <a:off x="1126675" y="1435325"/>
              <a:ext cx="250" cy="300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" y="1"/>
                  </a:moveTo>
                  <a:cubicBezTo>
                    <a:pt x="1" y="1"/>
                    <a:pt x="1" y="11"/>
                    <a:pt x="9" y="11"/>
                  </a:cubicBezTo>
                  <a:lnTo>
                    <a:pt x="9" y="1"/>
                  </a:lnTo>
                  <a:lnTo>
                    <a:pt x="9" y="1"/>
                  </a:lnTo>
                  <a:close/>
                  <a:moveTo>
                    <a:pt x="9" y="1"/>
                  </a:moveTo>
                  <a:lnTo>
                    <a:pt x="9" y="1"/>
                  </a:lnTo>
                  <a:lnTo>
                    <a:pt x="9" y="11"/>
                  </a:lnTo>
                  <a:cubicBezTo>
                    <a:pt x="1" y="1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7" name="Google Shape;16977;p65"/>
            <p:cNvSpPr/>
            <p:nvPr/>
          </p:nvSpPr>
          <p:spPr>
            <a:xfrm>
              <a:off x="1126475" y="1434700"/>
              <a:ext cx="850" cy="925"/>
            </a:xfrm>
            <a:custGeom>
              <a:avLst/>
              <a:gdLst/>
              <a:ahLst/>
              <a:cxnLst/>
              <a:rect l="l" t="t" r="r" b="b"/>
              <a:pathLst>
                <a:path w="34" h="37" extrusionOk="0">
                  <a:moveTo>
                    <a:pt x="0" y="1"/>
                  </a:moveTo>
                  <a:lnTo>
                    <a:pt x="0" y="36"/>
                  </a:lnTo>
                  <a:lnTo>
                    <a:pt x="34" y="3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78" name="Google Shape;16978;p65"/>
            <p:cNvSpPr/>
            <p:nvPr/>
          </p:nvSpPr>
          <p:spPr>
            <a:xfrm>
              <a:off x="997300" y="1238025"/>
              <a:ext cx="439050" cy="438850"/>
            </a:xfrm>
            <a:custGeom>
              <a:avLst/>
              <a:gdLst/>
              <a:ahLst/>
              <a:cxnLst/>
              <a:rect l="l" t="t" r="r" b="b"/>
              <a:pathLst>
                <a:path w="17562" h="17554" extrusionOk="0">
                  <a:moveTo>
                    <a:pt x="17021" y="517"/>
                  </a:moveTo>
                  <a:cubicBezTo>
                    <a:pt x="16897" y="1102"/>
                    <a:pt x="16372" y="1538"/>
                    <a:pt x="15751" y="1538"/>
                  </a:cubicBezTo>
                  <a:cubicBezTo>
                    <a:pt x="15613" y="1538"/>
                    <a:pt x="15500" y="1652"/>
                    <a:pt x="15500" y="1801"/>
                  </a:cubicBezTo>
                  <a:cubicBezTo>
                    <a:pt x="15500" y="2510"/>
                    <a:pt x="14923" y="3087"/>
                    <a:pt x="14214" y="3087"/>
                  </a:cubicBezTo>
                  <a:lnTo>
                    <a:pt x="12439" y="3087"/>
                  </a:lnTo>
                  <a:cubicBezTo>
                    <a:pt x="12563" y="2501"/>
                    <a:pt x="13077" y="2054"/>
                    <a:pt x="13697" y="2054"/>
                  </a:cubicBezTo>
                  <a:cubicBezTo>
                    <a:pt x="13838" y="2054"/>
                    <a:pt x="13960" y="1941"/>
                    <a:pt x="13960" y="1801"/>
                  </a:cubicBezTo>
                  <a:cubicBezTo>
                    <a:pt x="13960" y="1094"/>
                    <a:pt x="14537" y="517"/>
                    <a:pt x="15246" y="517"/>
                  </a:cubicBezTo>
                  <a:close/>
                  <a:moveTo>
                    <a:pt x="2195" y="3603"/>
                  </a:moveTo>
                  <a:lnTo>
                    <a:pt x="2195" y="4108"/>
                  </a:lnTo>
                  <a:lnTo>
                    <a:pt x="1549" y="4108"/>
                  </a:lnTo>
                  <a:lnTo>
                    <a:pt x="1549" y="3603"/>
                  </a:lnTo>
                  <a:close/>
                  <a:moveTo>
                    <a:pt x="3357" y="3603"/>
                  </a:moveTo>
                  <a:lnTo>
                    <a:pt x="3357" y="4108"/>
                  </a:lnTo>
                  <a:lnTo>
                    <a:pt x="2711" y="4108"/>
                  </a:lnTo>
                  <a:lnTo>
                    <a:pt x="2711" y="3603"/>
                  </a:lnTo>
                  <a:close/>
                  <a:moveTo>
                    <a:pt x="6617" y="3603"/>
                  </a:moveTo>
                  <a:lnTo>
                    <a:pt x="6617" y="4108"/>
                  </a:lnTo>
                  <a:lnTo>
                    <a:pt x="5971" y="4108"/>
                  </a:lnTo>
                  <a:lnTo>
                    <a:pt x="5971" y="3603"/>
                  </a:lnTo>
                  <a:close/>
                  <a:moveTo>
                    <a:pt x="7779" y="3603"/>
                  </a:moveTo>
                  <a:lnTo>
                    <a:pt x="7779" y="4108"/>
                  </a:lnTo>
                  <a:lnTo>
                    <a:pt x="7133" y="4108"/>
                  </a:lnTo>
                  <a:lnTo>
                    <a:pt x="7133" y="3603"/>
                  </a:lnTo>
                  <a:close/>
                  <a:moveTo>
                    <a:pt x="13960" y="3603"/>
                  </a:moveTo>
                  <a:lnTo>
                    <a:pt x="13960" y="9257"/>
                  </a:lnTo>
                  <a:lnTo>
                    <a:pt x="12414" y="9257"/>
                  </a:lnTo>
                  <a:lnTo>
                    <a:pt x="12414" y="3603"/>
                  </a:lnTo>
                  <a:close/>
                  <a:moveTo>
                    <a:pt x="14984" y="12168"/>
                  </a:moveTo>
                  <a:lnTo>
                    <a:pt x="14984" y="13201"/>
                  </a:lnTo>
                  <a:lnTo>
                    <a:pt x="11381" y="13201"/>
                  </a:lnTo>
                  <a:lnTo>
                    <a:pt x="11381" y="12168"/>
                  </a:lnTo>
                  <a:close/>
                  <a:moveTo>
                    <a:pt x="3655" y="4624"/>
                  </a:moveTo>
                  <a:cubicBezTo>
                    <a:pt x="4083" y="4624"/>
                    <a:pt x="4423" y="4975"/>
                    <a:pt x="4423" y="5403"/>
                  </a:cubicBezTo>
                  <a:lnTo>
                    <a:pt x="4423" y="17038"/>
                  </a:lnTo>
                  <a:lnTo>
                    <a:pt x="516" y="17038"/>
                  </a:lnTo>
                  <a:lnTo>
                    <a:pt x="516" y="5403"/>
                  </a:lnTo>
                  <a:cubicBezTo>
                    <a:pt x="516" y="4975"/>
                    <a:pt x="856" y="4624"/>
                    <a:pt x="1286" y="4624"/>
                  </a:cubicBezTo>
                  <a:close/>
                  <a:moveTo>
                    <a:pt x="8042" y="4624"/>
                  </a:moveTo>
                  <a:cubicBezTo>
                    <a:pt x="8472" y="4624"/>
                    <a:pt x="8811" y="4975"/>
                    <a:pt x="8811" y="5403"/>
                  </a:cubicBezTo>
                  <a:lnTo>
                    <a:pt x="8811" y="17038"/>
                  </a:lnTo>
                  <a:lnTo>
                    <a:pt x="4905" y="17038"/>
                  </a:lnTo>
                  <a:lnTo>
                    <a:pt x="4905" y="5403"/>
                  </a:lnTo>
                  <a:cubicBezTo>
                    <a:pt x="4905" y="4975"/>
                    <a:pt x="5253" y="4624"/>
                    <a:pt x="5673" y="4624"/>
                  </a:cubicBezTo>
                  <a:close/>
                  <a:moveTo>
                    <a:pt x="14984" y="13681"/>
                  </a:moveTo>
                  <a:lnTo>
                    <a:pt x="14984" y="17038"/>
                  </a:lnTo>
                  <a:lnTo>
                    <a:pt x="13444" y="17038"/>
                  </a:lnTo>
                  <a:lnTo>
                    <a:pt x="13444" y="15892"/>
                  </a:lnTo>
                  <a:cubicBezTo>
                    <a:pt x="13444" y="15760"/>
                    <a:pt x="13349" y="15638"/>
                    <a:pt x="13217" y="15630"/>
                  </a:cubicBezTo>
                  <a:cubicBezTo>
                    <a:pt x="13207" y="15629"/>
                    <a:pt x="13196" y="15628"/>
                    <a:pt x="13186" y="15628"/>
                  </a:cubicBezTo>
                  <a:cubicBezTo>
                    <a:pt x="13043" y="15628"/>
                    <a:pt x="12930" y="15737"/>
                    <a:pt x="12930" y="15884"/>
                  </a:cubicBezTo>
                  <a:lnTo>
                    <a:pt x="12930" y="17038"/>
                  </a:lnTo>
                  <a:lnTo>
                    <a:pt x="11381" y="17038"/>
                  </a:lnTo>
                  <a:lnTo>
                    <a:pt x="11381" y="13681"/>
                  </a:lnTo>
                  <a:lnTo>
                    <a:pt x="12930" y="13681"/>
                  </a:lnTo>
                  <a:lnTo>
                    <a:pt x="12930" y="14826"/>
                  </a:lnTo>
                  <a:cubicBezTo>
                    <a:pt x="12930" y="14957"/>
                    <a:pt x="13024" y="15078"/>
                    <a:pt x="13156" y="15089"/>
                  </a:cubicBezTo>
                  <a:cubicBezTo>
                    <a:pt x="13170" y="15091"/>
                    <a:pt x="13184" y="15092"/>
                    <a:pt x="13197" y="15092"/>
                  </a:cubicBezTo>
                  <a:cubicBezTo>
                    <a:pt x="13336" y="15092"/>
                    <a:pt x="13444" y="14978"/>
                    <a:pt x="13444" y="14835"/>
                  </a:cubicBezTo>
                  <a:lnTo>
                    <a:pt x="13444" y="13681"/>
                  </a:lnTo>
                  <a:close/>
                  <a:moveTo>
                    <a:pt x="17046" y="9773"/>
                  </a:moveTo>
                  <a:lnTo>
                    <a:pt x="17046" y="17038"/>
                  </a:lnTo>
                  <a:lnTo>
                    <a:pt x="15500" y="17038"/>
                  </a:lnTo>
                  <a:lnTo>
                    <a:pt x="15500" y="11879"/>
                  </a:lnTo>
                  <a:cubicBezTo>
                    <a:pt x="15500" y="11740"/>
                    <a:pt x="15384" y="11627"/>
                    <a:pt x="15246" y="11627"/>
                  </a:cubicBezTo>
                  <a:lnTo>
                    <a:pt x="11128" y="11627"/>
                  </a:lnTo>
                  <a:cubicBezTo>
                    <a:pt x="10989" y="11627"/>
                    <a:pt x="10874" y="11740"/>
                    <a:pt x="10874" y="11879"/>
                  </a:cubicBezTo>
                  <a:lnTo>
                    <a:pt x="10874" y="17038"/>
                  </a:lnTo>
                  <a:lnTo>
                    <a:pt x="9328" y="17038"/>
                  </a:lnTo>
                  <a:lnTo>
                    <a:pt x="9328" y="9773"/>
                  </a:lnTo>
                  <a:close/>
                  <a:moveTo>
                    <a:pt x="15246" y="1"/>
                  </a:moveTo>
                  <a:cubicBezTo>
                    <a:pt x="14327" y="1"/>
                    <a:pt x="13576" y="682"/>
                    <a:pt x="13463" y="1557"/>
                  </a:cubicBezTo>
                  <a:cubicBezTo>
                    <a:pt x="12579" y="1679"/>
                    <a:pt x="11897" y="2430"/>
                    <a:pt x="11897" y="3340"/>
                  </a:cubicBezTo>
                  <a:lnTo>
                    <a:pt x="11897" y="9257"/>
                  </a:lnTo>
                  <a:lnTo>
                    <a:pt x="9328" y="9257"/>
                  </a:lnTo>
                  <a:lnTo>
                    <a:pt x="9328" y="5403"/>
                  </a:lnTo>
                  <a:cubicBezTo>
                    <a:pt x="9328" y="4782"/>
                    <a:pt x="8881" y="4257"/>
                    <a:pt x="8295" y="4136"/>
                  </a:cubicBezTo>
                  <a:lnTo>
                    <a:pt x="8295" y="3603"/>
                  </a:lnTo>
                  <a:lnTo>
                    <a:pt x="8566" y="3603"/>
                  </a:lnTo>
                  <a:cubicBezTo>
                    <a:pt x="8698" y="3603"/>
                    <a:pt x="8811" y="3506"/>
                    <a:pt x="8828" y="3374"/>
                  </a:cubicBezTo>
                  <a:cubicBezTo>
                    <a:pt x="8847" y="3217"/>
                    <a:pt x="8723" y="3087"/>
                    <a:pt x="8577" y="3087"/>
                  </a:cubicBezTo>
                  <a:lnTo>
                    <a:pt x="5201" y="3087"/>
                  </a:lnTo>
                  <a:cubicBezTo>
                    <a:pt x="5071" y="3087"/>
                    <a:pt x="4958" y="3183"/>
                    <a:pt x="4939" y="3313"/>
                  </a:cubicBezTo>
                  <a:cubicBezTo>
                    <a:pt x="4922" y="3462"/>
                    <a:pt x="5044" y="3603"/>
                    <a:pt x="5193" y="3603"/>
                  </a:cubicBezTo>
                  <a:lnTo>
                    <a:pt x="5455" y="3603"/>
                  </a:lnTo>
                  <a:lnTo>
                    <a:pt x="5455" y="4136"/>
                  </a:lnTo>
                  <a:cubicBezTo>
                    <a:pt x="5140" y="4205"/>
                    <a:pt x="4869" y="4379"/>
                    <a:pt x="4685" y="4624"/>
                  </a:cubicBezTo>
                  <a:cubicBezTo>
                    <a:pt x="4494" y="4379"/>
                    <a:pt x="4223" y="4205"/>
                    <a:pt x="3909" y="4136"/>
                  </a:cubicBezTo>
                  <a:lnTo>
                    <a:pt x="3909" y="3603"/>
                  </a:lnTo>
                  <a:lnTo>
                    <a:pt x="4144" y="3603"/>
                  </a:lnTo>
                  <a:cubicBezTo>
                    <a:pt x="4276" y="3603"/>
                    <a:pt x="4389" y="3506"/>
                    <a:pt x="4406" y="3374"/>
                  </a:cubicBezTo>
                  <a:cubicBezTo>
                    <a:pt x="4423" y="3217"/>
                    <a:pt x="4301" y="3087"/>
                    <a:pt x="4152" y="3087"/>
                  </a:cubicBezTo>
                  <a:lnTo>
                    <a:pt x="779" y="3087"/>
                  </a:lnTo>
                  <a:cubicBezTo>
                    <a:pt x="646" y="3087"/>
                    <a:pt x="533" y="3183"/>
                    <a:pt x="516" y="3313"/>
                  </a:cubicBezTo>
                  <a:cubicBezTo>
                    <a:pt x="500" y="3462"/>
                    <a:pt x="621" y="3603"/>
                    <a:pt x="770" y="3603"/>
                  </a:cubicBezTo>
                  <a:lnTo>
                    <a:pt x="1032" y="3603"/>
                  </a:lnTo>
                  <a:lnTo>
                    <a:pt x="1032" y="4136"/>
                  </a:lnTo>
                  <a:cubicBezTo>
                    <a:pt x="447" y="4257"/>
                    <a:pt x="0" y="4782"/>
                    <a:pt x="0" y="5403"/>
                  </a:cubicBezTo>
                  <a:lnTo>
                    <a:pt x="0" y="17300"/>
                  </a:lnTo>
                  <a:cubicBezTo>
                    <a:pt x="0" y="17438"/>
                    <a:pt x="114" y="17554"/>
                    <a:pt x="262" y="17554"/>
                  </a:cubicBezTo>
                  <a:lnTo>
                    <a:pt x="17300" y="17554"/>
                  </a:lnTo>
                  <a:cubicBezTo>
                    <a:pt x="17440" y="17554"/>
                    <a:pt x="17553" y="17438"/>
                    <a:pt x="17553" y="17300"/>
                  </a:cubicBezTo>
                  <a:lnTo>
                    <a:pt x="17553" y="9510"/>
                  </a:lnTo>
                  <a:cubicBezTo>
                    <a:pt x="17553" y="9372"/>
                    <a:pt x="17440" y="9257"/>
                    <a:pt x="17300" y="9257"/>
                  </a:cubicBezTo>
                  <a:lnTo>
                    <a:pt x="14467" y="9257"/>
                  </a:lnTo>
                  <a:lnTo>
                    <a:pt x="14467" y="3584"/>
                  </a:lnTo>
                  <a:cubicBezTo>
                    <a:pt x="15263" y="3471"/>
                    <a:pt x="15892" y="2833"/>
                    <a:pt x="15997" y="2038"/>
                  </a:cubicBezTo>
                  <a:cubicBezTo>
                    <a:pt x="16880" y="1924"/>
                    <a:pt x="17562" y="1163"/>
                    <a:pt x="17553" y="254"/>
                  </a:cubicBezTo>
                  <a:cubicBezTo>
                    <a:pt x="17553" y="114"/>
                    <a:pt x="17440" y="1"/>
                    <a:pt x="17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979" name="Google Shape;16979;p65"/>
          <p:cNvGrpSpPr/>
          <p:nvPr/>
        </p:nvGrpSpPr>
        <p:grpSpPr>
          <a:xfrm>
            <a:off x="854439" y="4240822"/>
            <a:ext cx="317035" cy="312095"/>
            <a:chOff x="1740750" y="4025600"/>
            <a:chExt cx="446025" cy="439075"/>
          </a:xfrm>
        </p:grpSpPr>
        <p:sp>
          <p:nvSpPr>
            <p:cNvPr id="16980" name="Google Shape;16980;p65"/>
            <p:cNvSpPr/>
            <p:nvPr/>
          </p:nvSpPr>
          <p:spPr>
            <a:xfrm>
              <a:off x="1740750" y="4364325"/>
              <a:ext cx="446025" cy="100350"/>
            </a:xfrm>
            <a:custGeom>
              <a:avLst/>
              <a:gdLst/>
              <a:ahLst/>
              <a:cxnLst/>
              <a:rect l="l" t="t" r="r" b="b"/>
              <a:pathLst>
                <a:path w="17841" h="4014" extrusionOk="0">
                  <a:moveTo>
                    <a:pt x="2142" y="525"/>
                  </a:moveTo>
                  <a:cubicBezTo>
                    <a:pt x="2964" y="525"/>
                    <a:pt x="3627" y="1190"/>
                    <a:pt x="3627" y="2012"/>
                  </a:cubicBezTo>
                  <a:cubicBezTo>
                    <a:pt x="3627" y="2832"/>
                    <a:pt x="2964" y="3497"/>
                    <a:pt x="2142" y="3497"/>
                  </a:cubicBezTo>
                  <a:cubicBezTo>
                    <a:pt x="1328" y="3497"/>
                    <a:pt x="657" y="2832"/>
                    <a:pt x="657" y="2012"/>
                  </a:cubicBezTo>
                  <a:cubicBezTo>
                    <a:pt x="657" y="1190"/>
                    <a:pt x="1328" y="525"/>
                    <a:pt x="2142" y="525"/>
                  </a:cubicBezTo>
                  <a:close/>
                  <a:moveTo>
                    <a:pt x="15690" y="516"/>
                  </a:moveTo>
                  <a:cubicBezTo>
                    <a:pt x="16206" y="516"/>
                    <a:pt x="16662" y="770"/>
                    <a:pt x="16924" y="1162"/>
                  </a:cubicBezTo>
                  <a:lnTo>
                    <a:pt x="4869" y="1162"/>
                  </a:lnTo>
                  <a:cubicBezTo>
                    <a:pt x="4737" y="1162"/>
                    <a:pt x="4616" y="1259"/>
                    <a:pt x="4599" y="1391"/>
                  </a:cubicBezTo>
                  <a:cubicBezTo>
                    <a:pt x="4580" y="1548"/>
                    <a:pt x="4704" y="1679"/>
                    <a:pt x="4861" y="1679"/>
                  </a:cubicBezTo>
                  <a:lnTo>
                    <a:pt x="17151" y="1679"/>
                  </a:lnTo>
                  <a:cubicBezTo>
                    <a:pt x="17167" y="1783"/>
                    <a:pt x="17186" y="1897"/>
                    <a:pt x="17186" y="2002"/>
                  </a:cubicBezTo>
                  <a:cubicBezTo>
                    <a:pt x="17186" y="2117"/>
                    <a:pt x="17167" y="2230"/>
                    <a:pt x="17151" y="2335"/>
                  </a:cubicBezTo>
                  <a:lnTo>
                    <a:pt x="5857" y="2335"/>
                  </a:lnTo>
                  <a:cubicBezTo>
                    <a:pt x="5734" y="2335"/>
                    <a:pt x="5620" y="2413"/>
                    <a:pt x="5595" y="2526"/>
                  </a:cubicBezTo>
                  <a:cubicBezTo>
                    <a:pt x="5560" y="2702"/>
                    <a:pt x="5692" y="2841"/>
                    <a:pt x="5849" y="2841"/>
                  </a:cubicBezTo>
                  <a:lnTo>
                    <a:pt x="16949" y="2841"/>
                  </a:lnTo>
                  <a:cubicBezTo>
                    <a:pt x="16687" y="3235"/>
                    <a:pt x="16234" y="3497"/>
                    <a:pt x="15718" y="3497"/>
                  </a:cubicBezTo>
                  <a:lnTo>
                    <a:pt x="3453" y="3497"/>
                  </a:lnTo>
                  <a:cubicBezTo>
                    <a:pt x="3655" y="3313"/>
                    <a:pt x="3820" y="3095"/>
                    <a:pt x="3934" y="2841"/>
                  </a:cubicBezTo>
                  <a:lnTo>
                    <a:pt x="4817" y="2841"/>
                  </a:lnTo>
                  <a:cubicBezTo>
                    <a:pt x="4930" y="2841"/>
                    <a:pt x="5043" y="2763"/>
                    <a:pt x="5071" y="2650"/>
                  </a:cubicBezTo>
                  <a:cubicBezTo>
                    <a:pt x="5104" y="2474"/>
                    <a:pt x="4983" y="2327"/>
                    <a:pt x="4817" y="2327"/>
                  </a:cubicBezTo>
                  <a:lnTo>
                    <a:pt x="4091" y="2474"/>
                  </a:lnTo>
                  <a:cubicBezTo>
                    <a:pt x="4127" y="2327"/>
                    <a:pt x="4143" y="2169"/>
                    <a:pt x="4143" y="2002"/>
                  </a:cubicBezTo>
                  <a:cubicBezTo>
                    <a:pt x="4143" y="1416"/>
                    <a:pt x="3890" y="883"/>
                    <a:pt x="3478" y="516"/>
                  </a:cubicBezTo>
                  <a:close/>
                  <a:moveTo>
                    <a:pt x="2150" y="0"/>
                  </a:moveTo>
                  <a:cubicBezTo>
                    <a:pt x="1129" y="0"/>
                    <a:pt x="254" y="762"/>
                    <a:pt x="141" y="1775"/>
                  </a:cubicBezTo>
                  <a:cubicBezTo>
                    <a:pt x="0" y="2981"/>
                    <a:pt x="944" y="4013"/>
                    <a:pt x="2134" y="4013"/>
                  </a:cubicBezTo>
                  <a:lnTo>
                    <a:pt x="15690" y="4013"/>
                  </a:lnTo>
                  <a:cubicBezTo>
                    <a:pt x="16714" y="4013"/>
                    <a:pt x="17587" y="3252"/>
                    <a:pt x="17702" y="2239"/>
                  </a:cubicBezTo>
                  <a:cubicBezTo>
                    <a:pt x="17841" y="1024"/>
                    <a:pt x="16897" y="0"/>
                    <a:pt x="15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1" name="Google Shape;16981;p65"/>
            <p:cNvSpPr/>
            <p:nvPr/>
          </p:nvSpPr>
          <p:spPr>
            <a:xfrm>
              <a:off x="1855225" y="4309450"/>
              <a:ext cx="39850" cy="12925"/>
            </a:xfrm>
            <a:custGeom>
              <a:avLst/>
              <a:gdLst/>
              <a:ahLst/>
              <a:cxnLst/>
              <a:rect l="l" t="t" r="r" b="b"/>
              <a:pathLst>
                <a:path w="1594" h="517" extrusionOk="0">
                  <a:moveTo>
                    <a:pt x="290" y="1"/>
                  </a:moveTo>
                  <a:cubicBezTo>
                    <a:pt x="158" y="1"/>
                    <a:pt x="37" y="97"/>
                    <a:pt x="20" y="229"/>
                  </a:cubicBezTo>
                  <a:cubicBezTo>
                    <a:pt x="1" y="378"/>
                    <a:pt x="125" y="517"/>
                    <a:pt x="282" y="517"/>
                  </a:cubicBezTo>
                  <a:lnTo>
                    <a:pt x="1295" y="517"/>
                  </a:lnTo>
                  <a:cubicBezTo>
                    <a:pt x="1417" y="517"/>
                    <a:pt x="1532" y="431"/>
                    <a:pt x="1558" y="315"/>
                  </a:cubicBezTo>
                  <a:cubicBezTo>
                    <a:pt x="1593" y="150"/>
                    <a:pt x="146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2" name="Google Shape;16982;p65"/>
            <p:cNvSpPr/>
            <p:nvPr/>
          </p:nvSpPr>
          <p:spPr>
            <a:xfrm>
              <a:off x="1740750" y="4251125"/>
              <a:ext cx="446025" cy="100325"/>
            </a:xfrm>
            <a:custGeom>
              <a:avLst/>
              <a:gdLst/>
              <a:ahLst/>
              <a:cxnLst/>
              <a:rect l="l" t="t" r="r" b="b"/>
              <a:pathLst>
                <a:path w="17841" h="4013" extrusionOk="0">
                  <a:moveTo>
                    <a:pt x="15718" y="517"/>
                  </a:moveTo>
                  <a:cubicBezTo>
                    <a:pt x="16234" y="517"/>
                    <a:pt x="16687" y="771"/>
                    <a:pt x="16949" y="1163"/>
                  </a:cubicBezTo>
                  <a:lnTo>
                    <a:pt x="15097" y="1163"/>
                  </a:lnTo>
                  <a:cubicBezTo>
                    <a:pt x="14965" y="1163"/>
                    <a:pt x="14843" y="1260"/>
                    <a:pt x="14826" y="1390"/>
                  </a:cubicBezTo>
                  <a:cubicBezTo>
                    <a:pt x="14807" y="1547"/>
                    <a:pt x="14931" y="1679"/>
                    <a:pt x="15088" y="1679"/>
                  </a:cubicBezTo>
                  <a:lnTo>
                    <a:pt x="17151" y="1679"/>
                  </a:lnTo>
                  <a:cubicBezTo>
                    <a:pt x="17167" y="1784"/>
                    <a:pt x="17186" y="1897"/>
                    <a:pt x="17186" y="2011"/>
                  </a:cubicBezTo>
                  <a:cubicBezTo>
                    <a:pt x="17186" y="2116"/>
                    <a:pt x="17167" y="2229"/>
                    <a:pt x="17151" y="2334"/>
                  </a:cubicBezTo>
                  <a:lnTo>
                    <a:pt x="6923" y="2334"/>
                  </a:lnTo>
                  <a:cubicBezTo>
                    <a:pt x="6793" y="2334"/>
                    <a:pt x="6669" y="2430"/>
                    <a:pt x="6661" y="2562"/>
                  </a:cubicBezTo>
                  <a:cubicBezTo>
                    <a:pt x="6644" y="2711"/>
                    <a:pt x="6757" y="2850"/>
                    <a:pt x="6915" y="2850"/>
                  </a:cubicBezTo>
                  <a:lnTo>
                    <a:pt x="16924" y="2850"/>
                  </a:lnTo>
                  <a:cubicBezTo>
                    <a:pt x="16662" y="3244"/>
                    <a:pt x="16206" y="3498"/>
                    <a:pt x="15690" y="3498"/>
                  </a:cubicBezTo>
                  <a:lnTo>
                    <a:pt x="3478" y="3498"/>
                  </a:lnTo>
                  <a:cubicBezTo>
                    <a:pt x="3890" y="3131"/>
                    <a:pt x="4143" y="2596"/>
                    <a:pt x="4143" y="2011"/>
                  </a:cubicBezTo>
                  <a:cubicBezTo>
                    <a:pt x="4143" y="1897"/>
                    <a:pt x="4135" y="1784"/>
                    <a:pt x="4118" y="1679"/>
                  </a:cubicBezTo>
                  <a:lnTo>
                    <a:pt x="14048" y="1679"/>
                  </a:lnTo>
                  <a:cubicBezTo>
                    <a:pt x="14178" y="1679"/>
                    <a:pt x="14293" y="1583"/>
                    <a:pt x="14310" y="1461"/>
                  </a:cubicBezTo>
                  <a:cubicBezTo>
                    <a:pt x="14327" y="1304"/>
                    <a:pt x="14205" y="1163"/>
                    <a:pt x="14056" y="1163"/>
                  </a:cubicBezTo>
                  <a:lnTo>
                    <a:pt x="3934" y="1163"/>
                  </a:lnTo>
                  <a:cubicBezTo>
                    <a:pt x="3820" y="918"/>
                    <a:pt x="3655" y="700"/>
                    <a:pt x="3453" y="517"/>
                  </a:cubicBezTo>
                  <a:close/>
                  <a:moveTo>
                    <a:pt x="2142" y="534"/>
                  </a:moveTo>
                  <a:cubicBezTo>
                    <a:pt x="2964" y="534"/>
                    <a:pt x="3627" y="1199"/>
                    <a:pt x="3627" y="2019"/>
                  </a:cubicBezTo>
                  <a:cubicBezTo>
                    <a:pt x="3627" y="2841"/>
                    <a:pt x="2964" y="3507"/>
                    <a:pt x="2142" y="3507"/>
                  </a:cubicBezTo>
                  <a:cubicBezTo>
                    <a:pt x="1328" y="3507"/>
                    <a:pt x="657" y="2841"/>
                    <a:pt x="657" y="2019"/>
                  </a:cubicBezTo>
                  <a:cubicBezTo>
                    <a:pt x="657" y="1199"/>
                    <a:pt x="1328" y="534"/>
                    <a:pt x="2142" y="534"/>
                  </a:cubicBezTo>
                  <a:close/>
                  <a:moveTo>
                    <a:pt x="2150" y="1"/>
                  </a:moveTo>
                  <a:cubicBezTo>
                    <a:pt x="1129" y="1"/>
                    <a:pt x="254" y="760"/>
                    <a:pt x="141" y="1776"/>
                  </a:cubicBezTo>
                  <a:cubicBezTo>
                    <a:pt x="0" y="2982"/>
                    <a:pt x="944" y="4012"/>
                    <a:pt x="2134" y="4012"/>
                  </a:cubicBezTo>
                  <a:lnTo>
                    <a:pt x="15690" y="4012"/>
                  </a:lnTo>
                  <a:cubicBezTo>
                    <a:pt x="16714" y="4012"/>
                    <a:pt x="17587" y="3253"/>
                    <a:pt x="17702" y="2239"/>
                  </a:cubicBezTo>
                  <a:cubicBezTo>
                    <a:pt x="17841" y="1033"/>
                    <a:pt x="16897" y="1"/>
                    <a:pt x="157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3" name="Google Shape;16983;p65"/>
            <p:cNvSpPr/>
            <p:nvPr/>
          </p:nvSpPr>
          <p:spPr>
            <a:xfrm>
              <a:off x="1740750" y="4138800"/>
              <a:ext cx="446025" cy="100350"/>
            </a:xfrm>
            <a:custGeom>
              <a:avLst/>
              <a:gdLst/>
              <a:ahLst/>
              <a:cxnLst/>
              <a:rect l="l" t="t" r="r" b="b"/>
              <a:pathLst>
                <a:path w="17841" h="4014" extrusionOk="0">
                  <a:moveTo>
                    <a:pt x="2142" y="508"/>
                  </a:moveTo>
                  <a:cubicBezTo>
                    <a:pt x="2964" y="508"/>
                    <a:pt x="3627" y="1173"/>
                    <a:pt x="3627" y="1993"/>
                  </a:cubicBezTo>
                  <a:cubicBezTo>
                    <a:pt x="3627" y="2816"/>
                    <a:pt x="2964" y="3481"/>
                    <a:pt x="2142" y="3481"/>
                  </a:cubicBezTo>
                  <a:cubicBezTo>
                    <a:pt x="1328" y="3481"/>
                    <a:pt x="657" y="2816"/>
                    <a:pt x="657" y="1993"/>
                  </a:cubicBezTo>
                  <a:cubicBezTo>
                    <a:pt x="657" y="1173"/>
                    <a:pt x="1328" y="508"/>
                    <a:pt x="2142" y="508"/>
                  </a:cubicBezTo>
                  <a:close/>
                  <a:moveTo>
                    <a:pt x="15718" y="516"/>
                  </a:moveTo>
                  <a:cubicBezTo>
                    <a:pt x="16234" y="516"/>
                    <a:pt x="16687" y="779"/>
                    <a:pt x="16949" y="1173"/>
                  </a:cubicBezTo>
                  <a:lnTo>
                    <a:pt x="6879" y="1173"/>
                  </a:lnTo>
                  <a:cubicBezTo>
                    <a:pt x="6766" y="1173"/>
                    <a:pt x="6653" y="1251"/>
                    <a:pt x="6625" y="1364"/>
                  </a:cubicBezTo>
                  <a:cubicBezTo>
                    <a:pt x="6592" y="1540"/>
                    <a:pt x="6713" y="1679"/>
                    <a:pt x="6879" y="1679"/>
                  </a:cubicBezTo>
                  <a:lnTo>
                    <a:pt x="17151" y="1679"/>
                  </a:lnTo>
                  <a:cubicBezTo>
                    <a:pt x="17167" y="1783"/>
                    <a:pt x="17186" y="1897"/>
                    <a:pt x="17186" y="2012"/>
                  </a:cubicBezTo>
                  <a:cubicBezTo>
                    <a:pt x="17186" y="2125"/>
                    <a:pt x="17167" y="2230"/>
                    <a:pt x="17151" y="2335"/>
                  </a:cubicBezTo>
                  <a:lnTo>
                    <a:pt x="4869" y="2335"/>
                  </a:lnTo>
                  <a:cubicBezTo>
                    <a:pt x="4737" y="2335"/>
                    <a:pt x="4616" y="2432"/>
                    <a:pt x="4599" y="2562"/>
                  </a:cubicBezTo>
                  <a:cubicBezTo>
                    <a:pt x="4580" y="2719"/>
                    <a:pt x="4704" y="2851"/>
                    <a:pt x="4861" y="2851"/>
                  </a:cubicBezTo>
                  <a:lnTo>
                    <a:pt x="16924" y="2851"/>
                  </a:lnTo>
                  <a:cubicBezTo>
                    <a:pt x="16662" y="3244"/>
                    <a:pt x="16206" y="3497"/>
                    <a:pt x="15690" y="3497"/>
                  </a:cubicBezTo>
                  <a:lnTo>
                    <a:pt x="3478" y="3497"/>
                  </a:lnTo>
                  <a:cubicBezTo>
                    <a:pt x="3890" y="3130"/>
                    <a:pt x="4143" y="2597"/>
                    <a:pt x="4143" y="2012"/>
                  </a:cubicBezTo>
                  <a:cubicBezTo>
                    <a:pt x="4143" y="1897"/>
                    <a:pt x="4135" y="1792"/>
                    <a:pt x="4118" y="1679"/>
                  </a:cubicBezTo>
                  <a:lnTo>
                    <a:pt x="5839" y="1679"/>
                  </a:lnTo>
                  <a:cubicBezTo>
                    <a:pt x="5971" y="1679"/>
                    <a:pt x="6084" y="1593"/>
                    <a:pt x="6101" y="1460"/>
                  </a:cubicBezTo>
                  <a:cubicBezTo>
                    <a:pt x="6120" y="1303"/>
                    <a:pt x="5996" y="1173"/>
                    <a:pt x="5849" y="1173"/>
                  </a:cubicBezTo>
                  <a:lnTo>
                    <a:pt x="3934" y="1173"/>
                  </a:lnTo>
                  <a:cubicBezTo>
                    <a:pt x="3820" y="919"/>
                    <a:pt x="3655" y="701"/>
                    <a:pt x="3453" y="516"/>
                  </a:cubicBezTo>
                  <a:close/>
                  <a:moveTo>
                    <a:pt x="2150" y="0"/>
                  </a:moveTo>
                  <a:cubicBezTo>
                    <a:pt x="1129" y="0"/>
                    <a:pt x="254" y="762"/>
                    <a:pt x="141" y="1775"/>
                  </a:cubicBezTo>
                  <a:cubicBezTo>
                    <a:pt x="0" y="2990"/>
                    <a:pt x="944" y="4014"/>
                    <a:pt x="2134" y="4014"/>
                  </a:cubicBezTo>
                  <a:lnTo>
                    <a:pt x="15690" y="4014"/>
                  </a:lnTo>
                  <a:cubicBezTo>
                    <a:pt x="16714" y="4014"/>
                    <a:pt x="17587" y="3252"/>
                    <a:pt x="17702" y="2239"/>
                  </a:cubicBezTo>
                  <a:cubicBezTo>
                    <a:pt x="17841" y="1032"/>
                    <a:pt x="16897" y="0"/>
                    <a:pt x="15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4" name="Google Shape;16984;p65"/>
            <p:cNvSpPr/>
            <p:nvPr/>
          </p:nvSpPr>
          <p:spPr>
            <a:xfrm>
              <a:off x="1740750" y="4025600"/>
              <a:ext cx="446025" cy="100325"/>
            </a:xfrm>
            <a:custGeom>
              <a:avLst/>
              <a:gdLst/>
              <a:ahLst/>
              <a:cxnLst/>
              <a:rect l="l" t="t" r="r" b="b"/>
              <a:pathLst>
                <a:path w="17841" h="4013" extrusionOk="0">
                  <a:moveTo>
                    <a:pt x="2142" y="517"/>
                  </a:moveTo>
                  <a:cubicBezTo>
                    <a:pt x="2964" y="517"/>
                    <a:pt x="3627" y="1190"/>
                    <a:pt x="3627" y="2002"/>
                  </a:cubicBezTo>
                  <a:cubicBezTo>
                    <a:pt x="3627" y="2825"/>
                    <a:pt x="2964" y="3498"/>
                    <a:pt x="2142" y="3498"/>
                  </a:cubicBezTo>
                  <a:cubicBezTo>
                    <a:pt x="1328" y="3498"/>
                    <a:pt x="657" y="2825"/>
                    <a:pt x="657" y="2002"/>
                  </a:cubicBezTo>
                  <a:cubicBezTo>
                    <a:pt x="657" y="1190"/>
                    <a:pt x="1328" y="517"/>
                    <a:pt x="2142" y="517"/>
                  </a:cubicBezTo>
                  <a:close/>
                  <a:moveTo>
                    <a:pt x="15690" y="517"/>
                  </a:moveTo>
                  <a:cubicBezTo>
                    <a:pt x="16206" y="517"/>
                    <a:pt x="16662" y="779"/>
                    <a:pt x="16924" y="1172"/>
                  </a:cubicBezTo>
                  <a:lnTo>
                    <a:pt x="4869" y="1172"/>
                  </a:lnTo>
                  <a:cubicBezTo>
                    <a:pt x="4737" y="1172"/>
                    <a:pt x="4616" y="1268"/>
                    <a:pt x="4599" y="1400"/>
                  </a:cubicBezTo>
                  <a:cubicBezTo>
                    <a:pt x="4580" y="1547"/>
                    <a:pt x="4704" y="1688"/>
                    <a:pt x="4861" y="1688"/>
                  </a:cubicBezTo>
                  <a:lnTo>
                    <a:pt x="17151" y="1688"/>
                  </a:lnTo>
                  <a:cubicBezTo>
                    <a:pt x="17167" y="1793"/>
                    <a:pt x="17186" y="1897"/>
                    <a:pt x="17186" y="2011"/>
                  </a:cubicBezTo>
                  <a:cubicBezTo>
                    <a:pt x="17186" y="2124"/>
                    <a:pt x="17167" y="2229"/>
                    <a:pt x="17151" y="2334"/>
                  </a:cubicBezTo>
                  <a:lnTo>
                    <a:pt x="15097" y="2334"/>
                  </a:lnTo>
                  <a:cubicBezTo>
                    <a:pt x="14965" y="2334"/>
                    <a:pt x="14843" y="2430"/>
                    <a:pt x="14826" y="2563"/>
                  </a:cubicBezTo>
                  <a:cubicBezTo>
                    <a:pt x="14807" y="2720"/>
                    <a:pt x="14931" y="2850"/>
                    <a:pt x="15088" y="2850"/>
                  </a:cubicBezTo>
                  <a:lnTo>
                    <a:pt x="16949" y="2850"/>
                  </a:lnTo>
                  <a:cubicBezTo>
                    <a:pt x="16687" y="3244"/>
                    <a:pt x="16234" y="3507"/>
                    <a:pt x="15718" y="3507"/>
                  </a:cubicBezTo>
                  <a:lnTo>
                    <a:pt x="3453" y="3507"/>
                  </a:lnTo>
                  <a:cubicBezTo>
                    <a:pt x="3655" y="3322"/>
                    <a:pt x="3820" y="3104"/>
                    <a:pt x="3934" y="2850"/>
                  </a:cubicBezTo>
                  <a:lnTo>
                    <a:pt x="14048" y="2850"/>
                  </a:lnTo>
                  <a:cubicBezTo>
                    <a:pt x="14178" y="2850"/>
                    <a:pt x="14293" y="2753"/>
                    <a:pt x="14310" y="2623"/>
                  </a:cubicBezTo>
                  <a:cubicBezTo>
                    <a:pt x="14327" y="2466"/>
                    <a:pt x="14205" y="2334"/>
                    <a:pt x="14056" y="2334"/>
                  </a:cubicBezTo>
                  <a:lnTo>
                    <a:pt x="4118" y="2334"/>
                  </a:lnTo>
                  <a:cubicBezTo>
                    <a:pt x="4135" y="2229"/>
                    <a:pt x="4143" y="2124"/>
                    <a:pt x="4143" y="2011"/>
                  </a:cubicBezTo>
                  <a:cubicBezTo>
                    <a:pt x="4143" y="1417"/>
                    <a:pt x="3890" y="884"/>
                    <a:pt x="3478" y="517"/>
                  </a:cubicBezTo>
                  <a:close/>
                  <a:moveTo>
                    <a:pt x="2150" y="1"/>
                  </a:moveTo>
                  <a:cubicBezTo>
                    <a:pt x="1129" y="1"/>
                    <a:pt x="254" y="760"/>
                    <a:pt x="141" y="1784"/>
                  </a:cubicBezTo>
                  <a:cubicBezTo>
                    <a:pt x="0" y="2990"/>
                    <a:pt x="944" y="4012"/>
                    <a:pt x="2134" y="4012"/>
                  </a:cubicBezTo>
                  <a:lnTo>
                    <a:pt x="15690" y="4012"/>
                  </a:lnTo>
                  <a:cubicBezTo>
                    <a:pt x="16714" y="4012"/>
                    <a:pt x="17587" y="3261"/>
                    <a:pt x="17702" y="2239"/>
                  </a:cubicBezTo>
                  <a:cubicBezTo>
                    <a:pt x="17841" y="1033"/>
                    <a:pt x="16897" y="1"/>
                    <a:pt x="157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985" name="Google Shape;16985;p65"/>
          <p:cNvGrpSpPr/>
          <p:nvPr/>
        </p:nvGrpSpPr>
        <p:grpSpPr>
          <a:xfrm>
            <a:off x="4047987" y="4250121"/>
            <a:ext cx="417048" cy="293602"/>
            <a:chOff x="2502550" y="3386375"/>
            <a:chExt cx="439275" cy="309250"/>
          </a:xfrm>
        </p:grpSpPr>
        <p:sp>
          <p:nvSpPr>
            <p:cNvPr id="16986" name="Google Shape;16986;p65"/>
            <p:cNvSpPr/>
            <p:nvPr/>
          </p:nvSpPr>
          <p:spPr>
            <a:xfrm>
              <a:off x="2553900" y="3617825"/>
              <a:ext cx="51350" cy="51600"/>
            </a:xfrm>
            <a:custGeom>
              <a:avLst/>
              <a:gdLst/>
              <a:ahLst/>
              <a:cxnLst/>
              <a:rect l="l" t="t" r="r" b="b"/>
              <a:pathLst>
                <a:path w="2054" h="2064" extrusionOk="0">
                  <a:moveTo>
                    <a:pt x="1032" y="517"/>
                  </a:moveTo>
                  <a:cubicBezTo>
                    <a:pt x="1311" y="517"/>
                    <a:pt x="1548" y="743"/>
                    <a:pt x="1548" y="1033"/>
                  </a:cubicBezTo>
                  <a:cubicBezTo>
                    <a:pt x="1548" y="1312"/>
                    <a:pt x="1311" y="1547"/>
                    <a:pt x="1032" y="1547"/>
                  </a:cubicBezTo>
                  <a:cubicBezTo>
                    <a:pt x="743" y="1547"/>
                    <a:pt x="516" y="1312"/>
                    <a:pt x="516" y="1033"/>
                  </a:cubicBezTo>
                  <a:cubicBezTo>
                    <a:pt x="516" y="743"/>
                    <a:pt x="743" y="517"/>
                    <a:pt x="1032" y="517"/>
                  </a:cubicBezTo>
                  <a:close/>
                  <a:moveTo>
                    <a:pt x="1032" y="1"/>
                  </a:moveTo>
                  <a:cubicBezTo>
                    <a:pt x="464" y="1"/>
                    <a:pt x="0" y="464"/>
                    <a:pt x="0" y="1033"/>
                  </a:cubicBezTo>
                  <a:cubicBezTo>
                    <a:pt x="0" y="1599"/>
                    <a:pt x="464" y="2063"/>
                    <a:pt x="1032" y="2063"/>
                  </a:cubicBezTo>
                  <a:cubicBezTo>
                    <a:pt x="1601" y="2063"/>
                    <a:pt x="2054" y="1599"/>
                    <a:pt x="2054" y="1033"/>
                  </a:cubicBezTo>
                  <a:cubicBezTo>
                    <a:pt x="2054" y="464"/>
                    <a:pt x="1601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7" name="Google Shape;16987;p65"/>
            <p:cNvSpPr/>
            <p:nvPr/>
          </p:nvSpPr>
          <p:spPr>
            <a:xfrm>
              <a:off x="2812875" y="3617825"/>
              <a:ext cx="51375" cy="51600"/>
            </a:xfrm>
            <a:custGeom>
              <a:avLst/>
              <a:gdLst/>
              <a:ahLst/>
              <a:cxnLst/>
              <a:rect l="l" t="t" r="r" b="b"/>
              <a:pathLst>
                <a:path w="2055" h="2064" extrusionOk="0">
                  <a:moveTo>
                    <a:pt x="1022" y="517"/>
                  </a:moveTo>
                  <a:cubicBezTo>
                    <a:pt x="1312" y="517"/>
                    <a:pt x="1538" y="743"/>
                    <a:pt x="1538" y="1033"/>
                  </a:cubicBezTo>
                  <a:cubicBezTo>
                    <a:pt x="1538" y="1312"/>
                    <a:pt x="1312" y="1547"/>
                    <a:pt x="1022" y="1547"/>
                  </a:cubicBezTo>
                  <a:cubicBezTo>
                    <a:pt x="743" y="1547"/>
                    <a:pt x="517" y="1312"/>
                    <a:pt x="517" y="1033"/>
                  </a:cubicBezTo>
                  <a:cubicBezTo>
                    <a:pt x="517" y="743"/>
                    <a:pt x="743" y="517"/>
                    <a:pt x="1022" y="517"/>
                  </a:cubicBezTo>
                  <a:close/>
                  <a:moveTo>
                    <a:pt x="1022" y="1"/>
                  </a:moveTo>
                  <a:cubicBezTo>
                    <a:pt x="454" y="1"/>
                    <a:pt x="1" y="464"/>
                    <a:pt x="1" y="1033"/>
                  </a:cubicBezTo>
                  <a:cubicBezTo>
                    <a:pt x="1" y="1599"/>
                    <a:pt x="454" y="2063"/>
                    <a:pt x="1022" y="2063"/>
                  </a:cubicBezTo>
                  <a:cubicBezTo>
                    <a:pt x="1591" y="2063"/>
                    <a:pt x="2054" y="1599"/>
                    <a:pt x="2054" y="1033"/>
                  </a:cubicBezTo>
                  <a:cubicBezTo>
                    <a:pt x="2054" y="464"/>
                    <a:pt x="1591" y="1"/>
                    <a:pt x="10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8" name="Google Shape;16988;p65"/>
            <p:cNvSpPr/>
            <p:nvPr/>
          </p:nvSpPr>
          <p:spPr>
            <a:xfrm>
              <a:off x="2502975" y="3443875"/>
              <a:ext cx="438850" cy="251750"/>
            </a:xfrm>
            <a:custGeom>
              <a:avLst/>
              <a:gdLst/>
              <a:ahLst/>
              <a:cxnLst/>
              <a:rect l="l" t="t" r="r" b="b"/>
              <a:pathLst>
                <a:path w="17554" h="10070" extrusionOk="0">
                  <a:moveTo>
                    <a:pt x="1741" y="6443"/>
                  </a:moveTo>
                  <a:cubicBezTo>
                    <a:pt x="1374" y="6774"/>
                    <a:pt x="1112" y="7229"/>
                    <a:pt x="1049" y="7746"/>
                  </a:cubicBezTo>
                  <a:lnTo>
                    <a:pt x="516" y="7746"/>
                  </a:lnTo>
                  <a:lnTo>
                    <a:pt x="516" y="6443"/>
                  </a:lnTo>
                  <a:close/>
                  <a:moveTo>
                    <a:pt x="10351" y="5421"/>
                  </a:moveTo>
                  <a:lnTo>
                    <a:pt x="10351" y="5927"/>
                  </a:lnTo>
                  <a:lnTo>
                    <a:pt x="9590" y="5927"/>
                  </a:lnTo>
                  <a:cubicBezTo>
                    <a:pt x="9460" y="5927"/>
                    <a:pt x="9346" y="6023"/>
                    <a:pt x="9327" y="6155"/>
                  </a:cubicBezTo>
                  <a:cubicBezTo>
                    <a:pt x="9311" y="6313"/>
                    <a:pt x="9432" y="6443"/>
                    <a:pt x="9581" y="6443"/>
                  </a:cubicBezTo>
                  <a:lnTo>
                    <a:pt x="10351" y="6443"/>
                  </a:lnTo>
                  <a:lnTo>
                    <a:pt x="10351" y="7746"/>
                  </a:lnTo>
                  <a:lnTo>
                    <a:pt x="5054" y="7746"/>
                  </a:lnTo>
                  <a:cubicBezTo>
                    <a:pt x="4993" y="7229"/>
                    <a:pt x="4739" y="6774"/>
                    <a:pt x="4364" y="6443"/>
                  </a:cubicBezTo>
                  <a:lnTo>
                    <a:pt x="8524" y="6443"/>
                  </a:lnTo>
                  <a:cubicBezTo>
                    <a:pt x="8654" y="6443"/>
                    <a:pt x="8778" y="6355"/>
                    <a:pt x="8794" y="6225"/>
                  </a:cubicBezTo>
                  <a:cubicBezTo>
                    <a:pt x="8811" y="6067"/>
                    <a:pt x="8690" y="5927"/>
                    <a:pt x="8532" y="5927"/>
                  </a:cubicBezTo>
                  <a:lnTo>
                    <a:pt x="516" y="5927"/>
                  </a:lnTo>
                  <a:lnTo>
                    <a:pt x="516" y="5421"/>
                  </a:lnTo>
                  <a:close/>
                  <a:moveTo>
                    <a:pt x="13689" y="552"/>
                  </a:moveTo>
                  <a:cubicBezTo>
                    <a:pt x="14161" y="552"/>
                    <a:pt x="14729" y="911"/>
                    <a:pt x="14931" y="1330"/>
                  </a:cubicBezTo>
                  <a:lnTo>
                    <a:pt x="16032" y="3655"/>
                  </a:lnTo>
                  <a:cubicBezTo>
                    <a:pt x="16049" y="3699"/>
                    <a:pt x="16076" y="3732"/>
                    <a:pt x="16112" y="3760"/>
                  </a:cubicBezTo>
                  <a:lnTo>
                    <a:pt x="17037" y="4414"/>
                  </a:lnTo>
                  <a:lnTo>
                    <a:pt x="17037" y="6722"/>
                  </a:lnTo>
                  <a:lnTo>
                    <a:pt x="15044" y="6722"/>
                  </a:lnTo>
                  <a:cubicBezTo>
                    <a:pt x="14669" y="6250"/>
                    <a:pt x="14083" y="5946"/>
                    <a:pt x="13437" y="5946"/>
                  </a:cubicBezTo>
                  <a:cubicBezTo>
                    <a:pt x="12388" y="5946"/>
                    <a:pt x="11522" y="6732"/>
                    <a:pt x="11400" y="7746"/>
                  </a:cubicBezTo>
                  <a:lnTo>
                    <a:pt x="10867" y="7746"/>
                  </a:lnTo>
                  <a:lnTo>
                    <a:pt x="10867" y="552"/>
                  </a:lnTo>
                  <a:close/>
                  <a:moveTo>
                    <a:pt x="17037" y="7238"/>
                  </a:moveTo>
                  <a:lnTo>
                    <a:pt x="17037" y="7746"/>
                  </a:lnTo>
                  <a:lnTo>
                    <a:pt x="15483" y="7746"/>
                  </a:lnTo>
                  <a:cubicBezTo>
                    <a:pt x="15455" y="7571"/>
                    <a:pt x="15411" y="7395"/>
                    <a:pt x="15342" y="7238"/>
                  </a:cubicBezTo>
                  <a:close/>
                  <a:moveTo>
                    <a:pt x="3069" y="6443"/>
                  </a:moveTo>
                  <a:cubicBezTo>
                    <a:pt x="3917" y="6443"/>
                    <a:pt x="4607" y="7141"/>
                    <a:pt x="4607" y="7991"/>
                  </a:cubicBezTo>
                  <a:cubicBezTo>
                    <a:pt x="4607" y="8839"/>
                    <a:pt x="3917" y="9529"/>
                    <a:pt x="3069" y="9529"/>
                  </a:cubicBezTo>
                  <a:cubicBezTo>
                    <a:pt x="2213" y="9529"/>
                    <a:pt x="1521" y="8839"/>
                    <a:pt x="1521" y="7991"/>
                  </a:cubicBezTo>
                  <a:cubicBezTo>
                    <a:pt x="1521" y="7141"/>
                    <a:pt x="2213" y="6443"/>
                    <a:pt x="3069" y="6443"/>
                  </a:cubicBezTo>
                  <a:close/>
                  <a:moveTo>
                    <a:pt x="13418" y="6443"/>
                  </a:moveTo>
                  <a:cubicBezTo>
                    <a:pt x="14276" y="6443"/>
                    <a:pt x="14967" y="7141"/>
                    <a:pt x="14967" y="7991"/>
                  </a:cubicBezTo>
                  <a:cubicBezTo>
                    <a:pt x="14967" y="8839"/>
                    <a:pt x="14276" y="9529"/>
                    <a:pt x="13418" y="9529"/>
                  </a:cubicBezTo>
                  <a:cubicBezTo>
                    <a:pt x="12571" y="9529"/>
                    <a:pt x="11881" y="8839"/>
                    <a:pt x="11881" y="7991"/>
                  </a:cubicBezTo>
                  <a:cubicBezTo>
                    <a:pt x="11881" y="7141"/>
                    <a:pt x="12571" y="6443"/>
                    <a:pt x="13418" y="6443"/>
                  </a:cubicBezTo>
                  <a:close/>
                  <a:moveTo>
                    <a:pt x="10613" y="0"/>
                  </a:moveTo>
                  <a:cubicBezTo>
                    <a:pt x="10464" y="0"/>
                    <a:pt x="10351" y="113"/>
                    <a:pt x="10351" y="254"/>
                  </a:cubicBezTo>
                  <a:lnTo>
                    <a:pt x="10351" y="4905"/>
                  </a:lnTo>
                  <a:lnTo>
                    <a:pt x="254" y="4905"/>
                  </a:lnTo>
                  <a:cubicBezTo>
                    <a:pt x="115" y="4905"/>
                    <a:pt x="0" y="5018"/>
                    <a:pt x="0" y="5159"/>
                  </a:cubicBezTo>
                  <a:lnTo>
                    <a:pt x="0" y="8008"/>
                  </a:lnTo>
                  <a:cubicBezTo>
                    <a:pt x="0" y="8148"/>
                    <a:pt x="115" y="8262"/>
                    <a:pt x="254" y="8262"/>
                  </a:cubicBezTo>
                  <a:lnTo>
                    <a:pt x="1041" y="8262"/>
                  </a:lnTo>
                  <a:cubicBezTo>
                    <a:pt x="1173" y="9283"/>
                    <a:pt x="2037" y="10070"/>
                    <a:pt x="3086" y="10070"/>
                  </a:cubicBezTo>
                  <a:cubicBezTo>
                    <a:pt x="4135" y="10070"/>
                    <a:pt x="5001" y="9283"/>
                    <a:pt x="5123" y="8262"/>
                  </a:cubicBezTo>
                  <a:lnTo>
                    <a:pt x="11400" y="8262"/>
                  </a:lnTo>
                  <a:cubicBezTo>
                    <a:pt x="11522" y="9283"/>
                    <a:pt x="12388" y="10070"/>
                    <a:pt x="13437" y="10070"/>
                  </a:cubicBezTo>
                  <a:cubicBezTo>
                    <a:pt x="14486" y="10070"/>
                    <a:pt x="15350" y="9283"/>
                    <a:pt x="15483" y="8262"/>
                  </a:cubicBezTo>
                  <a:lnTo>
                    <a:pt x="17299" y="8262"/>
                  </a:lnTo>
                  <a:cubicBezTo>
                    <a:pt x="17440" y="8262"/>
                    <a:pt x="17553" y="8148"/>
                    <a:pt x="17553" y="8008"/>
                  </a:cubicBezTo>
                  <a:lnTo>
                    <a:pt x="17553" y="4267"/>
                  </a:lnTo>
                  <a:cubicBezTo>
                    <a:pt x="17553" y="4179"/>
                    <a:pt x="17509" y="4110"/>
                    <a:pt x="17448" y="4057"/>
                  </a:cubicBezTo>
                  <a:lnTo>
                    <a:pt x="16469" y="3357"/>
                  </a:lnTo>
                  <a:lnTo>
                    <a:pt x="15395" y="1085"/>
                  </a:lnTo>
                  <a:cubicBezTo>
                    <a:pt x="15105" y="472"/>
                    <a:pt x="14362" y="0"/>
                    <a:pt x="13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989" name="Google Shape;16989;p65"/>
            <p:cNvSpPr/>
            <p:nvPr/>
          </p:nvSpPr>
          <p:spPr>
            <a:xfrm>
              <a:off x="2502550" y="3386375"/>
              <a:ext cx="245900" cy="167225"/>
            </a:xfrm>
            <a:custGeom>
              <a:avLst/>
              <a:gdLst/>
              <a:ahLst/>
              <a:cxnLst/>
              <a:rect l="l" t="t" r="r" b="b"/>
              <a:pathLst>
                <a:path w="9836" h="6689" extrusionOk="0">
                  <a:moveTo>
                    <a:pt x="1024" y="517"/>
                  </a:moveTo>
                  <a:cubicBezTo>
                    <a:pt x="1311" y="517"/>
                    <a:pt x="1538" y="746"/>
                    <a:pt x="1538" y="1033"/>
                  </a:cubicBezTo>
                  <a:cubicBezTo>
                    <a:pt x="1538" y="1312"/>
                    <a:pt x="1311" y="1549"/>
                    <a:pt x="1024" y="1549"/>
                  </a:cubicBezTo>
                  <a:cubicBezTo>
                    <a:pt x="743" y="1549"/>
                    <a:pt x="516" y="1312"/>
                    <a:pt x="516" y="1033"/>
                  </a:cubicBezTo>
                  <a:cubicBezTo>
                    <a:pt x="516" y="746"/>
                    <a:pt x="743" y="517"/>
                    <a:pt x="1024" y="517"/>
                  </a:cubicBezTo>
                  <a:close/>
                  <a:moveTo>
                    <a:pt x="8811" y="517"/>
                  </a:moveTo>
                  <a:cubicBezTo>
                    <a:pt x="9091" y="517"/>
                    <a:pt x="9328" y="746"/>
                    <a:pt x="9328" y="1033"/>
                  </a:cubicBezTo>
                  <a:cubicBezTo>
                    <a:pt x="9328" y="1312"/>
                    <a:pt x="9091" y="1549"/>
                    <a:pt x="8811" y="1549"/>
                  </a:cubicBezTo>
                  <a:lnTo>
                    <a:pt x="1916" y="1549"/>
                  </a:lnTo>
                  <a:cubicBezTo>
                    <a:pt x="2002" y="1392"/>
                    <a:pt x="2054" y="1218"/>
                    <a:pt x="2054" y="1033"/>
                  </a:cubicBezTo>
                  <a:cubicBezTo>
                    <a:pt x="2054" y="840"/>
                    <a:pt x="2002" y="666"/>
                    <a:pt x="1916" y="517"/>
                  </a:cubicBezTo>
                  <a:close/>
                  <a:moveTo>
                    <a:pt x="1024" y="2057"/>
                  </a:moveTo>
                  <a:cubicBezTo>
                    <a:pt x="1311" y="2057"/>
                    <a:pt x="1538" y="2292"/>
                    <a:pt x="1538" y="2571"/>
                  </a:cubicBezTo>
                  <a:cubicBezTo>
                    <a:pt x="1538" y="2860"/>
                    <a:pt x="1311" y="3087"/>
                    <a:pt x="1024" y="3087"/>
                  </a:cubicBezTo>
                  <a:cubicBezTo>
                    <a:pt x="743" y="3087"/>
                    <a:pt x="516" y="2860"/>
                    <a:pt x="516" y="2571"/>
                  </a:cubicBezTo>
                  <a:cubicBezTo>
                    <a:pt x="516" y="2292"/>
                    <a:pt x="743" y="2057"/>
                    <a:pt x="1024" y="2057"/>
                  </a:cubicBezTo>
                  <a:close/>
                  <a:moveTo>
                    <a:pt x="8811" y="2057"/>
                  </a:moveTo>
                  <a:cubicBezTo>
                    <a:pt x="9091" y="2057"/>
                    <a:pt x="9328" y="2292"/>
                    <a:pt x="9328" y="2571"/>
                  </a:cubicBezTo>
                  <a:cubicBezTo>
                    <a:pt x="9328" y="2860"/>
                    <a:pt x="9091" y="3087"/>
                    <a:pt x="8811" y="3087"/>
                  </a:cubicBezTo>
                  <a:lnTo>
                    <a:pt x="1916" y="3087"/>
                  </a:lnTo>
                  <a:cubicBezTo>
                    <a:pt x="2002" y="2938"/>
                    <a:pt x="2054" y="2764"/>
                    <a:pt x="2054" y="2571"/>
                  </a:cubicBezTo>
                  <a:cubicBezTo>
                    <a:pt x="2054" y="2388"/>
                    <a:pt x="2002" y="2214"/>
                    <a:pt x="1916" y="2057"/>
                  </a:cubicBezTo>
                  <a:close/>
                  <a:moveTo>
                    <a:pt x="1024" y="3603"/>
                  </a:moveTo>
                  <a:cubicBezTo>
                    <a:pt x="1311" y="3603"/>
                    <a:pt x="1538" y="3829"/>
                    <a:pt x="1538" y="4119"/>
                  </a:cubicBezTo>
                  <a:cubicBezTo>
                    <a:pt x="1538" y="4398"/>
                    <a:pt x="1311" y="4635"/>
                    <a:pt x="1024" y="4635"/>
                  </a:cubicBezTo>
                  <a:cubicBezTo>
                    <a:pt x="743" y="4635"/>
                    <a:pt x="516" y="4398"/>
                    <a:pt x="516" y="4119"/>
                  </a:cubicBezTo>
                  <a:cubicBezTo>
                    <a:pt x="516" y="3829"/>
                    <a:pt x="743" y="3603"/>
                    <a:pt x="1024" y="3603"/>
                  </a:cubicBezTo>
                  <a:close/>
                  <a:moveTo>
                    <a:pt x="8811" y="3603"/>
                  </a:moveTo>
                  <a:cubicBezTo>
                    <a:pt x="9091" y="3603"/>
                    <a:pt x="9328" y="3829"/>
                    <a:pt x="9328" y="4119"/>
                  </a:cubicBezTo>
                  <a:cubicBezTo>
                    <a:pt x="9328" y="4398"/>
                    <a:pt x="9091" y="4635"/>
                    <a:pt x="8811" y="4635"/>
                  </a:cubicBezTo>
                  <a:lnTo>
                    <a:pt x="1916" y="4635"/>
                  </a:lnTo>
                  <a:cubicBezTo>
                    <a:pt x="2002" y="4478"/>
                    <a:pt x="2054" y="4301"/>
                    <a:pt x="2054" y="4119"/>
                  </a:cubicBezTo>
                  <a:cubicBezTo>
                    <a:pt x="2054" y="3926"/>
                    <a:pt x="2002" y="3752"/>
                    <a:pt x="1916" y="3603"/>
                  </a:cubicBezTo>
                  <a:close/>
                  <a:moveTo>
                    <a:pt x="1024" y="5141"/>
                  </a:moveTo>
                  <a:cubicBezTo>
                    <a:pt x="1311" y="5141"/>
                    <a:pt x="1538" y="5378"/>
                    <a:pt x="1538" y="5657"/>
                  </a:cubicBezTo>
                  <a:cubicBezTo>
                    <a:pt x="1538" y="5946"/>
                    <a:pt x="1311" y="6173"/>
                    <a:pt x="1024" y="6173"/>
                  </a:cubicBezTo>
                  <a:cubicBezTo>
                    <a:pt x="743" y="6173"/>
                    <a:pt x="516" y="5946"/>
                    <a:pt x="516" y="5657"/>
                  </a:cubicBezTo>
                  <a:cubicBezTo>
                    <a:pt x="516" y="5378"/>
                    <a:pt x="743" y="5141"/>
                    <a:pt x="1024" y="5141"/>
                  </a:cubicBezTo>
                  <a:close/>
                  <a:moveTo>
                    <a:pt x="8811" y="5141"/>
                  </a:moveTo>
                  <a:cubicBezTo>
                    <a:pt x="9091" y="5141"/>
                    <a:pt x="9328" y="5378"/>
                    <a:pt x="9328" y="5657"/>
                  </a:cubicBezTo>
                  <a:cubicBezTo>
                    <a:pt x="9328" y="5946"/>
                    <a:pt x="9091" y="6173"/>
                    <a:pt x="8811" y="6173"/>
                  </a:cubicBezTo>
                  <a:lnTo>
                    <a:pt x="1916" y="6173"/>
                  </a:lnTo>
                  <a:cubicBezTo>
                    <a:pt x="2002" y="6024"/>
                    <a:pt x="2054" y="5850"/>
                    <a:pt x="2054" y="5657"/>
                  </a:cubicBezTo>
                  <a:cubicBezTo>
                    <a:pt x="2054" y="5474"/>
                    <a:pt x="2002" y="5298"/>
                    <a:pt x="1916" y="5141"/>
                  </a:cubicBezTo>
                  <a:close/>
                  <a:moveTo>
                    <a:pt x="1024" y="1"/>
                  </a:moveTo>
                  <a:cubicBezTo>
                    <a:pt x="464" y="1"/>
                    <a:pt x="0" y="464"/>
                    <a:pt x="0" y="1033"/>
                  </a:cubicBezTo>
                  <a:cubicBezTo>
                    <a:pt x="0" y="1339"/>
                    <a:pt x="132" y="1610"/>
                    <a:pt x="351" y="1803"/>
                  </a:cubicBezTo>
                  <a:cubicBezTo>
                    <a:pt x="132" y="1994"/>
                    <a:pt x="0" y="2267"/>
                    <a:pt x="0" y="2571"/>
                  </a:cubicBezTo>
                  <a:cubicBezTo>
                    <a:pt x="0" y="2877"/>
                    <a:pt x="132" y="3158"/>
                    <a:pt x="351" y="3349"/>
                  </a:cubicBezTo>
                  <a:cubicBezTo>
                    <a:pt x="132" y="3534"/>
                    <a:pt x="0" y="3813"/>
                    <a:pt x="0" y="4119"/>
                  </a:cubicBezTo>
                  <a:cubicBezTo>
                    <a:pt x="0" y="4425"/>
                    <a:pt x="132" y="4696"/>
                    <a:pt x="351" y="4889"/>
                  </a:cubicBezTo>
                  <a:cubicBezTo>
                    <a:pt x="132" y="5080"/>
                    <a:pt x="0" y="5350"/>
                    <a:pt x="0" y="5657"/>
                  </a:cubicBezTo>
                  <a:cubicBezTo>
                    <a:pt x="0" y="6225"/>
                    <a:pt x="464" y="6689"/>
                    <a:pt x="1024" y="6689"/>
                  </a:cubicBezTo>
                  <a:lnTo>
                    <a:pt x="8811" y="6689"/>
                  </a:lnTo>
                  <a:cubicBezTo>
                    <a:pt x="9380" y="6689"/>
                    <a:pt x="9835" y="6225"/>
                    <a:pt x="9835" y="5657"/>
                  </a:cubicBezTo>
                  <a:cubicBezTo>
                    <a:pt x="9835" y="5350"/>
                    <a:pt x="9703" y="5080"/>
                    <a:pt x="9493" y="4889"/>
                  </a:cubicBezTo>
                  <a:cubicBezTo>
                    <a:pt x="9703" y="4696"/>
                    <a:pt x="9835" y="4425"/>
                    <a:pt x="9835" y="4119"/>
                  </a:cubicBezTo>
                  <a:cubicBezTo>
                    <a:pt x="9835" y="3813"/>
                    <a:pt x="9703" y="3534"/>
                    <a:pt x="9493" y="3349"/>
                  </a:cubicBezTo>
                  <a:cubicBezTo>
                    <a:pt x="9703" y="3158"/>
                    <a:pt x="9835" y="2877"/>
                    <a:pt x="9835" y="2571"/>
                  </a:cubicBezTo>
                  <a:cubicBezTo>
                    <a:pt x="9835" y="2267"/>
                    <a:pt x="9703" y="1994"/>
                    <a:pt x="9493" y="1803"/>
                  </a:cubicBezTo>
                  <a:cubicBezTo>
                    <a:pt x="9703" y="1610"/>
                    <a:pt x="9835" y="1339"/>
                    <a:pt x="9835" y="1033"/>
                  </a:cubicBezTo>
                  <a:cubicBezTo>
                    <a:pt x="9835" y="464"/>
                    <a:pt x="9380" y="1"/>
                    <a:pt x="88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6" name="Google Shape;16156;p3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فهرست مطالب</a:t>
            </a:r>
            <a:endParaRPr>
              <a:cs typeface="B Nazanin" pitchFamily="2" charset="-78"/>
            </a:endParaRPr>
          </a:p>
        </p:txBody>
      </p:sp>
      <p:sp>
        <p:nvSpPr>
          <p:cNvPr id="16157" name="Google Shape;16157;p39"/>
          <p:cNvSpPr txBox="1">
            <a:spLocks noGrp="1"/>
          </p:cNvSpPr>
          <p:nvPr>
            <p:ph type="subTitle" idx="1"/>
          </p:nvPr>
        </p:nvSpPr>
        <p:spPr>
          <a:xfrm>
            <a:off x="720000" y="4044657"/>
            <a:ext cx="24009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>
              <a:cs typeface="B Nazanin" pitchFamily="2" charset="-78"/>
            </a:endParaRPr>
          </a:p>
        </p:txBody>
      </p:sp>
      <p:sp>
        <p:nvSpPr>
          <p:cNvPr id="16158" name="Google Shape;16158;p39"/>
          <p:cNvSpPr txBox="1">
            <a:spLocks noGrp="1"/>
          </p:cNvSpPr>
          <p:nvPr>
            <p:ph type="subTitle" idx="2"/>
          </p:nvPr>
        </p:nvSpPr>
        <p:spPr>
          <a:xfrm>
            <a:off x="3367649" y="4044657"/>
            <a:ext cx="24048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>
              <a:cs typeface="B Nazanin" pitchFamily="2" charset="-78"/>
            </a:endParaRPr>
          </a:p>
        </p:txBody>
      </p:sp>
      <p:sp>
        <p:nvSpPr>
          <p:cNvPr id="16159" name="Google Shape;16159;p39"/>
          <p:cNvSpPr txBox="1">
            <a:spLocks noGrp="1"/>
          </p:cNvSpPr>
          <p:nvPr>
            <p:ph type="subTitle" idx="3"/>
          </p:nvPr>
        </p:nvSpPr>
        <p:spPr>
          <a:xfrm>
            <a:off x="6019197" y="4044657"/>
            <a:ext cx="24048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>
              <a:cs typeface="B Nazanin" pitchFamily="2" charset="-78"/>
            </a:endParaRPr>
          </a:p>
        </p:txBody>
      </p:sp>
      <p:sp>
        <p:nvSpPr>
          <p:cNvPr id="16160" name="Google Shape;16160;p39"/>
          <p:cNvSpPr txBox="1">
            <a:spLocks noGrp="1"/>
          </p:cNvSpPr>
          <p:nvPr>
            <p:ph type="title" idx="4"/>
          </p:nvPr>
        </p:nvSpPr>
        <p:spPr>
          <a:xfrm>
            <a:off x="1586100" y="3081685"/>
            <a:ext cx="668700" cy="45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04</a:t>
            </a:r>
            <a:endParaRPr>
              <a:cs typeface="B Nazanin" pitchFamily="2" charset="-78"/>
            </a:endParaRPr>
          </a:p>
        </p:txBody>
      </p:sp>
      <p:sp>
        <p:nvSpPr>
          <p:cNvPr id="16161" name="Google Shape;16161;p39"/>
          <p:cNvSpPr txBox="1">
            <a:spLocks noGrp="1"/>
          </p:cNvSpPr>
          <p:nvPr>
            <p:ph type="title" idx="5"/>
          </p:nvPr>
        </p:nvSpPr>
        <p:spPr>
          <a:xfrm>
            <a:off x="4210425" y="3081682"/>
            <a:ext cx="703500" cy="45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05</a:t>
            </a:r>
            <a:endParaRPr>
              <a:cs typeface="B Nazanin" pitchFamily="2" charset="-78"/>
            </a:endParaRPr>
          </a:p>
        </p:txBody>
      </p:sp>
      <p:sp>
        <p:nvSpPr>
          <p:cNvPr id="16162" name="Google Shape;16162;p39"/>
          <p:cNvSpPr txBox="1">
            <a:spLocks noGrp="1"/>
          </p:cNvSpPr>
          <p:nvPr>
            <p:ph type="title" idx="6"/>
          </p:nvPr>
        </p:nvSpPr>
        <p:spPr>
          <a:xfrm>
            <a:off x="6869550" y="3081682"/>
            <a:ext cx="704100" cy="45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06</a:t>
            </a:r>
            <a:endParaRPr>
              <a:cs typeface="B Nazanin" pitchFamily="2" charset="-78"/>
            </a:endParaRPr>
          </a:p>
        </p:txBody>
      </p:sp>
      <p:sp>
        <p:nvSpPr>
          <p:cNvPr id="16163" name="Google Shape;16163;p39"/>
          <p:cNvSpPr txBox="1">
            <a:spLocks noGrp="1"/>
          </p:cNvSpPr>
          <p:nvPr>
            <p:ph type="subTitle" idx="7"/>
          </p:nvPr>
        </p:nvSpPr>
        <p:spPr>
          <a:xfrm>
            <a:off x="720000" y="3707428"/>
            <a:ext cx="24009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دانش آموزان</a:t>
            </a:r>
            <a:endParaRPr>
              <a:cs typeface="B Nazanin" pitchFamily="2" charset="-78"/>
            </a:endParaRPr>
          </a:p>
        </p:txBody>
      </p:sp>
      <p:sp>
        <p:nvSpPr>
          <p:cNvPr id="16164" name="Google Shape;16164;p39"/>
          <p:cNvSpPr txBox="1">
            <a:spLocks noGrp="1"/>
          </p:cNvSpPr>
          <p:nvPr>
            <p:ph type="subTitle" idx="8"/>
          </p:nvPr>
        </p:nvSpPr>
        <p:spPr>
          <a:xfrm>
            <a:off x="3367649" y="3707427"/>
            <a:ext cx="24048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آموزش می دهد</a:t>
            </a:r>
            <a:endParaRPr>
              <a:cs typeface="B Nazanin" pitchFamily="2" charset="-78"/>
            </a:endParaRPr>
          </a:p>
        </p:txBody>
      </p:sp>
      <p:sp>
        <p:nvSpPr>
          <p:cNvPr id="16165" name="Google Shape;16165;p39"/>
          <p:cNvSpPr txBox="1">
            <a:spLocks noGrp="1"/>
          </p:cNvSpPr>
          <p:nvPr>
            <p:ph type="subTitle" idx="9"/>
          </p:nvPr>
        </p:nvSpPr>
        <p:spPr>
          <a:xfrm>
            <a:off x="6019197" y="3707427"/>
            <a:ext cx="24048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محوطه دانشگاه</a:t>
            </a:r>
            <a:endParaRPr>
              <a:cs typeface="B Nazanin" pitchFamily="2" charset="-78"/>
            </a:endParaRPr>
          </a:p>
        </p:txBody>
      </p:sp>
      <p:sp>
        <p:nvSpPr>
          <p:cNvPr id="16166" name="Google Shape;16166;p39"/>
          <p:cNvSpPr txBox="1">
            <a:spLocks noGrp="1"/>
          </p:cNvSpPr>
          <p:nvPr>
            <p:ph type="subTitle" idx="13"/>
          </p:nvPr>
        </p:nvSpPr>
        <p:spPr>
          <a:xfrm>
            <a:off x="720000" y="2242663"/>
            <a:ext cx="24009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>
              <a:cs typeface="B Nazanin" pitchFamily="2" charset="-78"/>
            </a:endParaRPr>
          </a:p>
        </p:txBody>
      </p:sp>
      <p:sp>
        <p:nvSpPr>
          <p:cNvPr id="16167" name="Google Shape;16167;p39"/>
          <p:cNvSpPr txBox="1">
            <a:spLocks noGrp="1"/>
          </p:cNvSpPr>
          <p:nvPr>
            <p:ph type="subTitle" idx="14"/>
          </p:nvPr>
        </p:nvSpPr>
        <p:spPr>
          <a:xfrm>
            <a:off x="3367649" y="2242663"/>
            <a:ext cx="24048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>
              <a:cs typeface="B Nazanin" pitchFamily="2" charset="-78"/>
            </a:endParaRPr>
          </a:p>
        </p:txBody>
      </p:sp>
      <p:sp>
        <p:nvSpPr>
          <p:cNvPr id="16168" name="Google Shape;16168;p39"/>
          <p:cNvSpPr txBox="1">
            <a:spLocks noGrp="1"/>
          </p:cNvSpPr>
          <p:nvPr>
            <p:ph type="subTitle" idx="15"/>
          </p:nvPr>
        </p:nvSpPr>
        <p:spPr>
          <a:xfrm>
            <a:off x="6019197" y="2242663"/>
            <a:ext cx="2404800" cy="65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می توانید موضوع بخش را در اینجا توضیح دهید</a:t>
            </a:r>
            <a:endParaRPr>
              <a:cs typeface="B Nazanin" pitchFamily="2" charset="-78"/>
            </a:endParaRPr>
          </a:p>
        </p:txBody>
      </p:sp>
      <p:sp>
        <p:nvSpPr>
          <p:cNvPr id="16169" name="Google Shape;16169;p39"/>
          <p:cNvSpPr txBox="1">
            <a:spLocks noGrp="1"/>
          </p:cNvSpPr>
          <p:nvPr>
            <p:ph type="title" idx="16"/>
          </p:nvPr>
        </p:nvSpPr>
        <p:spPr>
          <a:xfrm>
            <a:off x="1586100" y="1279691"/>
            <a:ext cx="668700" cy="45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01</a:t>
            </a:r>
            <a:endParaRPr>
              <a:cs typeface="B Nazanin" pitchFamily="2" charset="-78"/>
            </a:endParaRPr>
          </a:p>
        </p:txBody>
      </p:sp>
      <p:sp>
        <p:nvSpPr>
          <p:cNvPr id="16170" name="Google Shape;16170;p39"/>
          <p:cNvSpPr txBox="1">
            <a:spLocks noGrp="1"/>
          </p:cNvSpPr>
          <p:nvPr>
            <p:ph type="title" idx="17"/>
          </p:nvPr>
        </p:nvSpPr>
        <p:spPr>
          <a:xfrm>
            <a:off x="4210425" y="1279688"/>
            <a:ext cx="703500" cy="45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02</a:t>
            </a:r>
            <a:endParaRPr>
              <a:cs typeface="B Nazanin" pitchFamily="2" charset="-78"/>
            </a:endParaRPr>
          </a:p>
        </p:txBody>
      </p:sp>
      <p:sp>
        <p:nvSpPr>
          <p:cNvPr id="16171" name="Google Shape;16171;p39"/>
          <p:cNvSpPr txBox="1">
            <a:spLocks noGrp="1"/>
          </p:cNvSpPr>
          <p:nvPr>
            <p:ph type="title" idx="18"/>
          </p:nvPr>
        </p:nvSpPr>
        <p:spPr>
          <a:xfrm>
            <a:off x="6869550" y="1279688"/>
            <a:ext cx="704100" cy="45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itchFamily="2" charset="-78"/>
              </a:rPr>
              <a:t>03</a:t>
            </a:r>
            <a:endParaRPr>
              <a:cs typeface="B Nazanin" pitchFamily="2" charset="-78"/>
            </a:endParaRPr>
          </a:p>
        </p:txBody>
      </p:sp>
      <p:sp>
        <p:nvSpPr>
          <p:cNvPr id="16172" name="Google Shape;16172;p39"/>
          <p:cNvSpPr txBox="1">
            <a:spLocks noGrp="1"/>
          </p:cNvSpPr>
          <p:nvPr>
            <p:ph type="subTitle" idx="19"/>
          </p:nvPr>
        </p:nvSpPr>
        <p:spPr>
          <a:xfrm>
            <a:off x="720000" y="1905427"/>
            <a:ext cx="24009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معرفی</a:t>
            </a:r>
            <a:endParaRPr>
              <a:cs typeface="B Nazanin" pitchFamily="2" charset="-78"/>
            </a:endParaRPr>
          </a:p>
        </p:txBody>
      </p:sp>
      <p:sp>
        <p:nvSpPr>
          <p:cNvPr id="16173" name="Google Shape;16173;p39"/>
          <p:cNvSpPr txBox="1">
            <a:spLocks noGrp="1"/>
          </p:cNvSpPr>
          <p:nvPr>
            <p:ph type="subTitle" idx="20"/>
          </p:nvPr>
        </p:nvSpPr>
        <p:spPr>
          <a:xfrm>
            <a:off x="3367649" y="1905426"/>
            <a:ext cx="24048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در باره</a:t>
            </a:r>
            <a:endParaRPr>
              <a:cs typeface="B Nazanin" pitchFamily="2" charset="-78"/>
            </a:endParaRPr>
          </a:p>
        </p:txBody>
      </p:sp>
      <p:sp>
        <p:nvSpPr>
          <p:cNvPr id="16174" name="Google Shape;16174;p39"/>
          <p:cNvSpPr txBox="1">
            <a:spLocks noGrp="1"/>
          </p:cNvSpPr>
          <p:nvPr>
            <p:ph type="subTitle" idx="21"/>
          </p:nvPr>
        </p:nvSpPr>
        <p:spPr>
          <a:xfrm>
            <a:off x="6019197" y="1905426"/>
            <a:ext cx="2404800" cy="456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دانش آموزان</a:t>
            </a: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4" name="Google Shape;16994;p66"/>
          <p:cNvSpPr txBox="1">
            <a:spLocks noGrp="1"/>
          </p:cNvSpPr>
          <p:nvPr>
            <p:ph type="title"/>
          </p:nvPr>
        </p:nvSpPr>
        <p:spPr>
          <a:xfrm>
            <a:off x="765155" y="309559"/>
            <a:ext cx="7704000" cy="78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این یک اینفوگرافیک است:</a:t>
            </a:r>
            <a:endParaRPr>
              <a:cs typeface="B Nazanin" pitchFamily="2" charset="-78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995" name="Google Shape;16995;p66"/>
          <p:cNvSpPr txBox="1">
            <a:spLocks noGrp="1"/>
          </p:cNvSpPr>
          <p:nvPr>
            <p:ph type="subTitle" idx="4294967295"/>
          </p:nvPr>
        </p:nvSpPr>
        <p:spPr>
          <a:xfrm>
            <a:off x="5904088" y="1623548"/>
            <a:ext cx="3165665" cy="3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996" name="Google Shape;16996;p66"/>
          <p:cNvSpPr txBox="1">
            <a:spLocks noGrp="1"/>
          </p:cNvSpPr>
          <p:nvPr>
            <p:ph type="subTitle" idx="4294967295"/>
          </p:nvPr>
        </p:nvSpPr>
        <p:spPr>
          <a:xfrm>
            <a:off x="5947700" y="1323225"/>
            <a:ext cx="21216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عنوان محتوا</a:t>
            </a:r>
          </a:p>
        </p:txBody>
      </p:sp>
      <p:sp>
        <p:nvSpPr>
          <p:cNvPr id="16997" name="Google Shape;16997;p66"/>
          <p:cNvSpPr txBox="1">
            <a:spLocks noGrp="1"/>
          </p:cNvSpPr>
          <p:nvPr>
            <p:ph type="subTitle" idx="4294967295"/>
          </p:nvPr>
        </p:nvSpPr>
        <p:spPr>
          <a:xfrm>
            <a:off x="5252652" y="1433450"/>
            <a:ext cx="5859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1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6998" name="Google Shape;16998;p66"/>
          <p:cNvSpPr txBox="1">
            <a:spLocks noGrp="1"/>
          </p:cNvSpPr>
          <p:nvPr>
            <p:ph type="subTitle" idx="4294967295"/>
          </p:nvPr>
        </p:nvSpPr>
        <p:spPr>
          <a:xfrm>
            <a:off x="5760589" y="2417666"/>
            <a:ext cx="3165665" cy="3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999" name="Google Shape;16999;p66"/>
          <p:cNvSpPr txBox="1">
            <a:spLocks noGrp="1"/>
          </p:cNvSpPr>
          <p:nvPr>
            <p:ph type="subTitle" idx="4294967295"/>
          </p:nvPr>
        </p:nvSpPr>
        <p:spPr>
          <a:xfrm>
            <a:off x="5947700" y="2094741"/>
            <a:ext cx="21216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عنوان محتوا</a:t>
            </a:r>
          </a:p>
        </p:txBody>
      </p:sp>
      <p:sp>
        <p:nvSpPr>
          <p:cNvPr id="17000" name="Google Shape;17000;p66"/>
          <p:cNvSpPr txBox="1">
            <a:spLocks noGrp="1"/>
          </p:cNvSpPr>
          <p:nvPr>
            <p:ph type="subTitle" idx="4294967295"/>
          </p:nvPr>
        </p:nvSpPr>
        <p:spPr>
          <a:xfrm>
            <a:off x="5252652" y="2204963"/>
            <a:ext cx="5859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2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7001" name="Google Shape;17001;p66"/>
          <p:cNvSpPr txBox="1">
            <a:spLocks noGrp="1"/>
          </p:cNvSpPr>
          <p:nvPr>
            <p:ph type="subTitle" idx="4294967295"/>
          </p:nvPr>
        </p:nvSpPr>
        <p:spPr>
          <a:xfrm>
            <a:off x="5836355" y="3545950"/>
            <a:ext cx="3233398" cy="3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7002" name="Google Shape;17002;p66"/>
          <p:cNvSpPr txBox="1">
            <a:spLocks noGrp="1"/>
          </p:cNvSpPr>
          <p:nvPr>
            <p:ph type="subTitle" idx="4294967295"/>
          </p:nvPr>
        </p:nvSpPr>
        <p:spPr>
          <a:xfrm>
            <a:off x="5947700" y="3189182"/>
            <a:ext cx="21216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عنوان محتوا</a:t>
            </a:r>
          </a:p>
        </p:txBody>
      </p:sp>
      <p:sp>
        <p:nvSpPr>
          <p:cNvPr id="17003" name="Google Shape;17003;p66"/>
          <p:cNvSpPr txBox="1">
            <a:spLocks noGrp="1"/>
          </p:cNvSpPr>
          <p:nvPr>
            <p:ph type="subTitle" idx="4294967295"/>
          </p:nvPr>
        </p:nvSpPr>
        <p:spPr>
          <a:xfrm>
            <a:off x="5252652" y="3299400"/>
            <a:ext cx="5859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3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7004" name="Google Shape;17004;p66"/>
          <p:cNvSpPr txBox="1">
            <a:spLocks noGrp="1"/>
          </p:cNvSpPr>
          <p:nvPr>
            <p:ph type="subTitle" idx="4294967295"/>
          </p:nvPr>
        </p:nvSpPr>
        <p:spPr>
          <a:xfrm>
            <a:off x="5926665" y="4317466"/>
            <a:ext cx="3143087" cy="32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7005" name="Google Shape;17005;p66"/>
          <p:cNvSpPr txBox="1">
            <a:spLocks noGrp="1"/>
          </p:cNvSpPr>
          <p:nvPr>
            <p:ph type="subTitle" idx="4294967295"/>
          </p:nvPr>
        </p:nvSpPr>
        <p:spPr>
          <a:xfrm>
            <a:off x="5981567" y="3949408"/>
            <a:ext cx="21216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عنوان محتوا</a:t>
            </a:r>
          </a:p>
        </p:txBody>
      </p:sp>
      <p:sp>
        <p:nvSpPr>
          <p:cNvPr id="17006" name="Google Shape;17006;p66"/>
          <p:cNvSpPr txBox="1">
            <a:spLocks noGrp="1"/>
          </p:cNvSpPr>
          <p:nvPr>
            <p:ph type="subTitle" idx="4294967295"/>
          </p:nvPr>
        </p:nvSpPr>
        <p:spPr>
          <a:xfrm>
            <a:off x="5252652" y="4070913"/>
            <a:ext cx="5859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4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7007" name="Google Shape;17007;p66"/>
          <p:cNvSpPr txBox="1">
            <a:spLocks noGrp="1"/>
          </p:cNvSpPr>
          <p:nvPr>
            <p:ph type="subTitle" idx="4294967295"/>
          </p:nvPr>
        </p:nvSpPr>
        <p:spPr>
          <a:xfrm>
            <a:off x="1775060" y="1856038"/>
            <a:ext cx="2442888" cy="61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پاورپوینت </a:t>
            </a:r>
            <a:r>
              <a:rPr lang="fa-IR" dirty="0">
                <a:cs typeface="B Nazanin" pitchFamily="2" charset="-78"/>
              </a:rPr>
              <a:t> مهندسی صنایع</a:t>
            </a:r>
            <a:r>
              <a:rPr lang="ar-SA" dirty="0">
                <a:cs typeface="B Nazanin" pitchFamily="2" charset="-78"/>
              </a:rPr>
              <a:t> قابل ویرایش می باشد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7008" name="Google Shape;17008;p66"/>
          <p:cNvSpPr txBox="1">
            <a:spLocks noGrp="1"/>
          </p:cNvSpPr>
          <p:nvPr>
            <p:ph type="subTitle" idx="4294967295"/>
          </p:nvPr>
        </p:nvSpPr>
        <p:spPr>
          <a:xfrm>
            <a:off x="2096347" y="1533139"/>
            <a:ext cx="21216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عنوان محتوا</a:t>
            </a:r>
            <a:endParaRPr sz="2400"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7009" name="Google Shape;17009;p66"/>
          <p:cNvSpPr txBox="1">
            <a:spLocks noGrp="1"/>
          </p:cNvSpPr>
          <p:nvPr>
            <p:ph type="subTitle" idx="4294967295"/>
          </p:nvPr>
        </p:nvSpPr>
        <p:spPr>
          <a:xfrm>
            <a:off x="1709521" y="3716763"/>
            <a:ext cx="2508426" cy="61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پاورپوینت </a:t>
            </a:r>
            <a:r>
              <a:rPr lang="fa-IR" dirty="0">
                <a:cs typeface="B Nazanin" pitchFamily="2" charset="-78"/>
              </a:rPr>
              <a:t> مهندسی صنایع</a:t>
            </a:r>
            <a:r>
              <a:rPr lang="ar-SA" dirty="0">
                <a:cs typeface="B Nazanin" pitchFamily="2" charset="-78"/>
              </a:rPr>
              <a:t> قابل ویرایش می باشد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7010" name="Google Shape;17010;p66"/>
          <p:cNvSpPr txBox="1">
            <a:spLocks noGrp="1"/>
          </p:cNvSpPr>
          <p:nvPr>
            <p:ph type="subTitle" idx="4294967295"/>
          </p:nvPr>
        </p:nvSpPr>
        <p:spPr>
          <a:xfrm>
            <a:off x="2096347" y="3393864"/>
            <a:ext cx="21216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عنوان محتوا</a:t>
            </a:r>
          </a:p>
        </p:txBody>
      </p:sp>
      <p:cxnSp>
        <p:nvCxnSpPr>
          <p:cNvPr id="17011" name="Google Shape;17011;p66"/>
          <p:cNvCxnSpPr>
            <a:cxnSpLocks/>
            <a:stCxn id="16997" idx="1"/>
            <a:endCxn id="17007" idx="3"/>
          </p:cNvCxnSpPr>
          <p:nvPr/>
        </p:nvCxnSpPr>
        <p:spPr>
          <a:xfrm rot="10800000" flipV="1">
            <a:off x="4217948" y="1661900"/>
            <a:ext cx="1034704" cy="502838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012" name="Google Shape;17012;p66"/>
          <p:cNvCxnSpPr>
            <a:cxnSpLocks/>
            <a:stCxn id="17007" idx="3"/>
            <a:endCxn id="17000" idx="1"/>
          </p:cNvCxnSpPr>
          <p:nvPr/>
        </p:nvCxnSpPr>
        <p:spPr>
          <a:xfrm>
            <a:off x="4217948" y="2164738"/>
            <a:ext cx="1034704" cy="268675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013" name="Google Shape;17013;p66"/>
          <p:cNvCxnSpPr>
            <a:cxnSpLocks/>
            <a:stCxn id="17003" idx="1"/>
            <a:endCxn id="17009" idx="3"/>
          </p:cNvCxnSpPr>
          <p:nvPr/>
        </p:nvCxnSpPr>
        <p:spPr>
          <a:xfrm rot="10800000" flipV="1">
            <a:off x="4217948" y="3527849"/>
            <a:ext cx="1034705" cy="497613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014" name="Google Shape;17014;p66"/>
          <p:cNvCxnSpPr>
            <a:cxnSpLocks/>
            <a:stCxn id="17009" idx="3"/>
            <a:endCxn id="17006" idx="1"/>
          </p:cNvCxnSpPr>
          <p:nvPr/>
        </p:nvCxnSpPr>
        <p:spPr>
          <a:xfrm>
            <a:off x="4217947" y="4025463"/>
            <a:ext cx="1034705" cy="2739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015" name="Google Shape;17015;p66"/>
          <p:cNvSpPr txBox="1">
            <a:spLocks noGrp="1"/>
          </p:cNvSpPr>
          <p:nvPr>
            <p:ph type="subTitle" idx="4294967295"/>
          </p:nvPr>
        </p:nvSpPr>
        <p:spPr>
          <a:xfrm>
            <a:off x="645722" y="2427789"/>
            <a:ext cx="1063800" cy="525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buNone/>
            </a:pPr>
            <a:r>
              <a:rPr lang="fa-IR" sz="2400" dirty="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هدف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cxnSp>
        <p:nvCxnSpPr>
          <p:cNvPr id="17016" name="Google Shape;17016;p66"/>
          <p:cNvCxnSpPr>
            <a:stCxn id="17015" idx="3"/>
            <a:endCxn id="17008" idx="1"/>
          </p:cNvCxnSpPr>
          <p:nvPr/>
        </p:nvCxnSpPr>
        <p:spPr>
          <a:xfrm rot="10800000" flipH="1">
            <a:off x="1709522" y="1764339"/>
            <a:ext cx="386700" cy="926400"/>
          </a:xfrm>
          <a:prstGeom prst="bentConnector3">
            <a:avLst>
              <a:gd name="adj1" fmla="val 50016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017" name="Google Shape;17017;p66"/>
          <p:cNvCxnSpPr>
            <a:stCxn id="17015" idx="3"/>
            <a:endCxn id="17010" idx="1"/>
          </p:cNvCxnSpPr>
          <p:nvPr/>
        </p:nvCxnSpPr>
        <p:spPr>
          <a:xfrm>
            <a:off x="1709522" y="2690739"/>
            <a:ext cx="386700" cy="934500"/>
          </a:xfrm>
          <a:prstGeom prst="bentConnector3">
            <a:avLst>
              <a:gd name="adj1" fmla="val 50016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22" name="Google Shape;17022;p67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جدول</a:t>
            </a:r>
            <a:endParaRPr>
              <a:cs typeface="B Nazanin" pitchFamily="2" charset="-78"/>
            </a:endParaRPr>
          </a:p>
        </p:txBody>
      </p:sp>
      <p:graphicFrame>
        <p:nvGraphicFramePr>
          <p:cNvPr id="17023" name="Google Shape;17023;p67"/>
          <p:cNvGraphicFramePr/>
          <p:nvPr/>
        </p:nvGraphicFramePr>
        <p:xfrm>
          <a:off x="846238" y="1525710"/>
          <a:ext cx="7451500" cy="2656150"/>
        </p:xfrm>
        <a:graphic>
          <a:graphicData uri="http://schemas.openxmlformats.org/drawingml/2006/table">
            <a:tbl>
              <a:tblPr>
                <a:noFill/>
                <a:tableStyleId>{95953613-1FA4-40E3-AEEE-AC049E110852}</a:tableStyleId>
              </a:tblPr>
              <a:tblGrid>
                <a:gridCol w="1478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8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32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786925">
                <a:tc>
                  <a:txBody>
                    <a:bodyPr/>
                    <a:lstStyle/>
                    <a:p>
                      <a:pPr marL="0" lvl="0" indent="0" algn="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2857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مقدار  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قطر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100"/>
                        <a:buFont typeface="Arial"/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گرانش سطحی  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30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عنوان</a:t>
                      </a:r>
                      <a:endParaRPr sz="1600">
                        <a:solidFill>
                          <a:schemeClr val="dk1"/>
                        </a:solidFill>
                        <a:latin typeface="Poppins SemiBold"/>
                        <a:ea typeface="Poppins SemiBold"/>
                        <a:cs typeface="B Nazanin" pitchFamily="2" charset="-78"/>
                        <a:sym typeface="Poppins SemiBold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0.06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0.38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0.38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30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عنوان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0.11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0.53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0.38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3075"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600" dirty="0">
                          <a:solidFill>
                            <a:schemeClr val="dk1"/>
                          </a:solidFill>
                          <a:latin typeface="Poppins SemiBold"/>
                          <a:ea typeface="Poppins SemiBold"/>
                          <a:cs typeface="B Nazanin" pitchFamily="2" charset="-78"/>
                          <a:sym typeface="Poppins SemiBold"/>
                        </a:rPr>
                        <a:t>عنوان</a:t>
                      </a: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95.2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9.4</a:t>
                      </a:r>
                      <a:endParaRPr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1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Poppins"/>
                          <a:ea typeface="Poppins"/>
                          <a:cs typeface="B Nazanin" pitchFamily="2" charset="-78"/>
                          <a:sym typeface="Poppins"/>
                        </a:rPr>
                        <a:t>1.16</a:t>
                      </a:r>
                      <a:endParaRPr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B Nazanin" pitchFamily="2" charset="-78"/>
                        <a:sym typeface="Poppins"/>
                      </a:endParaRPr>
                    </a:p>
                  </a:txBody>
                  <a:tcPr marL="91425" marR="91425" marT="68575" marB="68575" anchor="ctr">
                    <a:lnL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7024" name="Google Shape;17024;p67"/>
          <p:cNvGrpSpPr/>
          <p:nvPr/>
        </p:nvGrpSpPr>
        <p:grpSpPr>
          <a:xfrm>
            <a:off x="-540264" y="445037"/>
            <a:ext cx="1631784" cy="1632225"/>
            <a:chOff x="7033950" y="-293650"/>
            <a:chExt cx="2687391" cy="2688118"/>
          </a:xfrm>
        </p:grpSpPr>
        <p:sp>
          <p:nvSpPr>
            <p:cNvPr id="17025" name="Google Shape;17025;p67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67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053" name="Google Shape;17053;p69"/>
          <p:cNvPicPr preferRelativeResize="0"/>
          <p:nvPr/>
        </p:nvPicPr>
        <p:blipFill rotWithShape="1">
          <a:blip r:embed="rId3">
            <a:alphaModFix/>
          </a:blip>
          <a:srcRect l="47933" t="4850" r="6042" b="41255"/>
          <a:stretch/>
        </p:blipFill>
        <p:spPr>
          <a:xfrm>
            <a:off x="5769316" y="1287425"/>
            <a:ext cx="1608000" cy="1608000"/>
          </a:xfrm>
          <a:prstGeom prst="ellipse">
            <a:avLst/>
          </a:prstGeom>
          <a:noFill/>
          <a:ln>
            <a:noFill/>
          </a:ln>
        </p:spPr>
      </p:pic>
      <p:pic>
        <p:nvPicPr>
          <p:cNvPr id="17054" name="Google Shape;17054;p69"/>
          <p:cNvPicPr preferRelativeResize="0"/>
          <p:nvPr/>
        </p:nvPicPr>
        <p:blipFill rotWithShape="1">
          <a:blip r:embed="rId4">
            <a:alphaModFix/>
          </a:blip>
          <a:srcRect l="14037" t="32209" r="9169" b="16608"/>
          <a:stretch/>
        </p:blipFill>
        <p:spPr>
          <a:xfrm>
            <a:off x="1766688" y="1287425"/>
            <a:ext cx="1608000" cy="16080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7055" name="Google Shape;17055;p6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6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معلم های ما</a:t>
            </a:r>
            <a:endParaRPr>
              <a:cs typeface="B Nazanin" pitchFamily="2" charset="-78"/>
            </a:endParaRPr>
          </a:p>
        </p:txBody>
      </p:sp>
      <p:sp>
        <p:nvSpPr>
          <p:cNvPr id="17056" name="Google Shape;17056;p69"/>
          <p:cNvSpPr txBox="1">
            <a:spLocks noGrp="1"/>
          </p:cNvSpPr>
          <p:nvPr>
            <p:ph type="subTitle" idx="1"/>
          </p:nvPr>
        </p:nvSpPr>
        <p:spPr>
          <a:xfrm>
            <a:off x="1080738" y="3588100"/>
            <a:ext cx="2979900" cy="6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در اینجا می توانید کمی در مورد این شخص صحبت کنید</a:t>
            </a:r>
            <a:endParaRPr>
              <a:cs typeface="B Nazanin" pitchFamily="2" charset="-78"/>
            </a:endParaRPr>
          </a:p>
        </p:txBody>
      </p:sp>
      <p:sp>
        <p:nvSpPr>
          <p:cNvPr id="17057" name="Google Shape;17057;p69"/>
          <p:cNvSpPr txBox="1">
            <a:spLocks noGrp="1"/>
          </p:cNvSpPr>
          <p:nvPr>
            <p:ph type="subTitle" idx="2"/>
          </p:nvPr>
        </p:nvSpPr>
        <p:spPr>
          <a:xfrm>
            <a:off x="1080738" y="3233275"/>
            <a:ext cx="2979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نام شخص</a:t>
            </a:r>
            <a:endParaRPr>
              <a:cs typeface="B Nazanin" pitchFamily="2" charset="-78"/>
            </a:endParaRPr>
          </a:p>
        </p:txBody>
      </p:sp>
      <p:sp>
        <p:nvSpPr>
          <p:cNvPr id="17058" name="Google Shape;17058;p69"/>
          <p:cNvSpPr txBox="1">
            <a:spLocks noGrp="1"/>
          </p:cNvSpPr>
          <p:nvPr>
            <p:ph type="subTitle" idx="3"/>
          </p:nvPr>
        </p:nvSpPr>
        <p:spPr>
          <a:xfrm>
            <a:off x="5083366" y="3588100"/>
            <a:ext cx="2979900" cy="68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در اینجا می توانید کمی در مورد این شخص صحبت کنید</a:t>
            </a:r>
            <a:endParaRPr>
              <a:cs typeface="B Nazanin" pitchFamily="2" charset="-78"/>
            </a:endParaRPr>
          </a:p>
        </p:txBody>
      </p:sp>
      <p:sp>
        <p:nvSpPr>
          <p:cNvPr id="17059" name="Google Shape;17059;p69"/>
          <p:cNvSpPr txBox="1">
            <a:spLocks noGrp="1"/>
          </p:cNvSpPr>
          <p:nvPr>
            <p:ph type="subTitle" idx="4"/>
          </p:nvPr>
        </p:nvSpPr>
        <p:spPr>
          <a:xfrm>
            <a:off x="5083366" y="3233275"/>
            <a:ext cx="2979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نام شخص</a:t>
            </a:r>
          </a:p>
        </p:txBody>
      </p:sp>
      <p:sp>
        <p:nvSpPr>
          <p:cNvPr id="17060" name="Google Shape;17060;p69"/>
          <p:cNvSpPr/>
          <p:nvPr/>
        </p:nvSpPr>
        <p:spPr>
          <a:xfrm>
            <a:off x="1605288" y="1126025"/>
            <a:ext cx="1930800" cy="1930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7061" name="Google Shape;17061;p69"/>
          <p:cNvSpPr/>
          <p:nvPr/>
        </p:nvSpPr>
        <p:spPr>
          <a:xfrm>
            <a:off x="5607916" y="1126025"/>
            <a:ext cx="1930800" cy="1930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17062" name="Google Shape;17062;p69"/>
          <p:cNvGrpSpPr/>
          <p:nvPr/>
        </p:nvGrpSpPr>
        <p:grpSpPr>
          <a:xfrm>
            <a:off x="-1186842" y="-385745"/>
            <a:ext cx="2505992" cy="2506670"/>
            <a:chOff x="7033950" y="-293650"/>
            <a:chExt cx="2687391" cy="2688118"/>
          </a:xfrm>
        </p:grpSpPr>
        <p:sp>
          <p:nvSpPr>
            <p:cNvPr id="17063" name="Google Shape;17063;p69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69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9" name="Google Shape;17069;p7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مهندسی پایدار</a:t>
            </a:r>
            <a:endParaRPr>
              <a:cs typeface="B Nazanin" pitchFamily="2" charset="-78"/>
            </a:endParaRPr>
          </a:p>
        </p:txBody>
      </p:sp>
      <p:sp>
        <p:nvSpPr>
          <p:cNvPr id="17070" name="Google Shape;17070;p70"/>
          <p:cNvSpPr txBox="1">
            <a:spLocks noGrp="1"/>
          </p:cNvSpPr>
          <p:nvPr>
            <p:ph type="subTitle" idx="4294967295"/>
          </p:nvPr>
        </p:nvSpPr>
        <p:spPr>
          <a:xfrm>
            <a:off x="4730044" y="2169297"/>
            <a:ext cx="3081866" cy="114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115000"/>
              </a:lnSpc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  <a:p>
            <a:pPr lvl="0" algn="r" rtl="1">
              <a:lnSpc>
                <a:spcPct val="115000"/>
              </a:lnSpc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7071" name="Google Shape;17071;p70"/>
          <p:cNvSpPr txBox="1">
            <a:spLocks noGrp="1"/>
          </p:cNvSpPr>
          <p:nvPr>
            <p:ph type="subTitle" idx="4294967295"/>
          </p:nvPr>
        </p:nvSpPr>
        <p:spPr>
          <a:xfrm>
            <a:off x="4896034" y="1778665"/>
            <a:ext cx="26268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متن را اینجا بنویسید</a:t>
            </a:r>
          </a:p>
        </p:txBody>
      </p:sp>
      <p:sp>
        <p:nvSpPr>
          <p:cNvPr id="17072" name="Google Shape;17072;p70"/>
          <p:cNvSpPr txBox="1">
            <a:spLocks noGrp="1"/>
          </p:cNvSpPr>
          <p:nvPr>
            <p:ph type="subTitle" idx="4294967295"/>
          </p:nvPr>
        </p:nvSpPr>
        <p:spPr>
          <a:xfrm>
            <a:off x="7915030" y="2160314"/>
            <a:ext cx="5859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1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7073" name="Google Shape;17073;p70"/>
          <p:cNvSpPr txBox="1">
            <a:spLocks noGrp="1"/>
          </p:cNvSpPr>
          <p:nvPr>
            <p:ph type="subTitle" idx="4294967295"/>
          </p:nvPr>
        </p:nvSpPr>
        <p:spPr>
          <a:xfrm>
            <a:off x="720000" y="1774175"/>
            <a:ext cx="3743400" cy="2333100"/>
          </a:xfrm>
          <a:prstGeom prst="rect">
            <a:avLst/>
          </a:prstGeom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ar-SA" dirty="0">
                <a:cs typeface="B Nazanin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  <p:sp>
        <p:nvSpPr>
          <p:cNvPr id="17074" name="Google Shape;17074;p70"/>
          <p:cNvSpPr txBox="1">
            <a:spLocks noGrp="1"/>
          </p:cNvSpPr>
          <p:nvPr>
            <p:ph type="subTitle" idx="4294967295"/>
          </p:nvPr>
        </p:nvSpPr>
        <p:spPr>
          <a:xfrm>
            <a:off x="4975056" y="3547409"/>
            <a:ext cx="2893300" cy="114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>
              <a:lnSpc>
                <a:spcPct val="115000"/>
              </a:lnSpc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  <a:p>
            <a:pPr lvl="0" algn="r" rtl="1">
              <a:lnSpc>
                <a:spcPct val="115000"/>
              </a:lnSpc>
            </a:pPr>
            <a:r>
              <a:rPr lang="fa-IR" dirty="0">
                <a:cs typeface="B Nazanin" pitchFamily="2" charset="-78"/>
              </a:rPr>
              <a:t>اسلاید متنی را برای پاور خود تنظیم کنید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7075" name="Google Shape;17075;p70"/>
          <p:cNvSpPr txBox="1">
            <a:spLocks noGrp="1"/>
          </p:cNvSpPr>
          <p:nvPr>
            <p:ph type="subTitle" idx="4294967295"/>
          </p:nvPr>
        </p:nvSpPr>
        <p:spPr>
          <a:xfrm>
            <a:off x="4850878" y="3145488"/>
            <a:ext cx="2626800" cy="46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lnSpc>
                <a:spcPct val="115000"/>
              </a:lnSpc>
              <a:buNone/>
            </a:pPr>
            <a:r>
              <a:rPr lang="fa-IR" sz="2400" dirty="0">
                <a:latin typeface="Poppins SemiBold"/>
                <a:ea typeface="Poppins SemiBold"/>
                <a:cs typeface="B Nazanin" pitchFamily="2" charset="-78"/>
                <a:sym typeface="Poppins SemiBold"/>
              </a:rPr>
              <a:t>متن را اینجا بنویسید</a:t>
            </a:r>
            <a:endParaRPr sz="2400"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  <p:sp>
        <p:nvSpPr>
          <p:cNvPr id="17076" name="Google Shape;17076;p70"/>
          <p:cNvSpPr txBox="1">
            <a:spLocks noGrp="1"/>
          </p:cNvSpPr>
          <p:nvPr>
            <p:ph type="subTitle" idx="4294967295"/>
          </p:nvPr>
        </p:nvSpPr>
        <p:spPr>
          <a:xfrm>
            <a:off x="7915031" y="3662604"/>
            <a:ext cx="585900" cy="456900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Poppins SemiBold"/>
                <a:ea typeface="Poppins SemiBold"/>
                <a:cs typeface="B Nazanin" pitchFamily="2" charset="-78"/>
                <a:sym typeface="Poppins SemiBold"/>
              </a:rPr>
              <a:t>2</a:t>
            </a:r>
            <a:endParaRPr sz="2400">
              <a:solidFill>
                <a:schemeClr val="dk1"/>
              </a:solidFill>
              <a:latin typeface="Poppins SemiBold"/>
              <a:ea typeface="Poppins SemiBold"/>
              <a:cs typeface="B Nazanin" pitchFamily="2" charset="-78"/>
              <a:sym typeface="Poppins SemiBold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1911" y="-286350"/>
            <a:ext cx="7704000" cy="572700"/>
          </a:xfrm>
        </p:spPr>
        <p:txBody>
          <a:bodyPr/>
          <a:lstStyle/>
          <a:p>
            <a:r>
              <a:rPr lang="en-US" dirty="0"/>
              <a:t>  </a:t>
            </a:r>
            <a:br>
              <a:rPr lang="en-US" dirty="0"/>
            </a:br>
            <a:endParaRPr lang="en-US" dirty="0"/>
          </a:p>
        </p:txBody>
      </p:sp>
      <p:sp>
        <p:nvSpPr>
          <p:cNvPr id="3" name="Google Shape;17081;p71"/>
          <p:cNvSpPr txBox="1">
            <a:spLocks/>
          </p:cNvSpPr>
          <p:nvPr/>
        </p:nvSpPr>
        <p:spPr>
          <a:xfrm>
            <a:off x="1627624" y="1002844"/>
            <a:ext cx="5004619" cy="130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Font typeface="Poppins SemiBold"/>
              <a:buNone/>
              <a:tabLst/>
              <a:defRPr/>
            </a:pPr>
            <a:r>
              <a:rPr kumimoji="0" lang="fa-IR" sz="3500" b="0" i="0" u="none" strike="noStrike" kern="0" cap="none" spc="0" normalizeH="0" baseline="0" noProof="0" dirty="0">
                <a:ln>
                  <a:noFill/>
                </a:ln>
                <a:solidFill>
                  <a:schemeClr val="dk2"/>
                </a:solidFill>
                <a:effectLst/>
                <a:uLnTx/>
                <a:uFillTx/>
                <a:latin typeface="Poppins SemiBold"/>
                <a:ea typeface="Poppins SemiBold"/>
                <a:cs typeface="B Nazanin" pitchFamily="2" charset="-78"/>
                <a:sym typeface="Poppins SemiBold"/>
              </a:rPr>
              <a:t>با تشکر از شما دوستان عزیز... !</a:t>
            </a:r>
          </a:p>
        </p:txBody>
      </p:sp>
      <p:sp>
        <p:nvSpPr>
          <p:cNvPr id="5" name="Google Shape;17083;p71"/>
          <p:cNvSpPr txBox="1">
            <a:spLocks/>
          </p:cNvSpPr>
          <p:nvPr/>
        </p:nvSpPr>
        <p:spPr>
          <a:xfrm>
            <a:off x="1027288" y="1783644"/>
            <a:ext cx="3163192" cy="79022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2000" b="0" i="0" u="none" strike="noStrike" kern="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highlight>
                  <a:schemeClr val="dk2"/>
                </a:highlight>
                <a:uLnTx/>
                <a:uFillTx/>
                <a:cs typeface="B Nazanin" pitchFamily="2" charset="-78"/>
                <a:sym typeface="Arial"/>
              </a:rPr>
              <a:t>آیا هیچ سوالی دارید؟</a:t>
            </a:r>
            <a:r>
              <a:rPr kumimoji="0" lang="fa-IR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</a:t>
            </a:r>
          </a:p>
        </p:txBody>
      </p:sp>
      <p:sp>
        <p:nvSpPr>
          <p:cNvPr id="6" name="Google Shape;17084;p71"/>
          <p:cNvSpPr/>
          <p:nvPr/>
        </p:nvSpPr>
        <p:spPr>
          <a:xfrm>
            <a:off x="5430075" y="4247050"/>
            <a:ext cx="2443200" cy="9735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" name="Google Shape;17085;p71"/>
          <p:cNvGrpSpPr/>
          <p:nvPr/>
        </p:nvGrpSpPr>
        <p:grpSpPr>
          <a:xfrm>
            <a:off x="6315940" y="1196602"/>
            <a:ext cx="3669857" cy="3669745"/>
            <a:chOff x="1136350" y="86675"/>
            <a:chExt cx="4941903" cy="4941752"/>
          </a:xfrm>
        </p:grpSpPr>
        <p:sp>
          <p:nvSpPr>
            <p:cNvPr id="8" name="Google Shape;17086;p71"/>
            <p:cNvSpPr/>
            <p:nvPr/>
          </p:nvSpPr>
          <p:spPr>
            <a:xfrm>
              <a:off x="2290236" y="1256492"/>
              <a:ext cx="2767668" cy="2601848"/>
            </a:xfrm>
            <a:custGeom>
              <a:avLst/>
              <a:gdLst/>
              <a:ahLst/>
              <a:cxnLst/>
              <a:rect l="l" t="t" r="r" b="b"/>
              <a:pathLst>
                <a:path w="36653" h="34457" extrusionOk="0">
                  <a:moveTo>
                    <a:pt x="17728" y="598"/>
                  </a:moveTo>
                  <a:cubicBezTo>
                    <a:pt x="19719" y="598"/>
                    <a:pt x="21717" y="965"/>
                    <a:pt x="23632" y="1690"/>
                  </a:cubicBezTo>
                  <a:cubicBezTo>
                    <a:pt x="27785" y="3265"/>
                    <a:pt x="31075" y="6369"/>
                    <a:pt x="32893" y="10413"/>
                  </a:cubicBezTo>
                  <a:cubicBezTo>
                    <a:pt x="36653" y="18775"/>
                    <a:pt x="32906" y="28631"/>
                    <a:pt x="24551" y="32392"/>
                  </a:cubicBezTo>
                  <a:cubicBezTo>
                    <a:pt x="22370" y="33369"/>
                    <a:pt x="20054" y="33861"/>
                    <a:pt x="17733" y="33861"/>
                  </a:cubicBezTo>
                  <a:cubicBezTo>
                    <a:pt x="15742" y="33861"/>
                    <a:pt x="13748" y="33499"/>
                    <a:pt x="11833" y="32771"/>
                  </a:cubicBezTo>
                  <a:cubicBezTo>
                    <a:pt x="7679" y="31196"/>
                    <a:pt x="4397" y="28092"/>
                    <a:pt x="2572" y="24048"/>
                  </a:cubicBezTo>
                  <a:cubicBezTo>
                    <a:pt x="754" y="19999"/>
                    <a:pt x="616" y="15479"/>
                    <a:pt x="2192" y="11332"/>
                  </a:cubicBezTo>
                  <a:cubicBezTo>
                    <a:pt x="3768" y="7178"/>
                    <a:pt x="6872" y="3894"/>
                    <a:pt x="10921" y="2069"/>
                  </a:cubicBezTo>
                  <a:cubicBezTo>
                    <a:pt x="13099" y="1096"/>
                    <a:pt x="15406" y="598"/>
                    <a:pt x="17728" y="598"/>
                  </a:cubicBezTo>
                  <a:close/>
                  <a:moveTo>
                    <a:pt x="17726" y="0"/>
                  </a:moveTo>
                  <a:cubicBezTo>
                    <a:pt x="15324" y="0"/>
                    <a:pt x="12928" y="509"/>
                    <a:pt x="10672" y="1524"/>
                  </a:cubicBezTo>
                  <a:cubicBezTo>
                    <a:pt x="6477" y="3411"/>
                    <a:pt x="3270" y="6818"/>
                    <a:pt x="1638" y="11118"/>
                  </a:cubicBezTo>
                  <a:cubicBezTo>
                    <a:pt x="1" y="15416"/>
                    <a:pt x="145" y="20095"/>
                    <a:pt x="2026" y="24290"/>
                  </a:cubicBezTo>
                  <a:cubicBezTo>
                    <a:pt x="3912" y="28485"/>
                    <a:pt x="7319" y="31693"/>
                    <a:pt x="11619" y="33324"/>
                  </a:cubicBezTo>
                  <a:cubicBezTo>
                    <a:pt x="13609" y="34084"/>
                    <a:pt x="15676" y="34457"/>
                    <a:pt x="17743" y="34457"/>
                  </a:cubicBezTo>
                  <a:cubicBezTo>
                    <a:pt x="20142" y="34457"/>
                    <a:pt x="22539" y="33946"/>
                    <a:pt x="24793" y="32937"/>
                  </a:cubicBezTo>
                  <a:cubicBezTo>
                    <a:pt x="28988" y="31050"/>
                    <a:pt x="32194" y="27643"/>
                    <a:pt x="33833" y="23343"/>
                  </a:cubicBezTo>
                  <a:cubicBezTo>
                    <a:pt x="35464" y="19045"/>
                    <a:pt x="35326" y="14366"/>
                    <a:pt x="33438" y="10171"/>
                  </a:cubicBezTo>
                  <a:cubicBezTo>
                    <a:pt x="31552" y="5976"/>
                    <a:pt x="28145" y="2768"/>
                    <a:pt x="23846" y="1131"/>
                  </a:cubicBezTo>
                  <a:cubicBezTo>
                    <a:pt x="21859" y="376"/>
                    <a:pt x="19790" y="0"/>
                    <a:pt x="17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7087;p71"/>
            <p:cNvSpPr/>
            <p:nvPr/>
          </p:nvSpPr>
          <p:spPr>
            <a:xfrm>
              <a:off x="3371629" y="4691867"/>
              <a:ext cx="291771" cy="306344"/>
            </a:xfrm>
            <a:custGeom>
              <a:avLst/>
              <a:gdLst/>
              <a:ahLst/>
              <a:cxnLst/>
              <a:rect l="l" t="t" r="r" b="b"/>
              <a:pathLst>
                <a:path w="3864" h="4057" extrusionOk="0">
                  <a:moveTo>
                    <a:pt x="3863" y="1"/>
                  </a:moveTo>
                  <a:lnTo>
                    <a:pt x="0" y="3857"/>
                  </a:lnTo>
                  <a:lnTo>
                    <a:pt x="1971" y="4056"/>
                  </a:lnTo>
                  <a:lnTo>
                    <a:pt x="3034" y="2993"/>
                  </a:lnTo>
                  <a:lnTo>
                    <a:pt x="38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7088;p71"/>
            <p:cNvSpPr/>
            <p:nvPr/>
          </p:nvSpPr>
          <p:spPr>
            <a:xfrm>
              <a:off x="2162396" y="3506570"/>
              <a:ext cx="322126" cy="335189"/>
            </a:xfrm>
            <a:custGeom>
              <a:avLst/>
              <a:gdLst/>
              <a:ahLst/>
              <a:cxnLst/>
              <a:rect l="l" t="t" r="r" b="b"/>
              <a:pathLst>
                <a:path w="4266" h="4439" extrusionOk="0">
                  <a:moveTo>
                    <a:pt x="3276" y="1"/>
                  </a:moveTo>
                  <a:lnTo>
                    <a:pt x="0" y="3277"/>
                  </a:lnTo>
                  <a:cubicBezTo>
                    <a:pt x="63" y="3353"/>
                    <a:pt x="125" y="3430"/>
                    <a:pt x="188" y="3506"/>
                  </a:cubicBezTo>
                  <a:cubicBezTo>
                    <a:pt x="291" y="3630"/>
                    <a:pt x="395" y="3755"/>
                    <a:pt x="505" y="3879"/>
                  </a:cubicBezTo>
                  <a:cubicBezTo>
                    <a:pt x="526" y="3899"/>
                    <a:pt x="539" y="3927"/>
                    <a:pt x="561" y="3947"/>
                  </a:cubicBezTo>
                  <a:cubicBezTo>
                    <a:pt x="705" y="4113"/>
                    <a:pt x="858" y="4272"/>
                    <a:pt x="1002" y="4438"/>
                  </a:cubicBezTo>
                  <a:lnTo>
                    <a:pt x="4265" y="1175"/>
                  </a:lnTo>
                  <a:cubicBezTo>
                    <a:pt x="3920" y="795"/>
                    <a:pt x="3588" y="402"/>
                    <a:pt x="3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7089;p71"/>
            <p:cNvSpPr/>
            <p:nvPr/>
          </p:nvSpPr>
          <p:spPr>
            <a:xfrm>
              <a:off x="4141917" y="3099490"/>
              <a:ext cx="1301188" cy="1399276"/>
            </a:xfrm>
            <a:custGeom>
              <a:avLst/>
              <a:gdLst/>
              <a:ahLst/>
              <a:cxnLst/>
              <a:rect l="l" t="t" r="r" b="b"/>
              <a:pathLst>
                <a:path w="17232" h="18531" extrusionOk="0">
                  <a:moveTo>
                    <a:pt x="17232" y="1"/>
                  </a:moveTo>
                  <a:lnTo>
                    <a:pt x="0" y="17232"/>
                  </a:lnTo>
                  <a:lnTo>
                    <a:pt x="871" y="18531"/>
                  </a:lnTo>
                  <a:lnTo>
                    <a:pt x="15890" y="3513"/>
                  </a:lnTo>
                  <a:cubicBezTo>
                    <a:pt x="16042" y="3187"/>
                    <a:pt x="16188" y="2862"/>
                    <a:pt x="16326" y="2531"/>
                  </a:cubicBezTo>
                  <a:cubicBezTo>
                    <a:pt x="16339" y="2502"/>
                    <a:pt x="16346" y="2476"/>
                    <a:pt x="16361" y="2454"/>
                  </a:cubicBezTo>
                  <a:cubicBezTo>
                    <a:pt x="16422" y="2303"/>
                    <a:pt x="16485" y="2144"/>
                    <a:pt x="16547" y="1991"/>
                  </a:cubicBezTo>
                  <a:cubicBezTo>
                    <a:pt x="16547" y="1985"/>
                    <a:pt x="16553" y="1978"/>
                    <a:pt x="16553" y="1963"/>
                  </a:cubicBezTo>
                  <a:cubicBezTo>
                    <a:pt x="16562" y="1957"/>
                    <a:pt x="16562" y="1950"/>
                    <a:pt x="16568" y="1943"/>
                  </a:cubicBezTo>
                  <a:cubicBezTo>
                    <a:pt x="16595" y="1867"/>
                    <a:pt x="16623" y="1797"/>
                    <a:pt x="16651" y="1723"/>
                  </a:cubicBezTo>
                  <a:cubicBezTo>
                    <a:pt x="16686" y="1632"/>
                    <a:pt x="16719" y="1542"/>
                    <a:pt x="16754" y="1452"/>
                  </a:cubicBezTo>
                  <a:cubicBezTo>
                    <a:pt x="16810" y="1293"/>
                    <a:pt x="16865" y="1142"/>
                    <a:pt x="16913" y="983"/>
                  </a:cubicBezTo>
                  <a:cubicBezTo>
                    <a:pt x="16926" y="961"/>
                    <a:pt x="16935" y="935"/>
                    <a:pt x="16948" y="907"/>
                  </a:cubicBezTo>
                  <a:cubicBezTo>
                    <a:pt x="17044" y="603"/>
                    <a:pt x="17142" y="304"/>
                    <a:pt x="17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7090;p71"/>
            <p:cNvSpPr/>
            <p:nvPr/>
          </p:nvSpPr>
          <p:spPr>
            <a:xfrm>
              <a:off x="1766869" y="1154401"/>
              <a:ext cx="477978" cy="451021"/>
            </a:xfrm>
            <a:custGeom>
              <a:avLst/>
              <a:gdLst/>
              <a:ahLst/>
              <a:cxnLst/>
              <a:rect l="l" t="t" r="r" b="b"/>
              <a:pathLst>
                <a:path w="6330" h="5973" extrusionOk="0">
                  <a:moveTo>
                    <a:pt x="4878" y="1"/>
                  </a:moveTo>
                  <a:lnTo>
                    <a:pt x="0" y="4881"/>
                  </a:lnTo>
                  <a:lnTo>
                    <a:pt x="1072" y="5973"/>
                  </a:lnTo>
                  <a:lnTo>
                    <a:pt x="6330" y="713"/>
                  </a:lnTo>
                  <a:lnTo>
                    <a:pt x="48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7091;p71"/>
            <p:cNvSpPr/>
            <p:nvPr/>
          </p:nvSpPr>
          <p:spPr>
            <a:xfrm>
              <a:off x="1673915" y="1092784"/>
              <a:ext cx="445207" cy="418174"/>
            </a:xfrm>
            <a:custGeom>
              <a:avLst/>
              <a:gdLst/>
              <a:ahLst/>
              <a:cxnLst/>
              <a:rect l="l" t="t" r="r" b="b"/>
              <a:pathLst>
                <a:path w="5896" h="5538" extrusionOk="0">
                  <a:moveTo>
                    <a:pt x="4444" y="1"/>
                  </a:moveTo>
                  <a:lnTo>
                    <a:pt x="0" y="4445"/>
                  </a:lnTo>
                  <a:lnTo>
                    <a:pt x="1072" y="5538"/>
                  </a:lnTo>
                  <a:lnTo>
                    <a:pt x="5895" y="712"/>
                  </a:lnTo>
                  <a:lnTo>
                    <a:pt x="44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7092;p71"/>
            <p:cNvSpPr/>
            <p:nvPr/>
          </p:nvSpPr>
          <p:spPr>
            <a:xfrm>
              <a:off x="1188001" y="2095344"/>
              <a:ext cx="357540" cy="357691"/>
            </a:xfrm>
            <a:custGeom>
              <a:avLst/>
              <a:gdLst/>
              <a:ahLst/>
              <a:cxnLst/>
              <a:rect l="l" t="t" r="r" b="b"/>
              <a:pathLst>
                <a:path w="4735" h="4737" extrusionOk="0">
                  <a:moveTo>
                    <a:pt x="4735" y="1"/>
                  </a:moveTo>
                  <a:lnTo>
                    <a:pt x="2406" y="160"/>
                  </a:lnTo>
                  <a:lnTo>
                    <a:pt x="243" y="2323"/>
                  </a:lnTo>
                  <a:lnTo>
                    <a:pt x="1" y="4736"/>
                  </a:lnTo>
                  <a:lnTo>
                    <a:pt x="47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7093;p71"/>
            <p:cNvSpPr/>
            <p:nvPr/>
          </p:nvSpPr>
          <p:spPr>
            <a:xfrm>
              <a:off x="2451452" y="390909"/>
              <a:ext cx="48175" cy="42890"/>
            </a:xfrm>
            <a:custGeom>
              <a:avLst/>
              <a:gdLst/>
              <a:ahLst/>
              <a:cxnLst/>
              <a:rect l="l" t="t" r="r" b="b"/>
              <a:pathLst>
                <a:path w="638" h="568" extrusionOk="0">
                  <a:moveTo>
                    <a:pt x="638" y="0"/>
                  </a:moveTo>
                  <a:lnTo>
                    <a:pt x="1" y="290"/>
                  </a:lnTo>
                  <a:lnTo>
                    <a:pt x="70" y="567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7094;p71"/>
            <p:cNvSpPr/>
            <p:nvPr/>
          </p:nvSpPr>
          <p:spPr>
            <a:xfrm>
              <a:off x="4217050" y="3411653"/>
              <a:ext cx="1180599" cy="1199401"/>
            </a:xfrm>
            <a:custGeom>
              <a:avLst/>
              <a:gdLst/>
              <a:ahLst/>
              <a:cxnLst/>
              <a:rect l="l" t="t" r="r" b="b"/>
              <a:pathLst>
                <a:path w="15635" h="15884" extrusionOk="0">
                  <a:moveTo>
                    <a:pt x="14591" y="1"/>
                  </a:moveTo>
                  <a:lnTo>
                    <a:pt x="1" y="14583"/>
                  </a:lnTo>
                  <a:lnTo>
                    <a:pt x="872" y="15883"/>
                  </a:lnTo>
                  <a:lnTo>
                    <a:pt x="6138" y="10617"/>
                  </a:lnTo>
                  <a:lnTo>
                    <a:pt x="5896" y="9698"/>
                  </a:lnTo>
                  <a:cubicBezTo>
                    <a:pt x="6402" y="9373"/>
                    <a:pt x="6899" y="9019"/>
                    <a:pt x="7382" y="8653"/>
                  </a:cubicBezTo>
                  <a:cubicBezTo>
                    <a:pt x="7382" y="8653"/>
                    <a:pt x="7389" y="8646"/>
                    <a:pt x="7397" y="8646"/>
                  </a:cubicBezTo>
                  <a:cubicBezTo>
                    <a:pt x="7410" y="8633"/>
                    <a:pt x="7430" y="8620"/>
                    <a:pt x="7445" y="8605"/>
                  </a:cubicBezTo>
                  <a:cubicBezTo>
                    <a:pt x="7576" y="8502"/>
                    <a:pt x="7707" y="8404"/>
                    <a:pt x="7838" y="8301"/>
                  </a:cubicBezTo>
                  <a:cubicBezTo>
                    <a:pt x="7915" y="8238"/>
                    <a:pt x="7984" y="8177"/>
                    <a:pt x="8061" y="8122"/>
                  </a:cubicBezTo>
                  <a:cubicBezTo>
                    <a:pt x="8135" y="8059"/>
                    <a:pt x="8212" y="7997"/>
                    <a:pt x="8288" y="7928"/>
                  </a:cubicBezTo>
                  <a:cubicBezTo>
                    <a:pt x="8316" y="7906"/>
                    <a:pt x="8336" y="7893"/>
                    <a:pt x="8364" y="7873"/>
                  </a:cubicBezTo>
                  <a:cubicBezTo>
                    <a:pt x="8460" y="7782"/>
                    <a:pt x="8565" y="7699"/>
                    <a:pt x="8661" y="7609"/>
                  </a:cubicBezTo>
                  <a:cubicBezTo>
                    <a:pt x="8683" y="7596"/>
                    <a:pt x="8709" y="7574"/>
                    <a:pt x="8731" y="7555"/>
                  </a:cubicBezTo>
                  <a:cubicBezTo>
                    <a:pt x="9187" y="7153"/>
                    <a:pt x="9628" y="6738"/>
                    <a:pt x="10051" y="6311"/>
                  </a:cubicBezTo>
                  <a:lnTo>
                    <a:pt x="10313" y="6442"/>
                  </a:lnTo>
                  <a:lnTo>
                    <a:pt x="15635" y="1120"/>
                  </a:lnTo>
                  <a:lnTo>
                    <a:pt x="14571" y="42"/>
                  </a:lnTo>
                  <a:cubicBezTo>
                    <a:pt x="14578" y="27"/>
                    <a:pt x="14585" y="14"/>
                    <a:pt x="14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095;p71"/>
            <p:cNvSpPr/>
            <p:nvPr/>
          </p:nvSpPr>
          <p:spPr>
            <a:xfrm>
              <a:off x="3201503" y="3840631"/>
              <a:ext cx="1289182" cy="1140428"/>
            </a:xfrm>
            <a:custGeom>
              <a:avLst/>
              <a:gdLst/>
              <a:ahLst/>
              <a:cxnLst/>
              <a:rect l="l" t="t" r="r" b="b"/>
              <a:pathLst>
                <a:path w="17073" h="15103" extrusionOk="0">
                  <a:moveTo>
                    <a:pt x="17072" y="1"/>
                  </a:moveTo>
                  <a:lnTo>
                    <a:pt x="17072" y="1"/>
                  </a:lnTo>
                  <a:cubicBezTo>
                    <a:pt x="16256" y="547"/>
                    <a:pt x="15405" y="1038"/>
                    <a:pt x="14521" y="1459"/>
                  </a:cubicBezTo>
                  <a:cubicBezTo>
                    <a:pt x="14493" y="1479"/>
                    <a:pt x="14467" y="1494"/>
                    <a:pt x="14432" y="1507"/>
                  </a:cubicBezTo>
                  <a:cubicBezTo>
                    <a:pt x="14301" y="1570"/>
                    <a:pt x="14176" y="1625"/>
                    <a:pt x="14045" y="1680"/>
                  </a:cubicBezTo>
                  <a:cubicBezTo>
                    <a:pt x="13921" y="1736"/>
                    <a:pt x="13803" y="1791"/>
                    <a:pt x="13685" y="1845"/>
                  </a:cubicBezTo>
                  <a:cubicBezTo>
                    <a:pt x="13650" y="1852"/>
                    <a:pt x="13622" y="1867"/>
                    <a:pt x="13589" y="1880"/>
                  </a:cubicBezTo>
                  <a:cubicBezTo>
                    <a:pt x="13284" y="2011"/>
                    <a:pt x="12974" y="2129"/>
                    <a:pt x="12662" y="2247"/>
                  </a:cubicBezTo>
                  <a:lnTo>
                    <a:pt x="0" y="14902"/>
                  </a:lnTo>
                  <a:lnTo>
                    <a:pt x="1969" y="15102"/>
                  </a:lnTo>
                  <a:lnTo>
                    <a:pt x="6241" y="10831"/>
                  </a:lnTo>
                  <a:lnTo>
                    <a:pt x="7009" y="8046"/>
                  </a:lnTo>
                  <a:cubicBezTo>
                    <a:pt x="7609" y="8011"/>
                    <a:pt x="8211" y="7956"/>
                    <a:pt x="8812" y="7880"/>
                  </a:cubicBezTo>
                  <a:cubicBezTo>
                    <a:pt x="8847" y="7880"/>
                    <a:pt x="8875" y="7873"/>
                    <a:pt x="8903" y="7873"/>
                  </a:cubicBezTo>
                  <a:cubicBezTo>
                    <a:pt x="9019" y="7852"/>
                    <a:pt x="9130" y="7839"/>
                    <a:pt x="9248" y="7824"/>
                  </a:cubicBezTo>
                  <a:lnTo>
                    <a:pt x="170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7096;p71"/>
            <p:cNvSpPr/>
            <p:nvPr/>
          </p:nvSpPr>
          <p:spPr>
            <a:xfrm>
              <a:off x="1458331" y="1690379"/>
              <a:ext cx="891471" cy="926508"/>
            </a:xfrm>
            <a:custGeom>
              <a:avLst/>
              <a:gdLst/>
              <a:ahLst/>
              <a:cxnLst/>
              <a:rect l="l" t="t" r="r" b="b"/>
              <a:pathLst>
                <a:path w="11806" h="12270" extrusionOk="0">
                  <a:moveTo>
                    <a:pt x="11806" y="1"/>
                  </a:moveTo>
                  <a:lnTo>
                    <a:pt x="0" y="11800"/>
                  </a:lnTo>
                  <a:lnTo>
                    <a:pt x="1701" y="12269"/>
                  </a:lnTo>
                  <a:lnTo>
                    <a:pt x="9538" y="4438"/>
                  </a:lnTo>
                  <a:cubicBezTo>
                    <a:pt x="10112" y="2875"/>
                    <a:pt x="10872" y="1383"/>
                    <a:pt x="11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7097;p71"/>
            <p:cNvSpPr/>
            <p:nvPr/>
          </p:nvSpPr>
          <p:spPr>
            <a:xfrm>
              <a:off x="5911669" y="2868275"/>
              <a:ext cx="137806" cy="137881"/>
            </a:xfrm>
            <a:custGeom>
              <a:avLst/>
              <a:gdLst/>
              <a:ahLst/>
              <a:cxnLst/>
              <a:rect l="l" t="t" r="r" b="b"/>
              <a:pathLst>
                <a:path w="1825" h="1826" extrusionOk="0">
                  <a:moveTo>
                    <a:pt x="1825" y="1"/>
                  </a:moveTo>
                  <a:lnTo>
                    <a:pt x="0" y="1825"/>
                  </a:lnTo>
                  <a:lnTo>
                    <a:pt x="1652" y="1716"/>
                  </a:lnTo>
                  <a:lnTo>
                    <a:pt x="1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7098;p71"/>
            <p:cNvSpPr/>
            <p:nvPr/>
          </p:nvSpPr>
          <p:spPr>
            <a:xfrm>
              <a:off x="1739685" y="2312061"/>
              <a:ext cx="363807" cy="511958"/>
            </a:xfrm>
            <a:custGeom>
              <a:avLst/>
              <a:gdLst/>
              <a:ahLst/>
              <a:cxnLst/>
              <a:rect l="l" t="t" r="r" b="b"/>
              <a:pathLst>
                <a:path w="4818" h="6780" extrusionOk="0">
                  <a:moveTo>
                    <a:pt x="4817" y="0"/>
                  </a:moveTo>
                  <a:lnTo>
                    <a:pt x="0" y="4811"/>
                  </a:lnTo>
                  <a:cubicBezTo>
                    <a:pt x="35" y="5342"/>
                    <a:pt x="83" y="5874"/>
                    <a:pt x="153" y="6400"/>
                  </a:cubicBezTo>
                  <a:cubicBezTo>
                    <a:pt x="153" y="6428"/>
                    <a:pt x="159" y="6455"/>
                    <a:pt x="159" y="6489"/>
                  </a:cubicBezTo>
                  <a:cubicBezTo>
                    <a:pt x="173" y="6586"/>
                    <a:pt x="188" y="6683"/>
                    <a:pt x="201" y="6780"/>
                  </a:cubicBezTo>
                  <a:lnTo>
                    <a:pt x="4575" y="2412"/>
                  </a:lnTo>
                  <a:cubicBezTo>
                    <a:pt x="4583" y="2170"/>
                    <a:pt x="4596" y="1928"/>
                    <a:pt x="4616" y="1692"/>
                  </a:cubicBezTo>
                  <a:cubicBezTo>
                    <a:pt x="4616" y="1659"/>
                    <a:pt x="4616" y="1631"/>
                    <a:pt x="4625" y="1596"/>
                  </a:cubicBezTo>
                  <a:cubicBezTo>
                    <a:pt x="4631" y="1458"/>
                    <a:pt x="4651" y="1312"/>
                    <a:pt x="4666" y="1168"/>
                  </a:cubicBezTo>
                  <a:cubicBezTo>
                    <a:pt x="4679" y="1037"/>
                    <a:pt x="4686" y="904"/>
                    <a:pt x="4708" y="773"/>
                  </a:cubicBezTo>
                  <a:cubicBezTo>
                    <a:pt x="4708" y="747"/>
                    <a:pt x="4714" y="712"/>
                    <a:pt x="4714" y="684"/>
                  </a:cubicBezTo>
                  <a:cubicBezTo>
                    <a:pt x="4749" y="456"/>
                    <a:pt x="4776" y="228"/>
                    <a:pt x="4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7099;p71"/>
            <p:cNvSpPr/>
            <p:nvPr/>
          </p:nvSpPr>
          <p:spPr>
            <a:xfrm>
              <a:off x="1757959" y="2518735"/>
              <a:ext cx="330960" cy="463480"/>
            </a:xfrm>
            <a:custGeom>
              <a:avLst/>
              <a:gdLst/>
              <a:ahLst/>
              <a:cxnLst/>
              <a:rect l="l" t="t" r="r" b="b"/>
              <a:pathLst>
                <a:path w="4383" h="6138" extrusionOk="0">
                  <a:moveTo>
                    <a:pt x="4320" y="0"/>
                  </a:moveTo>
                  <a:lnTo>
                    <a:pt x="0" y="4320"/>
                  </a:lnTo>
                  <a:cubicBezTo>
                    <a:pt x="14" y="4388"/>
                    <a:pt x="20" y="4457"/>
                    <a:pt x="35" y="4527"/>
                  </a:cubicBezTo>
                  <a:cubicBezTo>
                    <a:pt x="48" y="4623"/>
                    <a:pt x="62" y="4719"/>
                    <a:pt x="83" y="4811"/>
                  </a:cubicBezTo>
                  <a:cubicBezTo>
                    <a:pt x="111" y="4977"/>
                    <a:pt x="138" y="5134"/>
                    <a:pt x="173" y="5300"/>
                  </a:cubicBezTo>
                  <a:cubicBezTo>
                    <a:pt x="179" y="5328"/>
                    <a:pt x="179" y="5356"/>
                    <a:pt x="186" y="5383"/>
                  </a:cubicBezTo>
                  <a:cubicBezTo>
                    <a:pt x="236" y="5640"/>
                    <a:pt x="291" y="5889"/>
                    <a:pt x="352" y="6138"/>
                  </a:cubicBezTo>
                  <a:lnTo>
                    <a:pt x="4383" y="2107"/>
                  </a:lnTo>
                  <a:cubicBezTo>
                    <a:pt x="4326" y="1410"/>
                    <a:pt x="4306" y="705"/>
                    <a:pt x="43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7100;p71"/>
            <p:cNvSpPr/>
            <p:nvPr/>
          </p:nvSpPr>
          <p:spPr>
            <a:xfrm>
              <a:off x="5389812" y="3792077"/>
              <a:ext cx="332017" cy="350291"/>
            </a:xfrm>
            <a:custGeom>
              <a:avLst/>
              <a:gdLst/>
              <a:ahLst/>
              <a:cxnLst/>
              <a:rect l="l" t="t" r="r" b="b"/>
              <a:pathLst>
                <a:path w="4397" h="4639" extrusionOk="0">
                  <a:moveTo>
                    <a:pt x="3953" y="0"/>
                  </a:moveTo>
                  <a:lnTo>
                    <a:pt x="1" y="3961"/>
                  </a:lnTo>
                  <a:lnTo>
                    <a:pt x="1382" y="4638"/>
                  </a:lnTo>
                  <a:lnTo>
                    <a:pt x="4396" y="45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7101;p71"/>
            <p:cNvSpPr/>
            <p:nvPr/>
          </p:nvSpPr>
          <p:spPr>
            <a:xfrm>
              <a:off x="2051772" y="3786943"/>
              <a:ext cx="736449" cy="709265"/>
            </a:xfrm>
            <a:custGeom>
              <a:avLst/>
              <a:gdLst/>
              <a:ahLst/>
              <a:cxnLst/>
              <a:rect l="l" t="t" r="r" b="b"/>
              <a:pathLst>
                <a:path w="9753" h="9393" extrusionOk="0">
                  <a:moveTo>
                    <a:pt x="8480" y="0"/>
                  </a:moveTo>
                  <a:lnTo>
                    <a:pt x="1" y="8480"/>
                  </a:lnTo>
                  <a:lnTo>
                    <a:pt x="1258" y="9392"/>
                  </a:lnTo>
                  <a:lnTo>
                    <a:pt x="9753" y="891"/>
                  </a:lnTo>
                  <a:cubicBezTo>
                    <a:pt x="9615" y="801"/>
                    <a:pt x="9476" y="712"/>
                    <a:pt x="9338" y="614"/>
                  </a:cubicBezTo>
                  <a:cubicBezTo>
                    <a:pt x="9310" y="601"/>
                    <a:pt x="9283" y="581"/>
                    <a:pt x="9255" y="559"/>
                  </a:cubicBezTo>
                  <a:cubicBezTo>
                    <a:pt x="9137" y="476"/>
                    <a:pt x="9026" y="393"/>
                    <a:pt x="8910" y="310"/>
                  </a:cubicBezTo>
                  <a:cubicBezTo>
                    <a:pt x="8799" y="234"/>
                    <a:pt x="8694" y="158"/>
                    <a:pt x="8591" y="83"/>
                  </a:cubicBezTo>
                  <a:cubicBezTo>
                    <a:pt x="8563" y="62"/>
                    <a:pt x="8537" y="42"/>
                    <a:pt x="8508" y="20"/>
                  </a:cubicBezTo>
                  <a:cubicBezTo>
                    <a:pt x="8502" y="14"/>
                    <a:pt x="8487" y="7"/>
                    <a:pt x="8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7102;p71"/>
            <p:cNvSpPr/>
            <p:nvPr/>
          </p:nvSpPr>
          <p:spPr>
            <a:xfrm>
              <a:off x="1536636" y="972797"/>
              <a:ext cx="330507" cy="348705"/>
            </a:xfrm>
            <a:custGeom>
              <a:avLst/>
              <a:gdLst/>
              <a:ahLst/>
              <a:cxnLst/>
              <a:rect l="l" t="t" r="r" b="b"/>
              <a:pathLst>
                <a:path w="4377" h="4618" extrusionOk="0">
                  <a:moveTo>
                    <a:pt x="3021" y="1"/>
                  </a:moveTo>
                  <a:lnTo>
                    <a:pt x="0" y="4189"/>
                  </a:lnTo>
                  <a:lnTo>
                    <a:pt x="430" y="4617"/>
                  </a:lnTo>
                  <a:lnTo>
                    <a:pt x="4376" y="671"/>
                  </a:lnTo>
                  <a:lnTo>
                    <a:pt x="30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7103;p71"/>
            <p:cNvSpPr/>
            <p:nvPr/>
          </p:nvSpPr>
          <p:spPr>
            <a:xfrm>
              <a:off x="5737918" y="1690379"/>
              <a:ext cx="196326" cy="175938"/>
            </a:xfrm>
            <a:custGeom>
              <a:avLst/>
              <a:gdLst/>
              <a:ahLst/>
              <a:cxnLst/>
              <a:rect l="l" t="t" r="r" b="b"/>
              <a:pathLst>
                <a:path w="2600" h="2330" extrusionOk="0">
                  <a:moveTo>
                    <a:pt x="2329" y="1"/>
                  </a:moveTo>
                  <a:lnTo>
                    <a:pt x="0" y="2330"/>
                  </a:lnTo>
                  <a:lnTo>
                    <a:pt x="2600" y="588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7104;p71"/>
            <p:cNvSpPr/>
            <p:nvPr/>
          </p:nvSpPr>
          <p:spPr>
            <a:xfrm>
              <a:off x="1409324" y="2863669"/>
              <a:ext cx="737506" cy="817849"/>
            </a:xfrm>
            <a:custGeom>
              <a:avLst/>
              <a:gdLst/>
              <a:ahLst/>
              <a:cxnLst/>
              <a:rect l="l" t="t" r="r" b="b"/>
              <a:pathLst>
                <a:path w="9767" h="10831" extrusionOk="0">
                  <a:moveTo>
                    <a:pt x="9338" y="0"/>
                  </a:moveTo>
                  <a:lnTo>
                    <a:pt x="1" y="9338"/>
                  </a:lnTo>
                  <a:lnTo>
                    <a:pt x="671" y="10831"/>
                  </a:lnTo>
                  <a:lnTo>
                    <a:pt x="9766" y="1736"/>
                  </a:lnTo>
                  <a:cubicBezTo>
                    <a:pt x="9600" y="1162"/>
                    <a:pt x="9456" y="581"/>
                    <a:pt x="9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7105;p71"/>
            <p:cNvSpPr/>
            <p:nvPr/>
          </p:nvSpPr>
          <p:spPr>
            <a:xfrm>
              <a:off x="1467694" y="3013483"/>
              <a:ext cx="727690" cy="722253"/>
            </a:xfrm>
            <a:custGeom>
              <a:avLst/>
              <a:gdLst/>
              <a:ahLst/>
              <a:cxnLst/>
              <a:rect l="l" t="t" r="r" b="b"/>
              <a:pathLst>
                <a:path w="9637" h="9565" extrusionOk="0">
                  <a:moveTo>
                    <a:pt x="9069" y="0"/>
                  </a:moveTo>
                  <a:lnTo>
                    <a:pt x="1" y="9067"/>
                  </a:lnTo>
                  <a:lnTo>
                    <a:pt x="223" y="9565"/>
                  </a:lnTo>
                  <a:lnTo>
                    <a:pt x="2179" y="9054"/>
                  </a:lnTo>
                  <a:lnTo>
                    <a:pt x="9637" y="1596"/>
                  </a:lnTo>
                  <a:cubicBezTo>
                    <a:pt x="9421" y="1070"/>
                    <a:pt x="9235" y="539"/>
                    <a:pt x="9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7106;p71"/>
            <p:cNvSpPr/>
            <p:nvPr/>
          </p:nvSpPr>
          <p:spPr>
            <a:xfrm>
              <a:off x="1351332" y="2699735"/>
              <a:ext cx="759480" cy="852432"/>
            </a:xfrm>
            <a:custGeom>
              <a:avLst/>
              <a:gdLst/>
              <a:ahLst/>
              <a:cxnLst/>
              <a:rect l="l" t="t" r="r" b="b"/>
              <a:pathLst>
                <a:path w="10058" h="11289" extrusionOk="0">
                  <a:moveTo>
                    <a:pt x="9788" y="0"/>
                  </a:moveTo>
                  <a:lnTo>
                    <a:pt x="5793" y="3996"/>
                  </a:lnTo>
                  <a:cubicBezTo>
                    <a:pt x="5855" y="4252"/>
                    <a:pt x="5918" y="4500"/>
                    <a:pt x="5986" y="4749"/>
                  </a:cubicBezTo>
                  <a:lnTo>
                    <a:pt x="3111" y="6685"/>
                  </a:lnTo>
                  <a:lnTo>
                    <a:pt x="1" y="9795"/>
                  </a:lnTo>
                  <a:lnTo>
                    <a:pt x="671" y="11288"/>
                  </a:lnTo>
                  <a:lnTo>
                    <a:pt x="10058" y="1901"/>
                  </a:lnTo>
                  <a:cubicBezTo>
                    <a:pt x="9940" y="1272"/>
                    <a:pt x="9851" y="644"/>
                    <a:pt x="97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7107;p71"/>
            <p:cNvSpPr/>
            <p:nvPr/>
          </p:nvSpPr>
          <p:spPr>
            <a:xfrm>
              <a:off x="2236547" y="3607831"/>
              <a:ext cx="340852" cy="423385"/>
            </a:xfrm>
            <a:custGeom>
              <a:avLst/>
              <a:gdLst/>
              <a:ahLst/>
              <a:cxnLst/>
              <a:rect l="l" t="t" r="r" b="b"/>
              <a:pathLst>
                <a:path w="4514" h="5607" extrusionOk="0">
                  <a:moveTo>
                    <a:pt x="3436" y="0"/>
                  </a:moveTo>
                  <a:lnTo>
                    <a:pt x="173" y="3263"/>
                  </a:lnTo>
                  <a:cubicBezTo>
                    <a:pt x="387" y="3484"/>
                    <a:pt x="601" y="3706"/>
                    <a:pt x="823" y="3926"/>
                  </a:cubicBezTo>
                  <a:lnTo>
                    <a:pt x="0" y="5607"/>
                  </a:lnTo>
                  <a:lnTo>
                    <a:pt x="4514" y="1087"/>
                  </a:lnTo>
                  <a:cubicBezTo>
                    <a:pt x="4141" y="740"/>
                    <a:pt x="3781" y="373"/>
                    <a:pt x="3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7108;p71"/>
            <p:cNvSpPr/>
            <p:nvPr/>
          </p:nvSpPr>
          <p:spPr>
            <a:xfrm>
              <a:off x="2080995" y="3397004"/>
              <a:ext cx="318426" cy="344024"/>
            </a:xfrm>
            <a:custGeom>
              <a:avLst/>
              <a:gdLst/>
              <a:ahLst/>
              <a:cxnLst/>
              <a:rect l="l" t="t" r="r" b="b"/>
              <a:pathLst>
                <a:path w="4217" h="4556" extrusionOk="0">
                  <a:moveTo>
                    <a:pt x="3318" y="1"/>
                  </a:moveTo>
                  <a:lnTo>
                    <a:pt x="0" y="3318"/>
                  </a:lnTo>
                  <a:cubicBezTo>
                    <a:pt x="179" y="3560"/>
                    <a:pt x="354" y="3809"/>
                    <a:pt x="539" y="4051"/>
                  </a:cubicBezTo>
                  <a:cubicBezTo>
                    <a:pt x="553" y="4071"/>
                    <a:pt x="574" y="4093"/>
                    <a:pt x="594" y="4119"/>
                  </a:cubicBezTo>
                  <a:cubicBezTo>
                    <a:pt x="692" y="4244"/>
                    <a:pt x="795" y="4376"/>
                    <a:pt x="893" y="4507"/>
                  </a:cubicBezTo>
                  <a:cubicBezTo>
                    <a:pt x="906" y="4521"/>
                    <a:pt x="919" y="4534"/>
                    <a:pt x="934" y="4555"/>
                  </a:cubicBezTo>
                  <a:lnTo>
                    <a:pt x="4217" y="1273"/>
                  </a:lnTo>
                  <a:cubicBezTo>
                    <a:pt x="3898" y="858"/>
                    <a:pt x="3601" y="437"/>
                    <a:pt x="3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7109;p71"/>
            <p:cNvSpPr/>
            <p:nvPr/>
          </p:nvSpPr>
          <p:spPr>
            <a:xfrm>
              <a:off x="4443659" y="4530575"/>
              <a:ext cx="352783" cy="331489"/>
            </a:xfrm>
            <a:custGeom>
              <a:avLst/>
              <a:gdLst/>
              <a:ahLst/>
              <a:cxnLst/>
              <a:rect l="l" t="t" r="r" b="b"/>
              <a:pathLst>
                <a:path w="4672" h="4390" extrusionOk="0">
                  <a:moveTo>
                    <a:pt x="4222" y="0"/>
                  </a:moveTo>
                  <a:lnTo>
                    <a:pt x="0" y="4230"/>
                  </a:lnTo>
                  <a:lnTo>
                    <a:pt x="110" y="4389"/>
                  </a:lnTo>
                  <a:lnTo>
                    <a:pt x="3545" y="2848"/>
                  </a:lnTo>
                  <a:lnTo>
                    <a:pt x="4671" y="1722"/>
                  </a:lnTo>
                  <a:lnTo>
                    <a:pt x="42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7110;p71"/>
            <p:cNvSpPr/>
            <p:nvPr/>
          </p:nvSpPr>
          <p:spPr>
            <a:xfrm>
              <a:off x="1311688" y="688347"/>
              <a:ext cx="2015588" cy="1888279"/>
            </a:xfrm>
            <a:custGeom>
              <a:avLst/>
              <a:gdLst/>
              <a:ahLst/>
              <a:cxnLst/>
              <a:rect l="l" t="t" r="r" b="b"/>
              <a:pathLst>
                <a:path w="26693" h="25007" extrusionOk="0">
                  <a:moveTo>
                    <a:pt x="26693" y="1"/>
                  </a:moveTo>
                  <a:lnTo>
                    <a:pt x="26687" y="7"/>
                  </a:lnTo>
                  <a:lnTo>
                    <a:pt x="26687" y="7"/>
                  </a:lnTo>
                  <a:cubicBezTo>
                    <a:pt x="26690" y="6"/>
                    <a:pt x="26693" y="5"/>
                    <a:pt x="26693" y="1"/>
                  </a:cubicBezTo>
                  <a:close/>
                  <a:moveTo>
                    <a:pt x="26687" y="7"/>
                  </a:moveTo>
                  <a:cubicBezTo>
                    <a:pt x="26684" y="7"/>
                    <a:pt x="26682" y="7"/>
                    <a:pt x="26680" y="7"/>
                  </a:cubicBezTo>
                  <a:cubicBezTo>
                    <a:pt x="26582" y="22"/>
                    <a:pt x="26492" y="36"/>
                    <a:pt x="26396" y="55"/>
                  </a:cubicBezTo>
                  <a:cubicBezTo>
                    <a:pt x="26230" y="84"/>
                    <a:pt x="26071" y="112"/>
                    <a:pt x="25912" y="147"/>
                  </a:cubicBezTo>
                  <a:cubicBezTo>
                    <a:pt x="25885" y="147"/>
                    <a:pt x="25863" y="153"/>
                    <a:pt x="25844" y="160"/>
                  </a:cubicBezTo>
                  <a:lnTo>
                    <a:pt x="25822" y="160"/>
                  </a:lnTo>
                  <a:cubicBezTo>
                    <a:pt x="25228" y="278"/>
                    <a:pt x="24641" y="415"/>
                    <a:pt x="24060" y="575"/>
                  </a:cubicBezTo>
                  <a:lnTo>
                    <a:pt x="24019" y="512"/>
                  </a:lnTo>
                  <a:lnTo>
                    <a:pt x="6552" y="17978"/>
                  </a:lnTo>
                  <a:cubicBezTo>
                    <a:pt x="6511" y="18123"/>
                    <a:pt x="6478" y="18269"/>
                    <a:pt x="6436" y="18406"/>
                  </a:cubicBezTo>
                  <a:lnTo>
                    <a:pt x="6104" y="18435"/>
                  </a:lnTo>
                  <a:lnTo>
                    <a:pt x="0" y="24537"/>
                  </a:lnTo>
                  <a:lnTo>
                    <a:pt x="1694" y="25007"/>
                  </a:lnTo>
                  <a:lnTo>
                    <a:pt x="14619" y="12082"/>
                  </a:lnTo>
                  <a:cubicBezTo>
                    <a:pt x="15607" y="10824"/>
                    <a:pt x="16747" y="9691"/>
                    <a:pt x="17998" y="8703"/>
                  </a:cubicBezTo>
                  <a:lnTo>
                    <a:pt x="26687" y="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7111;p71"/>
            <p:cNvSpPr/>
            <p:nvPr/>
          </p:nvSpPr>
          <p:spPr>
            <a:xfrm>
              <a:off x="5263406" y="3697613"/>
              <a:ext cx="413417" cy="385705"/>
            </a:xfrm>
            <a:custGeom>
              <a:avLst/>
              <a:gdLst/>
              <a:ahLst/>
              <a:cxnLst/>
              <a:rect l="l" t="t" r="r" b="b"/>
              <a:pathLst>
                <a:path w="5475" h="5108" extrusionOk="0">
                  <a:moveTo>
                    <a:pt x="4397" y="1"/>
                  </a:moveTo>
                  <a:lnTo>
                    <a:pt x="1" y="4396"/>
                  </a:lnTo>
                  <a:lnTo>
                    <a:pt x="1461" y="5108"/>
                  </a:lnTo>
                  <a:lnTo>
                    <a:pt x="5475" y="1092"/>
                  </a:lnTo>
                  <a:lnTo>
                    <a:pt x="43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7112;p71"/>
            <p:cNvSpPr/>
            <p:nvPr/>
          </p:nvSpPr>
          <p:spPr>
            <a:xfrm>
              <a:off x="1182791" y="2081828"/>
              <a:ext cx="563682" cy="454117"/>
            </a:xfrm>
            <a:custGeom>
              <a:avLst/>
              <a:gdLst/>
              <a:ahLst/>
              <a:cxnLst/>
              <a:rect l="l" t="t" r="r" b="b"/>
              <a:pathLst>
                <a:path w="7465" h="6014" extrusionOk="0">
                  <a:moveTo>
                    <a:pt x="7465" y="0"/>
                  </a:moveTo>
                  <a:lnTo>
                    <a:pt x="5142" y="160"/>
                  </a:lnTo>
                  <a:lnTo>
                    <a:pt x="35" y="5267"/>
                  </a:lnTo>
                  <a:lnTo>
                    <a:pt x="0" y="5605"/>
                  </a:lnTo>
                  <a:lnTo>
                    <a:pt x="1458" y="6013"/>
                  </a:lnTo>
                  <a:lnTo>
                    <a:pt x="7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7113;p71"/>
            <p:cNvSpPr/>
            <p:nvPr/>
          </p:nvSpPr>
          <p:spPr>
            <a:xfrm>
              <a:off x="4367846" y="4381290"/>
              <a:ext cx="390009" cy="454117"/>
            </a:xfrm>
            <a:custGeom>
              <a:avLst/>
              <a:gdLst/>
              <a:ahLst/>
              <a:cxnLst/>
              <a:rect l="l" t="t" r="r" b="b"/>
              <a:pathLst>
                <a:path w="5165" h="6014" extrusionOk="0">
                  <a:moveTo>
                    <a:pt x="4715" y="0"/>
                  </a:moveTo>
                  <a:lnTo>
                    <a:pt x="1" y="4714"/>
                  </a:lnTo>
                  <a:lnTo>
                    <a:pt x="872" y="6013"/>
                  </a:lnTo>
                  <a:lnTo>
                    <a:pt x="5165" y="1722"/>
                  </a:lnTo>
                  <a:lnTo>
                    <a:pt x="4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7114;p71"/>
            <p:cNvSpPr/>
            <p:nvPr/>
          </p:nvSpPr>
          <p:spPr>
            <a:xfrm>
              <a:off x="4292712" y="4232609"/>
              <a:ext cx="426556" cy="490664"/>
            </a:xfrm>
            <a:custGeom>
              <a:avLst/>
              <a:gdLst/>
              <a:ahLst/>
              <a:cxnLst/>
              <a:rect l="l" t="t" r="r" b="b"/>
              <a:pathLst>
                <a:path w="5649" h="6498" extrusionOk="0">
                  <a:moveTo>
                    <a:pt x="5199" y="0"/>
                  </a:moveTo>
                  <a:lnTo>
                    <a:pt x="1" y="5197"/>
                  </a:lnTo>
                  <a:lnTo>
                    <a:pt x="871" y="6497"/>
                  </a:lnTo>
                  <a:lnTo>
                    <a:pt x="5649" y="1720"/>
                  </a:lnTo>
                  <a:lnTo>
                    <a:pt x="5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7115;p71"/>
            <p:cNvSpPr/>
            <p:nvPr/>
          </p:nvSpPr>
          <p:spPr>
            <a:xfrm>
              <a:off x="3667557" y="111216"/>
              <a:ext cx="46590" cy="49686"/>
            </a:xfrm>
            <a:custGeom>
              <a:avLst/>
              <a:gdLst/>
              <a:ahLst/>
              <a:cxnLst/>
              <a:rect l="l" t="t" r="r" b="b"/>
              <a:pathLst>
                <a:path w="617" h="658" extrusionOk="0">
                  <a:moveTo>
                    <a:pt x="186" y="0"/>
                  </a:moveTo>
                  <a:lnTo>
                    <a:pt x="1" y="657"/>
                  </a:lnTo>
                  <a:lnTo>
                    <a:pt x="1" y="657"/>
                  </a:lnTo>
                  <a:lnTo>
                    <a:pt x="616" y="42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7116;p71"/>
            <p:cNvSpPr/>
            <p:nvPr/>
          </p:nvSpPr>
          <p:spPr>
            <a:xfrm>
              <a:off x="1664476" y="3151291"/>
              <a:ext cx="589809" cy="537480"/>
            </a:xfrm>
            <a:custGeom>
              <a:avLst/>
              <a:gdLst/>
              <a:ahLst/>
              <a:cxnLst/>
              <a:rect l="l" t="t" r="r" b="b"/>
              <a:pathLst>
                <a:path w="7811" h="7118" extrusionOk="0">
                  <a:moveTo>
                    <a:pt x="7120" y="0"/>
                  </a:moveTo>
                  <a:lnTo>
                    <a:pt x="1" y="7118"/>
                  </a:lnTo>
                  <a:lnTo>
                    <a:pt x="2925" y="6358"/>
                  </a:lnTo>
                  <a:lnTo>
                    <a:pt x="7810" y="1478"/>
                  </a:lnTo>
                  <a:cubicBezTo>
                    <a:pt x="7727" y="1319"/>
                    <a:pt x="7644" y="1161"/>
                    <a:pt x="7570" y="995"/>
                  </a:cubicBezTo>
                  <a:cubicBezTo>
                    <a:pt x="7555" y="967"/>
                    <a:pt x="7535" y="932"/>
                    <a:pt x="7520" y="904"/>
                  </a:cubicBezTo>
                  <a:cubicBezTo>
                    <a:pt x="7459" y="773"/>
                    <a:pt x="7404" y="642"/>
                    <a:pt x="7341" y="511"/>
                  </a:cubicBezTo>
                  <a:cubicBezTo>
                    <a:pt x="7293" y="393"/>
                    <a:pt x="7238" y="275"/>
                    <a:pt x="7188" y="158"/>
                  </a:cubicBezTo>
                  <a:cubicBezTo>
                    <a:pt x="7175" y="124"/>
                    <a:pt x="7162" y="96"/>
                    <a:pt x="7147" y="61"/>
                  </a:cubicBezTo>
                  <a:cubicBezTo>
                    <a:pt x="7140" y="41"/>
                    <a:pt x="7127" y="20"/>
                    <a:pt x="7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7117;p71"/>
            <p:cNvSpPr/>
            <p:nvPr/>
          </p:nvSpPr>
          <p:spPr>
            <a:xfrm>
              <a:off x="1917664" y="3278527"/>
              <a:ext cx="404507" cy="355048"/>
            </a:xfrm>
            <a:custGeom>
              <a:avLst/>
              <a:gdLst/>
              <a:ahLst/>
              <a:cxnLst/>
              <a:rect l="l" t="t" r="r" b="b"/>
              <a:pathLst>
                <a:path w="5357" h="4702" extrusionOk="0">
                  <a:moveTo>
                    <a:pt x="4562" y="0"/>
                  </a:moveTo>
                  <a:lnTo>
                    <a:pt x="0" y="4562"/>
                  </a:lnTo>
                  <a:lnTo>
                    <a:pt x="1659" y="4134"/>
                  </a:lnTo>
                  <a:cubicBezTo>
                    <a:pt x="1783" y="4328"/>
                    <a:pt x="1908" y="4514"/>
                    <a:pt x="2039" y="4701"/>
                  </a:cubicBezTo>
                  <a:lnTo>
                    <a:pt x="5356" y="1375"/>
                  </a:lnTo>
                  <a:cubicBezTo>
                    <a:pt x="5079" y="928"/>
                    <a:pt x="4811" y="471"/>
                    <a:pt x="45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7118;p71"/>
            <p:cNvSpPr/>
            <p:nvPr/>
          </p:nvSpPr>
          <p:spPr>
            <a:xfrm>
              <a:off x="5137681" y="3603149"/>
              <a:ext cx="445887" cy="418703"/>
            </a:xfrm>
            <a:custGeom>
              <a:avLst/>
              <a:gdLst/>
              <a:ahLst/>
              <a:cxnLst/>
              <a:rect l="l" t="t" r="r" b="b"/>
              <a:pathLst>
                <a:path w="5905" h="5545" extrusionOk="0">
                  <a:moveTo>
                    <a:pt x="4833" y="1"/>
                  </a:moveTo>
                  <a:lnTo>
                    <a:pt x="1" y="4825"/>
                  </a:lnTo>
                  <a:lnTo>
                    <a:pt x="1459" y="5544"/>
                  </a:lnTo>
                  <a:lnTo>
                    <a:pt x="5904" y="1092"/>
                  </a:lnTo>
                  <a:lnTo>
                    <a:pt x="48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7119;p71"/>
            <p:cNvSpPr/>
            <p:nvPr/>
          </p:nvSpPr>
          <p:spPr>
            <a:xfrm>
              <a:off x="5011955" y="3508760"/>
              <a:ext cx="478658" cy="450946"/>
            </a:xfrm>
            <a:custGeom>
              <a:avLst/>
              <a:gdLst/>
              <a:ahLst/>
              <a:cxnLst/>
              <a:rect l="l" t="t" r="r" b="b"/>
              <a:pathLst>
                <a:path w="6339" h="5972" extrusionOk="0">
                  <a:moveTo>
                    <a:pt x="5267" y="0"/>
                  </a:moveTo>
                  <a:lnTo>
                    <a:pt x="0" y="5260"/>
                  </a:lnTo>
                  <a:lnTo>
                    <a:pt x="1452" y="5972"/>
                  </a:lnTo>
                  <a:lnTo>
                    <a:pt x="6338" y="1092"/>
                  </a:lnTo>
                  <a:lnTo>
                    <a:pt x="52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7120;p71"/>
            <p:cNvSpPr/>
            <p:nvPr/>
          </p:nvSpPr>
          <p:spPr>
            <a:xfrm>
              <a:off x="1605502" y="2062044"/>
              <a:ext cx="560058" cy="595547"/>
            </a:xfrm>
            <a:custGeom>
              <a:avLst/>
              <a:gdLst/>
              <a:ahLst/>
              <a:cxnLst/>
              <a:rect l="l" t="t" r="r" b="b"/>
              <a:pathLst>
                <a:path w="7417" h="7887" extrusionOk="0">
                  <a:moveTo>
                    <a:pt x="7417" y="0"/>
                  </a:moveTo>
                  <a:lnTo>
                    <a:pt x="1" y="7417"/>
                  </a:lnTo>
                  <a:lnTo>
                    <a:pt x="1694" y="7886"/>
                  </a:lnTo>
                  <a:lnTo>
                    <a:pt x="6657" y="2930"/>
                  </a:lnTo>
                  <a:cubicBezTo>
                    <a:pt x="6836" y="1935"/>
                    <a:pt x="7092" y="954"/>
                    <a:pt x="7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7121;p71"/>
            <p:cNvSpPr/>
            <p:nvPr/>
          </p:nvSpPr>
          <p:spPr>
            <a:xfrm>
              <a:off x="4754689" y="4679332"/>
              <a:ext cx="52781" cy="47043"/>
            </a:xfrm>
            <a:custGeom>
              <a:avLst/>
              <a:gdLst/>
              <a:ahLst/>
              <a:cxnLst/>
              <a:rect l="l" t="t" r="r" b="b"/>
              <a:pathLst>
                <a:path w="699" h="623" extrusionOk="0">
                  <a:moveTo>
                    <a:pt x="615" y="1"/>
                  </a:moveTo>
                  <a:lnTo>
                    <a:pt x="0" y="623"/>
                  </a:lnTo>
                  <a:lnTo>
                    <a:pt x="698" y="304"/>
                  </a:lnTo>
                  <a:lnTo>
                    <a:pt x="6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7122;p71"/>
            <p:cNvSpPr/>
            <p:nvPr/>
          </p:nvSpPr>
          <p:spPr>
            <a:xfrm>
              <a:off x="5111101" y="1431527"/>
              <a:ext cx="737506" cy="817924"/>
            </a:xfrm>
            <a:custGeom>
              <a:avLst/>
              <a:gdLst/>
              <a:ahLst/>
              <a:cxnLst/>
              <a:rect l="l" t="t" r="r" b="b"/>
              <a:pathLst>
                <a:path w="9767" h="10832" extrusionOk="0">
                  <a:moveTo>
                    <a:pt x="9089" y="0"/>
                  </a:moveTo>
                  <a:lnTo>
                    <a:pt x="1" y="9097"/>
                  </a:lnTo>
                  <a:cubicBezTo>
                    <a:pt x="167" y="9671"/>
                    <a:pt x="311" y="10251"/>
                    <a:pt x="429" y="10832"/>
                  </a:cubicBezTo>
                  <a:lnTo>
                    <a:pt x="9766" y="1501"/>
                  </a:lnTo>
                  <a:lnTo>
                    <a:pt x="9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7123;p71"/>
            <p:cNvSpPr/>
            <p:nvPr/>
          </p:nvSpPr>
          <p:spPr>
            <a:xfrm>
              <a:off x="4935311" y="1480609"/>
              <a:ext cx="402317" cy="354444"/>
            </a:xfrm>
            <a:custGeom>
              <a:avLst/>
              <a:gdLst/>
              <a:ahLst/>
              <a:cxnLst/>
              <a:rect l="l" t="t" r="r" b="b"/>
              <a:pathLst>
                <a:path w="5328" h="4694" extrusionOk="0">
                  <a:moveTo>
                    <a:pt x="3324" y="0"/>
                  </a:moveTo>
                  <a:lnTo>
                    <a:pt x="0" y="3318"/>
                  </a:lnTo>
                  <a:cubicBezTo>
                    <a:pt x="282" y="3767"/>
                    <a:pt x="546" y="4224"/>
                    <a:pt x="795" y="4693"/>
                  </a:cubicBezTo>
                  <a:lnTo>
                    <a:pt x="5328" y="160"/>
                  </a:lnTo>
                  <a:lnTo>
                    <a:pt x="3711" y="581"/>
                  </a:lnTo>
                  <a:cubicBezTo>
                    <a:pt x="3586" y="387"/>
                    <a:pt x="3455" y="194"/>
                    <a:pt x="3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7124;p71"/>
            <p:cNvSpPr/>
            <p:nvPr/>
          </p:nvSpPr>
          <p:spPr>
            <a:xfrm>
              <a:off x="5062547" y="1379424"/>
              <a:ext cx="727690" cy="720743"/>
            </a:xfrm>
            <a:custGeom>
              <a:avLst/>
              <a:gdLst/>
              <a:ahLst/>
              <a:cxnLst/>
              <a:rect l="l" t="t" r="r" b="b"/>
              <a:pathLst>
                <a:path w="9637" h="9545" extrusionOk="0">
                  <a:moveTo>
                    <a:pt x="9420" y="0"/>
                  </a:moveTo>
                  <a:lnTo>
                    <a:pt x="7423" y="518"/>
                  </a:lnTo>
                  <a:lnTo>
                    <a:pt x="0" y="7941"/>
                  </a:lnTo>
                  <a:cubicBezTo>
                    <a:pt x="214" y="8466"/>
                    <a:pt x="402" y="9006"/>
                    <a:pt x="568" y="9545"/>
                  </a:cubicBezTo>
                  <a:lnTo>
                    <a:pt x="9636" y="476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7125;p71"/>
            <p:cNvSpPr/>
            <p:nvPr/>
          </p:nvSpPr>
          <p:spPr>
            <a:xfrm>
              <a:off x="5003573" y="1426845"/>
              <a:ext cx="587241" cy="535592"/>
            </a:xfrm>
            <a:custGeom>
              <a:avLst/>
              <a:gdLst/>
              <a:ahLst/>
              <a:cxnLst/>
              <a:rect l="l" t="t" r="r" b="b"/>
              <a:pathLst>
                <a:path w="7777" h="7093" extrusionOk="0">
                  <a:moveTo>
                    <a:pt x="7776" y="1"/>
                  </a:moveTo>
                  <a:lnTo>
                    <a:pt x="4852" y="761"/>
                  </a:lnTo>
                  <a:lnTo>
                    <a:pt x="0" y="5612"/>
                  </a:lnTo>
                  <a:cubicBezTo>
                    <a:pt x="91" y="5778"/>
                    <a:pt x="174" y="5951"/>
                    <a:pt x="257" y="6117"/>
                  </a:cubicBezTo>
                  <a:cubicBezTo>
                    <a:pt x="270" y="6145"/>
                    <a:pt x="284" y="6180"/>
                    <a:pt x="299" y="6208"/>
                  </a:cubicBezTo>
                  <a:cubicBezTo>
                    <a:pt x="353" y="6324"/>
                    <a:pt x="401" y="6442"/>
                    <a:pt x="456" y="6566"/>
                  </a:cubicBezTo>
                  <a:cubicBezTo>
                    <a:pt x="519" y="6697"/>
                    <a:pt x="581" y="6830"/>
                    <a:pt x="637" y="6961"/>
                  </a:cubicBezTo>
                  <a:cubicBezTo>
                    <a:pt x="650" y="6988"/>
                    <a:pt x="664" y="7022"/>
                    <a:pt x="672" y="7051"/>
                  </a:cubicBezTo>
                  <a:cubicBezTo>
                    <a:pt x="678" y="7064"/>
                    <a:pt x="685" y="7079"/>
                    <a:pt x="692" y="7092"/>
                  </a:cubicBezTo>
                  <a:lnTo>
                    <a:pt x="77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7126;p71"/>
            <p:cNvSpPr/>
            <p:nvPr/>
          </p:nvSpPr>
          <p:spPr>
            <a:xfrm>
              <a:off x="4679480" y="1079268"/>
              <a:ext cx="345081" cy="426480"/>
            </a:xfrm>
            <a:custGeom>
              <a:avLst/>
              <a:gdLst/>
              <a:ahLst/>
              <a:cxnLst/>
              <a:rect l="l" t="t" r="r" b="b"/>
              <a:pathLst>
                <a:path w="4570" h="5648" extrusionOk="0">
                  <a:moveTo>
                    <a:pt x="4569" y="1"/>
                  </a:moveTo>
                  <a:lnTo>
                    <a:pt x="1" y="4569"/>
                  </a:lnTo>
                  <a:cubicBezTo>
                    <a:pt x="381" y="4914"/>
                    <a:pt x="741" y="5274"/>
                    <a:pt x="1086" y="5647"/>
                  </a:cubicBezTo>
                  <a:lnTo>
                    <a:pt x="4348" y="2393"/>
                  </a:lnTo>
                  <a:cubicBezTo>
                    <a:pt x="4141" y="2170"/>
                    <a:pt x="3927" y="1956"/>
                    <a:pt x="3711" y="1742"/>
                  </a:cubicBezTo>
                  <a:lnTo>
                    <a:pt x="4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7127;p71"/>
            <p:cNvSpPr/>
            <p:nvPr/>
          </p:nvSpPr>
          <p:spPr>
            <a:xfrm>
              <a:off x="4857988" y="1373157"/>
              <a:ext cx="318501" cy="343344"/>
            </a:xfrm>
            <a:custGeom>
              <a:avLst/>
              <a:gdLst/>
              <a:ahLst/>
              <a:cxnLst/>
              <a:rect l="l" t="t" r="r" b="b"/>
              <a:pathLst>
                <a:path w="4218" h="4547" extrusionOk="0">
                  <a:moveTo>
                    <a:pt x="3283" y="0"/>
                  </a:moveTo>
                  <a:lnTo>
                    <a:pt x="1" y="3276"/>
                  </a:lnTo>
                  <a:cubicBezTo>
                    <a:pt x="319" y="3691"/>
                    <a:pt x="616" y="4119"/>
                    <a:pt x="900" y="4547"/>
                  </a:cubicBezTo>
                  <a:lnTo>
                    <a:pt x="4217" y="1238"/>
                  </a:lnTo>
                  <a:cubicBezTo>
                    <a:pt x="4043" y="995"/>
                    <a:pt x="3870" y="753"/>
                    <a:pt x="3691" y="518"/>
                  </a:cubicBezTo>
                  <a:cubicBezTo>
                    <a:pt x="3678" y="498"/>
                    <a:pt x="3656" y="476"/>
                    <a:pt x="3643" y="450"/>
                  </a:cubicBezTo>
                  <a:cubicBezTo>
                    <a:pt x="3539" y="317"/>
                    <a:pt x="3443" y="193"/>
                    <a:pt x="3338" y="62"/>
                  </a:cubicBezTo>
                  <a:cubicBezTo>
                    <a:pt x="3318" y="42"/>
                    <a:pt x="3305" y="20"/>
                    <a:pt x="3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7128;p71"/>
            <p:cNvSpPr/>
            <p:nvPr/>
          </p:nvSpPr>
          <p:spPr>
            <a:xfrm>
              <a:off x="1324827" y="3253457"/>
              <a:ext cx="188473" cy="169142"/>
            </a:xfrm>
            <a:custGeom>
              <a:avLst/>
              <a:gdLst/>
              <a:ahLst/>
              <a:cxnLst/>
              <a:rect l="l" t="t" r="r" b="b"/>
              <a:pathLst>
                <a:path w="2496" h="2240" extrusionOk="0">
                  <a:moveTo>
                    <a:pt x="2495" y="1"/>
                  </a:moveTo>
                  <a:lnTo>
                    <a:pt x="0" y="1681"/>
                  </a:lnTo>
                  <a:lnTo>
                    <a:pt x="249" y="2240"/>
                  </a:lnTo>
                  <a:lnTo>
                    <a:pt x="24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7129;p71"/>
            <p:cNvSpPr/>
            <p:nvPr/>
          </p:nvSpPr>
          <p:spPr>
            <a:xfrm>
              <a:off x="4772962" y="1272425"/>
              <a:ext cx="322579" cy="335113"/>
            </a:xfrm>
            <a:custGeom>
              <a:avLst/>
              <a:gdLst/>
              <a:ahLst/>
              <a:cxnLst/>
              <a:rect l="l" t="t" r="r" b="b"/>
              <a:pathLst>
                <a:path w="4272" h="4438" extrusionOk="0">
                  <a:moveTo>
                    <a:pt x="3261" y="1"/>
                  </a:moveTo>
                  <a:lnTo>
                    <a:pt x="0" y="3255"/>
                  </a:lnTo>
                  <a:cubicBezTo>
                    <a:pt x="345" y="3635"/>
                    <a:pt x="677" y="4030"/>
                    <a:pt x="989" y="4438"/>
                  </a:cubicBezTo>
                  <a:lnTo>
                    <a:pt x="4272" y="1153"/>
                  </a:lnTo>
                  <a:cubicBezTo>
                    <a:pt x="4209" y="1085"/>
                    <a:pt x="4154" y="1016"/>
                    <a:pt x="4099" y="946"/>
                  </a:cubicBezTo>
                  <a:cubicBezTo>
                    <a:pt x="3988" y="822"/>
                    <a:pt x="3883" y="697"/>
                    <a:pt x="3774" y="573"/>
                  </a:cubicBezTo>
                  <a:cubicBezTo>
                    <a:pt x="3752" y="546"/>
                    <a:pt x="3739" y="525"/>
                    <a:pt x="3718" y="505"/>
                  </a:cubicBezTo>
                  <a:cubicBezTo>
                    <a:pt x="3567" y="332"/>
                    <a:pt x="3414" y="166"/>
                    <a:pt x="3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7130;p71"/>
            <p:cNvSpPr/>
            <p:nvPr/>
          </p:nvSpPr>
          <p:spPr>
            <a:xfrm>
              <a:off x="5155501" y="2289030"/>
              <a:ext cx="363279" cy="511580"/>
            </a:xfrm>
            <a:custGeom>
              <a:avLst/>
              <a:gdLst/>
              <a:ahLst/>
              <a:cxnLst/>
              <a:rect l="l" t="t" r="r" b="b"/>
              <a:pathLst>
                <a:path w="4811" h="6775" extrusionOk="0">
                  <a:moveTo>
                    <a:pt x="4603" y="0"/>
                  </a:moveTo>
                  <a:lnTo>
                    <a:pt x="242" y="4369"/>
                  </a:lnTo>
                  <a:cubicBezTo>
                    <a:pt x="227" y="4618"/>
                    <a:pt x="214" y="4859"/>
                    <a:pt x="201" y="5107"/>
                  </a:cubicBezTo>
                  <a:cubicBezTo>
                    <a:pt x="194" y="5142"/>
                    <a:pt x="194" y="5177"/>
                    <a:pt x="194" y="5219"/>
                  </a:cubicBezTo>
                  <a:cubicBezTo>
                    <a:pt x="179" y="5343"/>
                    <a:pt x="166" y="5474"/>
                    <a:pt x="153" y="5605"/>
                  </a:cubicBezTo>
                  <a:cubicBezTo>
                    <a:pt x="138" y="5751"/>
                    <a:pt x="125" y="5889"/>
                    <a:pt x="111" y="6028"/>
                  </a:cubicBezTo>
                  <a:cubicBezTo>
                    <a:pt x="103" y="6061"/>
                    <a:pt x="96" y="6096"/>
                    <a:pt x="96" y="6131"/>
                  </a:cubicBezTo>
                  <a:cubicBezTo>
                    <a:pt x="70" y="6345"/>
                    <a:pt x="35" y="6559"/>
                    <a:pt x="0" y="6774"/>
                  </a:cubicBezTo>
                  <a:lnTo>
                    <a:pt x="4811" y="1964"/>
                  </a:lnTo>
                  <a:cubicBezTo>
                    <a:pt x="4776" y="1445"/>
                    <a:pt x="4728" y="927"/>
                    <a:pt x="4658" y="408"/>
                  </a:cubicBezTo>
                  <a:cubicBezTo>
                    <a:pt x="4658" y="373"/>
                    <a:pt x="4651" y="347"/>
                    <a:pt x="4651" y="319"/>
                  </a:cubicBezTo>
                  <a:cubicBezTo>
                    <a:pt x="4638" y="214"/>
                    <a:pt x="4623" y="105"/>
                    <a:pt x="4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7131;p71"/>
            <p:cNvSpPr/>
            <p:nvPr/>
          </p:nvSpPr>
          <p:spPr>
            <a:xfrm>
              <a:off x="1209446" y="2109012"/>
              <a:ext cx="134710" cy="135238"/>
            </a:xfrm>
            <a:custGeom>
              <a:avLst/>
              <a:gdLst/>
              <a:ahLst/>
              <a:cxnLst/>
              <a:rect l="l" t="t" r="r" b="b"/>
              <a:pathLst>
                <a:path w="1784" h="1791" extrusionOk="0">
                  <a:moveTo>
                    <a:pt x="1784" y="0"/>
                  </a:moveTo>
                  <a:lnTo>
                    <a:pt x="166" y="110"/>
                  </a:lnTo>
                  <a:lnTo>
                    <a:pt x="1" y="1790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7132;p71"/>
            <p:cNvSpPr/>
            <p:nvPr/>
          </p:nvSpPr>
          <p:spPr>
            <a:xfrm>
              <a:off x="5094337" y="2457118"/>
              <a:ext cx="556962" cy="592376"/>
            </a:xfrm>
            <a:custGeom>
              <a:avLst/>
              <a:gdLst/>
              <a:ahLst/>
              <a:cxnLst/>
              <a:rect l="l" t="t" r="r" b="b"/>
              <a:pathLst>
                <a:path w="7376" h="7845" extrusionOk="0">
                  <a:moveTo>
                    <a:pt x="5675" y="0"/>
                  </a:moveTo>
                  <a:lnTo>
                    <a:pt x="747" y="4928"/>
                  </a:lnTo>
                  <a:cubicBezTo>
                    <a:pt x="568" y="5917"/>
                    <a:pt x="319" y="6891"/>
                    <a:pt x="1" y="7844"/>
                  </a:cubicBezTo>
                  <a:lnTo>
                    <a:pt x="7376" y="470"/>
                  </a:lnTo>
                  <a:lnTo>
                    <a:pt x="567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7133;p71"/>
            <p:cNvSpPr/>
            <p:nvPr/>
          </p:nvSpPr>
          <p:spPr>
            <a:xfrm>
              <a:off x="4913337" y="2497290"/>
              <a:ext cx="884600" cy="920693"/>
            </a:xfrm>
            <a:custGeom>
              <a:avLst/>
              <a:gdLst/>
              <a:ahLst/>
              <a:cxnLst/>
              <a:rect l="l" t="t" r="r" b="b"/>
              <a:pathLst>
                <a:path w="11715" h="12193" extrusionOk="0">
                  <a:moveTo>
                    <a:pt x="10021" y="1"/>
                  </a:moveTo>
                  <a:lnTo>
                    <a:pt x="2225" y="7797"/>
                  </a:lnTo>
                  <a:cubicBezTo>
                    <a:pt x="1666" y="9344"/>
                    <a:pt x="920" y="10817"/>
                    <a:pt x="1" y="12193"/>
                  </a:cubicBezTo>
                  <a:lnTo>
                    <a:pt x="11715" y="470"/>
                  </a:lnTo>
                  <a:lnTo>
                    <a:pt x="100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7134;p71"/>
            <p:cNvSpPr/>
            <p:nvPr/>
          </p:nvSpPr>
          <p:spPr>
            <a:xfrm>
              <a:off x="1816404" y="614875"/>
              <a:ext cx="1299603" cy="1397615"/>
            </a:xfrm>
            <a:custGeom>
              <a:avLst/>
              <a:gdLst/>
              <a:ahLst/>
              <a:cxnLst/>
              <a:rect l="l" t="t" r="r" b="b"/>
              <a:pathLst>
                <a:path w="17211" h="18509" extrusionOk="0">
                  <a:moveTo>
                    <a:pt x="16340" y="0"/>
                  </a:moveTo>
                  <a:lnTo>
                    <a:pt x="1361" y="14977"/>
                  </a:lnTo>
                  <a:cubicBezTo>
                    <a:pt x="1195" y="15322"/>
                    <a:pt x="1038" y="15667"/>
                    <a:pt x="892" y="16020"/>
                  </a:cubicBezTo>
                  <a:cubicBezTo>
                    <a:pt x="878" y="16049"/>
                    <a:pt x="872" y="16075"/>
                    <a:pt x="857" y="16103"/>
                  </a:cubicBezTo>
                  <a:cubicBezTo>
                    <a:pt x="795" y="16256"/>
                    <a:pt x="732" y="16407"/>
                    <a:pt x="671" y="16559"/>
                  </a:cubicBezTo>
                  <a:cubicBezTo>
                    <a:pt x="636" y="16649"/>
                    <a:pt x="601" y="16739"/>
                    <a:pt x="567" y="16828"/>
                  </a:cubicBezTo>
                  <a:cubicBezTo>
                    <a:pt x="532" y="16919"/>
                    <a:pt x="499" y="17009"/>
                    <a:pt x="470" y="17099"/>
                  </a:cubicBezTo>
                  <a:cubicBezTo>
                    <a:pt x="407" y="17258"/>
                    <a:pt x="353" y="17409"/>
                    <a:pt x="304" y="17568"/>
                  </a:cubicBezTo>
                  <a:cubicBezTo>
                    <a:pt x="291" y="17596"/>
                    <a:pt x="283" y="17616"/>
                    <a:pt x="276" y="17644"/>
                  </a:cubicBezTo>
                  <a:cubicBezTo>
                    <a:pt x="180" y="17935"/>
                    <a:pt x="84" y="18218"/>
                    <a:pt x="1" y="18509"/>
                  </a:cubicBezTo>
                  <a:lnTo>
                    <a:pt x="17211" y="1299"/>
                  </a:lnTo>
                  <a:lnTo>
                    <a:pt x="163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7135;p71"/>
            <p:cNvSpPr/>
            <p:nvPr/>
          </p:nvSpPr>
          <p:spPr>
            <a:xfrm>
              <a:off x="5147573" y="1561028"/>
              <a:ext cx="759027" cy="851753"/>
            </a:xfrm>
            <a:custGeom>
              <a:avLst/>
              <a:gdLst/>
              <a:ahLst/>
              <a:cxnLst/>
              <a:rect l="l" t="t" r="r" b="b"/>
              <a:pathLst>
                <a:path w="10052" h="11280" extrusionOk="0">
                  <a:moveTo>
                    <a:pt x="9381" y="0"/>
                  </a:moveTo>
                  <a:lnTo>
                    <a:pt x="1" y="9386"/>
                  </a:lnTo>
                  <a:cubicBezTo>
                    <a:pt x="118" y="10014"/>
                    <a:pt x="208" y="10643"/>
                    <a:pt x="271" y="11280"/>
                  </a:cubicBezTo>
                  <a:lnTo>
                    <a:pt x="4259" y="7292"/>
                  </a:lnTo>
                  <a:cubicBezTo>
                    <a:pt x="4239" y="7194"/>
                    <a:pt x="4211" y="7098"/>
                    <a:pt x="4189" y="7002"/>
                  </a:cubicBezTo>
                  <a:cubicBezTo>
                    <a:pt x="4148" y="6856"/>
                    <a:pt x="4114" y="6712"/>
                    <a:pt x="4073" y="6566"/>
                  </a:cubicBezTo>
                  <a:lnTo>
                    <a:pt x="6858" y="4693"/>
                  </a:lnTo>
                  <a:lnTo>
                    <a:pt x="10051" y="1500"/>
                  </a:lnTo>
                  <a:lnTo>
                    <a:pt x="93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7136;p71"/>
            <p:cNvSpPr/>
            <p:nvPr/>
          </p:nvSpPr>
          <p:spPr>
            <a:xfrm>
              <a:off x="5169471" y="2130910"/>
              <a:ext cx="330507" cy="463027"/>
            </a:xfrm>
            <a:custGeom>
              <a:avLst/>
              <a:gdLst/>
              <a:ahLst/>
              <a:cxnLst/>
              <a:rect l="l" t="t" r="r" b="b"/>
              <a:pathLst>
                <a:path w="4377" h="6132" extrusionOk="0">
                  <a:moveTo>
                    <a:pt x="4032" y="1"/>
                  </a:moveTo>
                  <a:lnTo>
                    <a:pt x="1" y="4030"/>
                  </a:lnTo>
                  <a:cubicBezTo>
                    <a:pt x="57" y="4728"/>
                    <a:pt x="77" y="5427"/>
                    <a:pt x="64" y="6132"/>
                  </a:cubicBezTo>
                  <a:lnTo>
                    <a:pt x="4377" y="1819"/>
                  </a:lnTo>
                  <a:cubicBezTo>
                    <a:pt x="4370" y="1756"/>
                    <a:pt x="4363" y="1701"/>
                    <a:pt x="4349" y="1638"/>
                  </a:cubicBezTo>
                  <a:cubicBezTo>
                    <a:pt x="4335" y="1542"/>
                    <a:pt x="4322" y="1445"/>
                    <a:pt x="4300" y="1354"/>
                  </a:cubicBezTo>
                  <a:cubicBezTo>
                    <a:pt x="4272" y="1188"/>
                    <a:pt x="4246" y="1031"/>
                    <a:pt x="4211" y="865"/>
                  </a:cubicBezTo>
                  <a:cubicBezTo>
                    <a:pt x="4211" y="837"/>
                    <a:pt x="4204" y="809"/>
                    <a:pt x="4198" y="782"/>
                  </a:cubicBezTo>
                  <a:cubicBezTo>
                    <a:pt x="4189" y="741"/>
                    <a:pt x="4183" y="691"/>
                    <a:pt x="4169" y="649"/>
                  </a:cubicBezTo>
                  <a:cubicBezTo>
                    <a:pt x="4128" y="435"/>
                    <a:pt x="4080" y="215"/>
                    <a:pt x="4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7137;p71"/>
            <p:cNvSpPr/>
            <p:nvPr/>
          </p:nvSpPr>
          <p:spPr>
            <a:xfrm>
              <a:off x="1859672" y="502590"/>
              <a:ext cx="1180523" cy="1197287"/>
            </a:xfrm>
            <a:custGeom>
              <a:avLst/>
              <a:gdLst/>
              <a:ahLst/>
              <a:cxnLst/>
              <a:rect l="l" t="t" r="r" b="b"/>
              <a:pathLst>
                <a:path w="15634" h="15856" extrusionOk="0">
                  <a:moveTo>
                    <a:pt x="14763" y="1"/>
                  </a:moveTo>
                  <a:lnTo>
                    <a:pt x="9505" y="5261"/>
                  </a:lnTo>
                  <a:lnTo>
                    <a:pt x="9754" y="6206"/>
                  </a:lnTo>
                  <a:cubicBezTo>
                    <a:pt x="9629" y="6289"/>
                    <a:pt x="9505" y="6365"/>
                    <a:pt x="9380" y="6455"/>
                  </a:cubicBezTo>
                  <a:cubicBezTo>
                    <a:pt x="9040" y="6684"/>
                    <a:pt x="8702" y="6919"/>
                    <a:pt x="8377" y="7168"/>
                  </a:cubicBezTo>
                  <a:cubicBezTo>
                    <a:pt x="8344" y="7195"/>
                    <a:pt x="8309" y="7223"/>
                    <a:pt x="8267" y="7251"/>
                  </a:cubicBezTo>
                  <a:lnTo>
                    <a:pt x="8261" y="7258"/>
                  </a:lnTo>
                  <a:cubicBezTo>
                    <a:pt x="8239" y="7271"/>
                    <a:pt x="8219" y="7284"/>
                    <a:pt x="8204" y="7299"/>
                  </a:cubicBezTo>
                  <a:cubicBezTo>
                    <a:pt x="8073" y="7402"/>
                    <a:pt x="7942" y="7500"/>
                    <a:pt x="7811" y="7603"/>
                  </a:cubicBezTo>
                  <a:cubicBezTo>
                    <a:pt x="7735" y="7666"/>
                    <a:pt x="7665" y="7727"/>
                    <a:pt x="7589" y="7790"/>
                  </a:cubicBezTo>
                  <a:cubicBezTo>
                    <a:pt x="7514" y="7852"/>
                    <a:pt x="7438" y="7906"/>
                    <a:pt x="7362" y="7969"/>
                  </a:cubicBezTo>
                  <a:cubicBezTo>
                    <a:pt x="7340" y="7989"/>
                    <a:pt x="7314" y="8011"/>
                    <a:pt x="7285" y="8031"/>
                  </a:cubicBezTo>
                  <a:cubicBezTo>
                    <a:pt x="7189" y="8122"/>
                    <a:pt x="7085" y="8205"/>
                    <a:pt x="6989" y="8295"/>
                  </a:cubicBezTo>
                  <a:cubicBezTo>
                    <a:pt x="6967" y="8315"/>
                    <a:pt x="6940" y="8329"/>
                    <a:pt x="6919" y="8349"/>
                  </a:cubicBezTo>
                  <a:cubicBezTo>
                    <a:pt x="6463" y="8751"/>
                    <a:pt x="6028" y="9165"/>
                    <a:pt x="5598" y="9593"/>
                  </a:cubicBezTo>
                  <a:lnTo>
                    <a:pt x="5316" y="9449"/>
                  </a:lnTo>
                  <a:lnTo>
                    <a:pt x="0" y="14764"/>
                  </a:lnTo>
                  <a:lnTo>
                    <a:pt x="1078" y="15855"/>
                  </a:lnTo>
                  <a:lnTo>
                    <a:pt x="15634" y="1300"/>
                  </a:lnTo>
                  <a:lnTo>
                    <a:pt x="147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7138;p71"/>
            <p:cNvSpPr/>
            <p:nvPr/>
          </p:nvSpPr>
          <p:spPr>
            <a:xfrm>
              <a:off x="3177943" y="4022764"/>
              <a:ext cx="942591" cy="932246"/>
            </a:xfrm>
            <a:custGeom>
              <a:avLst/>
              <a:gdLst/>
              <a:ahLst/>
              <a:cxnLst/>
              <a:rect l="l" t="t" r="r" b="b"/>
              <a:pathLst>
                <a:path w="12483" h="12346" extrusionOk="0">
                  <a:moveTo>
                    <a:pt x="12483" y="1"/>
                  </a:moveTo>
                  <a:lnTo>
                    <a:pt x="12483" y="1"/>
                  </a:lnTo>
                  <a:cubicBezTo>
                    <a:pt x="11537" y="319"/>
                    <a:pt x="10562" y="568"/>
                    <a:pt x="9580" y="740"/>
                  </a:cubicBezTo>
                  <a:lnTo>
                    <a:pt x="1" y="10313"/>
                  </a:lnTo>
                  <a:lnTo>
                    <a:pt x="140" y="12345"/>
                  </a:lnTo>
                  <a:lnTo>
                    <a:pt x="124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7139;p71"/>
            <p:cNvSpPr/>
            <p:nvPr/>
          </p:nvSpPr>
          <p:spPr>
            <a:xfrm>
              <a:off x="3771913" y="684722"/>
              <a:ext cx="429576" cy="353915"/>
            </a:xfrm>
            <a:custGeom>
              <a:avLst/>
              <a:gdLst/>
              <a:ahLst/>
              <a:cxnLst/>
              <a:rect l="l" t="t" r="r" b="b"/>
              <a:pathLst>
                <a:path w="5689" h="4687" extrusionOk="0">
                  <a:moveTo>
                    <a:pt x="4418" y="1"/>
                  </a:moveTo>
                  <a:lnTo>
                    <a:pt x="0" y="4425"/>
                  </a:lnTo>
                  <a:cubicBezTo>
                    <a:pt x="55" y="4431"/>
                    <a:pt x="112" y="4431"/>
                    <a:pt x="173" y="4438"/>
                  </a:cubicBezTo>
                  <a:cubicBezTo>
                    <a:pt x="312" y="4451"/>
                    <a:pt x="450" y="4466"/>
                    <a:pt x="588" y="4479"/>
                  </a:cubicBezTo>
                  <a:cubicBezTo>
                    <a:pt x="622" y="4486"/>
                    <a:pt x="651" y="4493"/>
                    <a:pt x="686" y="4493"/>
                  </a:cubicBezTo>
                  <a:cubicBezTo>
                    <a:pt x="1092" y="4549"/>
                    <a:pt x="1500" y="4610"/>
                    <a:pt x="1901" y="4687"/>
                  </a:cubicBezTo>
                  <a:lnTo>
                    <a:pt x="5688" y="906"/>
                  </a:lnTo>
                  <a:cubicBezTo>
                    <a:pt x="5280" y="775"/>
                    <a:pt x="4866" y="657"/>
                    <a:pt x="4459" y="546"/>
                  </a:cubicBezTo>
                  <a:lnTo>
                    <a:pt x="44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7140;p71"/>
            <p:cNvSpPr/>
            <p:nvPr/>
          </p:nvSpPr>
          <p:spPr>
            <a:xfrm>
              <a:off x="4578295" y="711302"/>
              <a:ext cx="626809" cy="701488"/>
            </a:xfrm>
            <a:custGeom>
              <a:avLst/>
              <a:gdLst/>
              <a:ahLst/>
              <a:cxnLst/>
              <a:rect l="l" t="t" r="r" b="b"/>
              <a:pathLst>
                <a:path w="8301" h="9290" extrusionOk="0">
                  <a:moveTo>
                    <a:pt x="8301" y="0"/>
                  </a:moveTo>
                  <a:lnTo>
                    <a:pt x="1" y="8294"/>
                  </a:lnTo>
                  <a:cubicBezTo>
                    <a:pt x="407" y="8613"/>
                    <a:pt x="802" y="8944"/>
                    <a:pt x="1182" y="9289"/>
                  </a:cubicBezTo>
                  <a:lnTo>
                    <a:pt x="6213" y="4252"/>
                  </a:lnTo>
                  <a:lnTo>
                    <a:pt x="83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7141;p71"/>
            <p:cNvSpPr/>
            <p:nvPr/>
          </p:nvSpPr>
          <p:spPr>
            <a:xfrm>
              <a:off x="3590309" y="509386"/>
              <a:ext cx="513619" cy="507352"/>
            </a:xfrm>
            <a:custGeom>
              <a:avLst/>
              <a:gdLst/>
              <a:ahLst/>
              <a:cxnLst/>
              <a:rect l="l" t="t" r="r" b="b"/>
              <a:pathLst>
                <a:path w="6802" h="6719" extrusionOk="0">
                  <a:moveTo>
                    <a:pt x="6663" y="0"/>
                  </a:moveTo>
                  <a:lnTo>
                    <a:pt x="0" y="6664"/>
                  </a:lnTo>
                  <a:cubicBezTo>
                    <a:pt x="171" y="6660"/>
                    <a:pt x="341" y="6658"/>
                    <a:pt x="512" y="6658"/>
                  </a:cubicBezTo>
                  <a:cubicBezTo>
                    <a:pt x="1032" y="6658"/>
                    <a:pt x="1553" y="6675"/>
                    <a:pt x="2074" y="6712"/>
                  </a:cubicBezTo>
                  <a:cubicBezTo>
                    <a:pt x="2087" y="6718"/>
                    <a:pt x="2102" y="6718"/>
                    <a:pt x="2115" y="6718"/>
                  </a:cubicBezTo>
                  <a:lnTo>
                    <a:pt x="6801" y="2026"/>
                  </a:lnTo>
                  <a:lnTo>
                    <a:pt x="66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17142;p71"/>
            <p:cNvSpPr/>
            <p:nvPr/>
          </p:nvSpPr>
          <p:spPr>
            <a:xfrm>
              <a:off x="2160885" y="3863586"/>
              <a:ext cx="745812" cy="710851"/>
            </a:xfrm>
            <a:custGeom>
              <a:avLst/>
              <a:gdLst/>
              <a:ahLst/>
              <a:cxnLst/>
              <a:rect l="l" t="t" r="r" b="b"/>
              <a:pathLst>
                <a:path w="9877" h="9414" extrusionOk="0">
                  <a:moveTo>
                    <a:pt x="8502" y="0"/>
                  </a:moveTo>
                  <a:lnTo>
                    <a:pt x="0" y="8508"/>
                  </a:lnTo>
                  <a:lnTo>
                    <a:pt x="1258" y="9414"/>
                  </a:lnTo>
                  <a:lnTo>
                    <a:pt x="9877" y="795"/>
                  </a:lnTo>
                  <a:cubicBezTo>
                    <a:pt x="9406" y="546"/>
                    <a:pt x="8949" y="284"/>
                    <a:pt x="8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17143;p71"/>
            <p:cNvSpPr/>
            <p:nvPr/>
          </p:nvSpPr>
          <p:spPr>
            <a:xfrm>
              <a:off x="2760971" y="133643"/>
              <a:ext cx="1293788" cy="1145638"/>
            </a:xfrm>
            <a:custGeom>
              <a:avLst/>
              <a:gdLst/>
              <a:ahLst/>
              <a:cxnLst/>
              <a:rect l="l" t="t" r="r" b="b"/>
              <a:pathLst>
                <a:path w="17134" h="15172" extrusionOk="0">
                  <a:moveTo>
                    <a:pt x="15165" y="0"/>
                  </a:moveTo>
                  <a:lnTo>
                    <a:pt x="10935" y="4230"/>
                  </a:lnTo>
                  <a:lnTo>
                    <a:pt x="10154" y="7063"/>
                  </a:lnTo>
                  <a:cubicBezTo>
                    <a:pt x="9553" y="7098"/>
                    <a:pt x="8951" y="7153"/>
                    <a:pt x="8351" y="7229"/>
                  </a:cubicBezTo>
                  <a:cubicBezTo>
                    <a:pt x="8323" y="7229"/>
                    <a:pt x="8294" y="7236"/>
                    <a:pt x="8268" y="7236"/>
                  </a:cubicBezTo>
                  <a:cubicBezTo>
                    <a:pt x="8135" y="7257"/>
                    <a:pt x="8011" y="7270"/>
                    <a:pt x="7880" y="7292"/>
                  </a:cubicBezTo>
                  <a:lnTo>
                    <a:pt x="1" y="15171"/>
                  </a:lnTo>
                  <a:cubicBezTo>
                    <a:pt x="837" y="14597"/>
                    <a:pt x="1722" y="14086"/>
                    <a:pt x="2641" y="13643"/>
                  </a:cubicBezTo>
                  <a:cubicBezTo>
                    <a:pt x="2676" y="13630"/>
                    <a:pt x="2703" y="13615"/>
                    <a:pt x="2731" y="13602"/>
                  </a:cubicBezTo>
                  <a:cubicBezTo>
                    <a:pt x="2855" y="13547"/>
                    <a:pt x="2973" y="13491"/>
                    <a:pt x="3098" y="13436"/>
                  </a:cubicBezTo>
                  <a:cubicBezTo>
                    <a:pt x="3229" y="13381"/>
                    <a:pt x="3353" y="13318"/>
                    <a:pt x="3484" y="13264"/>
                  </a:cubicBezTo>
                  <a:cubicBezTo>
                    <a:pt x="3512" y="13249"/>
                    <a:pt x="3547" y="13242"/>
                    <a:pt x="3574" y="13229"/>
                  </a:cubicBezTo>
                  <a:cubicBezTo>
                    <a:pt x="3864" y="13104"/>
                    <a:pt x="4162" y="12993"/>
                    <a:pt x="4453" y="12884"/>
                  </a:cubicBezTo>
                  <a:lnTo>
                    <a:pt x="17134" y="201"/>
                  </a:lnTo>
                  <a:lnTo>
                    <a:pt x="151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17144;p71"/>
            <p:cNvSpPr/>
            <p:nvPr/>
          </p:nvSpPr>
          <p:spPr>
            <a:xfrm>
              <a:off x="3596048" y="116351"/>
              <a:ext cx="288675" cy="303777"/>
            </a:xfrm>
            <a:custGeom>
              <a:avLst/>
              <a:gdLst/>
              <a:ahLst/>
              <a:cxnLst/>
              <a:rect l="l" t="t" r="r" b="b"/>
              <a:pathLst>
                <a:path w="3823" h="4023" extrusionOk="0">
                  <a:moveTo>
                    <a:pt x="1853" y="0"/>
                  </a:moveTo>
                  <a:lnTo>
                    <a:pt x="830" y="1024"/>
                  </a:lnTo>
                  <a:lnTo>
                    <a:pt x="1" y="4023"/>
                  </a:lnTo>
                  <a:lnTo>
                    <a:pt x="3822" y="201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17145;p71"/>
            <p:cNvSpPr/>
            <p:nvPr/>
          </p:nvSpPr>
          <p:spPr>
            <a:xfrm>
              <a:off x="3134147" y="158184"/>
              <a:ext cx="946291" cy="935191"/>
            </a:xfrm>
            <a:custGeom>
              <a:avLst/>
              <a:gdLst/>
              <a:ahLst/>
              <a:cxnLst/>
              <a:rect l="l" t="t" r="r" b="b"/>
              <a:pathLst>
                <a:path w="12532" h="12385" extrusionOk="0">
                  <a:moveTo>
                    <a:pt x="12393" y="0"/>
                  </a:moveTo>
                  <a:lnTo>
                    <a:pt x="0" y="12385"/>
                  </a:lnTo>
                  <a:cubicBezTo>
                    <a:pt x="954" y="12068"/>
                    <a:pt x="1929" y="11812"/>
                    <a:pt x="2918" y="11638"/>
                  </a:cubicBezTo>
                  <a:lnTo>
                    <a:pt x="12532" y="2026"/>
                  </a:lnTo>
                  <a:lnTo>
                    <a:pt x="123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17146;p71"/>
            <p:cNvSpPr/>
            <p:nvPr/>
          </p:nvSpPr>
          <p:spPr>
            <a:xfrm>
              <a:off x="4468729" y="618499"/>
              <a:ext cx="736902" cy="708737"/>
            </a:xfrm>
            <a:custGeom>
              <a:avLst/>
              <a:gdLst/>
              <a:ahLst/>
              <a:cxnLst/>
              <a:rect l="l" t="t" r="r" b="b"/>
              <a:pathLst>
                <a:path w="9759" h="9386" extrusionOk="0">
                  <a:moveTo>
                    <a:pt x="8501" y="0"/>
                  </a:moveTo>
                  <a:lnTo>
                    <a:pt x="0" y="8495"/>
                  </a:lnTo>
                  <a:cubicBezTo>
                    <a:pt x="144" y="8591"/>
                    <a:pt x="290" y="8680"/>
                    <a:pt x="435" y="8785"/>
                  </a:cubicBezTo>
                  <a:cubicBezTo>
                    <a:pt x="463" y="8798"/>
                    <a:pt x="489" y="8818"/>
                    <a:pt x="518" y="8840"/>
                  </a:cubicBezTo>
                  <a:cubicBezTo>
                    <a:pt x="629" y="8916"/>
                    <a:pt x="738" y="8992"/>
                    <a:pt x="843" y="9075"/>
                  </a:cubicBezTo>
                  <a:cubicBezTo>
                    <a:pt x="961" y="9158"/>
                    <a:pt x="1078" y="9233"/>
                    <a:pt x="1188" y="9316"/>
                  </a:cubicBezTo>
                  <a:cubicBezTo>
                    <a:pt x="1216" y="9337"/>
                    <a:pt x="1236" y="9357"/>
                    <a:pt x="1264" y="9379"/>
                  </a:cubicBezTo>
                  <a:cubicBezTo>
                    <a:pt x="1271" y="9379"/>
                    <a:pt x="1271" y="9385"/>
                    <a:pt x="1277" y="9385"/>
                  </a:cubicBezTo>
                  <a:lnTo>
                    <a:pt x="9759" y="906"/>
                  </a:lnTo>
                  <a:lnTo>
                    <a:pt x="85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17147;p71"/>
            <p:cNvSpPr/>
            <p:nvPr/>
          </p:nvSpPr>
          <p:spPr>
            <a:xfrm>
              <a:off x="4350176" y="539666"/>
              <a:ext cx="746341" cy="710927"/>
            </a:xfrm>
            <a:custGeom>
              <a:avLst/>
              <a:gdLst/>
              <a:ahLst/>
              <a:cxnLst/>
              <a:rect l="l" t="t" r="r" b="b"/>
              <a:pathLst>
                <a:path w="9884" h="9415" extrusionOk="0">
                  <a:moveTo>
                    <a:pt x="8627" y="1"/>
                  </a:moveTo>
                  <a:lnTo>
                    <a:pt x="1" y="8618"/>
                  </a:lnTo>
                  <a:cubicBezTo>
                    <a:pt x="470" y="8867"/>
                    <a:pt x="927" y="9131"/>
                    <a:pt x="1376" y="9414"/>
                  </a:cubicBezTo>
                  <a:lnTo>
                    <a:pt x="9884" y="905"/>
                  </a:lnTo>
                  <a:lnTo>
                    <a:pt x="8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17148;p71"/>
            <p:cNvSpPr/>
            <p:nvPr/>
          </p:nvSpPr>
          <p:spPr>
            <a:xfrm>
              <a:off x="2055925" y="3701238"/>
              <a:ext cx="622731" cy="697863"/>
            </a:xfrm>
            <a:custGeom>
              <a:avLst/>
              <a:gdLst/>
              <a:ahLst/>
              <a:cxnLst/>
              <a:rect l="l" t="t" r="r" b="b"/>
              <a:pathLst>
                <a:path w="8247" h="9242" extrusionOk="0">
                  <a:moveTo>
                    <a:pt x="7072" y="1"/>
                  </a:moveTo>
                  <a:lnTo>
                    <a:pt x="2081" y="4992"/>
                  </a:lnTo>
                  <a:lnTo>
                    <a:pt x="0" y="9242"/>
                  </a:lnTo>
                  <a:lnTo>
                    <a:pt x="8246" y="996"/>
                  </a:lnTo>
                  <a:cubicBezTo>
                    <a:pt x="7845" y="679"/>
                    <a:pt x="7452" y="347"/>
                    <a:pt x="7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17149;p71"/>
            <p:cNvSpPr/>
            <p:nvPr/>
          </p:nvSpPr>
          <p:spPr>
            <a:xfrm>
              <a:off x="4222789" y="465061"/>
              <a:ext cx="764690" cy="717647"/>
            </a:xfrm>
            <a:custGeom>
              <a:avLst/>
              <a:gdLst/>
              <a:ahLst/>
              <a:cxnLst/>
              <a:rect l="l" t="t" r="r" b="b"/>
              <a:pathLst>
                <a:path w="10127" h="9504" extrusionOk="0">
                  <a:moveTo>
                    <a:pt x="8938" y="0"/>
                  </a:moveTo>
                  <a:lnTo>
                    <a:pt x="3491" y="5356"/>
                  </a:lnTo>
                  <a:cubicBezTo>
                    <a:pt x="3484" y="5356"/>
                    <a:pt x="3478" y="5350"/>
                    <a:pt x="3471" y="5343"/>
                  </a:cubicBezTo>
                  <a:lnTo>
                    <a:pt x="1" y="8812"/>
                  </a:lnTo>
                  <a:cubicBezTo>
                    <a:pt x="499" y="9025"/>
                    <a:pt x="996" y="9254"/>
                    <a:pt x="1481" y="9503"/>
                  </a:cubicBezTo>
                  <a:lnTo>
                    <a:pt x="10126" y="856"/>
                  </a:lnTo>
                  <a:lnTo>
                    <a:pt x="89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17150;p71"/>
            <p:cNvSpPr/>
            <p:nvPr/>
          </p:nvSpPr>
          <p:spPr>
            <a:xfrm>
              <a:off x="3935243" y="758874"/>
              <a:ext cx="403979" cy="316311"/>
            </a:xfrm>
            <a:custGeom>
              <a:avLst/>
              <a:gdLst/>
              <a:ahLst/>
              <a:cxnLst/>
              <a:rect l="l" t="t" r="r" b="b"/>
              <a:pathLst>
                <a:path w="5350" h="4189" extrusionOk="0">
                  <a:moveTo>
                    <a:pt x="3761" y="1"/>
                  </a:moveTo>
                  <a:lnTo>
                    <a:pt x="0" y="3759"/>
                  </a:lnTo>
                  <a:cubicBezTo>
                    <a:pt x="588" y="3877"/>
                    <a:pt x="1168" y="4023"/>
                    <a:pt x="1736" y="4189"/>
                  </a:cubicBezTo>
                  <a:lnTo>
                    <a:pt x="5350" y="581"/>
                  </a:lnTo>
                  <a:cubicBezTo>
                    <a:pt x="5274" y="546"/>
                    <a:pt x="5199" y="518"/>
                    <a:pt x="5116" y="483"/>
                  </a:cubicBezTo>
                  <a:cubicBezTo>
                    <a:pt x="5025" y="448"/>
                    <a:pt x="4935" y="415"/>
                    <a:pt x="4846" y="380"/>
                  </a:cubicBezTo>
                  <a:cubicBezTo>
                    <a:pt x="4756" y="346"/>
                    <a:pt x="4667" y="311"/>
                    <a:pt x="4577" y="283"/>
                  </a:cubicBezTo>
                  <a:cubicBezTo>
                    <a:pt x="4424" y="221"/>
                    <a:pt x="4265" y="166"/>
                    <a:pt x="4113" y="117"/>
                  </a:cubicBezTo>
                  <a:cubicBezTo>
                    <a:pt x="4086" y="103"/>
                    <a:pt x="4058" y="97"/>
                    <a:pt x="4030" y="90"/>
                  </a:cubicBezTo>
                  <a:cubicBezTo>
                    <a:pt x="3940" y="55"/>
                    <a:pt x="3850" y="27"/>
                    <a:pt x="3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17151;p71"/>
            <p:cNvSpPr/>
            <p:nvPr/>
          </p:nvSpPr>
          <p:spPr>
            <a:xfrm>
              <a:off x="4085057" y="809467"/>
              <a:ext cx="383742" cy="314197"/>
            </a:xfrm>
            <a:custGeom>
              <a:avLst/>
              <a:gdLst/>
              <a:ahLst/>
              <a:cxnLst/>
              <a:rect l="l" t="t" r="r" b="b"/>
              <a:pathLst>
                <a:path w="5082" h="4161" extrusionOk="0">
                  <a:moveTo>
                    <a:pt x="3595" y="1"/>
                  </a:moveTo>
                  <a:lnTo>
                    <a:pt x="0" y="3594"/>
                  </a:lnTo>
                  <a:cubicBezTo>
                    <a:pt x="539" y="3760"/>
                    <a:pt x="1072" y="3954"/>
                    <a:pt x="1598" y="4161"/>
                  </a:cubicBezTo>
                  <a:lnTo>
                    <a:pt x="5081" y="678"/>
                  </a:lnTo>
                  <a:cubicBezTo>
                    <a:pt x="4617" y="450"/>
                    <a:pt x="4147" y="235"/>
                    <a:pt x="3671" y="36"/>
                  </a:cubicBezTo>
                  <a:cubicBezTo>
                    <a:pt x="3643" y="21"/>
                    <a:pt x="3615" y="14"/>
                    <a:pt x="35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17152;p71"/>
            <p:cNvSpPr/>
            <p:nvPr/>
          </p:nvSpPr>
          <p:spPr>
            <a:xfrm>
              <a:off x="3383635" y="333521"/>
              <a:ext cx="708737" cy="698392"/>
            </a:xfrm>
            <a:custGeom>
              <a:avLst/>
              <a:gdLst/>
              <a:ahLst/>
              <a:cxnLst/>
              <a:rect l="l" t="t" r="r" b="b"/>
              <a:pathLst>
                <a:path w="9386" h="9249" extrusionOk="0">
                  <a:moveTo>
                    <a:pt x="9248" y="0"/>
                  </a:moveTo>
                  <a:lnTo>
                    <a:pt x="0" y="9248"/>
                  </a:lnTo>
                  <a:cubicBezTo>
                    <a:pt x="795" y="9124"/>
                    <a:pt x="1604" y="9041"/>
                    <a:pt x="2412" y="9006"/>
                  </a:cubicBezTo>
                  <a:lnTo>
                    <a:pt x="9386" y="2032"/>
                  </a:lnTo>
                  <a:lnTo>
                    <a:pt x="92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7153;p71"/>
            <p:cNvSpPr/>
            <p:nvPr/>
          </p:nvSpPr>
          <p:spPr>
            <a:xfrm>
              <a:off x="3166088" y="4083777"/>
              <a:ext cx="706094" cy="695825"/>
            </a:xfrm>
            <a:custGeom>
              <a:avLst/>
              <a:gdLst/>
              <a:ahLst/>
              <a:cxnLst/>
              <a:rect l="l" t="t" r="r" b="b"/>
              <a:pathLst>
                <a:path w="9351" h="9215" extrusionOk="0">
                  <a:moveTo>
                    <a:pt x="9350" y="1"/>
                  </a:moveTo>
                  <a:lnTo>
                    <a:pt x="9350" y="1"/>
                  </a:lnTo>
                  <a:cubicBezTo>
                    <a:pt x="8556" y="125"/>
                    <a:pt x="7755" y="208"/>
                    <a:pt x="6945" y="236"/>
                  </a:cubicBezTo>
                  <a:lnTo>
                    <a:pt x="0" y="7183"/>
                  </a:lnTo>
                  <a:lnTo>
                    <a:pt x="138" y="9215"/>
                  </a:lnTo>
                  <a:lnTo>
                    <a:pt x="9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7154;p71"/>
            <p:cNvSpPr/>
            <p:nvPr/>
          </p:nvSpPr>
          <p:spPr>
            <a:xfrm>
              <a:off x="2269848" y="3931999"/>
              <a:ext cx="764161" cy="718100"/>
            </a:xfrm>
            <a:custGeom>
              <a:avLst/>
              <a:gdLst/>
              <a:ahLst/>
              <a:cxnLst/>
              <a:rect l="l" t="t" r="r" b="b"/>
              <a:pathLst>
                <a:path w="10120" h="9510" extrusionOk="0">
                  <a:moveTo>
                    <a:pt x="8641" y="0"/>
                  </a:moveTo>
                  <a:lnTo>
                    <a:pt x="1" y="8639"/>
                  </a:lnTo>
                  <a:lnTo>
                    <a:pt x="1203" y="9510"/>
                  </a:lnTo>
                  <a:lnTo>
                    <a:pt x="6651" y="4154"/>
                  </a:lnTo>
                  <a:lnTo>
                    <a:pt x="6657" y="4154"/>
                  </a:lnTo>
                  <a:lnTo>
                    <a:pt x="10119" y="683"/>
                  </a:lnTo>
                  <a:cubicBezTo>
                    <a:pt x="9621" y="476"/>
                    <a:pt x="9124" y="249"/>
                    <a:pt x="8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7155;p71"/>
            <p:cNvSpPr/>
            <p:nvPr/>
          </p:nvSpPr>
          <p:spPr>
            <a:xfrm>
              <a:off x="1580432" y="1031318"/>
              <a:ext cx="412964" cy="385252"/>
            </a:xfrm>
            <a:custGeom>
              <a:avLst/>
              <a:gdLst/>
              <a:ahLst/>
              <a:cxnLst/>
              <a:rect l="l" t="t" r="r" b="b"/>
              <a:pathLst>
                <a:path w="5469" h="5102" extrusionOk="0">
                  <a:moveTo>
                    <a:pt x="4010" y="0"/>
                  </a:moveTo>
                  <a:lnTo>
                    <a:pt x="1" y="4008"/>
                  </a:lnTo>
                  <a:lnTo>
                    <a:pt x="1079" y="5101"/>
                  </a:lnTo>
                  <a:lnTo>
                    <a:pt x="5468" y="712"/>
                  </a:lnTo>
                  <a:lnTo>
                    <a:pt x="40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7156;p71"/>
            <p:cNvSpPr/>
            <p:nvPr/>
          </p:nvSpPr>
          <p:spPr>
            <a:xfrm>
              <a:off x="5710734" y="2659638"/>
              <a:ext cx="360183" cy="360183"/>
            </a:xfrm>
            <a:custGeom>
              <a:avLst/>
              <a:gdLst/>
              <a:ahLst/>
              <a:cxnLst/>
              <a:rect l="l" t="t" r="r" b="b"/>
              <a:pathLst>
                <a:path w="4770" h="4770" extrusionOk="0">
                  <a:moveTo>
                    <a:pt x="4769" y="0"/>
                  </a:moveTo>
                  <a:lnTo>
                    <a:pt x="0" y="4769"/>
                  </a:lnTo>
                  <a:lnTo>
                    <a:pt x="2323" y="4610"/>
                  </a:lnTo>
                  <a:lnTo>
                    <a:pt x="4521" y="2412"/>
                  </a:lnTo>
                  <a:lnTo>
                    <a:pt x="47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7157;p71"/>
            <p:cNvSpPr/>
            <p:nvPr/>
          </p:nvSpPr>
          <p:spPr>
            <a:xfrm>
              <a:off x="5509346" y="2578690"/>
              <a:ext cx="566325" cy="454646"/>
            </a:xfrm>
            <a:custGeom>
              <a:avLst/>
              <a:gdLst/>
              <a:ahLst/>
              <a:cxnLst/>
              <a:rect l="l" t="t" r="r" b="b"/>
              <a:pathLst>
                <a:path w="7500" h="6021" extrusionOk="0">
                  <a:moveTo>
                    <a:pt x="6020" y="1"/>
                  </a:moveTo>
                  <a:lnTo>
                    <a:pt x="0" y="6020"/>
                  </a:lnTo>
                  <a:lnTo>
                    <a:pt x="2322" y="5861"/>
                  </a:lnTo>
                  <a:lnTo>
                    <a:pt x="7471" y="719"/>
                  </a:lnTo>
                  <a:lnTo>
                    <a:pt x="7499" y="415"/>
                  </a:lnTo>
                  <a:lnTo>
                    <a:pt x="60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7158;p71"/>
            <p:cNvSpPr/>
            <p:nvPr/>
          </p:nvSpPr>
          <p:spPr>
            <a:xfrm>
              <a:off x="3055313" y="4075999"/>
              <a:ext cx="429048" cy="351801"/>
            </a:xfrm>
            <a:custGeom>
              <a:avLst/>
              <a:gdLst/>
              <a:ahLst/>
              <a:cxnLst/>
              <a:rect l="l" t="t" r="r" b="b"/>
              <a:pathLst>
                <a:path w="5682" h="4659" extrusionOk="0">
                  <a:moveTo>
                    <a:pt x="3781" y="1"/>
                  </a:moveTo>
                  <a:lnTo>
                    <a:pt x="1" y="3781"/>
                  </a:lnTo>
                  <a:cubicBezTo>
                    <a:pt x="415" y="3912"/>
                    <a:pt x="837" y="4036"/>
                    <a:pt x="1260" y="4148"/>
                  </a:cubicBezTo>
                  <a:lnTo>
                    <a:pt x="1293" y="4658"/>
                  </a:lnTo>
                  <a:lnTo>
                    <a:pt x="5682" y="269"/>
                  </a:lnTo>
                  <a:cubicBezTo>
                    <a:pt x="5627" y="263"/>
                    <a:pt x="5572" y="256"/>
                    <a:pt x="5516" y="249"/>
                  </a:cubicBezTo>
                  <a:cubicBezTo>
                    <a:pt x="5385" y="236"/>
                    <a:pt x="5254" y="228"/>
                    <a:pt x="5130" y="208"/>
                  </a:cubicBezTo>
                  <a:cubicBezTo>
                    <a:pt x="5095" y="208"/>
                    <a:pt x="5060" y="201"/>
                    <a:pt x="5025" y="201"/>
                  </a:cubicBezTo>
                  <a:cubicBezTo>
                    <a:pt x="4610" y="145"/>
                    <a:pt x="4196" y="77"/>
                    <a:pt x="3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7159;p71"/>
            <p:cNvSpPr/>
            <p:nvPr/>
          </p:nvSpPr>
          <p:spPr>
            <a:xfrm>
              <a:off x="2538667" y="390380"/>
              <a:ext cx="426405" cy="490664"/>
            </a:xfrm>
            <a:custGeom>
              <a:avLst/>
              <a:gdLst/>
              <a:ahLst/>
              <a:cxnLst/>
              <a:rect l="l" t="t" r="r" b="b"/>
              <a:pathLst>
                <a:path w="5647" h="6498" extrusionOk="0">
                  <a:moveTo>
                    <a:pt x="4776" y="1"/>
                  </a:moveTo>
                  <a:lnTo>
                    <a:pt x="0" y="4769"/>
                  </a:lnTo>
                  <a:lnTo>
                    <a:pt x="450" y="6498"/>
                  </a:lnTo>
                  <a:lnTo>
                    <a:pt x="5647" y="1299"/>
                  </a:lnTo>
                  <a:lnTo>
                    <a:pt x="47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7160;p71"/>
            <p:cNvSpPr/>
            <p:nvPr/>
          </p:nvSpPr>
          <p:spPr>
            <a:xfrm>
              <a:off x="2917581" y="4039452"/>
              <a:ext cx="403450" cy="316311"/>
            </a:xfrm>
            <a:custGeom>
              <a:avLst/>
              <a:gdLst/>
              <a:ahLst/>
              <a:cxnLst/>
              <a:rect l="l" t="t" r="r" b="b"/>
              <a:pathLst>
                <a:path w="5343" h="4189" extrusionOk="0">
                  <a:moveTo>
                    <a:pt x="3608" y="0"/>
                  </a:moveTo>
                  <a:lnTo>
                    <a:pt x="0" y="3608"/>
                  </a:lnTo>
                  <a:cubicBezTo>
                    <a:pt x="83" y="3643"/>
                    <a:pt x="173" y="3678"/>
                    <a:pt x="256" y="3713"/>
                  </a:cubicBezTo>
                  <a:cubicBezTo>
                    <a:pt x="347" y="3747"/>
                    <a:pt x="436" y="3781"/>
                    <a:pt x="526" y="3815"/>
                  </a:cubicBezTo>
                  <a:cubicBezTo>
                    <a:pt x="615" y="3850"/>
                    <a:pt x="705" y="3885"/>
                    <a:pt x="795" y="3913"/>
                  </a:cubicBezTo>
                  <a:cubicBezTo>
                    <a:pt x="954" y="3975"/>
                    <a:pt x="1106" y="4023"/>
                    <a:pt x="1259" y="4079"/>
                  </a:cubicBezTo>
                  <a:cubicBezTo>
                    <a:pt x="1286" y="4092"/>
                    <a:pt x="1314" y="4099"/>
                    <a:pt x="1349" y="4106"/>
                  </a:cubicBezTo>
                  <a:cubicBezTo>
                    <a:pt x="1425" y="4134"/>
                    <a:pt x="1508" y="4162"/>
                    <a:pt x="1583" y="4189"/>
                  </a:cubicBezTo>
                  <a:lnTo>
                    <a:pt x="5343" y="430"/>
                  </a:lnTo>
                  <a:cubicBezTo>
                    <a:pt x="4762" y="312"/>
                    <a:pt x="4182" y="166"/>
                    <a:pt x="3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7161;p71"/>
            <p:cNvSpPr/>
            <p:nvPr/>
          </p:nvSpPr>
          <p:spPr>
            <a:xfrm>
              <a:off x="2788155" y="3990445"/>
              <a:ext cx="383591" cy="314197"/>
            </a:xfrm>
            <a:custGeom>
              <a:avLst/>
              <a:gdLst/>
              <a:ahLst/>
              <a:cxnLst/>
              <a:rect l="l" t="t" r="r" b="b"/>
              <a:pathLst>
                <a:path w="5080" h="4161" extrusionOk="0">
                  <a:moveTo>
                    <a:pt x="3484" y="1"/>
                  </a:moveTo>
                  <a:lnTo>
                    <a:pt x="1" y="3484"/>
                  </a:lnTo>
                  <a:cubicBezTo>
                    <a:pt x="470" y="3718"/>
                    <a:pt x="948" y="3940"/>
                    <a:pt x="1430" y="4139"/>
                  </a:cubicBezTo>
                  <a:cubicBezTo>
                    <a:pt x="1452" y="4148"/>
                    <a:pt x="1472" y="4154"/>
                    <a:pt x="1487" y="4161"/>
                  </a:cubicBezTo>
                  <a:lnTo>
                    <a:pt x="5080" y="573"/>
                  </a:lnTo>
                  <a:cubicBezTo>
                    <a:pt x="4541" y="407"/>
                    <a:pt x="4010" y="215"/>
                    <a:pt x="3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7162;p71"/>
            <p:cNvSpPr/>
            <p:nvPr/>
          </p:nvSpPr>
          <p:spPr>
            <a:xfrm>
              <a:off x="3542284" y="4951172"/>
              <a:ext cx="49082" cy="52781"/>
            </a:xfrm>
            <a:custGeom>
              <a:avLst/>
              <a:gdLst/>
              <a:ahLst/>
              <a:cxnLst/>
              <a:rect l="l" t="t" r="r" b="b"/>
              <a:pathLst>
                <a:path w="650" h="699" extrusionOk="0">
                  <a:moveTo>
                    <a:pt x="650" y="0"/>
                  </a:moveTo>
                  <a:lnTo>
                    <a:pt x="1" y="651"/>
                  </a:lnTo>
                  <a:lnTo>
                    <a:pt x="457" y="699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7163;p71"/>
            <p:cNvSpPr/>
            <p:nvPr/>
          </p:nvSpPr>
          <p:spPr>
            <a:xfrm>
              <a:off x="2500081" y="278171"/>
              <a:ext cx="389330" cy="453589"/>
            </a:xfrm>
            <a:custGeom>
              <a:avLst/>
              <a:gdLst/>
              <a:ahLst/>
              <a:cxnLst/>
              <a:rect l="l" t="t" r="r" b="b"/>
              <a:pathLst>
                <a:path w="5156" h="6007" extrusionOk="0">
                  <a:moveTo>
                    <a:pt x="4285" y="0"/>
                  </a:moveTo>
                  <a:lnTo>
                    <a:pt x="0" y="4285"/>
                  </a:lnTo>
                  <a:lnTo>
                    <a:pt x="450" y="6007"/>
                  </a:lnTo>
                  <a:lnTo>
                    <a:pt x="5156" y="1299"/>
                  </a:lnTo>
                  <a:lnTo>
                    <a:pt x="4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7164;p71"/>
            <p:cNvSpPr/>
            <p:nvPr/>
          </p:nvSpPr>
          <p:spPr>
            <a:xfrm>
              <a:off x="2461495" y="252573"/>
              <a:ext cx="352783" cy="330432"/>
            </a:xfrm>
            <a:custGeom>
              <a:avLst/>
              <a:gdLst/>
              <a:ahLst/>
              <a:cxnLst/>
              <a:rect l="l" t="t" r="r" b="b"/>
              <a:pathLst>
                <a:path w="4672" h="4376" extrusionOk="0">
                  <a:moveTo>
                    <a:pt x="4575" y="1"/>
                  </a:moveTo>
                  <a:lnTo>
                    <a:pt x="1079" y="1577"/>
                  </a:lnTo>
                  <a:lnTo>
                    <a:pt x="1" y="2648"/>
                  </a:lnTo>
                  <a:lnTo>
                    <a:pt x="448" y="4375"/>
                  </a:lnTo>
                  <a:lnTo>
                    <a:pt x="4672" y="153"/>
                  </a:lnTo>
                  <a:lnTo>
                    <a:pt x="45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7165;p71"/>
            <p:cNvSpPr/>
            <p:nvPr/>
          </p:nvSpPr>
          <p:spPr>
            <a:xfrm>
              <a:off x="3927994" y="2537990"/>
              <a:ext cx="2017099" cy="1888807"/>
            </a:xfrm>
            <a:custGeom>
              <a:avLst/>
              <a:gdLst/>
              <a:ahLst/>
              <a:cxnLst/>
              <a:rect l="l" t="t" r="r" b="b"/>
              <a:pathLst>
                <a:path w="26713" h="25014" extrusionOk="0">
                  <a:moveTo>
                    <a:pt x="25013" y="1"/>
                  </a:moveTo>
                  <a:lnTo>
                    <a:pt x="12234" y="12786"/>
                  </a:lnTo>
                  <a:cubicBezTo>
                    <a:pt x="11175" y="14148"/>
                    <a:pt x="9953" y="15371"/>
                    <a:pt x="8598" y="16422"/>
                  </a:cubicBezTo>
                  <a:lnTo>
                    <a:pt x="0" y="25013"/>
                  </a:lnTo>
                  <a:cubicBezTo>
                    <a:pt x="20" y="25013"/>
                    <a:pt x="42" y="25007"/>
                    <a:pt x="55" y="25007"/>
                  </a:cubicBezTo>
                  <a:cubicBezTo>
                    <a:pt x="153" y="24992"/>
                    <a:pt x="249" y="24978"/>
                    <a:pt x="339" y="24958"/>
                  </a:cubicBezTo>
                  <a:cubicBezTo>
                    <a:pt x="505" y="24930"/>
                    <a:pt x="664" y="24902"/>
                    <a:pt x="830" y="24867"/>
                  </a:cubicBezTo>
                  <a:cubicBezTo>
                    <a:pt x="850" y="24867"/>
                    <a:pt x="871" y="24861"/>
                    <a:pt x="899" y="24854"/>
                  </a:cubicBezTo>
                  <a:lnTo>
                    <a:pt x="913" y="24854"/>
                  </a:lnTo>
                  <a:cubicBezTo>
                    <a:pt x="1506" y="24736"/>
                    <a:pt x="2094" y="24599"/>
                    <a:pt x="2674" y="24439"/>
                  </a:cubicBezTo>
                  <a:lnTo>
                    <a:pt x="2702" y="24481"/>
                  </a:lnTo>
                  <a:lnTo>
                    <a:pt x="20196" y="6987"/>
                  </a:lnTo>
                  <a:cubicBezTo>
                    <a:pt x="20231" y="6863"/>
                    <a:pt x="20265" y="6732"/>
                    <a:pt x="20299" y="6608"/>
                  </a:cubicBezTo>
                  <a:lnTo>
                    <a:pt x="20604" y="6588"/>
                  </a:lnTo>
                  <a:lnTo>
                    <a:pt x="26713" y="470"/>
                  </a:lnTo>
                  <a:lnTo>
                    <a:pt x="25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7166;p71"/>
            <p:cNvSpPr/>
            <p:nvPr/>
          </p:nvSpPr>
          <p:spPr>
            <a:xfrm>
              <a:off x="3154535" y="4098426"/>
              <a:ext cx="511505" cy="505237"/>
            </a:xfrm>
            <a:custGeom>
              <a:avLst/>
              <a:gdLst/>
              <a:ahLst/>
              <a:cxnLst/>
              <a:rect l="l" t="t" r="r" b="b"/>
              <a:pathLst>
                <a:path w="6774" h="6691" extrusionOk="0">
                  <a:moveTo>
                    <a:pt x="4658" y="1"/>
                  </a:moveTo>
                  <a:lnTo>
                    <a:pt x="0" y="4658"/>
                  </a:lnTo>
                  <a:lnTo>
                    <a:pt x="131" y="6690"/>
                  </a:lnTo>
                  <a:lnTo>
                    <a:pt x="6773" y="55"/>
                  </a:lnTo>
                  <a:lnTo>
                    <a:pt x="6773" y="55"/>
                  </a:lnTo>
                  <a:cubicBezTo>
                    <a:pt x="6605" y="59"/>
                    <a:pt x="6436" y="61"/>
                    <a:pt x="6268" y="61"/>
                  </a:cubicBezTo>
                  <a:cubicBezTo>
                    <a:pt x="5755" y="61"/>
                    <a:pt x="5244" y="43"/>
                    <a:pt x="4735" y="7"/>
                  </a:cubicBezTo>
                  <a:cubicBezTo>
                    <a:pt x="4706" y="1"/>
                    <a:pt x="4686" y="1"/>
                    <a:pt x="4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7167;p71"/>
            <p:cNvSpPr/>
            <p:nvPr/>
          </p:nvSpPr>
          <p:spPr>
            <a:xfrm>
              <a:off x="1136350" y="86675"/>
              <a:ext cx="4941903" cy="4941752"/>
            </a:xfrm>
            <a:custGeom>
              <a:avLst/>
              <a:gdLst/>
              <a:ahLst/>
              <a:cxnLst/>
              <a:rect l="l" t="t" r="r" b="b"/>
              <a:pathLst>
                <a:path w="65447" h="65445" extrusionOk="0">
                  <a:moveTo>
                    <a:pt x="32761" y="12552"/>
                  </a:moveTo>
                  <a:cubicBezTo>
                    <a:pt x="33258" y="12552"/>
                    <a:pt x="33764" y="12572"/>
                    <a:pt x="34262" y="12607"/>
                  </a:cubicBezTo>
                  <a:lnTo>
                    <a:pt x="34358" y="12620"/>
                  </a:lnTo>
                  <a:cubicBezTo>
                    <a:pt x="34448" y="12627"/>
                    <a:pt x="34544" y="12635"/>
                    <a:pt x="34642" y="12648"/>
                  </a:cubicBezTo>
                  <a:lnTo>
                    <a:pt x="34862" y="12668"/>
                  </a:lnTo>
                  <a:cubicBezTo>
                    <a:pt x="34967" y="12676"/>
                    <a:pt x="35063" y="12690"/>
                    <a:pt x="35166" y="12696"/>
                  </a:cubicBezTo>
                  <a:lnTo>
                    <a:pt x="35257" y="12709"/>
                  </a:lnTo>
                  <a:cubicBezTo>
                    <a:pt x="38415" y="13118"/>
                    <a:pt x="41477" y="14279"/>
                    <a:pt x="44110" y="16068"/>
                  </a:cubicBezTo>
                  <a:lnTo>
                    <a:pt x="44186" y="16125"/>
                  </a:lnTo>
                  <a:cubicBezTo>
                    <a:pt x="44269" y="16180"/>
                    <a:pt x="44345" y="16234"/>
                    <a:pt x="44422" y="16291"/>
                  </a:cubicBezTo>
                  <a:lnTo>
                    <a:pt x="44601" y="16422"/>
                  </a:lnTo>
                  <a:cubicBezTo>
                    <a:pt x="44684" y="16483"/>
                    <a:pt x="44767" y="16540"/>
                    <a:pt x="44850" y="16601"/>
                  </a:cubicBezTo>
                  <a:lnTo>
                    <a:pt x="44926" y="16664"/>
                  </a:lnTo>
                  <a:cubicBezTo>
                    <a:pt x="47456" y="18591"/>
                    <a:pt x="49529" y="21128"/>
                    <a:pt x="50911" y="23997"/>
                  </a:cubicBezTo>
                  <a:lnTo>
                    <a:pt x="50952" y="24080"/>
                  </a:lnTo>
                  <a:cubicBezTo>
                    <a:pt x="50987" y="24163"/>
                    <a:pt x="51029" y="24246"/>
                    <a:pt x="51063" y="24329"/>
                  </a:cubicBezTo>
                  <a:lnTo>
                    <a:pt x="51153" y="24528"/>
                  </a:lnTo>
                  <a:cubicBezTo>
                    <a:pt x="51194" y="24626"/>
                    <a:pt x="51243" y="24729"/>
                    <a:pt x="51284" y="24827"/>
                  </a:cubicBezTo>
                  <a:lnTo>
                    <a:pt x="51319" y="24916"/>
                  </a:lnTo>
                  <a:cubicBezTo>
                    <a:pt x="52550" y="27846"/>
                    <a:pt x="53074" y="31080"/>
                    <a:pt x="52840" y="34254"/>
                  </a:cubicBezTo>
                  <a:lnTo>
                    <a:pt x="52825" y="34356"/>
                  </a:lnTo>
                  <a:cubicBezTo>
                    <a:pt x="52818" y="34448"/>
                    <a:pt x="52812" y="34537"/>
                    <a:pt x="52805" y="34633"/>
                  </a:cubicBezTo>
                  <a:lnTo>
                    <a:pt x="52777" y="34847"/>
                  </a:lnTo>
                  <a:cubicBezTo>
                    <a:pt x="52770" y="34952"/>
                    <a:pt x="52757" y="35055"/>
                    <a:pt x="52749" y="35159"/>
                  </a:cubicBezTo>
                  <a:lnTo>
                    <a:pt x="52735" y="35262"/>
                  </a:lnTo>
                  <a:cubicBezTo>
                    <a:pt x="52327" y="38414"/>
                    <a:pt x="51166" y="41476"/>
                    <a:pt x="49376" y="44102"/>
                  </a:cubicBezTo>
                  <a:lnTo>
                    <a:pt x="49322" y="44185"/>
                  </a:lnTo>
                  <a:cubicBezTo>
                    <a:pt x="49259" y="44276"/>
                    <a:pt x="49197" y="44365"/>
                    <a:pt x="49134" y="44448"/>
                  </a:cubicBezTo>
                  <a:lnTo>
                    <a:pt x="49003" y="44627"/>
                  </a:lnTo>
                  <a:cubicBezTo>
                    <a:pt x="48948" y="44704"/>
                    <a:pt x="48900" y="44773"/>
                    <a:pt x="48844" y="44841"/>
                  </a:cubicBezTo>
                  <a:lnTo>
                    <a:pt x="48789" y="44924"/>
                  </a:lnTo>
                  <a:cubicBezTo>
                    <a:pt x="46853" y="47454"/>
                    <a:pt x="44317" y="49521"/>
                    <a:pt x="41449" y="50911"/>
                  </a:cubicBezTo>
                  <a:lnTo>
                    <a:pt x="41428" y="50917"/>
                  </a:lnTo>
                  <a:cubicBezTo>
                    <a:pt x="41408" y="50931"/>
                    <a:pt x="41386" y="50937"/>
                    <a:pt x="41366" y="50952"/>
                  </a:cubicBezTo>
                  <a:cubicBezTo>
                    <a:pt x="41270" y="50994"/>
                    <a:pt x="41172" y="51035"/>
                    <a:pt x="41076" y="51083"/>
                  </a:cubicBezTo>
                  <a:lnTo>
                    <a:pt x="40875" y="51173"/>
                  </a:lnTo>
                  <a:cubicBezTo>
                    <a:pt x="40792" y="51208"/>
                    <a:pt x="40709" y="51249"/>
                    <a:pt x="40626" y="51284"/>
                  </a:cubicBezTo>
                  <a:lnTo>
                    <a:pt x="40537" y="51317"/>
                  </a:lnTo>
                  <a:cubicBezTo>
                    <a:pt x="38065" y="52353"/>
                    <a:pt x="35384" y="52889"/>
                    <a:pt x="32706" y="52889"/>
                  </a:cubicBezTo>
                  <a:cubicBezTo>
                    <a:pt x="32201" y="52889"/>
                    <a:pt x="31696" y="52870"/>
                    <a:pt x="31193" y="52832"/>
                  </a:cubicBezTo>
                  <a:lnTo>
                    <a:pt x="31158" y="52832"/>
                  </a:lnTo>
                  <a:cubicBezTo>
                    <a:pt x="31137" y="52832"/>
                    <a:pt x="31117" y="52832"/>
                    <a:pt x="31095" y="52825"/>
                  </a:cubicBezTo>
                  <a:cubicBezTo>
                    <a:pt x="30986" y="52818"/>
                    <a:pt x="30881" y="52803"/>
                    <a:pt x="30778" y="52797"/>
                  </a:cubicBezTo>
                  <a:lnTo>
                    <a:pt x="30549" y="52777"/>
                  </a:lnTo>
                  <a:cubicBezTo>
                    <a:pt x="30467" y="52762"/>
                    <a:pt x="30377" y="52755"/>
                    <a:pt x="30287" y="52749"/>
                  </a:cubicBezTo>
                  <a:lnTo>
                    <a:pt x="30190" y="52735"/>
                  </a:lnTo>
                  <a:cubicBezTo>
                    <a:pt x="27031" y="52327"/>
                    <a:pt x="23969" y="51166"/>
                    <a:pt x="21343" y="49376"/>
                  </a:cubicBezTo>
                  <a:lnTo>
                    <a:pt x="21260" y="49320"/>
                  </a:lnTo>
                  <a:cubicBezTo>
                    <a:pt x="21171" y="49259"/>
                    <a:pt x="21088" y="49196"/>
                    <a:pt x="21005" y="49134"/>
                  </a:cubicBezTo>
                  <a:lnTo>
                    <a:pt x="20826" y="49003"/>
                  </a:lnTo>
                  <a:cubicBezTo>
                    <a:pt x="20750" y="48953"/>
                    <a:pt x="20673" y="48899"/>
                    <a:pt x="20604" y="48844"/>
                  </a:cubicBezTo>
                  <a:lnTo>
                    <a:pt x="20521" y="48781"/>
                  </a:lnTo>
                  <a:cubicBezTo>
                    <a:pt x="17991" y="46853"/>
                    <a:pt x="15924" y="44317"/>
                    <a:pt x="14542" y="41448"/>
                  </a:cubicBezTo>
                  <a:lnTo>
                    <a:pt x="14501" y="41365"/>
                  </a:lnTo>
                  <a:cubicBezTo>
                    <a:pt x="14453" y="41262"/>
                    <a:pt x="14405" y="41166"/>
                    <a:pt x="14363" y="41061"/>
                  </a:cubicBezTo>
                  <a:lnTo>
                    <a:pt x="14274" y="40867"/>
                  </a:lnTo>
                  <a:cubicBezTo>
                    <a:pt x="14239" y="40784"/>
                    <a:pt x="14197" y="40701"/>
                    <a:pt x="14163" y="40626"/>
                  </a:cubicBezTo>
                  <a:lnTo>
                    <a:pt x="14128" y="40535"/>
                  </a:lnTo>
                  <a:cubicBezTo>
                    <a:pt x="12897" y="37591"/>
                    <a:pt x="12373" y="34365"/>
                    <a:pt x="12615" y="31185"/>
                  </a:cubicBezTo>
                  <a:lnTo>
                    <a:pt x="12622" y="31095"/>
                  </a:lnTo>
                  <a:cubicBezTo>
                    <a:pt x="12628" y="30984"/>
                    <a:pt x="12642" y="30873"/>
                    <a:pt x="12648" y="30763"/>
                  </a:cubicBezTo>
                  <a:lnTo>
                    <a:pt x="12670" y="30556"/>
                  </a:lnTo>
                  <a:cubicBezTo>
                    <a:pt x="12683" y="30467"/>
                    <a:pt x="12690" y="30369"/>
                    <a:pt x="12705" y="30279"/>
                  </a:cubicBezTo>
                  <a:lnTo>
                    <a:pt x="12711" y="30190"/>
                  </a:lnTo>
                  <a:cubicBezTo>
                    <a:pt x="13119" y="27031"/>
                    <a:pt x="14280" y="23969"/>
                    <a:pt x="16077" y="21335"/>
                  </a:cubicBezTo>
                  <a:lnTo>
                    <a:pt x="16125" y="21260"/>
                  </a:lnTo>
                  <a:cubicBezTo>
                    <a:pt x="16181" y="21184"/>
                    <a:pt x="16236" y="21108"/>
                    <a:pt x="16291" y="21031"/>
                  </a:cubicBezTo>
                  <a:lnTo>
                    <a:pt x="16409" y="20866"/>
                  </a:lnTo>
                  <a:cubicBezTo>
                    <a:pt x="16472" y="20776"/>
                    <a:pt x="16540" y="20686"/>
                    <a:pt x="16603" y="20597"/>
                  </a:cubicBezTo>
                  <a:lnTo>
                    <a:pt x="16664" y="20521"/>
                  </a:lnTo>
                  <a:cubicBezTo>
                    <a:pt x="18593" y="17991"/>
                    <a:pt x="21129" y="15918"/>
                    <a:pt x="23997" y="14534"/>
                  </a:cubicBezTo>
                  <a:lnTo>
                    <a:pt x="24026" y="14527"/>
                  </a:lnTo>
                  <a:cubicBezTo>
                    <a:pt x="24045" y="14514"/>
                    <a:pt x="24067" y="14508"/>
                    <a:pt x="24080" y="14493"/>
                  </a:cubicBezTo>
                  <a:cubicBezTo>
                    <a:pt x="24170" y="14459"/>
                    <a:pt x="24253" y="14418"/>
                    <a:pt x="24342" y="14377"/>
                  </a:cubicBezTo>
                  <a:lnTo>
                    <a:pt x="24543" y="14285"/>
                  </a:lnTo>
                  <a:cubicBezTo>
                    <a:pt x="24633" y="14244"/>
                    <a:pt x="24731" y="14202"/>
                    <a:pt x="24827" y="14161"/>
                  </a:cubicBezTo>
                  <a:lnTo>
                    <a:pt x="24916" y="14128"/>
                  </a:lnTo>
                  <a:cubicBezTo>
                    <a:pt x="27391" y="13091"/>
                    <a:pt x="30080" y="12552"/>
                    <a:pt x="32761" y="12552"/>
                  </a:cubicBezTo>
                  <a:close/>
                  <a:moveTo>
                    <a:pt x="32772" y="11956"/>
                  </a:moveTo>
                  <a:cubicBezTo>
                    <a:pt x="30005" y="11956"/>
                    <a:pt x="27238" y="12507"/>
                    <a:pt x="24682" y="13574"/>
                  </a:cubicBezTo>
                  <a:lnTo>
                    <a:pt x="24654" y="13589"/>
                  </a:lnTo>
                  <a:cubicBezTo>
                    <a:pt x="24633" y="13595"/>
                    <a:pt x="24613" y="13602"/>
                    <a:pt x="24591" y="13609"/>
                  </a:cubicBezTo>
                  <a:cubicBezTo>
                    <a:pt x="24488" y="13657"/>
                    <a:pt x="24392" y="13698"/>
                    <a:pt x="24294" y="13746"/>
                  </a:cubicBezTo>
                  <a:lnTo>
                    <a:pt x="24094" y="13829"/>
                  </a:lnTo>
                  <a:cubicBezTo>
                    <a:pt x="24004" y="13871"/>
                    <a:pt x="23914" y="13912"/>
                    <a:pt x="23832" y="13954"/>
                  </a:cubicBezTo>
                  <a:cubicBezTo>
                    <a:pt x="23803" y="13968"/>
                    <a:pt x="23783" y="13975"/>
                    <a:pt x="23762" y="13988"/>
                  </a:cubicBezTo>
                  <a:lnTo>
                    <a:pt x="23742" y="13995"/>
                  </a:lnTo>
                  <a:cubicBezTo>
                    <a:pt x="20784" y="15420"/>
                    <a:pt x="18172" y="17548"/>
                    <a:pt x="16188" y="20161"/>
                  </a:cubicBezTo>
                  <a:lnTo>
                    <a:pt x="16125" y="20237"/>
                  </a:lnTo>
                  <a:cubicBezTo>
                    <a:pt x="16057" y="20333"/>
                    <a:pt x="15987" y="20423"/>
                    <a:pt x="15924" y="20514"/>
                  </a:cubicBezTo>
                  <a:lnTo>
                    <a:pt x="15808" y="20680"/>
                  </a:lnTo>
                  <a:cubicBezTo>
                    <a:pt x="15745" y="20763"/>
                    <a:pt x="15690" y="20837"/>
                    <a:pt x="15634" y="20914"/>
                  </a:cubicBezTo>
                  <a:lnTo>
                    <a:pt x="15579" y="20997"/>
                  </a:lnTo>
                  <a:cubicBezTo>
                    <a:pt x="13735" y="23707"/>
                    <a:pt x="12539" y="26865"/>
                    <a:pt x="12117" y="30113"/>
                  </a:cubicBezTo>
                  <a:lnTo>
                    <a:pt x="12109" y="30209"/>
                  </a:lnTo>
                  <a:cubicBezTo>
                    <a:pt x="12096" y="30307"/>
                    <a:pt x="12089" y="30404"/>
                    <a:pt x="12076" y="30500"/>
                  </a:cubicBezTo>
                  <a:lnTo>
                    <a:pt x="12054" y="30700"/>
                  </a:lnTo>
                  <a:cubicBezTo>
                    <a:pt x="12048" y="30812"/>
                    <a:pt x="12034" y="30929"/>
                    <a:pt x="12019" y="31047"/>
                  </a:cubicBezTo>
                  <a:lnTo>
                    <a:pt x="12013" y="31143"/>
                  </a:lnTo>
                  <a:cubicBezTo>
                    <a:pt x="11771" y="34413"/>
                    <a:pt x="12310" y="37737"/>
                    <a:pt x="13575" y="40764"/>
                  </a:cubicBezTo>
                  <a:lnTo>
                    <a:pt x="13617" y="40860"/>
                  </a:lnTo>
                  <a:cubicBezTo>
                    <a:pt x="13652" y="40943"/>
                    <a:pt x="13693" y="41026"/>
                    <a:pt x="13726" y="41116"/>
                  </a:cubicBezTo>
                  <a:lnTo>
                    <a:pt x="13818" y="41303"/>
                  </a:lnTo>
                  <a:cubicBezTo>
                    <a:pt x="13859" y="41406"/>
                    <a:pt x="13907" y="41511"/>
                    <a:pt x="13955" y="41622"/>
                  </a:cubicBezTo>
                  <a:lnTo>
                    <a:pt x="14003" y="41711"/>
                  </a:lnTo>
                  <a:cubicBezTo>
                    <a:pt x="15427" y="44662"/>
                    <a:pt x="17556" y="47275"/>
                    <a:pt x="20162" y="49259"/>
                  </a:cubicBezTo>
                  <a:lnTo>
                    <a:pt x="20245" y="49320"/>
                  </a:lnTo>
                  <a:cubicBezTo>
                    <a:pt x="20320" y="49383"/>
                    <a:pt x="20396" y="49438"/>
                    <a:pt x="20479" y="49493"/>
                  </a:cubicBezTo>
                  <a:lnTo>
                    <a:pt x="20652" y="49617"/>
                  </a:lnTo>
                  <a:cubicBezTo>
                    <a:pt x="20735" y="49680"/>
                    <a:pt x="20826" y="49750"/>
                    <a:pt x="20922" y="49811"/>
                  </a:cubicBezTo>
                  <a:lnTo>
                    <a:pt x="21005" y="49866"/>
                  </a:lnTo>
                  <a:cubicBezTo>
                    <a:pt x="23714" y="51712"/>
                    <a:pt x="26859" y="52908"/>
                    <a:pt x="30115" y="53329"/>
                  </a:cubicBezTo>
                  <a:lnTo>
                    <a:pt x="30218" y="53336"/>
                  </a:lnTo>
                  <a:cubicBezTo>
                    <a:pt x="30307" y="53349"/>
                    <a:pt x="30405" y="53357"/>
                    <a:pt x="30495" y="53371"/>
                  </a:cubicBezTo>
                  <a:lnTo>
                    <a:pt x="30709" y="53391"/>
                  </a:lnTo>
                  <a:cubicBezTo>
                    <a:pt x="30820" y="53406"/>
                    <a:pt x="30929" y="53412"/>
                    <a:pt x="31047" y="53425"/>
                  </a:cubicBezTo>
                  <a:lnTo>
                    <a:pt x="31110" y="53425"/>
                  </a:lnTo>
                  <a:lnTo>
                    <a:pt x="31143" y="53432"/>
                  </a:lnTo>
                  <a:cubicBezTo>
                    <a:pt x="31656" y="53467"/>
                    <a:pt x="32173" y="53489"/>
                    <a:pt x="32686" y="53489"/>
                  </a:cubicBezTo>
                  <a:cubicBezTo>
                    <a:pt x="35449" y="53489"/>
                    <a:pt x="38215" y="52935"/>
                    <a:pt x="40764" y="51871"/>
                  </a:cubicBezTo>
                  <a:lnTo>
                    <a:pt x="40862" y="51830"/>
                  </a:lnTo>
                  <a:cubicBezTo>
                    <a:pt x="40952" y="51795"/>
                    <a:pt x="41035" y="51753"/>
                    <a:pt x="41124" y="51712"/>
                  </a:cubicBezTo>
                  <a:lnTo>
                    <a:pt x="41318" y="51629"/>
                  </a:lnTo>
                  <a:cubicBezTo>
                    <a:pt x="41414" y="51581"/>
                    <a:pt x="41519" y="51539"/>
                    <a:pt x="41622" y="51491"/>
                  </a:cubicBezTo>
                  <a:cubicBezTo>
                    <a:pt x="41643" y="51476"/>
                    <a:pt x="41663" y="51470"/>
                    <a:pt x="41691" y="51457"/>
                  </a:cubicBezTo>
                  <a:lnTo>
                    <a:pt x="41711" y="51442"/>
                  </a:lnTo>
                  <a:cubicBezTo>
                    <a:pt x="44662" y="50025"/>
                    <a:pt x="47275" y="47890"/>
                    <a:pt x="49265" y="45284"/>
                  </a:cubicBezTo>
                  <a:lnTo>
                    <a:pt x="49322" y="45201"/>
                  </a:lnTo>
                  <a:cubicBezTo>
                    <a:pt x="49383" y="45125"/>
                    <a:pt x="49431" y="45049"/>
                    <a:pt x="49488" y="44972"/>
                  </a:cubicBezTo>
                  <a:lnTo>
                    <a:pt x="49612" y="44800"/>
                  </a:lnTo>
                  <a:cubicBezTo>
                    <a:pt x="49680" y="44710"/>
                    <a:pt x="49750" y="44621"/>
                    <a:pt x="49813" y="44525"/>
                  </a:cubicBezTo>
                  <a:lnTo>
                    <a:pt x="49867" y="44442"/>
                  </a:lnTo>
                  <a:cubicBezTo>
                    <a:pt x="51712" y="41738"/>
                    <a:pt x="52908" y="38586"/>
                    <a:pt x="53329" y="35338"/>
                  </a:cubicBezTo>
                  <a:lnTo>
                    <a:pt x="53344" y="35227"/>
                  </a:lnTo>
                  <a:cubicBezTo>
                    <a:pt x="53351" y="35124"/>
                    <a:pt x="53364" y="35013"/>
                    <a:pt x="53379" y="34904"/>
                  </a:cubicBezTo>
                  <a:lnTo>
                    <a:pt x="53399" y="34696"/>
                  </a:lnTo>
                  <a:cubicBezTo>
                    <a:pt x="53406" y="34599"/>
                    <a:pt x="53420" y="34502"/>
                    <a:pt x="53427" y="34406"/>
                  </a:cubicBezTo>
                  <a:lnTo>
                    <a:pt x="53427" y="34336"/>
                  </a:lnTo>
                  <a:lnTo>
                    <a:pt x="53434" y="34302"/>
                  </a:lnTo>
                  <a:cubicBezTo>
                    <a:pt x="53676" y="31032"/>
                    <a:pt x="53137" y="27708"/>
                    <a:pt x="51871" y="24681"/>
                  </a:cubicBezTo>
                  <a:lnTo>
                    <a:pt x="51836" y="24591"/>
                  </a:lnTo>
                  <a:cubicBezTo>
                    <a:pt x="51788" y="24487"/>
                    <a:pt x="51740" y="24384"/>
                    <a:pt x="51699" y="24279"/>
                  </a:cubicBezTo>
                  <a:lnTo>
                    <a:pt x="51609" y="24087"/>
                  </a:lnTo>
                  <a:cubicBezTo>
                    <a:pt x="51568" y="23997"/>
                    <a:pt x="51533" y="23914"/>
                    <a:pt x="51491" y="23831"/>
                  </a:cubicBezTo>
                  <a:lnTo>
                    <a:pt x="51450" y="23734"/>
                  </a:lnTo>
                  <a:cubicBezTo>
                    <a:pt x="50027" y="20783"/>
                    <a:pt x="47897" y="18170"/>
                    <a:pt x="45284" y="16186"/>
                  </a:cubicBezTo>
                  <a:lnTo>
                    <a:pt x="45210" y="16125"/>
                  </a:lnTo>
                  <a:cubicBezTo>
                    <a:pt x="45118" y="16062"/>
                    <a:pt x="45035" y="16000"/>
                    <a:pt x="44946" y="15937"/>
                  </a:cubicBezTo>
                  <a:lnTo>
                    <a:pt x="44773" y="15806"/>
                  </a:lnTo>
                  <a:cubicBezTo>
                    <a:pt x="44690" y="15752"/>
                    <a:pt x="44607" y="15689"/>
                    <a:pt x="44531" y="15634"/>
                  </a:cubicBezTo>
                  <a:cubicBezTo>
                    <a:pt x="44511" y="15621"/>
                    <a:pt x="44496" y="15612"/>
                    <a:pt x="44476" y="15599"/>
                  </a:cubicBezTo>
                  <a:lnTo>
                    <a:pt x="44448" y="15579"/>
                  </a:lnTo>
                  <a:cubicBezTo>
                    <a:pt x="41739" y="13733"/>
                    <a:pt x="38588" y="12537"/>
                    <a:pt x="35332" y="12116"/>
                  </a:cubicBezTo>
                  <a:lnTo>
                    <a:pt x="35235" y="12109"/>
                  </a:lnTo>
                  <a:cubicBezTo>
                    <a:pt x="35133" y="12096"/>
                    <a:pt x="35028" y="12081"/>
                    <a:pt x="34925" y="12074"/>
                  </a:cubicBezTo>
                  <a:lnTo>
                    <a:pt x="34703" y="12054"/>
                  </a:lnTo>
                  <a:cubicBezTo>
                    <a:pt x="34607" y="12039"/>
                    <a:pt x="34502" y="12033"/>
                    <a:pt x="34406" y="12019"/>
                  </a:cubicBezTo>
                  <a:lnTo>
                    <a:pt x="34303" y="12013"/>
                  </a:lnTo>
                  <a:cubicBezTo>
                    <a:pt x="33794" y="11975"/>
                    <a:pt x="33283" y="11956"/>
                    <a:pt x="32772" y="11956"/>
                  </a:cubicBezTo>
                  <a:close/>
                  <a:moveTo>
                    <a:pt x="33640" y="642"/>
                  </a:moveTo>
                  <a:lnTo>
                    <a:pt x="38269" y="1113"/>
                  </a:lnTo>
                  <a:lnTo>
                    <a:pt x="38789" y="8702"/>
                  </a:lnTo>
                  <a:lnTo>
                    <a:pt x="38996" y="8757"/>
                  </a:lnTo>
                  <a:cubicBezTo>
                    <a:pt x="39570" y="8909"/>
                    <a:pt x="40150" y="9082"/>
                    <a:pt x="40709" y="9276"/>
                  </a:cubicBezTo>
                  <a:lnTo>
                    <a:pt x="40792" y="9302"/>
                  </a:lnTo>
                  <a:cubicBezTo>
                    <a:pt x="40917" y="9344"/>
                    <a:pt x="41083" y="9400"/>
                    <a:pt x="41249" y="9462"/>
                  </a:cubicBezTo>
                  <a:cubicBezTo>
                    <a:pt x="41318" y="9490"/>
                    <a:pt x="41380" y="9510"/>
                    <a:pt x="41443" y="9538"/>
                  </a:cubicBezTo>
                  <a:lnTo>
                    <a:pt x="41587" y="9593"/>
                  </a:lnTo>
                  <a:cubicBezTo>
                    <a:pt x="41650" y="9614"/>
                    <a:pt x="41718" y="9641"/>
                    <a:pt x="41788" y="9669"/>
                  </a:cubicBezTo>
                  <a:cubicBezTo>
                    <a:pt x="41919" y="9717"/>
                    <a:pt x="42065" y="9780"/>
                    <a:pt x="42237" y="9848"/>
                  </a:cubicBezTo>
                  <a:lnTo>
                    <a:pt x="42320" y="9883"/>
                  </a:lnTo>
                  <a:cubicBezTo>
                    <a:pt x="42866" y="10112"/>
                    <a:pt x="43412" y="10367"/>
                    <a:pt x="43944" y="10636"/>
                  </a:cubicBezTo>
                  <a:lnTo>
                    <a:pt x="44131" y="10734"/>
                  </a:lnTo>
                  <a:lnTo>
                    <a:pt x="49556" y="5398"/>
                  </a:lnTo>
                  <a:lnTo>
                    <a:pt x="53329" y="8121"/>
                  </a:lnTo>
                  <a:lnTo>
                    <a:pt x="49985" y="14949"/>
                  </a:lnTo>
                  <a:lnTo>
                    <a:pt x="50136" y="15101"/>
                  </a:lnTo>
                  <a:cubicBezTo>
                    <a:pt x="50559" y="15523"/>
                    <a:pt x="50974" y="15959"/>
                    <a:pt x="51367" y="16409"/>
                  </a:cubicBezTo>
                  <a:lnTo>
                    <a:pt x="51422" y="16470"/>
                  </a:lnTo>
                  <a:cubicBezTo>
                    <a:pt x="51546" y="16616"/>
                    <a:pt x="51644" y="16732"/>
                    <a:pt x="51734" y="16843"/>
                  </a:cubicBezTo>
                  <a:cubicBezTo>
                    <a:pt x="51782" y="16898"/>
                    <a:pt x="51823" y="16948"/>
                    <a:pt x="51871" y="17002"/>
                  </a:cubicBezTo>
                  <a:lnTo>
                    <a:pt x="51961" y="17120"/>
                  </a:lnTo>
                  <a:cubicBezTo>
                    <a:pt x="52011" y="17175"/>
                    <a:pt x="52052" y="17230"/>
                    <a:pt x="52100" y="17286"/>
                  </a:cubicBezTo>
                  <a:cubicBezTo>
                    <a:pt x="52190" y="17395"/>
                    <a:pt x="52286" y="17520"/>
                    <a:pt x="52397" y="17672"/>
                  </a:cubicBezTo>
                  <a:lnTo>
                    <a:pt x="52452" y="17742"/>
                  </a:lnTo>
                  <a:cubicBezTo>
                    <a:pt x="52812" y="18212"/>
                    <a:pt x="53157" y="18703"/>
                    <a:pt x="53482" y="19200"/>
                  </a:cubicBezTo>
                  <a:lnTo>
                    <a:pt x="53600" y="19379"/>
                  </a:lnTo>
                  <a:lnTo>
                    <a:pt x="60960" y="17472"/>
                  </a:lnTo>
                  <a:lnTo>
                    <a:pt x="62867" y="21723"/>
                  </a:lnTo>
                  <a:lnTo>
                    <a:pt x="56738" y="25842"/>
                  </a:lnTo>
                  <a:lnTo>
                    <a:pt x="56557" y="25966"/>
                  </a:lnTo>
                  <a:lnTo>
                    <a:pt x="56614" y="26174"/>
                  </a:lnTo>
                  <a:cubicBezTo>
                    <a:pt x="56655" y="26311"/>
                    <a:pt x="56697" y="26457"/>
                    <a:pt x="56730" y="26595"/>
                  </a:cubicBezTo>
                  <a:cubicBezTo>
                    <a:pt x="56828" y="26990"/>
                    <a:pt x="56917" y="27390"/>
                    <a:pt x="57000" y="27784"/>
                  </a:cubicBezTo>
                  <a:cubicBezTo>
                    <a:pt x="57007" y="27804"/>
                    <a:pt x="57007" y="27826"/>
                    <a:pt x="57013" y="27854"/>
                  </a:cubicBezTo>
                  <a:cubicBezTo>
                    <a:pt x="57013" y="27867"/>
                    <a:pt x="57020" y="27887"/>
                    <a:pt x="57028" y="27909"/>
                  </a:cubicBezTo>
                  <a:lnTo>
                    <a:pt x="57042" y="27998"/>
                  </a:lnTo>
                  <a:cubicBezTo>
                    <a:pt x="57076" y="28186"/>
                    <a:pt x="57103" y="28337"/>
                    <a:pt x="57131" y="28476"/>
                  </a:cubicBezTo>
                  <a:cubicBezTo>
                    <a:pt x="57144" y="28544"/>
                    <a:pt x="57153" y="28614"/>
                    <a:pt x="57166" y="28675"/>
                  </a:cubicBezTo>
                  <a:lnTo>
                    <a:pt x="57186" y="28834"/>
                  </a:lnTo>
                  <a:cubicBezTo>
                    <a:pt x="57201" y="28904"/>
                    <a:pt x="57214" y="28974"/>
                    <a:pt x="57221" y="29042"/>
                  </a:cubicBezTo>
                  <a:cubicBezTo>
                    <a:pt x="57242" y="29181"/>
                    <a:pt x="57262" y="29332"/>
                    <a:pt x="57290" y="29526"/>
                  </a:cubicBezTo>
                  <a:lnTo>
                    <a:pt x="57297" y="29609"/>
                  </a:lnTo>
                  <a:cubicBezTo>
                    <a:pt x="57373" y="30196"/>
                    <a:pt x="57428" y="30798"/>
                    <a:pt x="57463" y="31392"/>
                  </a:cubicBezTo>
                  <a:lnTo>
                    <a:pt x="57470" y="31606"/>
                  </a:lnTo>
                  <a:lnTo>
                    <a:pt x="64803" y="33638"/>
                  </a:lnTo>
                  <a:lnTo>
                    <a:pt x="64333" y="38269"/>
                  </a:lnTo>
                  <a:lnTo>
                    <a:pt x="56745" y="38780"/>
                  </a:lnTo>
                  <a:lnTo>
                    <a:pt x="56688" y="38994"/>
                  </a:lnTo>
                  <a:cubicBezTo>
                    <a:pt x="56537" y="39568"/>
                    <a:pt x="56365" y="40142"/>
                    <a:pt x="56177" y="40709"/>
                  </a:cubicBezTo>
                  <a:lnTo>
                    <a:pt x="56149" y="40784"/>
                  </a:lnTo>
                  <a:cubicBezTo>
                    <a:pt x="56081" y="40971"/>
                    <a:pt x="56033" y="41116"/>
                    <a:pt x="55983" y="41249"/>
                  </a:cubicBezTo>
                  <a:cubicBezTo>
                    <a:pt x="55957" y="41310"/>
                    <a:pt x="55935" y="41380"/>
                    <a:pt x="55909" y="41441"/>
                  </a:cubicBezTo>
                  <a:lnTo>
                    <a:pt x="55880" y="41517"/>
                  </a:lnTo>
                  <a:cubicBezTo>
                    <a:pt x="55874" y="41545"/>
                    <a:pt x="55859" y="41572"/>
                    <a:pt x="55846" y="41607"/>
                  </a:cubicBezTo>
                  <a:cubicBezTo>
                    <a:pt x="55832" y="41648"/>
                    <a:pt x="55817" y="41690"/>
                    <a:pt x="55804" y="41731"/>
                  </a:cubicBezTo>
                  <a:lnTo>
                    <a:pt x="55784" y="41779"/>
                  </a:lnTo>
                  <a:cubicBezTo>
                    <a:pt x="55728" y="41919"/>
                    <a:pt x="55673" y="42056"/>
                    <a:pt x="55597" y="42235"/>
                  </a:cubicBezTo>
                  <a:lnTo>
                    <a:pt x="55562" y="42312"/>
                  </a:lnTo>
                  <a:cubicBezTo>
                    <a:pt x="55335" y="42858"/>
                    <a:pt x="55079" y="43405"/>
                    <a:pt x="54809" y="43936"/>
                  </a:cubicBezTo>
                  <a:lnTo>
                    <a:pt x="54713" y="44130"/>
                  </a:lnTo>
                  <a:lnTo>
                    <a:pt x="60047" y="49549"/>
                  </a:lnTo>
                  <a:lnTo>
                    <a:pt x="57325" y="53329"/>
                  </a:lnTo>
                  <a:lnTo>
                    <a:pt x="50496" y="49984"/>
                  </a:lnTo>
                  <a:lnTo>
                    <a:pt x="50343" y="50136"/>
                  </a:lnTo>
                  <a:cubicBezTo>
                    <a:pt x="49922" y="50557"/>
                    <a:pt x="49488" y="50972"/>
                    <a:pt x="49038" y="51359"/>
                  </a:cubicBezTo>
                  <a:lnTo>
                    <a:pt x="48907" y="51476"/>
                  </a:lnTo>
                  <a:cubicBezTo>
                    <a:pt x="48831" y="51546"/>
                    <a:pt x="48754" y="51607"/>
                    <a:pt x="48678" y="51677"/>
                  </a:cubicBezTo>
                  <a:cubicBezTo>
                    <a:pt x="48665" y="51684"/>
                    <a:pt x="48652" y="51690"/>
                    <a:pt x="48643" y="51705"/>
                  </a:cubicBezTo>
                  <a:cubicBezTo>
                    <a:pt x="48630" y="51712"/>
                    <a:pt x="48617" y="51725"/>
                    <a:pt x="48602" y="51732"/>
                  </a:cubicBezTo>
                  <a:cubicBezTo>
                    <a:pt x="48547" y="51782"/>
                    <a:pt x="48492" y="51830"/>
                    <a:pt x="48436" y="51871"/>
                  </a:cubicBezTo>
                  <a:lnTo>
                    <a:pt x="48320" y="51967"/>
                  </a:lnTo>
                  <a:cubicBezTo>
                    <a:pt x="48270" y="52009"/>
                    <a:pt x="48215" y="52057"/>
                    <a:pt x="48161" y="52098"/>
                  </a:cubicBezTo>
                  <a:cubicBezTo>
                    <a:pt x="48049" y="52188"/>
                    <a:pt x="47925" y="52286"/>
                    <a:pt x="47772" y="52395"/>
                  </a:cubicBezTo>
                  <a:cubicBezTo>
                    <a:pt x="47766" y="52404"/>
                    <a:pt x="47753" y="52417"/>
                    <a:pt x="47746" y="52424"/>
                  </a:cubicBezTo>
                  <a:lnTo>
                    <a:pt x="47711" y="52452"/>
                  </a:lnTo>
                  <a:cubicBezTo>
                    <a:pt x="47233" y="52810"/>
                    <a:pt x="46744" y="53157"/>
                    <a:pt x="46246" y="53482"/>
                  </a:cubicBezTo>
                  <a:lnTo>
                    <a:pt x="46066" y="53598"/>
                  </a:lnTo>
                  <a:lnTo>
                    <a:pt x="47973" y="60960"/>
                  </a:lnTo>
                  <a:lnTo>
                    <a:pt x="43723" y="62867"/>
                  </a:lnTo>
                  <a:lnTo>
                    <a:pt x="39487" y="56557"/>
                  </a:lnTo>
                  <a:lnTo>
                    <a:pt x="39280" y="56612"/>
                  </a:lnTo>
                  <a:cubicBezTo>
                    <a:pt x="38706" y="56771"/>
                    <a:pt x="38118" y="56909"/>
                    <a:pt x="37538" y="57020"/>
                  </a:cubicBezTo>
                  <a:lnTo>
                    <a:pt x="37516" y="57027"/>
                  </a:lnTo>
                  <a:cubicBezTo>
                    <a:pt x="37510" y="57027"/>
                    <a:pt x="37496" y="57033"/>
                    <a:pt x="37488" y="57033"/>
                  </a:cubicBezTo>
                  <a:lnTo>
                    <a:pt x="37447" y="57040"/>
                  </a:lnTo>
                  <a:cubicBezTo>
                    <a:pt x="37261" y="57075"/>
                    <a:pt x="37108" y="57103"/>
                    <a:pt x="36971" y="57131"/>
                  </a:cubicBezTo>
                  <a:cubicBezTo>
                    <a:pt x="36901" y="57138"/>
                    <a:pt x="36840" y="57151"/>
                    <a:pt x="36770" y="57164"/>
                  </a:cubicBezTo>
                  <a:lnTo>
                    <a:pt x="36611" y="57186"/>
                  </a:lnTo>
                  <a:cubicBezTo>
                    <a:pt x="36543" y="57199"/>
                    <a:pt x="36473" y="57206"/>
                    <a:pt x="36403" y="57221"/>
                  </a:cubicBezTo>
                  <a:cubicBezTo>
                    <a:pt x="36390" y="57221"/>
                    <a:pt x="36377" y="57227"/>
                    <a:pt x="36355" y="57227"/>
                  </a:cubicBezTo>
                  <a:cubicBezTo>
                    <a:pt x="36342" y="57227"/>
                    <a:pt x="36327" y="57234"/>
                    <a:pt x="36307" y="57234"/>
                  </a:cubicBezTo>
                  <a:cubicBezTo>
                    <a:pt x="36211" y="57247"/>
                    <a:pt x="36106" y="57262"/>
                    <a:pt x="36010" y="57275"/>
                  </a:cubicBezTo>
                  <a:lnTo>
                    <a:pt x="35838" y="57297"/>
                  </a:lnTo>
                  <a:cubicBezTo>
                    <a:pt x="35249" y="57372"/>
                    <a:pt x="34648" y="57428"/>
                    <a:pt x="34054" y="57463"/>
                  </a:cubicBezTo>
                  <a:lnTo>
                    <a:pt x="33839" y="57470"/>
                  </a:lnTo>
                  <a:lnTo>
                    <a:pt x="31807" y="64795"/>
                  </a:lnTo>
                  <a:lnTo>
                    <a:pt x="27177" y="64332"/>
                  </a:lnTo>
                  <a:lnTo>
                    <a:pt x="26665" y="56743"/>
                  </a:lnTo>
                  <a:lnTo>
                    <a:pt x="26457" y="56688"/>
                  </a:lnTo>
                  <a:cubicBezTo>
                    <a:pt x="25877" y="56536"/>
                    <a:pt x="25304" y="56363"/>
                    <a:pt x="24737" y="56169"/>
                  </a:cubicBezTo>
                  <a:lnTo>
                    <a:pt x="24654" y="56143"/>
                  </a:lnTo>
                  <a:cubicBezTo>
                    <a:pt x="24475" y="56080"/>
                    <a:pt x="24329" y="56031"/>
                    <a:pt x="24198" y="55983"/>
                  </a:cubicBezTo>
                  <a:cubicBezTo>
                    <a:pt x="24128" y="55955"/>
                    <a:pt x="24067" y="55935"/>
                    <a:pt x="23997" y="55907"/>
                  </a:cubicBezTo>
                  <a:lnTo>
                    <a:pt x="23860" y="55852"/>
                  </a:lnTo>
                  <a:cubicBezTo>
                    <a:pt x="23797" y="55831"/>
                    <a:pt x="23729" y="55804"/>
                    <a:pt x="23666" y="55776"/>
                  </a:cubicBezTo>
                  <a:cubicBezTo>
                    <a:pt x="23528" y="55728"/>
                    <a:pt x="23389" y="55665"/>
                    <a:pt x="23209" y="55597"/>
                  </a:cubicBezTo>
                  <a:lnTo>
                    <a:pt x="23133" y="55562"/>
                  </a:lnTo>
                  <a:cubicBezTo>
                    <a:pt x="22587" y="55333"/>
                    <a:pt x="22042" y="55078"/>
                    <a:pt x="21509" y="54809"/>
                  </a:cubicBezTo>
                  <a:lnTo>
                    <a:pt x="21315" y="54711"/>
                  </a:lnTo>
                  <a:lnTo>
                    <a:pt x="15898" y="60047"/>
                  </a:lnTo>
                  <a:lnTo>
                    <a:pt x="12117" y="57324"/>
                  </a:lnTo>
                  <a:lnTo>
                    <a:pt x="15461" y="50496"/>
                  </a:lnTo>
                  <a:lnTo>
                    <a:pt x="15310" y="50344"/>
                  </a:lnTo>
                  <a:cubicBezTo>
                    <a:pt x="14887" y="49922"/>
                    <a:pt x="14473" y="49486"/>
                    <a:pt x="14086" y="49036"/>
                  </a:cubicBezTo>
                  <a:lnTo>
                    <a:pt x="14032" y="48975"/>
                  </a:lnTo>
                  <a:cubicBezTo>
                    <a:pt x="13907" y="48829"/>
                    <a:pt x="13803" y="48713"/>
                    <a:pt x="13713" y="48602"/>
                  </a:cubicBezTo>
                  <a:cubicBezTo>
                    <a:pt x="13665" y="48547"/>
                    <a:pt x="13617" y="48491"/>
                    <a:pt x="13575" y="48436"/>
                  </a:cubicBezTo>
                  <a:lnTo>
                    <a:pt x="13486" y="48325"/>
                  </a:lnTo>
                  <a:cubicBezTo>
                    <a:pt x="13436" y="48270"/>
                    <a:pt x="13395" y="48215"/>
                    <a:pt x="13346" y="48159"/>
                  </a:cubicBezTo>
                  <a:cubicBezTo>
                    <a:pt x="13264" y="48049"/>
                    <a:pt x="13167" y="47932"/>
                    <a:pt x="13050" y="47772"/>
                  </a:cubicBezTo>
                  <a:lnTo>
                    <a:pt x="13030" y="47744"/>
                  </a:lnTo>
                  <a:cubicBezTo>
                    <a:pt x="13015" y="47731"/>
                    <a:pt x="13008" y="47718"/>
                    <a:pt x="12995" y="47703"/>
                  </a:cubicBezTo>
                  <a:cubicBezTo>
                    <a:pt x="12635" y="47233"/>
                    <a:pt x="12290" y="46742"/>
                    <a:pt x="11965" y="46245"/>
                  </a:cubicBezTo>
                  <a:lnTo>
                    <a:pt x="11847" y="46059"/>
                  </a:lnTo>
                  <a:lnTo>
                    <a:pt x="4487" y="47973"/>
                  </a:lnTo>
                  <a:lnTo>
                    <a:pt x="2579" y="43722"/>
                  </a:lnTo>
                  <a:lnTo>
                    <a:pt x="8889" y="39485"/>
                  </a:lnTo>
                  <a:lnTo>
                    <a:pt x="8833" y="39278"/>
                  </a:lnTo>
                  <a:cubicBezTo>
                    <a:pt x="8675" y="38697"/>
                    <a:pt x="8536" y="38117"/>
                    <a:pt x="8427" y="37530"/>
                  </a:cubicBezTo>
                  <a:lnTo>
                    <a:pt x="8405" y="37447"/>
                  </a:lnTo>
                  <a:cubicBezTo>
                    <a:pt x="8370" y="37259"/>
                    <a:pt x="8344" y="37108"/>
                    <a:pt x="8315" y="36969"/>
                  </a:cubicBezTo>
                  <a:cubicBezTo>
                    <a:pt x="8309" y="36901"/>
                    <a:pt x="8294" y="36831"/>
                    <a:pt x="8287" y="36762"/>
                  </a:cubicBezTo>
                  <a:lnTo>
                    <a:pt x="8261" y="36617"/>
                  </a:lnTo>
                  <a:cubicBezTo>
                    <a:pt x="8246" y="36548"/>
                    <a:pt x="8239" y="36471"/>
                    <a:pt x="8226" y="36403"/>
                  </a:cubicBezTo>
                  <a:cubicBezTo>
                    <a:pt x="8204" y="36264"/>
                    <a:pt x="8184" y="36106"/>
                    <a:pt x="8156" y="35919"/>
                  </a:cubicBezTo>
                  <a:lnTo>
                    <a:pt x="8150" y="35836"/>
                  </a:lnTo>
                  <a:cubicBezTo>
                    <a:pt x="8073" y="35249"/>
                    <a:pt x="8019" y="34647"/>
                    <a:pt x="7990" y="34053"/>
                  </a:cubicBezTo>
                  <a:lnTo>
                    <a:pt x="7977" y="33839"/>
                  </a:lnTo>
                  <a:lnTo>
                    <a:pt x="650" y="31807"/>
                  </a:lnTo>
                  <a:lnTo>
                    <a:pt x="1120" y="27176"/>
                  </a:lnTo>
                  <a:lnTo>
                    <a:pt x="8702" y="26658"/>
                  </a:lnTo>
                  <a:lnTo>
                    <a:pt x="8758" y="26451"/>
                  </a:lnTo>
                  <a:cubicBezTo>
                    <a:pt x="8909" y="25877"/>
                    <a:pt x="9082" y="25296"/>
                    <a:pt x="9276" y="24736"/>
                  </a:cubicBezTo>
                  <a:lnTo>
                    <a:pt x="9304" y="24661"/>
                  </a:lnTo>
                  <a:cubicBezTo>
                    <a:pt x="9365" y="24480"/>
                    <a:pt x="9414" y="24336"/>
                    <a:pt x="9463" y="24196"/>
                  </a:cubicBezTo>
                  <a:cubicBezTo>
                    <a:pt x="9490" y="24128"/>
                    <a:pt x="9511" y="24065"/>
                    <a:pt x="9538" y="24004"/>
                  </a:cubicBezTo>
                  <a:lnTo>
                    <a:pt x="9594" y="23858"/>
                  </a:lnTo>
                  <a:cubicBezTo>
                    <a:pt x="9614" y="23797"/>
                    <a:pt x="9642" y="23727"/>
                    <a:pt x="9671" y="23657"/>
                  </a:cubicBezTo>
                  <a:cubicBezTo>
                    <a:pt x="9719" y="23533"/>
                    <a:pt x="9774" y="23389"/>
                    <a:pt x="9850" y="23209"/>
                  </a:cubicBezTo>
                  <a:lnTo>
                    <a:pt x="9885" y="23127"/>
                  </a:lnTo>
                  <a:cubicBezTo>
                    <a:pt x="10112" y="22579"/>
                    <a:pt x="10367" y="22033"/>
                    <a:pt x="10638" y="21501"/>
                  </a:cubicBezTo>
                  <a:lnTo>
                    <a:pt x="10734" y="21315"/>
                  </a:lnTo>
                  <a:lnTo>
                    <a:pt x="5399" y="15889"/>
                  </a:lnTo>
                  <a:lnTo>
                    <a:pt x="8121" y="12116"/>
                  </a:lnTo>
                  <a:lnTo>
                    <a:pt x="14951" y="15461"/>
                  </a:lnTo>
                  <a:lnTo>
                    <a:pt x="15103" y="15309"/>
                  </a:lnTo>
                  <a:cubicBezTo>
                    <a:pt x="15524" y="14887"/>
                    <a:pt x="15959" y="14473"/>
                    <a:pt x="16409" y="14078"/>
                  </a:cubicBezTo>
                  <a:lnTo>
                    <a:pt x="16526" y="13975"/>
                  </a:lnTo>
                  <a:cubicBezTo>
                    <a:pt x="16609" y="13905"/>
                    <a:pt x="16686" y="13837"/>
                    <a:pt x="16769" y="13768"/>
                  </a:cubicBezTo>
                  <a:cubicBezTo>
                    <a:pt x="16782" y="13761"/>
                    <a:pt x="16795" y="13746"/>
                    <a:pt x="16803" y="13740"/>
                  </a:cubicBezTo>
                  <a:cubicBezTo>
                    <a:pt x="16817" y="13733"/>
                    <a:pt x="16830" y="13720"/>
                    <a:pt x="16845" y="13713"/>
                  </a:cubicBezTo>
                  <a:cubicBezTo>
                    <a:pt x="16900" y="13663"/>
                    <a:pt x="16948" y="13622"/>
                    <a:pt x="17002" y="13580"/>
                  </a:cubicBezTo>
                  <a:lnTo>
                    <a:pt x="17120" y="13477"/>
                  </a:lnTo>
                  <a:cubicBezTo>
                    <a:pt x="17177" y="13436"/>
                    <a:pt x="17231" y="13395"/>
                    <a:pt x="17286" y="13346"/>
                  </a:cubicBezTo>
                  <a:cubicBezTo>
                    <a:pt x="17397" y="13257"/>
                    <a:pt x="17522" y="13166"/>
                    <a:pt x="17674" y="13050"/>
                  </a:cubicBezTo>
                  <a:lnTo>
                    <a:pt x="17742" y="12993"/>
                  </a:lnTo>
                  <a:cubicBezTo>
                    <a:pt x="17757" y="12980"/>
                    <a:pt x="17777" y="12967"/>
                    <a:pt x="17790" y="12952"/>
                  </a:cubicBezTo>
                  <a:cubicBezTo>
                    <a:pt x="17812" y="12938"/>
                    <a:pt x="17825" y="12925"/>
                    <a:pt x="17847" y="12917"/>
                  </a:cubicBezTo>
                  <a:cubicBezTo>
                    <a:pt x="18164" y="12668"/>
                    <a:pt x="18504" y="12434"/>
                    <a:pt x="18835" y="12205"/>
                  </a:cubicBezTo>
                  <a:cubicBezTo>
                    <a:pt x="18951" y="12129"/>
                    <a:pt x="19076" y="12046"/>
                    <a:pt x="19209" y="11963"/>
                  </a:cubicBezTo>
                  <a:lnTo>
                    <a:pt x="19388" y="11847"/>
                  </a:lnTo>
                  <a:lnTo>
                    <a:pt x="17480" y="4485"/>
                  </a:lnTo>
                  <a:lnTo>
                    <a:pt x="21723" y="2578"/>
                  </a:lnTo>
                  <a:lnTo>
                    <a:pt x="25960" y="8888"/>
                  </a:lnTo>
                  <a:lnTo>
                    <a:pt x="26167" y="8833"/>
                  </a:lnTo>
                  <a:cubicBezTo>
                    <a:pt x="26748" y="8674"/>
                    <a:pt x="27328" y="8536"/>
                    <a:pt x="27917" y="8418"/>
                  </a:cubicBezTo>
                  <a:lnTo>
                    <a:pt x="27930" y="8418"/>
                  </a:lnTo>
                  <a:cubicBezTo>
                    <a:pt x="27944" y="8418"/>
                    <a:pt x="27950" y="8412"/>
                    <a:pt x="27965" y="8412"/>
                  </a:cubicBezTo>
                  <a:lnTo>
                    <a:pt x="28000" y="8405"/>
                  </a:lnTo>
                  <a:cubicBezTo>
                    <a:pt x="28186" y="8370"/>
                    <a:pt x="28338" y="8342"/>
                    <a:pt x="28476" y="8314"/>
                  </a:cubicBezTo>
                  <a:cubicBezTo>
                    <a:pt x="28546" y="8307"/>
                    <a:pt x="28622" y="8294"/>
                    <a:pt x="28690" y="8281"/>
                  </a:cubicBezTo>
                  <a:lnTo>
                    <a:pt x="28829" y="8259"/>
                  </a:lnTo>
                  <a:cubicBezTo>
                    <a:pt x="28904" y="8246"/>
                    <a:pt x="28974" y="8239"/>
                    <a:pt x="29043" y="8224"/>
                  </a:cubicBezTo>
                  <a:cubicBezTo>
                    <a:pt x="29063" y="8224"/>
                    <a:pt x="29078" y="8218"/>
                    <a:pt x="29098" y="8218"/>
                  </a:cubicBezTo>
                  <a:cubicBezTo>
                    <a:pt x="29111" y="8211"/>
                    <a:pt x="29126" y="8211"/>
                    <a:pt x="29140" y="8211"/>
                  </a:cubicBezTo>
                  <a:cubicBezTo>
                    <a:pt x="29244" y="8198"/>
                    <a:pt x="29347" y="8183"/>
                    <a:pt x="29451" y="8169"/>
                  </a:cubicBezTo>
                  <a:lnTo>
                    <a:pt x="29609" y="8148"/>
                  </a:lnTo>
                  <a:cubicBezTo>
                    <a:pt x="30198" y="8073"/>
                    <a:pt x="30798" y="8017"/>
                    <a:pt x="31392" y="7982"/>
                  </a:cubicBezTo>
                  <a:lnTo>
                    <a:pt x="31608" y="7975"/>
                  </a:lnTo>
                  <a:lnTo>
                    <a:pt x="33640" y="642"/>
                  </a:lnTo>
                  <a:close/>
                  <a:moveTo>
                    <a:pt x="33197" y="0"/>
                  </a:moveTo>
                  <a:lnTo>
                    <a:pt x="31152" y="7401"/>
                  </a:lnTo>
                  <a:cubicBezTo>
                    <a:pt x="30613" y="7436"/>
                    <a:pt x="30065" y="7484"/>
                    <a:pt x="29534" y="7554"/>
                  </a:cubicBezTo>
                  <a:lnTo>
                    <a:pt x="29375" y="7576"/>
                  </a:lnTo>
                  <a:cubicBezTo>
                    <a:pt x="29264" y="7589"/>
                    <a:pt x="29161" y="7602"/>
                    <a:pt x="29050" y="7617"/>
                  </a:cubicBezTo>
                  <a:cubicBezTo>
                    <a:pt x="29037" y="7624"/>
                    <a:pt x="29015" y="7624"/>
                    <a:pt x="28995" y="7624"/>
                  </a:cubicBezTo>
                  <a:cubicBezTo>
                    <a:pt x="28980" y="7630"/>
                    <a:pt x="28967" y="7630"/>
                    <a:pt x="28954" y="7630"/>
                  </a:cubicBezTo>
                  <a:cubicBezTo>
                    <a:pt x="28884" y="7644"/>
                    <a:pt x="28808" y="7659"/>
                    <a:pt x="28731" y="7672"/>
                  </a:cubicBezTo>
                  <a:lnTo>
                    <a:pt x="28594" y="7692"/>
                  </a:lnTo>
                  <a:cubicBezTo>
                    <a:pt x="28518" y="7707"/>
                    <a:pt x="28448" y="7713"/>
                    <a:pt x="28373" y="7727"/>
                  </a:cubicBezTo>
                  <a:cubicBezTo>
                    <a:pt x="28227" y="7755"/>
                    <a:pt x="28083" y="7783"/>
                    <a:pt x="27882" y="7816"/>
                  </a:cubicBezTo>
                  <a:lnTo>
                    <a:pt x="27854" y="7824"/>
                  </a:lnTo>
                  <a:cubicBezTo>
                    <a:pt x="27841" y="7824"/>
                    <a:pt x="27826" y="7831"/>
                    <a:pt x="27813" y="7831"/>
                  </a:cubicBezTo>
                  <a:lnTo>
                    <a:pt x="27799" y="7838"/>
                  </a:lnTo>
                  <a:cubicBezTo>
                    <a:pt x="27273" y="7941"/>
                    <a:pt x="26741" y="8058"/>
                    <a:pt x="26223" y="8198"/>
                  </a:cubicBezTo>
                  <a:lnTo>
                    <a:pt x="21937" y="1825"/>
                  </a:lnTo>
                  <a:lnTo>
                    <a:pt x="16775" y="4147"/>
                  </a:lnTo>
                  <a:lnTo>
                    <a:pt x="18696" y="11583"/>
                  </a:lnTo>
                  <a:cubicBezTo>
                    <a:pt x="18635" y="11625"/>
                    <a:pt x="18565" y="11666"/>
                    <a:pt x="18495" y="11714"/>
                  </a:cubicBezTo>
                  <a:cubicBezTo>
                    <a:pt x="18157" y="11943"/>
                    <a:pt x="17819" y="12185"/>
                    <a:pt x="17487" y="12434"/>
                  </a:cubicBezTo>
                  <a:cubicBezTo>
                    <a:pt x="17467" y="12454"/>
                    <a:pt x="17445" y="12469"/>
                    <a:pt x="17425" y="12482"/>
                  </a:cubicBezTo>
                  <a:cubicBezTo>
                    <a:pt x="17410" y="12495"/>
                    <a:pt x="17397" y="12510"/>
                    <a:pt x="17376" y="12524"/>
                  </a:cubicBezTo>
                  <a:lnTo>
                    <a:pt x="17362" y="12530"/>
                  </a:lnTo>
                  <a:cubicBezTo>
                    <a:pt x="17356" y="12537"/>
                    <a:pt x="17342" y="12544"/>
                    <a:pt x="17334" y="12552"/>
                  </a:cubicBezTo>
                  <a:lnTo>
                    <a:pt x="17308" y="12572"/>
                  </a:lnTo>
                  <a:cubicBezTo>
                    <a:pt x="17155" y="12690"/>
                    <a:pt x="17031" y="12786"/>
                    <a:pt x="16913" y="12875"/>
                  </a:cubicBezTo>
                  <a:cubicBezTo>
                    <a:pt x="16858" y="12925"/>
                    <a:pt x="16803" y="12973"/>
                    <a:pt x="16747" y="13015"/>
                  </a:cubicBezTo>
                  <a:lnTo>
                    <a:pt x="16623" y="13111"/>
                  </a:lnTo>
                  <a:cubicBezTo>
                    <a:pt x="16568" y="13159"/>
                    <a:pt x="16513" y="13207"/>
                    <a:pt x="16457" y="13249"/>
                  </a:cubicBezTo>
                  <a:lnTo>
                    <a:pt x="16430" y="13277"/>
                  </a:lnTo>
                  <a:cubicBezTo>
                    <a:pt x="16415" y="13290"/>
                    <a:pt x="16402" y="13298"/>
                    <a:pt x="16380" y="13312"/>
                  </a:cubicBezTo>
                  <a:cubicBezTo>
                    <a:pt x="16297" y="13381"/>
                    <a:pt x="16214" y="13456"/>
                    <a:pt x="16140" y="13526"/>
                  </a:cubicBezTo>
                  <a:lnTo>
                    <a:pt x="16049" y="13602"/>
                  </a:lnTo>
                  <a:cubicBezTo>
                    <a:pt x="16042" y="13609"/>
                    <a:pt x="16029" y="13622"/>
                    <a:pt x="16015" y="13630"/>
                  </a:cubicBezTo>
                  <a:cubicBezTo>
                    <a:pt x="15607" y="13988"/>
                    <a:pt x="15213" y="14355"/>
                    <a:pt x="14833" y="14735"/>
                  </a:cubicBezTo>
                  <a:lnTo>
                    <a:pt x="7936" y="11356"/>
                  </a:lnTo>
                  <a:lnTo>
                    <a:pt x="4625" y="15952"/>
                  </a:lnTo>
                  <a:lnTo>
                    <a:pt x="10009" y="21426"/>
                  </a:lnTo>
                  <a:cubicBezTo>
                    <a:pt x="9767" y="21909"/>
                    <a:pt x="9538" y="22407"/>
                    <a:pt x="9331" y="22898"/>
                  </a:cubicBezTo>
                  <a:cubicBezTo>
                    <a:pt x="9324" y="22911"/>
                    <a:pt x="9317" y="22932"/>
                    <a:pt x="9311" y="22946"/>
                  </a:cubicBezTo>
                  <a:lnTo>
                    <a:pt x="9297" y="22981"/>
                  </a:lnTo>
                  <a:cubicBezTo>
                    <a:pt x="9221" y="23168"/>
                    <a:pt x="9165" y="23306"/>
                    <a:pt x="9110" y="23443"/>
                  </a:cubicBezTo>
                  <a:cubicBezTo>
                    <a:pt x="9082" y="23513"/>
                    <a:pt x="9055" y="23583"/>
                    <a:pt x="9034" y="23651"/>
                  </a:cubicBezTo>
                  <a:lnTo>
                    <a:pt x="8979" y="23790"/>
                  </a:lnTo>
                  <a:cubicBezTo>
                    <a:pt x="8951" y="23858"/>
                    <a:pt x="8931" y="23921"/>
                    <a:pt x="8903" y="23989"/>
                  </a:cubicBezTo>
                  <a:cubicBezTo>
                    <a:pt x="8855" y="24128"/>
                    <a:pt x="8800" y="24279"/>
                    <a:pt x="8737" y="24467"/>
                  </a:cubicBezTo>
                  <a:lnTo>
                    <a:pt x="8709" y="24543"/>
                  </a:lnTo>
                  <a:cubicBezTo>
                    <a:pt x="8536" y="25054"/>
                    <a:pt x="8377" y="25573"/>
                    <a:pt x="8233" y="26091"/>
                  </a:cubicBezTo>
                  <a:lnTo>
                    <a:pt x="574" y="26617"/>
                  </a:lnTo>
                  <a:lnTo>
                    <a:pt x="0" y="32250"/>
                  </a:lnTo>
                  <a:lnTo>
                    <a:pt x="7403" y="34302"/>
                  </a:lnTo>
                  <a:cubicBezTo>
                    <a:pt x="7438" y="34834"/>
                    <a:pt x="7486" y="35380"/>
                    <a:pt x="7556" y="35912"/>
                  </a:cubicBezTo>
                  <a:lnTo>
                    <a:pt x="7569" y="35995"/>
                  </a:lnTo>
                  <a:cubicBezTo>
                    <a:pt x="7589" y="36189"/>
                    <a:pt x="7610" y="36347"/>
                    <a:pt x="7639" y="36493"/>
                  </a:cubicBezTo>
                  <a:cubicBezTo>
                    <a:pt x="7645" y="36569"/>
                    <a:pt x="7659" y="36637"/>
                    <a:pt x="7672" y="36713"/>
                  </a:cubicBezTo>
                  <a:lnTo>
                    <a:pt x="7693" y="36859"/>
                  </a:lnTo>
                  <a:cubicBezTo>
                    <a:pt x="7707" y="36927"/>
                    <a:pt x="7713" y="37004"/>
                    <a:pt x="7728" y="37073"/>
                  </a:cubicBezTo>
                  <a:cubicBezTo>
                    <a:pt x="7755" y="37211"/>
                    <a:pt x="7783" y="37370"/>
                    <a:pt x="7818" y="37564"/>
                  </a:cubicBezTo>
                  <a:lnTo>
                    <a:pt x="7824" y="37599"/>
                  </a:lnTo>
                  <a:cubicBezTo>
                    <a:pt x="7831" y="37619"/>
                    <a:pt x="7831" y="37632"/>
                    <a:pt x="7838" y="37647"/>
                  </a:cubicBezTo>
                  <a:cubicBezTo>
                    <a:pt x="7942" y="38172"/>
                    <a:pt x="8060" y="38704"/>
                    <a:pt x="8204" y="39230"/>
                  </a:cubicBezTo>
                  <a:lnTo>
                    <a:pt x="1825" y="43508"/>
                  </a:lnTo>
                  <a:lnTo>
                    <a:pt x="4147" y="48678"/>
                  </a:lnTo>
                  <a:lnTo>
                    <a:pt x="11585" y="46749"/>
                  </a:lnTo>
                  <a:cubicBezTo>
                    <a:pt x="11882" y="47198"/>
                    <a:pt x="12200" y="47641"/>
                    <a:pt x="12517" y="48069"/>
                  </a:cubicBezTo>
                  <a:cubicBezTo>
                    <a:pt x="12532" y="48083"/>
                    <a:pt x="12545" y="48098"/>
                    <a:pt x="12552" y="48111"/>
                  </a:cubicBezTo>
                  <a:lnTo>
                    <a:pt x="12574" y="48139"/>
                  </a:lnTo>
                  <a:cubicBezTo>
                    <a:pt x="12698" y="48298"/>
                    <a:pt x="12794" y="48414"/>
                    <a:pt x="12884" y="48532"/>
                  </a:cubicBezTo>
                  <a:cubicBezTo>
                    <a:pt x="12925" y="48589"/>
                    <a:pt x="12973" y="48643"/>
                    <a:pt x="13021" y="48705"/>
                  </a:cubicBezTo>
                  <a:lnTo>
                    <a:pt x="13104" y="48809"/>
                  </a:lnTo>
                  <a:cubicBezTo>
                    <a:pt x="13154" y="48871"/>
                    <a:pt x="13202" y="48927"/>
                    <a:pt x="13250" y="48988"/>
                  </a:cubicBezTo>
                  <a:cubicBezTo>
                    <a:pt x="13346" y="49099"/>
                    <a:pt x="13451" y="49224"/>
                    <a:pt x="13575" y="49368"/>
                  </a:cubicBezTo>
                  <a:lnTo>
                    <a:pt x="13637" y="49431"/>
                  </a:lnTo>
                  <a:cubicBezTo>
                    <a:pt x="13990" y="49839"/>
                    <a:pt x="14357" y="50232"/>
                    <a:pt x="14737" y="50612"/>
                  </a:cubicBezTo>
                  <a:lnTo>
                    <a:pt x="11356" y="57511"/>
                  </a:lnTo>
                  <a:lnTo>
                    <a:pt x="15952" y="60829"/>
                  </a:lnTo>
                  <a:lnTo>
                    <a:pt x="21426" y="55438"/>
                  </a:lnTo>
                  <a:cubicBezTo>
                    <a:pt x="21911" y="55680"/>
                    <a:pt x="22408" y="55907"/>
                    <a:pt x="22899" y="56114"/>
                  </a:cubicBezTo>
                  <a:cubicBezTo>
                    <a:pt x="22913" y="56121"/>
                    <a:pt x="22932" y="56128"/>
                    <a:pt x="22947" y="56136"/>
                  </a:cubicBezTo>
                  <a:lnTo>
                    <a:pt x="22982" y="56149"/>
                  </a:lnTo>
                  <a:cubicBezTo>
                    <a:pt x="23161" y="56219"/>
                    <a:pt x="23306" y="56280"/>
                    <a:pt x="23445" y="56335"/>
                  </a:cubicBezTo>
                  <a:cubicBezTo>
                    <a:pt x="23513" y="56363"/>
                    <a:pt x="23583" y="56391"/>
                    <a:pt x="23652" y="56411"/>
                  </a:cubicBezTo>
                  <a:lnTo>
                    <a:pt x="23790" y="56468"/>
                  </a:lnTo>
                  <a:cubicBezTo>
                    <a:pt x="23860" y="56494"/>
                    <a:pt x="23921" y="56516"/>
                    <a:pt x="23991" y="56542"/>
                  </a:cubicBezTo>
                  <a:cubicBezTo>
                    <a:pt x="24128" y="56592"/>
                    <a:pt x="24281" y="56647"/>
                    <a:pt x="24460" y="56708"/>
                  </a:cubicBezTo>
                  <a:lnTo>
                    <a:pt x="24550" y="56736"/>
                  </a:lnTo>
                  <a:cubicBezTo>
                    <a:pt x="25056" y="56909"/>
                    <a:pt x="25573" y="57068"/>
                    <a:pt x="26099" y="57214"/>
                  </a:cubicBezTo>
                  <a:lnTo>
                    <a:pt x="26617" y="64871"/>
                  </a:lnTo>
                  <a:lnTo>
                    <a:pt x="32250" y="65445"/>
                  </a:lnTo>
                  <a:lnTo>
                    <a:pt x="34303" y="58043"/>
                  </a:lnTo>
                  <a:cubicBezTo>
                    <a:pt x="34842" y="58009"/>
                    <a:pt x="35381" y="57961"/>
                    <a:pt x="35912" y="57891"/>
                  </a:cubicBezTo>
                  <a:lnTo>
                    <a:pt x="36086" y="57869"/>
                  </a:lnTo>
                  <a:cubicBezTo>
                    <a:pt x="36189" y="57856"/>
                    <a:pt x="36294" y="57843"/>
                    <a:pt x="36397" y="57828"/>
                  </a:cubicBezTo>
                  <a:cubicBezTo>
                    <a:pt x="36418" y="57821"/>
                    <a:pt x="36438" y="57821"/>
                    <a:pt x="36451" y="57815"/>
                  </a:cubicBezTo>
                  <a:lnTo>
                    <a:pt x="36493" y="57808"/>
                  </a:lnTo>
                  <a:cubicBezTo>
                    <a:pt x="36563" y="57801"/>
                    <a:pt x="36639" y="57786"/>
                    <a:pt x="36708" y="57780"/>
                  </a:cubicBezTo>
                  <a:lnTo>
                    <a:pt x="36866" y="57753"/>
                  </a:lnTo>
                  <a:cubicBezTo>
                    <a:pt x="36936" y="57738"/>
                    <a:pt x="37005" y="57732"/>
                    <a:pt x="37073" y="57718"/>
                  </a:cubicBezTo>
                  <a:cubicBezTo>
                    <a:pt x="37219" y="57690"/>
                    <a:pt x="37372" y="57662"/>
                    <a:pt x="37564" y="57629"/>
                  </a:cubicBezTo>
                  <a:lnTo>
                    <a:pt x="37593" y="57621"/>
                  </a:lnTo>
                  <a:cubicBezTo>
                    <a:pt x="37606" y="57621"/>
                    <a:pt x="37621" y="57614"/>
                    <a:pt x="37634" y="57614"/>
                  </a:cubicBezTo>
                  <a:lnTo>
                    <a:pt x="37647" y="57607"/>
                  </a:lnTo>
                  <a:cubicBezTo>
                    <a:pt x="38173" y="57504"/>
                    <a:pt x="38706" y="57387"/>
                    <a:pt x="39230" y="57247"/>
                  </a:cubicBezTo>
                  <a:lnTo>
                    <a:pt x="43509" y="63620"/>
                  </a:lnTo>
                  <a:lnTo>
                    <a:pt x="48678" y="61298"/>
                  </a:lnTo>
                  <a:lnTo>
                    <a:pt x="46751" y="53862"/>
                  </a:lnTo>
                  <a:cubicBezTo>
                    <a:pt x="47200" y="53565"/>
                    <a:pt x="47641" y="53246"/>
                    <a:pt x="48071" y="52921"/>
                  </a:cubicBezTo>
                  <a:lnTo>
                    <a:pt x="48084" y="52915"/>
                  </a:lnTo>
                  <a:cubicBezTo>
                    <a:pt x="48091" y="52908"/>
                    <a:pt x="48104" y="52901"/>
                    <a:pt x="48112" y="52893"/>
                  </a:cubicBezTo>
                  <a:lnTo>
                    <a:pt x="48139" y="52873"/>
                  </a:lnTo>
                  <a:cubicBezTo>
                    <a:pt x="48292" y="52755"/>
                    <a:pt x="48416" y="52659"/>
                    <a:pt x="48534" y="52561"/>
                  </a:cubicBezTo>
                  <a:cubicBezTo>
                    <a:pt x="48589" y="52520"/>
                    <a:pt x="48643" y="52472"/>
                    <a:pt x="48700" y="52430"/>
                  </a:cubicBezTo>
                  <a:lnTo>
                    <a:pt x="48809" y="52341"/>
                  </a:lnTo>
                  <a:cubicBezTo>
                    <a:pt x="48872" y="52293"/>
                    <a:pt x="48934" y="52244"/>
                    <a:pt x="48990" y="52196"/>
                  </a:cubicBezTo>
                  <a:lnTo>
                    <a:pt x="49016" y="52168"/>
                  </a:lnTo>
                  <a:cubicBezTo>
                    <a:pt x="49031" y="52155"/>
                    <a:pt x="49051" y="52147"/>
                    <a:pt x="49066" y="52133"/>
                  </a:cubicBezTo>
                  <a:cubicBezTo>
                    <a:pt x="49141" y="52064"/>
                    <a:pt x="49224" y="51996"/>
                    <a:pt x="49300" y="51926"/>
                  </a:cubicBezTo>
                  <a:lnTo>
                    <a:pt x="49431" y="51808"/>
                  </a:lnTo>
                  <a:cubicBezTo>
                    <a:pt x="49839" y="51457"/>
                    <a:pt x="50234" y="51090"/>
                    <a:pt x="50620" y="50710"/>
                  </a:cubicBezTo>
                  <a:lnTo>
                    <a:pt x="57511" y="54089"/>
                  </a:lnTo>
                  <a:lnTo>
                    <a:pt x="60829" y="49493"/>
                  </a:lnTo>
                  <a:lnTo>
                    <a:pt x="55438" y="44019"/>
                  </a:lnTo>
                  <a:cubicBezTo>
                    <a:pt x="55680" y="43536"/>
                    <a:pt x="55909" y="43038"/>
                    <a:pt x="56116" y="42547"/>
                  </a:cubicBezTo>
                  <a:cubicBezTo>
                    <a:pt x="56123" y="42534"/>
                    <a:pt x="56129" y="42512"/>
                    <a:pt x="56136" y="42499"/>
                  </a:cubicBezTo>
                  <a:lnTo>
                    <a:pt x="56149" y="42464"/>
                  </a:lnTo>
                  <a:cubicBezTo>
                    <a:pt x="56225" y="42285"/>
                    <a:pt x="56282" y="42139"/>
                    <a:pt x="56337" y="42002"/>
                  </a:cubicBezTo>
                  <a:lnTo>
                    <a:pt x="56356" y="41945"/>
                  </a:lnTo>
                  <a:cubicBezTo>
                    <a:pt x="56378" y="41904"/>
                    <a:pt x="56391" y="41856"/>
                    <a:pt x="56413" y="41814"/>
                  </a:cubicBezTo>
                  <a:cubicBezTo>
                    <a:pt x="56420" y="41788"/>
                    <a:pt x="56433" y="41759"/>
                    <a:pt x="56439" y="41725"/>
                  </a:cubicBezTo>
                  <a:lnTo>
                    <a:pt x="56468" y="41655"/>
                  </a:lnTo>
                  <a:cubicBezTo>
                    <a:pt x="56496" y="41587"/>
                    <a:pt x="56522" y="41524"/>
                    <a:pt x="56544" y="41456"/>
                  </a:cubicBezTo>
                  <a:cubicBezTo>
                    <a:pt x="56592" y="41317"/>
                    <a:pt x="56647" y="41166"/>
                    <a:pt x="56710" y="40985"/>
                  </a:cubicBezTo>
                  <a:lnTo>
                    <a:pt x="56738" y="40902"/>
                  </a:lnTo>
                  <a:cubicBezTo>
                    <a:pt x="56917" y="40391"/>
                    <a:pt x="57070" y="39872"/>
                    <a:pt x="57214" y="39354"/>
                  </a:cubicBezTo>
                  <a:lnTo>
                    <a:pt x="64873" y="38828"/>
                  </a:lnTo>
                  <a:lnTo>
                    <a:pt x="65446" y="33195"/>
                  </a:lnTo>
                  <a:lnTo>
                    <a:pt x="58043" y="31143"/>
                  </a:lnTo>
                  <a:cubicBezTo>
                    <a:pt x="58009" y="30604"/>
                    <a:pt x="57961" y="30065"/>
                    <a:pt x="57891" y="29533"/>
                  </a:cubicBezTo>
                  <a:lnTo>
                    <a:pt x="57884" y="29485"/>
                  </a:lnTo>
                  <a:lnTo>
                    <a:pt x="57884" y="29450"/>
                  </a:lnTo>
                  <a:cubicBezTo>
                    <a:pt x="57858" y="29256"/>
                    <a:pt x="57836" y="29098"/>
                    <a:pt x="57816" y="28952"/>
                  </a:cubicBezTo>
                  <a:cubicBezTo>
                    <a:pt x="57801" y="28882"/>
                    <a:pt x="57788" y="28808"/>
                    <a:pt x="57781" y="28738"/>
                  </a:cubicBezTo>
                  <a:lnTo>
                    <a:pt x="57753" y="28586"/>
                  </a:lnTo>
                  <a:cubicBezTo>
                    <a:pt x="57740" y="28509"/>
                    <a:pt x="57733" y="28441"/>
                    <a:pt x="57718" y="28372"/>
                  </a:cubicBezTo>
                  <a:cubicBezTo>
                    <a:pt x="57692" y="28227"/>
                    <a:pt x="57664" y="28075"/>
                    <a:pt x="57629" y="27881"/>
                  </a:cubicBezTo>
                  <a:lnTo>
                    <a:pt x="57622" y="27846"/>
                  </a:lnTo>
                  <a:cubicBezTo>
                    <a:pt x="57615" y="27826"/>
                    <a:pt x="57615" y="27813"/>
                    <a:pt x="57609" y="27798"/>
                  </a:cubicBezTo>
                  <a:cubicBezTo>
                    <a:pt x="57609" y="27778"/>
                    <a:pt x="57601" y="27756"/>
                    <a:pt x="57601" y="27743"/>
                  </a:cubicBezTo>
                  <a:cubicBezTo>
                    <a:pt x="57594" y="27715"/>
                    <a:pt x="57594" y="27688"/>
                    <a:pt x="57587" y="27660"/>
                  </a:cubicBezTo>
                  <a:cubicBezTo>
                    <a:pt x="57504" y="27258"/>
                    <a:pt x="57408" y="26850"/>
                    <a:pt x="57310" y="26451"/>
                  </a:cubicBezTo>
                  <a:cubicBezTo>
                    <a:pt x="57290" y="26374"/>
                    <a:pt x="57269" y="26298"/>
                    <a:pt x="57249" y="26215"/>
                  </a:cubicBezTo>
                  <a:lnTo>
                    <a:pt x="63622" y="21937"/>
                  </a:lnTo>
                  <a:lnTo>
                    <a:pt x="61300" y="16767"/>
                  </a:lnTo>
                  <a:lnTo>
                    <a:pt x="53862" y="18696"/>
                  </a:lnTo>
                  <a:cubicBezTo>
                    <a:pt x="53565" y="18246"/>
                    <a:pt x="53255" y="17804"/>
                    <a:pt x="52929" y="17376"/>
                  </a:cubicBezTo>
                  <a:lnTo>
                    <a:pt x="52873" y="17306"/>
                  </a:lnTo>
                  <a:cubicBezTo>
                    <a:pt x="52757" y="17155"/>
                    <a:pt x="52659" y="17031"/>
                    <a:pt x="52570" y="16913"/>
                  </a:cubicBezTo>
                  <a:cubicBezTo>
                    <a:pt x="52521" y="16856"/>
                    <a:pt x="52473" y="16802"/>
                    <a:pt x="52425" y="16740"/>
                  </a:cubicBezTo>
                  <a:lnTo>
                    <a:pt x="52334" y="16629"/>
                  </a:lnTo>
                  <a:cubicBezTo>
                    <a:pt x="52286" y="16566"/>
                    <a:pt x="52244" y="16511"/>
                    <a:pt x="52196" y="16457"/>
                  </a:cubicBezTo>
                  <a:cubicBezTo>
                    <a:pt x="52100" y="16345"/>
                    <a:pt x="51996" y="16228"/>
                    <a:pt x="51871" y="16077"/>
                  </a:cubicBezTo>
                  <a:lnTo>
                    <a:pt x="51845" y="16049"/>
                  </a:lnTo>
                  <a:cubicBezTo>
                    <a:pt x="51836" y="16035"/>
                    <a:pt x="51823" y="16027"/>
                    <a:pt x="51816" y="16014"/>
                  </a:cubicBezTo>
                  <a:cubicBezTo>
                    <a:pt x="51463" y="15606"/>
                    <a:pt x="51090" y="15213"/>
                    <a:pt x="50710" y="14824"/>
                  </a:cubicBezTo>
                  <a:lnTo>
                    <a:pt x="54091" y="7934"/>
                  </a:lnTo>
                  <a:lnTo>
                    <a:pt x="49494" y="4616"/>
                  </a:lnTo>
                  <a:lnTo>
                    <a:pt x="44020" y="10007"/>
                  </a:lnTo>
                  <a:cubicBezTo>
                    <a:pt x="43536" y="9765"/>
                    <a:pt x="43045" y="9538"/>
                    <a:pt x="42547" y="9331"/>
                  </a:cubicBezTo>
                  <a:lnTo>
                    <a:pt x="42464" y="9296"/>
                  </a:lnTo>
                  <a:cubicBezTo>
                    <a:pt x="42292" y="9226"/>
                    <a:pt x="42141" y="9165"/>
                    <a:pt x="42002" y="9110"/>
                  </a:cubicBezTo>
                  <a:cubicBezTo>
                    <a:pt x="41934" y="9082"/>
                    <a:pt x="41864" y="9054"/>
                    <a:pt x="41801" y="9034"/>
                  </a:cubicBezTo>
                  <a:lnTo>
                    <a:pt x="41657" y="8977"/>
                  </a:lnTo>
                  <a:cubicBezTo>
                    <a:pt x="41587" y="8951"/>
                    <a:pt x="41526" y="8929"/>
                    <a:pt x="41456" y="8903"/>
                  </a:cubicBezTo>
                  <a:cubicBezTo>
                    <a:pt x="41283" y="8840"/>
                    <a:pt x="41117" y="8778"/>
                    <a:pt x="40986" y="8737"/>
                  </a:cubicBezTo>
                  <a:lnTo>
                    <a:pt x="40952" y="8722"/>
                  </a:lnTo>
                  <a:cubicBezTo>
                    <a:pt x="40930" y="8715"/>
                    <a:pt x="40917" y="8709"/>
                    <a:pt x="40903" y="8709"/>
                  </a:cubicBezTo>
                  <a:cubicBezTo>
                    <a:pt x="40391" y="8536"/>
                    <a:pt x="39873" y="8377"/>
                    <a:pt x="39354" y="8231"/>
                  </a:cubicBezTo>
                  <a:lnTo>
                    <a:pt x="38830" y="574"/>
                  </a:lnTo>
                  <a:lnTo>
                    <a:pt x="331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7168;p71"/>
            <p:cNvSpPr/>
            <p:nvPr/>
          </p:nvSpPr>
          <p:spPr>
            <a:xfrm>
              <a:off x="3567882" y="2881263"/>
              <a:ext cx="772996" cy="713570"/>
            </a:xfrm>
            <a:custGeom>
              <a:avLst/>
              <a:gdLst/>
              <a:ahLst/>
              <a:cxnLst/>
              <a:rect l="l" t="t" r="r" b="b"/>
              <a:pathLst>
                <a:path w="10237" h="9450" extrusionOk="0">
                  <a:moveTo>
                    <a:pt x="4865" y="597"/>
                  </a:moveTo>
                  <a:cubicBezTo>
                    <a:pt x="5356" y="597"/>
                    <a:pt x="5854" y="686"/>
                    <a:pt x="6332" y="866"/>
                  </a:cubicBezTo>
                  <a:cubicBezTo>
                    <a:pt x="7360" y="1260"/>
                    <a:pt x="8176" y="2027"/>
                    <a:pt x="8626" y="3037"/>
                  </a:cubicBezTo>
                  <a:cubicBezTo>
                    <a:pt x="9558" y="5110"/>
                    <a:pt x="8633" y="7557"/>
                    <a:pt x="6559" y="8489"/>
                  </a:cubicBezTo>
                  <a:cubicBezTo>
                    <a:pt x="6012" y="8733"/>
                    <a:pt x="5439" y="8848"/>
                    <a:pt x="4875" y="8848"/>
                  </a:cubicBezTo>
                  <a:cubicBezTo>
                    <a:pt x="3297" y="8848"/>
                    <a:pt x="1789" y="7944"/>
                    <a:pt x="1107" y="6416"/>
                  </a:cubicBezTo>
                  <a:cubicBezTo>
                    <a:pt x="651" y="5414"/>
                    <a:pt x="616" y="4294"/>
                    <a:pt x="1009" y="3264"/>
                  </a:cubicBezTo>
                  <a:cubicBezTo>
                    <a:pt x="1404" y="2227"/>
                    <a:pt x="2170" y="1411"/>
                    <a:pt x="3172" y="963"/>
                  </a:cubicBezTo>
                  <a:cubicBezTo>
                    <a:pt x="3711" y="721"/>
                    <a:pt x="4285" y="597"/>
                    <a:pt x="4865" y="597"/>
                  </a:cubicBezTo>
                  <a:close/>
                  <a:moveTo>
                    <a:pt x="4855" y="0"/>
                  </a:moveTo>
                  <a:cubicBezTo>
                    <a:pt x="4199" y="0"/>
                    <a:pt x="3545" y="139"/>
                    <a:pt x="2931" y="416"/>
                  </a:cubicBezTo>
                  <a:cubicBezTo>
                    <a:pt x="1777" y="935"/>
                    <a:pt x="899" y="1867"/>
                    <a:pt x="450" y="3050"/>
                  </a:cubicBezTo>
                  <a:cubicBezTo>
                    <a:pt x="0" y="4225"/>
                    <a:pt x="42" y="5510"/>
                    <a:pt x="559" y="6665"/>
                  </a:cubicBezTo>
                  <a:cubicBezTo>
                    <a:pt x="1341" y="8406"/>
                    <a:pt x="3069" y="9450"/>
                    <a:pt x="4872" y="9450"/>
                  </a:cubicBezTo>
                  <a:cubicBezTo>
                    <a:pt x="5516" y="9450"/>
                    <a:pt x="6173" y="9312"/>
                    <a:pt x="6801" y="9035"/>
                  </a:cubicBezTo>
                  <a:cubicBezTo>
                    <a:pt x="9178" y="7963"/>
                    <a:pt x="10237" y="5165"/>
                    <a:pt x="9172" y="2788"/>
                  </a:cubicBezTo>
                  <a:cubicBezTo>
                    <a:pt x="8654" y="1640"/>
                    <a:pt x="7720" y="756"/>
                    <a:pt x="6539" y="313"/>
                  </a:cubicBezTo>
                  <a:cubicBezTo>
                    <a:pt x="5993" y="104"/>
                    <a:pt x="5423" y="0"/>
                    <a:pt x="48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7169;p71"/>
            <p:cNvSpPr/>
            <p:nvPr/>
          </p:nvSpPr>
          <p:spPr>
            <a:xfrm>
              <a:off x="2542896" y="2506653"/>
              <a:ext cx="772920" cy="713570"/>
            </a:xfrm>
            <a:custGeom>
              <a:avLst/>
              <a:gdLst/>
              <a:ahLst/>
              <a:cxnLst/>
              <a:rect l="l" t="t" r="r" b="b"/>
              <a:pathLst>
                <a:path w="10236" h="9450" extrusionOk="0">
                  <a:moveTo>
                    <a:pt x="5370" y="601"/>
                  </a:moveTo>
                  <a:cubicBezTo>
                    <a:pt x="6946" y="601"/>
                    <a:pt x="8452" y="1507"/>
                    <a:pt x="9137" y="3035"/>
                  </a:cubicBezTo>
                  <a:cubicBezTo>
                    <a:pt x="9587" y="4037"/>
                    <a:pt x="9622" y="5156"/>
                    <a:pt x="9233" y="6193"/>
                  </a:cubicBezTo>
                  <a:cubicBezTo>
                    <a:pt x="8840" y="7223"/>
                    <a:pt x="8072" y="8039"/>
                    <a:pt x="7064" y="8487"/>
                  </a:cubicBezTo>
                  <a:cubicBezTo>
                    <a:pt x="6523" y="8730"/>
                    <a:pt x="5948" y="8852"/>
                    <a:pt x="5371" y="8852"/>
                  </a:cubicBezTo>
                  <a:cubicBezTo>
                    <a:pt x="4879" y="8852"/>
                    <a:pt x="4386" y="8763"/>
                    <a:pt x="3912" y="8585"/>
                  </a:cubicBezTo>
                  <a:cubicBezTo>
                    <a:pt x="2882" y="8190"/>
                    <a:pt x="2066" y="7424"/>
                    <a:pt x="1610" y="6414"/>
                  </a:cubicBezTo>
                  <a:cubicBezTo>
                    <a:pt x="684" y="4340"/>
                    <a:pt x="1610" y="1894"/>
                    <a:pt x="3683" y="961"/>
                  </a:cubicBezTo>
                  <a:cubicBezTo>
                    <a:pt x="4231" y="719"/>
                    <a:pt x="4803" y="601"/>
                    <a:pt x="5370" y="601"/>
                  </a:cubicBezTo>
                  <a:close/>
                  <a:moveTo>
                    <a:pt x="5374" y="1"/>
                  </a:moveTo>
                  <a:cubicBezTo>
                    <a:pt x="4716" y="1"/>
                    <a:pt x="4059" y="140"/>
                    <a:pt x="3443" y="416"/>
                  </a:cubicBezTo>
                  <a:cubicBezTo>
                    <a:pt x="1064" y="1487"/>
                    <a:pt x="1" y="4286"/>
                    <a:pt x="1071" y="6663"/>
                  </a:cubicBezTo>
                  <a:cubicBezTo>
                    <a:pt x="1583" y="7810"/>
                    <a:pt x="2522" y="8695"/>
                    <a:pt x="3698" y="9137"/>
                  </a:cubicBezTo>
                  <a:cubicBezTo>
                    <a:pt x="4244" y="9345"/>
                    <a:pt x="4811" y="9449"/>
                    <a:pt x="5377" y="9449"/>
                  </a:cubicBezTo>
                  <a:cubicBezTo>
                    <a:pt x="6034" y="9449"/>
                    <a:pt x="6690" y="9310"/>
                    <a:pt x="7313" y="9035"/>
                  </a:cubicBezTo>
                  <a:cubicBezTo>
                    <a:pt x="8460" y="8515"/>
                    <a:pt x="9345" y="7583"/>
                    <a:pt x="9794" y="6401"/>
                  </a:cubicBezTo>
                  <a:cubicBezTo>
                    <a:pt x="10235" y="5226"/>
                    <a:pt x="10202" y="3941"/>
                    <a:pt x="9683" y="2786"/>
                  </a:cubicBezTo>
                  <a:cubicBezTo>
                    <a:pt x="9165" y="1638"/>
                    <a:pt x="8231" y="761"/>
                    <a:pt x="7050" y="311"/>
                  </a:cubicBezTo>
                  <a:cubicBezTo>
                    <a:pt x="6507" y="103"/>
                    <a:pt x="5940" y="1"/>
                    <a:pt x="5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7170;p71"/>
            <p:cNvSpPr/>
            <p:nvPr/>
          </p:nvSpPr>
          <p:spPr>
            <a:xfrm>
              <a:off x="3503094" y="2446320"/>
              <a:ext cx="240726" cy="222150"/>
            </a:xfrm>
            <a:custGeom>
              <a:avLst/>
              <a:gdLst/>
              <a:ahLst/>
              <a:cxnLst/>
              <a:rect l="l" t="t" r="r" b="b"/>
              <a:pathLst>
                <a:path w="3188" h="2942" extrusionOk="0">
                  <a:moveTo>
                    <a:pt x="1674" y="599"/>
                  </a:moveTo>
                  <a:cubicBezTo>
                    <a:pt x="1777" y="599"/>
                    <a:pt x="1882" y="619"/>
                    <a:pt x="1978" y="654"/>
                  </a:cubicBezTo>
                  <a:cubicBezTo>
                    <a:pt x="2199" y="737"/>
                    <a:pt x="2371" y="903"/>
                    <a:pt x="2469" y="1117"/>
                  </a:cubicBezTo>
                  <a:cubicBezTo>
                    <a:pt x="2565" y="1324"/>
                    <a:pt x="2572" y="1566"/>
                    <a:pt x="2489" y="1780"/>
                  </a:cubicBezTo>
                  <a:cubicBezTo>
                    <a:pt x="2406" y="2003"/>
                    <a:pt x="2240" y="2175"/>
                    <a:pt x="2026" y="2271"/>
                  </a:cubicBezTo>
                  <a:cubicBezTo>
                    <a:pt x="1915" y="2319"/>
                    <a:pt x="1795" y="2344"/>
                    <a:pt x="1674" y="2344"/>
                  </a:cubicBezTo>
                  <a:cubicBezTo>
                    <a:pt x="1568" y="2344"/>
                    <a:pt x="1462" y="2325"/>
                    <a:pt x="1363" y="2286"/>
                  </a:cubicBezTo>
                  <a:cubicBezTo>
                    <a:pt x="1142" y="2203"/>
                    <a:pt x="969" y="2044"/>
                    <a:pt x="878" y="1830"/>
                  </a:cubicBezTo>
                  <a:cubicBezTo>
                    <a:pt x="679" y="1394"/>
                    <a:pt x="872" y="876"/>
                    <a:pt x="1314" y="676"/>
                  </a:cubicBezTo>
                  <a:cubicBezTo>
                    <a:pt x="1426" y="627"/>
                    <a:pt x="1550" y="599"/>
                    <a:pt x="1674" y="599"/>
                  </a:cubicBezTo>
                  <a:close/>
                  <a:moveTo>
                    <a:pt x="1667" y="1"/>
                  </a:moveTo>
                  <a:cubicBezTo>
                    <a:pt x="1462" y="1"/>
                    <a:pt x="1258" y="45"/>
                    <a:pt x="1066" y="130"/>
                  </a:cubicBezTo>
                  <a:cubicBezTo>
                    <a:pt x="326" y="468"/>
                    <a:pt x="1" y="1339"/>
                    <a:pt x="333" y="2079"/>
                  </a:cubicBezTo>
                  <a:cubicBezTo>
                    <a:pt x="492" y="2437"/>
                    <a:pt x="782" y="2708"/>
                    <a:pt x="1149" y="2845"/>
                  </a:cubicBezTo>
                  <a:cubicBezTo>
                    <a:pt x="1321" y="2915"/>
                    <a:pt x="1494" y="2941"/>
                    <a:pt x="1674" y="2941"/>
                  </a:cubicBezTo>
                  <a:cubicBezTo>
                    <a:pt x="1874" y="2941"/>
                    <a:pt x="2081" y="2900"/>
                    <a:pt x="2275" y="2810"/>
                  </a:cubicBezTo>
                  <a:cubicBezTo>
                    <a:pt x="2635" y="2651"/>
                    <a:pt x="2904" y="2361"/>
                    <a:pt x="3043" y="1996"/>
                  </a:cubicBezTo>
                  <a:cubicBezTo>
                    <a:pt x="3187" y="1629"/>
                    <a:pt x="3174" y="1228"/>
                    <a:pt x="3015" y="868"/>
                  </a:cubicBezTo>
                  <a:cubicBezTo>
                    <a:pt x="2849" y="510"/>
                    <a:pt x="2559" y="239"/>
                    <a:pt x="2192" y="102"/>
                  </a:cubicBezTo>
                  <a:cubicBezTo>
                    <a:pt x="2022" y="34"/>
                    <a:pt x="1844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7171;p71"/>
            <p:cNvSpPr/>
            <p:nvPr/>
          </p:nvSpPr>
          <p:spPr>
            <a:xfrm>
              <a:off x="3903906" y="1895013"/>
              <a:ext cx="811581" cy="713418"/>
            </a:xfrm>
            <a:custGeom>
              <a:avLst/>
              <a:gdLst/>
              <a:ahLst/>
              <a:cxnLst/>
              <a:rect l="l" t="t" r="r" b="b"/>
              <a:pathLst>
                <a:path w="10748" h="9448" extrusionOk="0">
                  <a:moveTo>
                    <a:pt x="5372" y="602"/>
                  </a:moveTo>
                  <a:cubicBezTo>
                    <a:pt x="6941" y="602"/>
                    <a:pt x="8447" y="1507"/>
                    <a:pt x="9139" y="3035"/>
                  </a:cubicBezTo>
                  <a:cubicBezTo>
                    <a:pt x="10071" y="5109"/>
                    <a:pt x="9139" y="7555"/>
                    <a:pt x="7065" y="8487"/>
                  </a:cubicBezTo>
                  <a:cubicBezTo>
                    <a:pt x="6520" y="8731"/>
                    <a:pt x="5948" y="8846"/>
                    <a:pt x="5385" y="8846"/>
                  </a:cubicBezTo>
                  <a:cubicBezTo>
                    <a:pt x="3809" y="8846"/>
                    <a:pt x="2300" y="7942"/>
                    <a:pt x="1611" y="6414"/>
                  </a:cubicBezTo>
                  <a:cubicBezTo>
                    <a:pt x="679" y="4341"/>
                    <a:pt x="1611" y="1894"/>
                    <a:pt x="3685" y="962"/>
                  </a:cubicBezTo>
                  <a:cubicBezTo>
                    <a:pt x="4231" y="713"/>
                    <a:pt x="4805" y="602"/>
                    <a:pt x="5372" y="602"/>
                  </a:cubicBezTo>
                  <a:close/>
                  <a:moveTo>
                    <a:pt x="5367" y="1"/>
                  </a:moveTo>
                  <a:cubicBezTo>
                    <a:pt x="4720" y="1"/>
                    <a:pt x="4063" y="134"/>
                    <a:pt x="3436" y="414"/>
                  </a:cubicBezTo>
                  <a:cubicBezTo>
                    <a:pt x="1066" y="1486"/>
                    <a:pt x="1" y="4286"/>
                    <a:pt x="1066" y="6656"/>
                  </a:cubicBezTo>
                  <a:cubicBezTo>
                    <a:pt x="1583" y="7811"/>
                    <a:pt x="2517" y="8688"/>
                    <a:pt x="3698" y="9138"/>
                  </a:cubicBezTo>
                  <a:cubicBezTo>
                    <a:pt x="4246" y="9345"/>
                    <a:pt x="4811" y="9448"/>
                    <a:pt x="5378" y="9448"/>
                  </a:cubicBezTo>
                  <a:cubicBezTo>
                    <a:pt x="6035" y="9448"/>
                    <a:pt x="6692" y="9310"/>
                    <a:pt x="7314" y="9027"/>
                  </a:cubicBezTo>
                  <a:cubicBezTo>
                    <a:pt x="9685" y="7962"/>
                    <a:pt x="10748" y="5163"/>
                    <a:pt x="9685" y="2786"/>
                  </a:cubicBezTo>
                  <a:cubicBezTo>
                    <a:pt x="8896" y="1035"/>
                    <a:pt x="7170" y="1"/>
                    <a:pt x="53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7172;p71"/>
            <p:cNvSpPr/>
            <p:nvPr/>
          </p:nvSpPr>
          <p:spPr>
            <a:xfrm>
              <a:off x="2917581" y="1520252"/>
              <a:ext cx="811581" cy="713570"/>
            </a:xfrm>
            <a:custGeom>
              <a:avLst/>
              <a:gdLst/>
              <a:ahLst/>
              <a:cxnLst/>
              <a:rect l="l" t="t" r="r" b="b"/>
              <a:pathLst>
                <a:path w="10748" h="9450" extrusionOk="0">
                  <a:moveTo>
                    <a:pt x="5371" y="602"/>
                  </a:moveTo>
                  <a:cubicBezTo>
                    <a:pt x="5869" y="602"/>
                    <a:pt x="6360" y="691"/>
                    <a:pt x="6836" y="872"/>
                  </a:cubicBezTo>
                  <a:cubicBezTo>
                    <a:pt x="7866" y="1259"/>
                    <a:pt x="8682" y="2033"/>
                    <a:pt x="9138" y="3035"/>
                  </a:cubicBezTo>
                  <a:cubicBezTo>
                    <a:pt x="10070" y="5109"/>
                    <a:pt x="9138" y="7555"/>
                    <a:pt x="7065" y="8487"/>
                  </a:cubicBezTo>
                  <a:cubicBezTo>
                    <a:pt x="6518" y="8734"/>
                    <a:pt x="5946" y="8850"/>
                    <a:pt x="5382" y="8850"/>
                  </a:cubicBezTo>
                  <a:cubicBezTo>
                    <a:pt x="3807" y="8850"/>
                    <a:pt x="2298" y="7941"/>
                    <a:pt x="1611" y="6414"/>
                  </a:cubicBezTo>
                  <a:cubicBezTo>
                    <a:pt x="678" y="4341"/>
                    <a:pt x="1611" y="1894"/>
                    <a:pt x="3684" y="962"/>
                  </a:cubicBezTo>
                  <a:cubicBezTo>
                    <a:pt x="4223" y="719"/>
                    <a:pt x="4797" y="602"/>
                    <a:pt x="5371" y="602"/>
                  </a:cubicBezTo>
                  <a:close/>
                  <a:moveTo>
                    <a:pt x="5372" y="1"/>
                  </a:moveTo>
                  <a:cubicBezTo>
                    <a:pt x="4713" y="1"/>
                    <a:pt x="4056" y="140"/>
                    <a:pt x="3435" y="416"/>
                  </a:cubicBezTo>
                  <a:cubicBezTo>
                    <a:pt x="1065" y="1487"/>
                    <a:pt x="0" y="4286"/>
                    <a:pt x="1065" y="6663"/>
                  </a:cubicBezTo>
                  <a:cubicBezTo>
                    <a:pt x="1853" y="8413"/>
                    <a:pt x="3581" y="9450"/>
                    <a:pt x="5378" y="9450"/>
                  </a:cubicBezTo>
                  <a:cubicBezTo>
                    <a:pt x="6028" y="9450"/>
                    <a:pt x="6683" y="9317"/>
                    <a:pt x="7314" y="9035"/>
                  </a:cubicBezTo>
                  <a:cubicBezTo>
                    <a:pt x="9684" y="7963"/>
                    <a:pt x="10747" y="5163"/>
                    <a:pt x="9684" y="2786"/>
                  </a:cubicBezTo>
                  <a:cubicBezTo>
                    <a:pt x="9165" y="1638"/>
                    <a:pt x="8232" y="761"/>
                    <a:pt x="7050" y="311"/>
                  </a:cubicBezTo>
                  <a:cubicBezTo>
                    <a:pt x="6504" y="104"/>
                    <a:pt x="5937" y="1"/>
                    <a:pt x="5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" name="Google Shape;17173;p71"/>
          <p:cNvSpPr/>
          <p:nvPr/>
        </p:nvSpPr>
        <p:spPr>
          <a:xfrm>
            <a:off x="893803" y="4279170"/>
            <a:ext cx="451800" cy="4518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96" name="Google Shape;17174;p71"/>
          <p:cNvSpPr/>
          <p:nvPr/>
        </p:nvSpPr>
        <p:spPr>
          <a:xfrm>
            <a:off x="1565053" y="4279170"/>
            <a:ext cx="451800" cy="4518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97" name="Google Shape;17175;p71"/>
          <p:cNvSpPr/>
          <p:nvPr/>
        </p:nvSpPr>
        <p:spPr>
          <a:xfrm>
            <a:off x="2236303" y="4279170"/>
            <a:ext cx="451800" cy="4518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98" name="Google Shape;17176;p71"/>
          <p:cNvGrpSpPr/>
          <p:nvPr/>
        </p:nvGrpSpPr>
        <p:grpSpPr>
          <a:xfrm>
            <a:off x="976410" y="4362068"/>
            <a:ext cx="286217" cy="286217"/>
            <a:chOff x="3368074" y="3882537"/>
            <a:chExt cx="215298" cy="215298"/>
          </a:xfrm>
        </p:grpSpPr>
        <p:sp>
          <p:nvSpPr>
            <p:cNvPr id="99" name="Google Shape;17177;p71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0" name="Google Shape;17178;p71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1" name="Google Shape;17179;p71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02" name="Google Shape;17180;p71"/>
          <p:cNvGrpSpPr/>
          <p:nvPr/>
        </p:nvGrpSpPr>
        <p:grpSpPr>
          <a:xfrm>
            <a:off x="1652419" y="4385943"/>
            <a:ext cx="276654" cy="247415"/>
            <a:chOff x="3824739" y="3890112"/>
            <a:chExt cx="208105" cy="186110"/>
          </a:xfrm>
        </p:grpSpPr>
        <p:sp>
          <p:nvSpPr>
            <p:cNvPr id="103" name="Google Shape;17181;p71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4" name="Google Shape;17182;p71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05" name="Google Shape;17183;p71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106" name="Google Shape;17184;p71"/>
          <p:cNvSpPr/>
          <p:nvPr/>
        </p:nvSpPr>
        <p:spPr>
          <a:xfrm>
            <a:off x="2319027" y="4385775"/>
            <a:ext cx="302298" cy="246908"/>
          </a:xfrm>
          <a:custGeom>
            <a:avLst/>
            <a:gdLst/>
            <a:ahLst/>
            <a:cxnLst/>
            <a:rect l="l" t="t" r="r" b="b"/>
            <a:pathLst>
              <a:path w="7144" h="5835" extrusionOk="0">
                <a:moveTo>
                  <a:pt x="4620" y="0"/>
                </a:moveTo>
                <a:cubicBezTo>
                  <a:pt x="3727" y="0"/>
                  <a:pt x="2977" y="691"/>
                  <a:pt x="2905" y="1572"/>
                </a:cubicBezTo>
                <a:cubicBezTo>
                  <a:pt x="2727" y="1548"/>
                  <a:pt x="2358" y="1441"/>
                  <a:pt x="2262" y="1405"/>
                </a:cubicBezTo>
                <a:cubicBezTo>
                  <a:pt x="1643" y="1203"/>
                  <a:pt x="1072" y="810"/>
                  <a:pt x="631" y="322"/>
                </a:cubicBezTo>
                <a:cubicBezTo>
                  <a:pt x="596" y="298"/>
                  <a:pt x="572" y="274"/>
                  <a:pt x="524" y="262"/>
                </a:cubicBezTo>
                <a:cubicBezTo>
                  <a:pt x="517" y="261"/>
                  <a:pt x="509" y="260"/>
                  <a:pt x="501" y="260"/>
                </a:cubicBezTo>
                <a:cubicBezTo>
                  <a:pt x="436" y="260"/>
                  <a:pt x="367" y="304"/>
                  <a:pt x="346" y="357"/>
                </a:cubicBezTo>
                <a:cubicBezTo>
                  <a:pt x="238" y="572"/>
                  <a:pt x="179" y="810"/>
                  <a:pt x="179" y="1048"/>
                </a:cubicBezTo>
                <a:cubicBezTo>
                  <a:pt x="179" y="1393"/>
                  <a:pt x="286" y="1727"/>
                  <a:pt x="476" y="1977"/>
                </a:cubicBezTo>
                <a:cubicBezTo>
                  <a:pt x="466" y="1975"/>
                  <a:pt x="456" y="1974"/>
                  <a:pt x="446" y="1974"/>
                </a:cubicBezTo>
                <a:cubicBezTo>
                  <a:pt x="397" y="1974"/>
                  <a:pt x="349" y="1997"/>
                  <a:pt x="310" y="2036"/>
                </a:cubicBezTo>
                <a:cubicBezTo>
                  <a:pt x="286" y="2060"/>
                  <a:pt x="286" y="2108"/>
                  <a:pt x="274" y="2143"/>
                </a:cubicBezTo>
                <a:lnTo>
                  <a:pt x="274" y="2203"/>
                </a:lnTo>
                <a:cubicBezTo>
                  <a:pt x="274" y="2655"/>
                  <a:pt x="476" y="3072"/>
                  <a:pt x="822" y="3358"/>
                </a:cubicBezTo>
                <a:cubicBezTo>
                  <a:pt x="786" y="3370"/>
                  <a:pt x="774" y="3405"/>
                  <a:pt x="762" y="3417"/>
                </a:cubicBezTo>
                <a:cubicBezTo>
                  <a:pt x="750" y="3465"/>
                  <a:pt x="727" y="3513"/>
                  <a:pt x="750" y="3548"/>
                </a:cubicBezTo>
                <a:cubicBezTo>
                  <a:pt x="893" y="4024"/>
                  <a:pt x="1262" y="4405"/>
                  <a:pt x="1727" y="4548"/>
                </a:cubicBezTo>
                <a:cubicBezTo>
                  <a:pt x="1310" y="4798"/>
                  <a:pt x="834" y="4941"/>
                  <a:pt x="334" y="4941"/>
                </a:cubicBezTo>
                <a:lnTo>
                  <a:pt x="191" y="4941"/>
                </a:lnTo>
                <a:cubicBezTo>
                  <a:pt x="107" y="4941"/>
                  <a:pt x="36" y="5001"/>
                  <a:pt x="12" y="5084"/>
                </a:cubicBezTo>
                <a:cubicBezTo>
                  <a:pt x="0" y="5156"/>
                  <a:pt x="48" y="5239"/>
                  <a:pt x="107" y="5263"/>
                </a:cubicBezTo>
                <a:cubicBezTo>
                  <a:pt x="727" y="5632"/>
                  <a:pt x="1465" y="5834"/>
                  <a:pt x="2191" y="5834"/>
                </a:cubicBezTo>
                <a:cubicBezTo>
                  <a:pt x="3072" y="5834"/>
                  <a:pt x="3905" y="5560"/>
                  <a:pt x="4596" y="5060"/>
                </a:cubicBezTo>
                <a:cubicBezTo>
                  <a:pt x="4691" y="5001"/>
                  <a:pt x="4691" y="4858"/>
                  <a:pt x="4620" y="4786"/>
                </a:cubicBezTo>
                <a:cubicBezTo>
                  <a:pt x="4587" y="4754"/>
                  <a:pt x="4544" y="4735"/>
                  <a:pt x="4499" y="4735"/>
                </a:cubicBezTo>
                <a:cubicBezTo>
                  <a:pt x="4463" y="4735"/>
                  <a:pt x="4426" y="4748"/>
                  <a:pt x="4394" y="4775"/>
                </a:cubicBezTo>
                <a:cubicBezTo>
                  <a:pt x="3763" y="5215"/>
                  <a:pt x="3013" y="5489"/>
                  <a:pt x="2191" y="5489"/>
                </a:cubicBezTo>
                <a:cubicBezTo>
                  <a:pt x="1727" y="5489"/>
                  <a:pt x="1262" y="5394"/>
                  <a:pt x="846" y="5239"/>
                </a:cubicBezTo>
                <a:cubicBezTo>
                  <a:pt x="1369" y="5144"/>
                  <a:pt x="1846" y="4917"/>
                  <a:pt x="2262" y="4584"/>
                </a:cubicBezTo>
                <a:cubicBezTo>
                  <a:pt x="2310" y="4536"/>
                  <a:pt x="2334" y="4477"/>
                  <a:pt x="2322" y="4417"/>
                </a:cubicBezTo>
                <a:cubicBezTo>
                  <a:pt x="2310" y="4346"/>
                  <a:pt x="2239" y="4286"/>
                  <a:pt x="2155" y="4286"/>
                </a:cubicBezTo>
                <a:cubicBezTo>
                  <a:pt x="1739" y="4263"/>
                  <a:pt x="1369" y="4048"/>
                  <a:pt x="1167" y="3691"/>
                </a:cubicBezTo>
                <a:cubicBezTo>
                  <a:pt x="1250" y="3691"/>
                  <a:pt x="1358" y="3667"/>
                  <a:pt x="1441" y="3643"/>
                </a:cubicBezTo>
                <a:cubicBezTo>
                  <a:pt x="1524" y="3632"/>
                  <a:pt x="1584" y="3572"/>
                  <a:pt x="1584" y="3489"/>
                </a:cubicBezTo>
                <a:cubicBezTo>
                  <a:pt x="1596" y="3405"/>
                  <a:pt x="1536" y="3334"/>
                  <a:pt x="1441" y="3298"/>
                </a:cubicBezTo>
                <a:cubicBezTo>
                  <a:pt x="1000" y="3191"/>
                  <a:pt x="667" y="2822"/>
                  <a:pt x="596" y="2381"/>
                </a:cubicBezTo>
                <a:lnTo>
                  <a:pt x="596" y="2381"/>
                </a:lnTo>
                <a:cubicBezTo>
                  <a:pt x="727" y="2405"/>
                  <a:pt x="869" y="2417"/>
                  <a:pt x="1000" y="2417"/>
                </a:cubicBezTo>
                <a:cubicBezTo>
                  <a:pt x="1084" y="2417"/>
                  <a:pt x="1143" y="2358"/>
                  <a:pt x="1167" y="2274"/>
                </a:cubicBezTo>
                <a:cubicBezTo>
                  <a:pt x="1179" y="2203"/>
                  <a:pt x="1131" y="2143"/>
                  <a:pt x="1072" y="2108"/>
                </a:cubicBezTo>
                <a:cubicBezTo>
                  <a:pt x="703" y="1881"/>
                  <a:pt x="476" y="1488"/>
                  <a:pt x="476" y="1048"/>
                </a:cubicBezTo>
                <a:cubicBezTo>
                  <a:pt x="476" y="953"/>
                  <a:pt x="488" y="846"/>
                  <a:pt x="524" y="738"/>
                </a:cubicBezTo>
                <a:cubicBezTo>
                  <a:pt x="965" y="1191"/>
                  <a:pt x="1524" y="1524"/>
                  <a:pt x="2120" y="1727"/>
                </a:cubicBezTo>
                <a:cubicBezTo>
                  <a:pt x="2120" y="1727"/>
                  <a:pt x="2715" y="1905"/>
                  <a:pt x="2929" y="1917"/>
                </a:cubicBezTo>
                <a:lnTo>
                  <a:pt x="3024" y="1917"/>
                </a:lnTo>
                <a:cubicBezTo>
                  <a:pt x="3096" y="1917"/>
                  <a:pt x="3167" y="1869"/>
                  <a:pt x="3191" y="1798"/>
                </a:cubicBezTo>
                <a:cubicBezTo>
                  <a:pt x="3203" y="1786"/>
                  <a:pt x="3203" y="1750"/>
                  <a:pt x="3203" y="1738"/>
                </a:cubicBezTo>
                <a:lnTo>
                  <a:pt x="3203" y="1703"/>
                </a:lnTo>
                <a:cubicBezTo>
                  <a:pt x="3203" y="953"/>
                  <a:pt x="3810" y="334"/>
                  <a:pt x="4572" y="334"/>
                </a:cubicBezTo>
                <a:cubicBezTo>
                  <a:pt x="4941" y="334"/>
                  <a:pt x="5287" y="488"/>
                  <a:pt x="5549" y="750"/>
                </a:cubicBezTo>
                <a:cubicBezTo>
                  <a:pt x="5585" y="787"/>
                  <a:pt x="5621" y="802"/>
                  <a:pt x="5663" y="802"/>
                </a:cubicBezTo>
                <a:cubicBezTo>
                  <a:pt x="5676" y="802"/>
                  <a:pt x="5689" y="801"/>
                  <a:pt x="5703" y="798"/>
                </a:cubicBezTo>
                <a:cubicBezTo>
                  <a:pt x="5882" y="762"/>
                  <a:pt x="6049" y="738"/>
                  <a:pt x="6203" y="679"/>
                </a:cubicBezTo>
                <a:lnTo>
                  <a:pt x="6203" y="679"/>
                </a:lnTo>
                <a:cubicBezTo>
                  <a:pt x="6120" y="762"/>
                  <a:pt x="6013" y="857"/>
                  <a:pt x="5894" y="917"/>
                </a:cubicBezTo>
                <a:cubicBezTo>
                  <a:pt x="5822" y="965"/>
                  <a:pt x="5787" y="1048"/>
                  <a:pt x="5822" y="1143"/>
                </a:cubicBezTo>
                <a:cubicBezTo>
                  <a:pt x="5846" y="1203"/>
                  <a:pt x="5930" y="1250"/>
                  <a:pt x="6001" y="1250"/>
                </a:cubicBezTo>
                <a:cubicBezTo>
                  <a:pt x="6144" y="1227"/>
                  <a:pt x="6287" y="1215"/>
                  <a:pt x="6418" y="1167"/>
                </a:cubicBezTo>
                <a:lnTo>
                  <a:pt x="6418" y="1167"/>
                </a:lnTo>
                <a:cubicBezTo>
                  <a:pt x="6299" y="1286"/>
                  <a:pt x="6168" y="1405"/>
                  <a:pt x="6013" y="1512"/>
                </a:cubicBezTo>
                <a:cubicBezTo>
                  <a:pt x="5965" y="1548"/>
                  <a:pt x="5941" y="1608"/>
                  <a:pt x="5941" y="1655"/>
                </a:cubicBezTo>
                <a:lnTo>
                  <a:pt x="5941" y="1679"/>
                </a:lnTo>
                <a:lnTo>
                  <a:pt x="5941" y="1703"/>
                </a:lnTo>
                <a:lnTo>
                  <a:pt x="5941" y="1727"/>
                </a:lnTo>
                <a:cubicBezTo>
                  <a:pt x="5941" y="2691"/>
                  <a:pt x="5572" y="3572"/>
                  <a:pt x="4977" y="4227"/>
                </a:cubicBezTo>
                <a:cubicBezTo>
                  <a:pt x="4918" y="4298"/>
                  <a:pt x="4918" y="4405"/>
                  <a:pt x="4977" y="4465"/>
                </a:cubicBezTo>
                <a:cubicBezTo>
                  <a:pt x="5011" y="4499"/>
                  <a:pt x="5053" y="4514"/>
                  <a:pt x="5096" y="4514"/>
                </a:cubicBezTo>
                <a:cubicBezTo>
                  <a:pt x="5143" y="4514"/>
                  <a:pt x="5190" y="4496"/>
                  <a:pt x="5227" y="4465"/>
                </a:cubicBezTo>
                <a:cubicBezTo>
                  <a:pt x="5894" y="3715"/>
                  <a:pt x="6263" y="2762"/>
                  <a:pt x="6287" y="1750"/>
                </a:cubicBezTo>
                <a:cubicBezTo>
                  <a:pt x="6596" y="1524"/>
                  <a:pt x="6846" y="1250"/>
                  <a:pt x="7061" y="917"/>
                </a:cubicBezTo>
                <a:cubicBezTo>
                  <a:pt x="7144" y="857"/>
                  <a:pt x="7132" y="750"/>
                  <a:pt x="7061" y="715"/>
                </a:cubicBezTo>
                <a:cubicBezTo>
                  <a:pt x="7029" y="683"/>
                  <a:pt x="6987" y="667"/>
                  <a:pt x="6937" y="667"/>
                </a:cubicBezTo>
                <a:cubicBezTo>
                  <a:pt x="6912" y="667"/>
                  <a:pt x="6886" y="671"/>
                  <a:pt x="6858" y="679"/>
                </a:cubicBezTo>
                <a:cubicBezTo>
                  <a:pt x="6775" y="726"/>
                  <a:pt x="6680" y="750"/>
                  <a:pt x="6596" y="786"/>
                </a:cubicBezTo>
                <a:cubicBezTo>
                  <a:pt x="6680" y="667"/>
                  <a:pt x="6763" y="512"/>
                  <a:pt x="6823" y="369"/>
                </a:cubicBezTo>
                <a:cubicBezTo>
                  <a:pt x="6834" y="310"/>
                  <a:pt x="6834" y="238"/>
                  <a:pt x="6787" y="191"/>
                </a:cubicBezTo>
                <a:cubicBezTo>
                  <a:pt x="6750" y="153"/>
                  <a:pt x="6703" y="135"/>
                  <a:pt x="6659" y="135"/>
                </a:cubicBezTo>
                <a:cubicBezTo>
                  <a:pt x="6632" y="135"/>
                  <a:pt x="6607" y="142"/>
                  <a:pt x="6584" y="155"/>
                </a:cubicBezTo>
                <a:cubicBezTo>
                  <a:pt x="6322" y="310"/>
                  <a:pt x="6061" y="393"/>
                  <a:pt x="5775" y="441"/>
                </a:cubicBezTo>
                <a:cubicBezTo>
                  <a:pt x="5465" y="143"/>
                  <a:pt x="5048" y="0"/>
                  <a:pt x="462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89" name="Google Shape;17189;p72"/>
          <p:cNvGrpSpPr/>
          <p:nvPr/>
        </p:nvGrpSpPr>
        <p:grpSpPr>
          <a:xfrm>
            <a:off x="1199593" y="1363059"/>
            <a:ext cx="414362" cy="414362"/>
            <a:chOff x="238125" y="1238025"/>
            <a:chExt cx="438850" cy="438850"/>
          </a:xfrm>
        </p:grpSpPr>
        <p:sp>
          <p:nvSpPr>
            <p:cNvPr id="17190" name="Google Shape;17190;p72"/>
            <p:cNvSpPr/>
            <p:nvPr/>
          </p:nvSpPr>
          <p:spPr>
            <a:xfrm>
              <a:off x="238125" y="1238025"/>
              <a:ext cx="438850" cy="438850"/>
            </a:xfrm>
            <a:custGeom>
              <a:avLst/>
              <a:gdLst/>
              <a:ahLst/>
              <a:cxnLst/>
              <a:rect l="l" t="t" r="r" b="b"/>
              <a:pathLst>
                <a:path w="17554" h="17554" extrusionOk="0">
                  <a:moveTo>
                    <a:pt x="9887" y="517"/>
                  </a:moveTo>
                  <a:lnTo>
                    <a:pt x="10454" y="1933"/>
                  </a:lnTo>
                  <a:cubicBezTo>
                    <a:pt x="10490" y="2002"/>
                    <a:pt x="10550" y="2063"/>
                    <a:pt x="10630" y="2082"/>
                  </a:cubicBezTo>
                  <a:cubicBezTo>
                    <a:pt x="11171" y="2239"/>
                    <a:pt x="11704" y="2457"/>
                    <a:pt x="12204" y="2736"/>
                  </a:cubicBezTo>
                  <a:cubicBezTo>
                    <a:pt x="12242" y="2761"/>
                    <a:pt x="12284" y="2772"/>
                    <a:pt x="12327" y="2772"/>
                  </a:cubicBezTo>
                  <a:cubicBezTo>
                    <a:pt x="12361" y="2772"/>
                    <a:pt x="12396" y="2765"/>
                    <a:pt x="12430" y="2753"/>
                  </a:cubicBezTo>
                  <a:lnTo>
                    <a:pt x="13838" y="2151"/>
                  </a:lnTo>
                  <a:lnTo>
                    <a:pt x="15411" y="3716"/>
                  </a:lnTo>
                  <a:lnTo>
                    <a:pt x="14807" y="5124"/>
                  </a:lnTo>
                  <a:cubicBezTo>
                    <a:pt x="14773" y="5201"/>
                    <a:pt x="14773" y="5281"/>
                    <a:pt x="14818" y="5350"/>
                  </a:cubicBezTo>
                  <a:cubicBezTo>
                    <a:pt x="15097" y="5847"/>
                    <a:pt x="15315" y="6382"/>
                    <a:pt x="15472" y="6924"/>
                  </a:cubicBezTo>
                  <a:cubicBezTo>
                    <a:pt x="15489" y="7001"/>
                    <a:pt x="15552" y="7064"/>
                    <a:pt x="15621" y="7098"/>
                  </a:cubicBezTo>
                  <a:lnTo>
                    <a:pt x="17037" y="7666"/>
                  </a:lnTo>
                  <a:lnTo>
                    <a:pt x="17037" y="9886"/>
                  </a:lnTo>
                  <a:lnTo>
                    <a:pt x="15621" y="10454"/>
                  </a:lnTo>
                  <a:cubicBezTo>
                    <a:pt x="15552" y="10482"/>
                    <a:pt x="15489" y="10551"/>
                    <a:pt x="15472" y="10620"/>
                  </a:cubicBezTo>
                  <a:cubicBezTo>
                    <a:pt x="15315" y="11172"/>
                    <a:pt x="15097" y="11705"/>
                    <a:pt x="14818" y="12194"/>
                  </a:cubicBezTo>
                  <a:cubicBezTo>
                    <a:pt x="14782" y="12265"/>
                    <a:pt x="14773" y="12351"/>
                    <a:pt x="14807" y="12431"/>
                  </a:cubicBezTo>
                  <a:lnTo>
                    <a:pt x="15411" y="13830"/>
                  </a:lnTo>
                  <a:lnTo>
                    <a:pt x="13838" y="15403"/>
                  </a:lnTo>
                  <a:lnTo>
                    <a:pt x="12430" y="14799"/>
                  </a:lnTo>
                  <a:cubicBezTo>
                    <a:pt x="12396" y="14788"/>
                    <a:pt x="12362" y="14782"/>
                    <a:pt x="12328" y="14782"/>
                  </a:cubicBezTo>
                  <a:cubicBezTo>
                    <a:pt x="12285" y="14782"/>
                    <a:pt x="12243" y="14792"/>
                    <a:pt x="12204" y="14816"/>
                  </a:cubicBezTo>
                  <a:cubicBezTo>
                    <a:pt x="11704" y="15097"/>
                    <a:pt x="11171" y="15315"/>
                    <a:pt x="10630" y="15473"/>
                  </a:cubicBezTo>
                  <a:cubicBezTo>
                    <a:pt x="10550" y="15489"/>
                    <a:pt x="10490" y="15542"/>
                    <a:pt x="10454" y="15622"/>
                  </a:cubicBezTo>
                  <a:lnTo>
                    <a:pt x="9887" y="17038"/>
                  </a:lnTo>
                  <a:lnTo>
                    <a:pt x="7666" y="17038"/>
                  </a:lnTo>
                  <a:lnTo>
                    <a:pt x="7097" y="15622"/>
                  </a:lnTo>
                  <a:cubicBezTo>
                    <a:pt x="7072" y="15542"/>
                    <a:pt x="7003" y="15489"/>
                    <a:pt x="6931" y="15473"/>
                  </a:cubicBezTo>
                  <a:cubicBezTo>
                    <a:pt x="6382" y="15315"/>
                    <a:pt x="5849" y="15097"/>
                    <a:pt x="5358" y="14816"/>
                  </a:cubicBezTo>
                  <a:cubicBezTo>
                    <a:pt x="5319" y="14792"/>
                    <a:pt x="5274" y="14782"/>
                    <a:pt x="5228" y="14782"/>
                  </a:cubicBezTo>
                  <a:cubicBezTo>
                    <a:pt x="5193" y="14782"/>
                    <a:pt x="5157" y="14788"/>
                    <a:pt x="5123" y="14799"/>
                  </a:cubicBezTo>
                  <a:lnTo>
                    <a:pt x="3724" y="15403"/>
                  </a:lnTo>
                  <a:lnTo>
                    <a:pt x="2150" y="13830"/>
                  </a:lnTo>
                  <a:lnTo>
                    <a:pt x="2755" y="12431"/>
                  </a:lnTo>
                  <a:cubicBezTo>
                    <a:pt x="2780" y="12351"/>
                    <a:pt x="2780" y="12265"/>
                    <a:pt x="2736" y="12194"/>
                  </a:cubicBezTo>
                  <a:cubicBezTo>
                    <a:pt x="2457" y="11705"/>
                    <a:pt x="2238" y="11172"/>
                    <a:pt x="2081" y="10620"/>
                  </a:cubicBezTo>
                  <a:cubicBezTo>
                    <a:pt x="2062" y="10551"/>
                    <a:pt x="2010" y="10482"/>
                    <a:pt x="1932" y="10454"/>
                  </a:cubicBezTo>
                  <a:lnTo>
                    <a:pt x="516" y="9886"/>
                  </a:lnTo>
                  <a:lnTo>
                    <a:pt x="516" y="7666"/>
                  </a:lnTo>
                  <a:lnTo>
                    <a:pt x="1932" y="7098"/>
                  </a:lnTo>
                  <a:cubicBezTo>
                    <a:pt x="2010" y="7064"/>
                    <a:pt x="2062" y="7001"/>
                    <a:pt x="2090" y="6924"/>
                  </a:cubicBezTo>
                  <a:cubicBezTo>
                    <a:pt x="2238" y="6382"/>
                    <a:pt x="2457" y="5847"/>
                    <a:pt x="2736" y="5350"/>
                  </a:cubicBezTo>
                  <a:cubicBezTo>
                    <a:pt x="2780" y="5281"/>
                    <a:pt x="2780" y="5201"/>
                    <a:pt x="2755" y="5124"/>
                  </a:cubicBezTo>
                  <a:lnTo>
                    <a:pt x="2150" y="3716"/>
                  </a:lnTo>
                  <a:lnTo>
                    <a:pt x="3724" y="2151"/>
                  </a:lnTo>
                  <a:lnTo>
                    <a:pt x="5131" y="2753"/>
                  </a:lnTo>
                  <a:cubicBezTo>
                    <a:pt x="5162" y="2765"/>
                    <a:pt x="5196" y="2772"/>
                    <a:pt x="5231" y="2772"/>
                  </a:cubicBezTo>
                  <a:cubicBezTo>
                    <a:pt x="5275" y="2772"/>
                    <a:pt x="5319" y="2761"/>
                    <a:pt x="5358" y="2736"/>
                  </a:cubicBezTo>
                  <a:cubicBezTo>
                    <a:pt x="5849" y="2457"/>
                    <a:pt x="6382" y="2239"/>
                    <a:pt x="6931" y="2082"/>
                  </a:cubicBezTo>
                  <a:cubicBezTo>
                    <a:pt x="7003" y="2063"/>
                    <a:pt x="7072" y="2002"/>
                    <a:pt x="7097" y="1933"/>
                  </a:cubicBezTo>
                  <a:lnTo>
                    <a:pt x="7666" y="517"/>
                  </a:lnTo>
                  <a:close/>
                  <a:moveTo>
                    <a:pt x="7492" y="1"/>
                  </a:moveTo>
                  <a:cubicBezTo>
                    <a:pt x="7387" y="1"/>
                    <a:pt x="7290" y="61"/>
                    <a:pt x="7255" y="158"/>
                  </a:cubicBezTo>
                  <a:lnTo>
                    <a:pt x="6669" y="1626"/>
                  </a:lnTo>
                  <a:cubicBezTo>
                    <a:pt x="6164" y="1775"/>
                    <a:pt x="5673" y="1977"/>
                    <a:pt x="5209" y="2229"/>
                  </a:cubicBezTo>
                  <a:lnTo>
                    <a:pt x="3768" y="1610"/>
                  </a:lnTo>
                  <a:cubicBezTo>
                    <a:pt x="3730" y="1594"/>
                    <a:pt x="3692" y="1586"/>
                    <a:pt x="3656" y="1586"/>
                  </a:cubicBezTo>
                  <a:cubicBezTo>
                    <a:pt x="3591" y="1586"/>
                    <a:pt x="3529" y="1611"/>
                    <a:pt x="3478" y="1662"/>
                  </a:cubicBezTo>
                  <a:lnTo>
                    <a:pt x="1662" y="3479"/>
                  </a:lnTo>
                  <a:cubicBezTo>
                    <a:pt x="1590" y="3550"/>
                    <a:pt x="1565" y="3664"/>
                    <a:pt x="1609" y="3760"/>
                  </a:cubicBezTo>
                  <a:lnTo>
                    <a:pt x="2230" y="5210"/>
                  </a:lnTo>
                  <a:cubicBezTo>
                    <a:pt x="1976" y="5673"/>
                    <a:pt x="1775" y="6162"/>
                    <a:pt x="1626" y="6670"/>
                  </a:cubicBezTo>
                  <a:lnTo>
                    <a:pt x="157" y="7255"/>
                  </a:lnTo>
                  <a:cubicBezTo>
                    <a:pt x="61" y="7291"/>
                    <a:pt x="0" y="7387"/>
                    <a:pt x="0" y="7492"/>
                  </a:cubicBezTo>
                  <a:lnTo>
                    <a:pt x="0" y="10062"/>
                  </a:lnTo>
                  <a:cubicBezTo>
                    <a:pt x="0" y="10167"/>
                    <a:pt x="61" y="10264"/>
                    <a:pt x="157" y="10297"/>
                  </a:cubicBezTo>
                  <a:lnTo>
                    <a:pt x="1626" y="10882"/>
                  </a:lnTo>
                  <a:cubicBezTo>
                    <a:pt x="1775" y="11390"/>
                    <a:pt x="1976" y="11879"/>
                    <a:pt x="2230" y="12343"/>
                  </a:cubicBezTo>
                  <a:lnTo>
                    <a:pt x="1609" y="13794"/>
                  </a:lnTo>
                  <a:cubicBezTo>
                    <a:pt x="1565" y="13891"/>
                    <a:pt x="1590" y="13996"/>
                    <a:pt x="1662" y="14073"/>
                  </a:cubicBezTo>
                  <a:lnTo>
                    <a:pt x="3478" y="15892"/>
                  </a:lnTo>
                  <a:cubicBezTo>
                    <a:pt x="3532" y="15938"/>
                    <a:pt x="3596" y="15966"/>
                    <a:pt x="3664" y="15966"/>
                  </a:cubicBezTo>
                  <a:cubicBezTo>
                    <a:pt x="3698" y="15966"/>
                    <a:pt x="3733" y="15959"/>
                    <a:pt x="3768" y="15945"/>
                  </a:cubicBezTo>
                  <a:lnTo>
                    <a:pt x="5209" y="15324"/>
                  </a:lnTo>
                  <a:cubicBezTo>
                    <a:pt x="5673" y="15578"/>
                    <a:pt x="6164" y="15779"/>
                    <a:pt x="6669" y="15928"/>
                  </a:cubicBezTo>
                  <a:lnTo>
                    <a:pt x="7255" y="17396"/>
                  </a:lnTo>
                  <a:cubicBezTo>
                    <a:pt x="7290" y="17491"/>
                    <a:pt x="7387" y="17554"/>
                    <a:pt x="7492" y="17554"/>
                  </a:cubicBezTo>
                  <a:lnTo>
                    <a:pt x="10062" y="17554"/>
                  </a:lnTo>
                  <a:cubicBezTo>
                    <a:pt x="10166" y="17554"/>
                    <a:pt x="10263" y="17491"/>
                    <a:pt x="10307" y="17396"/>
                  </a:cubicBezTo>
                  <a:lnTo>
                    <a:pt x="10884" y="15928"/>
                  </a:lnTo>
                  <a:cubicBezTo>
                    <a:pt x="11390" y="15779"/>
                    <a:pt x="11880" y="15578"/>
                    <a:pt x="12342" y="15324"/>
                  </a:cubicBezTo>
                  <a:lnTo>
                    <a:pt x="13794" y="15945"/>
                  </a:lnTo>
                  <a:cubicBezTo>
                    <a:pt x="13826" y="15959"/>
                    <a:pt x="13860" y="15966"/>
                    <a:pt x="13893" y="15966"/>
                  </a:cubicBezTo>
                  <a:cubicBezTo>
                    <a:pt x="13961" y="15966"/>
                    <a:pt x="14026" y="15938"/>
                    <a:pt x="14073" y="15892"/>
                  </a:cubicBezTo>
                  <a:lnTo>
                    <a:pt x="15892" y="14073"/>
                  </a:lnTo>
                  <a:cubicBezTo>
                    <a:pt x="15971" y="13996"/>
                    <a:pt x="15988" y="13891"/>
                    <a:pt x="15944" y="13794"/>
                  </a:cubicBezTo>
                  <a:lnTo>
                    <a:pt x="15323" y="12343"/>
                  </a:lnTo>
                  <a:cubicBezTo>
                    <a:pt x="15577" y="11879"/>
                    <a:pt x="15778" y="11390"/>
                    <a:pt x="15927" y="10882"/>
                  </a:cubicBezTo>
                  <a:lnTo>
                    <a:pt x="17396" y="10297"/>
                  </a:lnTo>
                  <a:cubicBezTo>
                    <a:pt x="17492" y="10264"/>
                    <a:pt x="17553" y="10167"/>
                    <a:pt x="17553" y="10062"/>
                  </a:cubicBezTo>
                  <a:lnTo>
                    <a:pt x="17553" y="7492"/>
                  </a:lnTo>
                  <a:cubicBezTo>
                    <a:pt x="17553" y="7387"/>
                    <a:pt x="17492" y="7291"/>
                    <a:pt x="17396" y="7255"/>
                  </a:cubicBezTo>
                  <a:lnTo>
                    <a:pt x="15927" y="6670"/>
                  </a:lnTo>
                  <a:cubicBezTo>
                    <a:pt x="15778" y="6162"/>
                    <a:pt x="15577" y="5673"/>
                    <a:pt x="15323" y="5210"/>
                  </a:cubicBezTo>
                  <a:lnTo>
                    <a:pt x="15944" y="3760"/>
                  </a:lnTo>
                  <a:cubicBezTo>
                    <a:pt x="15988" y="3664"/>
                    <a:pt x="15971" y="3550"/>
                    <a:pt x="15892" y="3479"/>
                  </a:cubicBezTo>
                  <a:lnTo>
                    <a:pt x="14073" y="1662"/>
                  </a:lnTo>
                  <a:cubicBezTo>
                    <a:pt x="14028" y="1611"/>
                    <a:pt x="13966" y="1586"/>
                    <a:pt x="13902" y="1586"/>
                  </a:cubicBezTo>
                  <a:cubicBezTo>
                    <a:pt x="13865" y="1586"/>
                    <a:pt x="13828" y="1594"/>
                    <a:pt x="13794" y="1610"/>
                  </a:cubicBezTo>
                  <a:lnTo>
                    <a:pt x="12342" y="2229"/>
                  </a:lnTo>
                  <a:cubicBezTo>
                    <a:pt x="11880" y="1977"/>
                    <a:pt x="11390" y="1775"/>
                    <a:pt x="10884" y="1626"/>
                  </a:cubicBezTo>
                  <a:lnTo>
                    <a:pt x="10307" y="158"/>
                  </a:lnTo>
                  <a:cubicBezTo>
                    <a:pt x="10263" y="61"/>
                    <a:pt x="10166" y="1"/>
                    <a:pt x="100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1" name="Google Shape;17191;p72"/>
            <p:cNvSpPr/>
            <p:nvPr/>
          </p:nvSpPr>
          <p:spPr>
            <a:xfrm>
              <a:off x="316375" y="1316275"/>
              <a:ext cx="283025" cy="282775"/>
            </a:xfrm>
            <a:custGeom>
              <a:avLst/>
              <a:gdLst/>
              <a:ahLst/>
              <a:cxnLst/>
              <a:rect l="l" t="t" r="r" b="b"/>
              <a:pathLst>
                <a:path w="11321" h="11311" extrusionOk="0">
                  <a:moveTo>
                    <a:pt x="5656" y="515"/>
                  </a:moveTo>
                  <a:cubicBezTo>
                    <a:pt x="8497" y="515"/>
                    <a:pt x="10804" y="2822"/>
                    <a:pt x="10804" y="5655"/>
                  </a:cubicBezTo>
                  <a:cubicBezTo>
                    <a:pt x="10804" y="8487"/>
                    <a:pt x="8497" y="10794"/>
                    <a:pt x="5656" y="10794"/>
                  </a:cubicBezTo>
                  <a:cubicBezTo>
                    <a:pt x="2824" y="10794"/>
                    <a:pt x="516" y="8487"/>
                    <a:pt x="516" y="5655"/>
                  </a:cubicBezTo>
                  <a:cubicBezTo>
                    <a:pt x="516" y="2822"/>
                    <a:pt x="2824" y="515"/>
                    <a:pt x="5656" y="515"/>
                  </a:cubicBezTo>
                  <a:close/>
                  <a:moveTo>
                    <a:pt x="5656" y="1"/>
                  </a:moveTo>
                  <a:cubicBezTo>
                    <a:pt x="2534" y="1"/>
                    <a:pt x="0" y="2535"/>
                    <a:pt x="0" y="5655"/>
                  </a:cubicBezTo>
                  <a:cubicBezTo>
                    <a:pt x="0" y="8776"/>
                    <a:pt x="2534" y="11310"/>
                    <a:pt x="5656" y="11310"/>
                  </a:cubicBezTo>
                  <a:cubicBezTo>
                    <a:pt x="8776" y="11310"/>
                    <a:pt x="11320" y="8776"/>
                    <a:pt x="11320" y="5655"/>
                  </a:cubicBezTo>
                  <a:cubicBezTo>
                    <a:pt x="11320" y="2535"/>
                    <a:pt x="8776" y="1"/>
                    <a:pt x="56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2" name="Google Shape;17192;p72"/>
            <p:cNvSpPr/>
            <p:nvPr/>
          </p:nvSpPr>
          <p:spPr>
            <a:xfrm>
              <a:off x="342125" y="1342025"/>
              <a:ext cx="231475" cy="231475"/>
            </a:xfrm>
            <a:custGeom>
              <a:avLst/>
              <a:gdLst/>
              <a:ahLst/>
              <a:cxnLst/>
              <a:rect l="l" t="t" r="r" b="b"/>
              <a:pathLst>
                <a:path w="9259" h="9259" extrusionOk="0">
                  <a:moveTo>
                    <a:pt x="4626" y="1"/>
                  </a:moveTo>
                  <a:cubicBezTo>
                    <a:pt x="3577" y="1"/>
                    <a:pt x="2589" y="343"/>
                    <a:pt x="1767" y="989"/>
                  </a:cubicBezTo>
                  <a:cubicBezTo>
                    <a:pt x="1653" y="1077"/>
                    <a:pt x="1637" y="1243"/>
                    <a:pt x="1723" y="1348"/>
                  </a:cubicBezTo>
                  <a:cubicBezTo>
                    <a:pt x="1773" y="1413"/>
                    <a:pt x="1847" y="1446"/>
                    <a:pt x="1922" y="1446"/>
                  </a:cubicBezTo>
                  <a:cubicBezTo>
                    <a:pt x="1977" y="1446"/>
                    <a:pt x="2033" y="1428"/>
                    <a:pt x="2081" y="1392"/>
                  </a:cubicBezTo>
                  <a:cubicBezTo>
                    <a:pt x="2816" y="815"/>
                    <a:pt x="3690" y="508"/>
                    <a:pt x="4626" y="508"/>
                  </a:cubicBezTo>
                  <a:cubicBezTo>
                    <a:pt x="6898" y="508"/>
                    <a:pt x="8742" y="2352"/>
                    <a:pt x="8742" y="4625"/>
                  </a:cubicBezTo>
                  <a:cubicBezTo>
                    <a:pt x="8742" y="6899"/>
                    <a:pt x="6898" y="8743"/>
                    <a:pt x="4626" y="8743"/>
                  </a:cubicBezTo>
                  <a:cubicBezTo>
                    <a:pt x="2360" y="8743"/>
                    <a:pt x="516" y="6899"/>
                    <a:pt x="516" y="4625"/>
                  </a:cubicBezTo>
                  <a:cubicBezTo>
                    <a:pt x="516" y="3691"/>
                    <a:pt x="823" y="2808"/>
                    <a:pt x="1399" y="2082"/>
                  </a:cubicBezTo>
                  <a:cubicBezTo>
                    <a:pt x="1488" y="1969"/>
                    <a:pt x="1469" y="1803"/>
                    <a:pt x="1355" y="1715"/>
                  </a:cubicBezTo>
                  <a:cubicBezTo>
                    <a:pt x="1308" y="1678"/>
                    <a:pt x="1250" y="1659"/>
                    <a:pt x="1194" y="1659"/>
                  </a:cubicBezTo>
                  <a:cubicBezTo>
                    <a:pt x="1116" y="1659"/>
                    <a:pt x="1039" y="1693"/>
                    <a:pt x="988" y="1759"/>
                  </a:cubicBezTo>
                  <a:cubicBezTo>
                    <a:pt x="342" y="2579"/>
                    <a:pt x="0" y="3576"/>
                    <a:pt x="0" y="4625"/>
                  </a:cubicBezTo>
                  <a:cubicBezTo>
                    <a:pt x="0" y="7178"/>
                    <a:pt x="2073" y="9259"/>
                    <a:pt x="4626" y="9259"/>
                  </a:cubicBezTo>
                  <a:cubicBezTo>
                    <a:pt x="7177" y="9259"/>
                    <a:pt x="9258" y="7178"/>
                    <a:pt x="9258" y="4625"/>
                  </a:cubicBezTo>
                  <a:cubicBezTo>
                    <a:pt x="9258" y="2073"/>
                    <a:pt x="7177" y="1"/>
                    <a:pt x="46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3" name="Google Shape;17193;p72"/>
            <p:cNvSpPr/>
            <p:nvPr/>
          </p:nvSpPr>
          <p:spPr>
            <a:xfrm>
              <a:off x="378625" y="1367675"/>
              <a:ext cx="157825" cy="180025"/>
            </a:xfrm>
            <a:custGeom>
              <a:avLst/>
              <a:gdLst/>
              <a:ahLst/>
              <a:cxnLst/>
              <a:rect l="l" t="t" r="r" b="b"/>
              <a:pathLst>
                <a:path w="6313" h="7201" extrusionOk="0">
                  <a:moveTo>
                    <a:pt x="3166" y="557"/>
                  </a:moveTo>
                  <a:lnTo>
                    <a:pt x="5551" y="1931"/>
                  </a:lnTo>
                  <a:lnTo>
                    <a:pt x="3166" y="3303"/>
                  </a:lnTo>
                  <a:lnTo>
                    <a:pt x="787" y="1931"/>
                  </a:lnTo>
                  <a:lnTo>
                    <a:pt x="3166" y="557"/>
                  </a:lnTo>
                  <a:close/>
                  <a:moveTo>
                    <a:pt x="552" y="2384"/>
                  </a:moveTo>
                  <a:lnTo>
                    <a:pt x="2921" y="3756"/>
                  </a:lnTo>
                  <a:lnTo>
                    <a:pt x="2921" y="6483"/>
                  </a:lnTo>
                  <a:lnTo>
                    <a:pt x="552" y="5119"/>
                  </a:lnTo>
                  <a:lnTo>
                    <a:pt x="552" y="2384"/>
                  </a:lnTo>
                  <a:close/>
                  <a:moveTo>
                    <a:pt x="5797" y="2384"/>
                  </a:moveTo>
                  <a:lnTo>
                    <a:pt x="5797" y="5119"/>
                  </a:lnTo>
                  <a:lnTo>
                    <a:pt x="3437" y="6483"/>
                  </a:lnTo>
                  <a:lnTo>
                    <a:pt x="3437" y="3756"/>
                  </a:lnTo>
                  <a:lnTo>
                    <a:pt x="5797" y="2384"/>
                  </a:lnTo>
                  <a:close/>
                  <a:moveTo>
                    <a:pt x="3160" y="1"/>
                  </a:moveTo>
                  <a:cubicBezTo>
                    <a:pt x="3115" y="1"/>
                    <a:pt x="3070" y="11"/>
                    <a:pt x="3025" y="32"/>
                  </a:cubicBezTo>
                  <a:lnTo>
                    <a:pt x="132" y="1702"/>
                  </a:lnTo>
                  <a:cubicBezTo>
                    <a:pt x="53" y="1746"/>
                    <a:pt x="0" y="1834"/>
                    <a:pt x="0" y="1931"/>
                  </a:cubicBezTo>
                  <a:lnTo>
                    <a:pt x="0" y="5268"/>
                  </a:lnTo>
                  <a:cubicBezTo>
                    <a:pt x="0" y="5365"/>
                    <a:pt x="53" y="5453"/>
                    <a:pt x="132" y="5497"/>
                  </a:cubicBezTo>
                  <a:lnTo>
                    <a:pt x="3025" y="7165"/>
                  </a:lnTo>
                  <a:cubicBezTo>
                    <a:pt x="3070" y="7192"/>
                    <a:pt x="3114" y="7201"/>
                    <a:pt x="3156" y="7201"/>
                  </a:cubicBezTo>
                  <a:cubicBezTo>
                    <a:pt x="3200" y="7201"/>
                    <a:pt x="3244" y="7192"/>
                    <a:pt x="3288" y="7165"/>
                  </a:cubicBezTo>
                  <a:lnTo>
                    <a:pt x="6181" y="5497"/>
                  </a:lnTo>
                  <a:cubicBezTo>
                    <a:pt x="6260" y="5453"/>
                    <a:pt x="6313" y="5365"/>
                    <a:pt x="6313" y="5268"/>
                  </a:cubicBezTo>
                  <a:lnTo>
                    <a:pt x="6313" y="1931"/>
                  </a:lnTo>
                  <a:cubicBezTo>
                    <a:pt x="6313" y="1834"/>
                    <a:pt x="6260" y="1746"/>
                    <a:pt x="6181" y="1702"/>
                  </a:cubicBezTo>
                  <a:lnTo>
                    <a:pt x="3288" y="32"/>
                  </a:lnTo>
                  <a:cubicBezTo>
                    <a:pt x="3248" y="11"/>
                    <a:pt x="3204" y="1"/>
                    <a:pt x="3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194" name="Google Shape;17194;p72"/>
          <p:cNvGrpSpPr/>
          <p:nvPr/>
        </p:nvGrpSpPr>
        <p:grpSpPr>
          <a:xfrm>
            <a:off x="6125697" y="3319724"/>
            <a:ext cx="414362" cy="414575"/>
            <a:chOff x="5455350" y="3310325"/>
            <a:chExt cx="438850" cy="439075"/>
          </a:xfrm>
        </p:grpSpPr>
        <p:sp>
          <p:nvSpPr>
            <p:cNvPr id="17195" name="Google Shape;17195;p72"/>
            <p:cNvSpPr/>
            <p:nvPr/>
          </p:nvSpPr>
          <p:spPr>
            <a:xfrm>
              <a:off x="5455350" y="3310325"/>
              <a:ext cx="438850" cy="439075"/>
            </a:xfrm>
            <a:custGeom>
              <a:avLst/>
              <a:gdLst/>
              <a:ahLst/>
              <a:cxnLst/>
              <a:rect l="l" t="t" r="r" b="b"/>
              <a:pathLst>
                <a:path w="17554" h="17563" extrusionOk="0">
                  <a:moveTo>
                    <a:pt x="9888" y="517"/>
                  </a:moveTo>
                  <a:lnTo>
                    <a:pt x="10454" y="1933"/>
                  </a:lnTo>
                  <a:cubicBezTo>
                    <a:pt x="10482" y="2013"/>
                    <a:pt x="10551" y="2065"/>
                    <a:pt x="10622" y="2090"/>
                  </a:cubicBezTo>
                  <a:cubicBezTo>
                    <a:pt x="11172" y="2239"/>
                    <a:pt x="11705" y="2457"/>
                    <a:pt x="12196" y="2747"/>
                  </a:cubicBezTo>
                  <a:cubicBezTo>
                    <a:pt x="12235" y="2766"/>
                    <a:pt x="12280" y="2778"/>
                    <a:pt x="12325" y="2778"/>
                  </a:cubicBezTo>
                  <a:cubicBezTo>
                    <a:pt x="12359" y="2778"/>
                    <a:pt x="12392" y="2771"/>
                    <a:pt x="12422" y="2755"/>
                  </a:cubicBezTo>
                  <a:lnTo>
                    <a:pt x="13830" y="2151"/>
                  </a:lnTo>
                  <a:lnTo>
                    <a:pt x="15403" y="3725"/>
                  </a:lnTo>
                  <a:lnTo>
                    <a:pt x="14799" y="5132"/>
                  </a:lnTo>
                  <a:cubicBezTo>
                    <a:pt x="14774" y="5204"/>
                    <a:pt x="14774" y="5290"/>
                    <a:pt x="14818" y="5361"/>
                  </a:cubicBezTo>
                  <a:cubicBezTo>
                    <a:pt x="15097" y="5858"/>
                    <a:pt x="15315" y="6383"/>
                    <a:pt x="15464" y="6934"/>
                  </a:cubicBezTo>
                  <a:cubicBezTo>
                    <a:pt x="15489" y="7012"/>
                    <a:pt x="15542" y="7073"/>
                    <a:pt x="15622" y="7100"/>
                  </a:cubicBezTo>
                  <a:lnTo>
                    <a:pt x="17038" y="7669"/>
                  </a:lnTo>
                  <a:lnTo>
                    <a:pt x="17038" y="9897"/>
                  </a:lnTo>
                  <a:lnTo>
                    <a:pt x="15622" y="10465"/>
                  </a:lnTo>
                  <a:cubicBezTo>
                    <a:pt x="15542" y="10490"/>
                    <a:pt x="15489" y="10553"/>
                    <a:pt x="15464" y="10631"/>
                  </a:cubicBezTo>
                  <a:cubicBezTo>
                    <a:pt x="15315" y="11183"/>
                    <a:pt x="15097" y="11707"/>
                    <a:pt x="14818" y="12204"/>
                  </a:cubicBezTo>
                  <a:cubicBezTo>
                    <a:pt x="14774" y="12274"/>
                    <a:pt x="14774" y="12362"/>
                    <a:pt x="14799" y="12431"/>
                  </a:cubicBezTo>
                  <a:lnTo>
                    <a:pt x="15403" y="13839"/>
                  </a:lnTo>
                  <a:lnTo>
                    <a:pt x="13830" y="15412"/>
                  </a:lnTo>
                  <a:lnTo>
                    <a:pt x="12422" y="14810"/>
                  </a:lnTo>
                  <a:cubicBezTo>
                    <a:pt x="12392" y="14794"/>
                    <a:pt x="12357" y="14787"/>
                    <a:pt x="12323" y="14787"/>
                  </a:cubicBezTo>
                  <a:cubicBezTo>
                    <a:pt x="12279" y="14787"/>
                    <a:pt x="12234" y="14798"/>
                    <a:pt x="12196" y="14818"/>
                  </a:cubicBezTo>
                  <a:cubicBezTo>
                    <a:pt x="11705" y="15106"/>
                    <a:pt x="11172" y="15326"/>
                    <a:pt x="10622" y="15473"/>
                  </a:cubicBezTo>
                  <a:cubicBezTo>
                    <a:pt x="10551" y="15500"/>
                    <a:pt x="10482" y="15553"/>
                    <a:pt x="10454" y="15630"/>
                  </a:cubicBezTo>
                  <a:lnTo>
                    <a:pt x="9888" y="17046"/>
                  </a:lnTo>
                  <a:lnTo>
                    <a:pt x="7666" y="17046"/>
                  </a:lnTo>
                  <a:lnTo>
                    <a:pt x="7098" y="15630"/>
                  </a:lnTo>
                  <a:cubicBezTo>
                    <a:pt x="7064" y="15553"/>
                    <a:pt x="7003" y="15500"/>
                    <a:pt x="6924" y="15473"/>
                  </a:cubicBezTo>
                  <a:cubicBezTo>
                    <a:pt x="6382" y="15326"/>
                    <a:pt x="5850" y="15106"/>
                    <a:pt x="5350" y="14818"/>
                  </a:cubicBezTo>
                  <a:cubicBezTo>
                    <a:pt x="5312" y="14798"/>
                    <a:pt x="5270" y="14787"/>
                    <a:pt x="5227" y="14787"/>
                  </a:cubicBezTo>
                  <a:cubicBezTo>
                    <a:pt x="5193" y="14787"/>
                    <a:pt x="5158" y="14794"/>
                    <a:pt x="5124" y="14810"/>
                  </a:cubicBezTo>
                  <a:lnTo>
                    <a:pt x="3716" y="15412"/>
                  </a:lnTo>
                  <a:lnTo>
                    <a:pt x="2143" y="13839"/>
                  </a:lnTo>
                  <a:lnTo>
                    <a:pt x="2745" y="12431"/>
                  </a:lnTo>
                  <a:cubicBezTo>
                    <a:pt x="2780" y="12362"/>
                    <a:pt x="2780" y="12274"/>
                    <a:pt x="2736" y="12204"/>
                  </a:cubicBezTo>
                  <a:cubicBezTo>
                    <a:pt x="2457" y="11707"/>
                    <a:pt x="2239" y="11183"/>
                    <a:pt x="2082" y="10631"/>
                  </a:cubicBezTo>
                  <a:cubicBezTo>
                    <a:pt x="2063" y="10553"/>
                    <a:pt x="2002" y="10490"/>
                    <a:pt x="1933" y="10465"/>
                  </a:cubicBezTo>
                  <a:lnTo>
                    <a:pt x="517" y="9897"/>
                  </a:lnTo>
                  <a:lnTo>
                    <a:pt x="517" y="7669"/>
                  </a:lnTo>
                  <a:lnTo>
                    <a:pt x="1933" y="7100"/>
                  </a:lnTo>
                  <a:cubicBezTo>
                    <a:pt x="2002" y="7073"/>
                    <a:pt x="2063" y="7012"/>
                    <a:pt x="2082" y="6934"/>
                  </a:cubicBezTo>
                  <a:cubicBezTo>
                    <a:pt x="2239" y="6383"/>
                    <a:pt x="2457" y="5858"/>
                    <a:pt x="2736" y="5361"/>
                  </a:cubicBezTo>
                  <a:cubicBezTo>
                    <a:pt x="2780" y="5290"/>
                    <a:pt x="2780" y="5204"/>
                    <a:pt x="2745" y="5132"/>
                  </a:cubicBezTo>
                  <a:lnTo>
                    <a:pt x="2143" y="3725"/>
                  </a:lnTo>
                  <a:lnTo>
                    <a:pt x="3716" y="2151"/>
                  </a:lnTo>
                  <a:lnTo>
                    <a:pt x="5124" y="2755"/>
                  </a:lnTo>
                  <a:cubicBezTo>
                    <a:pt x="5157" y="2771"/>
                    <a:pt x="5191" y="2778"/>
                    <a:pt x="5225" y="2778"/>
                  </a:cubicBezTo>
                  <a:cubicBezTo>
                    <a:pt x="5268" y="2778"/>
                    <a:pt x="5311" y="2766"/>
                    <a:pt x="5350" y="2747"/>
                  </a:cubicBezTo>
                  <a:cubicBezTo>
                    <a:pt x="5850" y="2457"/>
                    <a:pt x="6382" y="2239"/>
                    <a:pt x="6924" y="2090"/>
                  </a:cubicBezTo>
                  <a:cubicBezTo>
                    <a:pt x="7003" y="2065"/>
                    <a:pt x="7064" y="2013"/>
                    <a:pt x="7098" y="1933"/>
                  </a:cubicBezTo>
                  <a:lnTo>
                    <a:pt x="7666" y="517"/>
                  </a:lnTo>
                  <a:close/>
                  <a:moveTo>
                    <a:pt x="7492" y="1"/>
                  </a:moveTo>
                  <a:cubicBezTo>
                    <a:pt x="7387" y="1"/>
                    <a:pt x="7291" y="72"/>
                    <a:pt x="7247" y="169"/>
                  </a:cubicBezTo>
                  <a:lnTo>
                    <a:pt x="6670" y="1627"/>
                  </a:lnTo>
                  <a:cubicBezTo>
                    <a:pt x="6164" y="1776"/>
                    <a:pt x="5673" y="1977"/>
                    <a:pt x="5210" y="2231"/>
                  </a:cubicBezTo>
                  <a:lnTo>
                    <a:pt x="3760" y="1610"/>
                  </a:lnTo>
                  <a:cubicBezTo>
                    <a:pt x="3729" y="1598"/>
                    <a:pt x="3696" y="1593"/>
                    <a:pt x="3663" y="1593"/>
                  </a:cubicBezTo>
                  <a:cubicBezTo>
                    <a:pt x="3595" y="1593"/>
                    <a:pt x="3527" y="1618"/>
                    <a:pt x="3479" y="1671"/>
                  </a:cubicBezTo>
                  <a:lnTo>
                    <a:pt x="1662" y="3490"/>
                  </a:lnTo>
                  <a:cubicBezTo>
                    <a:pt x="1582" y="3559"/>
                    <a:pt x="1566" y="3672"/>
                    <a:pt x="1610" y="3769"/>
                  </a:cubicBezTo>
                  <a:lnTo>
                    <a:pt x="2231" y="5220"/>
                  </a:lnTo>
                  <a:cubicBezTo>
                    <a:pt x="1977" y="5684"/>
                    <a:pt x="1775" y="6173"/>
                    <a:pt x="1626" y="6672"/>
                  </a:cubicBezTo>
                  <a:lnTo>
                    <a:pt x="158" y="7257"/>
                  </a:lnTo>
                  <a:cubicBezTo>
                    <a:pt x="61" y="7302"/>
                    <a:pt x="1" y="7388"/>
                    <a:pt x="1" y="7492"/>
                  </a:cubicBezTo>
                  <a:lnTo>
                    <a:pt x="1" y="10071"/>
                  </a:lnTo>
                  <a:cubicBezTo>
                    <a:pt x="1" y="10176"/>
                    <a:pt x="61" y="10264"/>
                    <a:pt x="158" y="10308"/>
                  </a:cubicBezTo>
                  <a:lnTo>
                    <a:pt x="1626" y="10893"/>
                  </a:lnTo>
                  <a:cubicBezTo>
                    <a:pt x="1775" y="11401"/>
                    <a:pt x="1977" y="11881"/>
                    <a:pt x="2231" y="12345"/>
                  </a:cubicBezTo>
                  <a:lnTo>
                    <a:pt x="1610" y="13795"/>
                  </a:lnTo>
                  <a:cubicBezTo>
                    <a:pt x="1566" y="13891"/>
                    <a:pt x="1582" y="14004"/>
                    <a:pt x="1662" y="14084"/>
                  </a:cubicBezTo>
                  <a:lnTo>
                    <a:pt x="3479" y="15903"/>
                  </a:lnTo>
                  <a:cubicBezTo>
                    <a:pt x="3527" y="15949"/>
                    <a:pt x="3593" y="15976"/>
                    <a:pt x="3661" y="15976"/>
                  </a:cubicBezTo>
                  <a:cubicBezTo>
                    <a:pt x="3694" y="15976"/>
                    <a:pt x="3728" y="15969"/>
                    <a:pt x="3760" y="15955"/>
                  </a:cubicBezTo>
                  <a:lnTo>
                    <a:pt x="5210" y="15334"/>
                  </a:lnTo>
                  <a:cubicBezTo>
                    <a:pt x="5673" y="15588"/>
                    <a:pt x="6164" y="15788"/>
                    <a:pt x="6670" y="15936"/>
                  </a:cubicBezTo>
                  <a:lnTo>
                    <a:pt x="7247" y="17397"/>
                  </a:lnTo>
                  <a:cubicBezTo>
                    <a:pt x="7291" y="17493"/>
                    <a:pt x="7387" y="17562"/>
                    <a:pt x="7492" y="17562"/>
                  </a:cubicBezTo>
                  <a:lnTo>
                    <a:pt x="10062" y="17562"/>
                  </a:lnTo>
                  <a:cubicBezTo>
                    <a:pt x="10167" y="17562"/>
                    <a:pt x="10264" y="17493"/>
                    <a:pt x="10297" y="17397"/>
                  </a:cubicBezTo>
                  <a:lnTo>
                    <a:pt x="10885" y="15936"/>
                  </a:lnTo>
                  <a:cubicBezTo>
                    <a:pt x="11390" y="15788"/>
                    <a:pt x="11881" y="15588"/>
                    <a:pt x="12343" y="15334"/>
                  </a:cubicBezTo>
                  <a:lnTo>
                    <a:pt x="13786" y="15955"/>
                  </a:lnTo>
                  <a:cubicBezTo>
                    <a:pt x="13821" y="15969"/>
                    <a:pt x="13855" y="15976"/>
                    <a:pt x="13889" y="15976"/>
                  </a:cubicBezTo>
                  <a:cubicBezTo>
                    <a:pt x="13957" y="15976"/>
                    <a:pt x="14021" y="15949"/>
                    <a:pt x="14073" y="15903"/>
                  </a:cubicBezTo>
                  <a:lnTo>
                    <a:pt x="15892" y="14084"/>
                  </a:lnTo>
                  <a:cubicBezTo>
                    <a:pt x="15961" y="14004"/>
                    <a:pt x="15989" y="13891"/>
                    <a:pt x="15945" y="13795"/>
                  </a:cubicBezTo>
                  <a:lnTo>
                    <a:pt x="15324" y="12345"/>
                  </a:lnTo>
                  <a:cubicBezTo>
                    <a:pt x="15578" y="11881"/>
                    <a:pt x="15779" y="11401"/>
                    <a:pt x="15928" y="10893"/>
                  </a:cubicBezTo>
                  <a:lnTo>
                    <a:pt x="17396" y="10308"/>
                  </a:lnTo>
                  <a:cubicBezTo>
                    <a:pt x="17493" y="10264"/>
                    <a:pt x="17554" y="10176"/>
                    <a:pt x="17554" y="10071"/>
                  </a:cubicBezTo>
                  <a:lnTo>
                    <a:pt x="17554" y="7492"/>
                  </a:lnTo>
                  <a:cubicBezTo>
                    <a:pt x="17554" y="7388"/>
                    <a:pt x="17493" y="7302"/>
                    <a:pt x="17396" y="7257"/>
                  </a:cubicBezTo>
                  <a:lnTo>
                    <a:pt x="15928" y="6672"/>
                  </a:lnTo>
                  <a:cubicBezTo>
                    <a:pt x="15779" y="6173"/>
                    <a:pt x="15578" y="5684"/>
                    <a:pt x="15324" y="5220"/>
                  </a:cubicBezTo>
                  <a:lnTo>
                    <a:pt x="15945" y="3769"/>
                  </a:lnTo>
                  <a:cubicBezTo>
                    <a:pt x="15989" y="3672"/>
                    <a:pt x="15961" y="3559"/>
                    <a:pt x="15892" y="3490"/>
                  </a:cubicBezTo>
                  <a:lnTo>
                    <a:pt x="14073" y="1671"/>
                  </a:lnTo>
                  <a:cubicBezTo>
                    <a:pt x="14021" y="1618"/>
                    <a:pt x="13956" y="1593"/>
                    <a:pt x="13887" y="1593"/>
                  </a:cubicBezTo>
                  <a:cubicBezTo>
                    <a:pt x="13854" y="1593"/>
                    <a:pt x="13820" y="1598"/>
                    <a:pt x="13786" y="1610"/>
                  </a:cubicBezTo>
                  <a:lnTo>
                    <a:pt x="12343" y="2231"/>
                  </a:lnTo>
                  <a:cubicBezTo>
                    <a:pt x="11881" y="1977"/>
                    <a:pt x="11390" y="1776"/>
                    <a:pt x="10885" y="1627"/>
                  </a:cubicBezTo>
                  <a:lnTo>
                    <a:pt x="10297" y="169"/>
                  </a:lnTo>
                  <a:cubicBezTo>
                    <a:pt x="10264" y="72"/>
                    <a:pt x="10167" y="1"/>
                    <a:pt x="100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6" name="Google Shape;17196;p72"/>
            <p:cNvSpPr/>
            <p:nvPr/>
          </p:nvSpPr>
          <p:spPr>
            <a:xfrm>
              <a:off x="5533400" y="3388375"/>
              <a:ext cx="282775" cy="283025"/>
            </a:xfrm>
            <a:custGeom>
              <a:avLst/>
              <a:gdLst/>
              <a:ahLst/>
              <a:cxnLst/>
              <a:rect l="l" t="t" r="r" b="b"/>
              <a:pathLst>
                <a:path w="11311" h="11321" extrusionOk="0">
                  <a:moveTo>
                    <a:pt x="5654" y="517"/>
                  </a:moveTo>
                  <a:cubicBezTo>
                    <a:pt x="8486" y="517"/>
                    <a:pt x="10794" y="2824"/>
                    <a:pt x="10794" y="5665"/>
                  </a:cubicBezTo>
                  <a:cubicBezTo>
                    <a:pt x="10794" y="8497"/>
                    <a:pt x="8486" y="10805"/>
                    <a:pt x="5654" y="10805"/>
                  </a:cubicBezTo>
                  <a:cubicBezTo>
                    <a:pt x="2814" y="10805"/>
                    <a:pt x="506" y="8497"/>
                    <a:pt x="506" y="5665"/>
                  </a:cubicBezTo>
                  <a:cubicBezTo>
                    <a:pt x="506" y="2824"/>
                    <a:pt x="2814" y="517"/>
                    <a:pt x="5654" y="517"/>
                  </a:cubicBezTo>
                  <a:close/>
                  <a:moveTo>
                    <a:pt x="5654" y="0"/>
                  </a:moveTo>
                  <a:cubicBezTo>
                    <a:pt x="2535" y="0"/>
                    <a:pt x="0" y="2543"/>
                    <a:pt x="0" y="5665"/>
                  </a:cubicBezTo>
                  <a:cubicBezTo>
                    <a:pt x="0" y="8776"/>
                    <a:pt x="2535" y="11321"/>
                    <a:pt x="5654" y="11321"/>
                  </a:cubicBezTo>
                  <a:cubicBezTo>
                    <a:pt x="8776" y="11321"/>
                    <a:pt x="11310" y="8776"/>
                    <a:pt x="11310" y="5665"/>
                  </a:cubicBezTo>
                  <a:cubicBezTo>
                    <a:pt x="11310" y="2543"/>
                    <a:pt x="8776" y="0"/>
                    <a:pt x="5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7" name="Google Shape;17197;p72"/>
            <p:cNvSpPr/>
            <p:nvPr/>
          </p:nvSpPr>
          <p:spPr>
            <a:xfrm>
              <a:off x="5584750" y="3439925"/>
              <a:ext cx="180075" cy="155425"/>
            </a:xfrm>
            <a:custGeom>
              <a:avLst/>
              <a:gdLst/>
              <a:ahLst/>
              <a:cxnLst/>
              <a:rect l="l" t="t" r="r" b="b"/>
              <a:pathLst>
                <a:path w="7203" h="6217" extrusionOk="0">
                  <a:moveTo>
                    <a:pt x="3357" y="525"/>
                  </a:moveTo>
                  <a:lnTo>
                    <a:pt x="3357" y="2082"/>
                  </a:lnTo>
                  <a:cubicBezTo>
                    <a:pt x="3128" y="2118"/>
                    <a:pt x="2910" y="2212"/>
                    <a:pt x="2727" y="2344"/>
                  </a:cubicBezTo>
                  <a:lnTo>
                    <a:pt x="1626" y="1243"/>
                  </a:lnTo>
                  <a:cubicBezTo>
                    <a:pt x="2098" y="840"/>
                    <a:pt x="2700" y="578"/>
                    <a:pt x="3357" y="525"/>
                  </a:cubicBezTo>
                  <a:close/>
                  <a:moveTo>
                    <a:pt x="3873" y="525"/>
                  </a:moveTo>
                  <a:cubicBezTo>
                    <a:pt x="4527" y="578"/>
                    <a:pt x="5132" y="840"/>
                    <a:pt x="5612" y="1243"/>
                  </a:cubicBezTo>
                  <a:lnTo>
                    <a:pt x="4511" y="2344"/>
                  </a:lnTo>
                  <a:cubicBezTo>
                    <a:pt x="4326" y="2212"/>
                    <a:pt x="4108" y="2118"/>
                    <a:pt x="3873" y="2082"/>
                  </a:cubicBezTo>
                  <a:lnTo>
                    <a:pt x="3873" y="525"/>
                  </a:lnTo>
                  <a:close/>
                  <a:moveTo>
                    <a:pt x="1240" y="1627"/>
                  </a:moveTo>
                  <a:lnTo>
                    <a:pt x="2341" y="2720"/>
                  </a:lnTo>
                  <a:cubicBezTo>
                    <a:pt x="2211" y="2913"/>
                    <a:pt x="2115" y="3122"/>
                    <a:pt x="2079" y="3357"/>
                  </a:cubicBezTo>
                  <a:lnTo>
                    <a:pt x="525" y="3357"/>
                  </a:lnTo>
                  <a:cubicBezTo>
                    <a:pt x="577" y="2703"/>
                    <a:pt x="839" y="2099"/>
                    <a:pt x="1240" y="1627"/>
                  </a:cubicBezTo>
                  <a:close/>
                  <a:moveTo>
                    <a:pt x="5952" y="1627"/>
                  </a:moveTo>
                  <a:cubicBezTo>
                    <a:pt x="6355" y="2099"/>
                    <a:pt x="6617" y="2703"/>
                    <a:pt x="6678" y="3357"/>
                  </a:cubicBezTo>
                  <a:lnTo>
                    <a:pt x="5121" y="3357"/>
                  </a:lnTo>
                  <a:cubicBezTo>
                    <a:pt x="5079" y="3122"/>
                    <a:pt x="4991" y="2913"/>
                    <a:pt x="4859" y="2720"/>
                  </a:cubicBezTo>
                  <a:lnTo>
                    <a:pt x="5952" y="1627"/>
                  </a:lnTo>
                  <a:close/>
                  <a:moveTo>
                    <a:pt x="2079" y="3873"/>
                  </a:moveTo>
                  <a:cubicBezTo>
                    <a:pt x="2115" y="4100"/>
                    <a:pt x="2203" y="4320"/>
                    <a:pt x="2341" y="4511"/>
                  </a:cubicBezTo>
                  <a:lnTo>
                    <a:pt x="1240" y="5604"/>
                  </a:lnTo>
                  <a:cubicBezTo>
                    <a:pt x="831" y="5115"/>
                    <a:pt x="577" y="4511"/>
                    <a:pt x="525" y="3873"/>
                  </a:cubicBezTo>
                  <a:close/>
                  <a:moveTo>
                    <a:pt x="6678" y="3873"/>
                  </a:moveTo>
                  <a:cubicBezTo>
                    <a:pt x="6625" y="4511"/>
                    <a:pt x="6371" y="5115"/>
                    <a:pt x="5952" y="5604"/>
                  </a:cubicBezTo>
                  <a:lnTo>
                    <a:pt x="4859" y="4511"/>
                  </a:lnTo>
                  <a:cubicBezTo>
                    <a:pt x="4991" y="4320"/>
                    <a:pt x="5088" y="4100"/>
                    <a:pt x="5121" y="3873"/>
                  </a:cubicBezTo>
                  <a:close/>
                  <a:moveTo>
                    <a:pt x="3600" y="1"/>
                  </a:moveTo>
                  <a:cubicBezTo>
                    <a:pt x="1618" y="1"/>
                    <a:pt x="0" y="1610"/>
                    <a:pt x="0" y="3603"/>
                  </a:cubicBezTo>
                  <a:cubicBezTo>
                    <a:pt x="0" y="4564"/>
                    <a:pt x="376" y="5464"/>
                    <a:pt x="1057" y="6145"/>
                  </a:cubicBezTo>
                  <a:cubicBezTo>
                    <a:pt x="1102" y="6190"/>
                    <a:pt x="1171" y="6217"/>
                    <a:pt x="1232" y="6217"/>
                  </a:cubicBezTo>
                  <a:cubicBezTo>
                    <a:pt x="1303" y="6217"/>
                    <a:pt x="1372" y="6190"/>
                    <a:pt x="1416" y="6145"/>
                  </a:cubicBezTo>
                  <a:lnTo>
                    <a:pt x="2876" y="4687"/>
                  </a:lnTo>
                  <a:cubicBezTo>
                    <a:pt x="2918" y="4643"/>
                    <a:pt x="2946" y="4572"/>
                    <a:pt x="2946" y="4511"/>
                  </a:cubicBezTo>
                  <a:cubicBezTo>
                    <a:pt x="2946" y="4442"/>
                    <a:pt x="2918" y="4373"/>
                    <a:pt x="2876" y="4329"/>
                  </a:cubicBezTo>
                  <a:cubicBezTo>
                    <a:pt x="2675" y="4136"/>
                    <a:pt x="2570" y="3873"/>
                    <a:pt x="2570" y="3603"/>
                  </a:cubicBezTo>
                  <a:cubicBezTo>
                    <a:pt x="2570" y="3034"/>
                    <a:pt x="3034" y="2571"/>
                    <a:pt x="3600" y="2571"/>
                  </a:cubicBezTo>
                  <a:cubicBezTo>
                    <a:pt x="4169" y="2571"/>
                    <a:pt x="4632" y="3034"/>
                    <a:pt x="4632" y="3603"/>
                  </a:cubicBezTo>
                  <a:cubicBezTo>
                    <a:pt x="4632" y="3873"/>
                    <a:pt x="4519" y="4136"/>
                    <a:pt x="4326" y="4329"/>
                  </a:cubicBezTo>
                  <a:cubicBezTo>
                    <a:pt x="4230" y="4425"/>
                    <a:pt x="4230" y="4591"/>
                    <a:pt x="4326" y="4687"/>
                  </a:cubicBezTo>
                  <a:lnTo>
                    <a:pt x="5778" y="6145"/>
                  </a:lnTo>
                  <a:cubicBezTo>
                    <a:pt x="5830" y="6190"/>
                    <a:pt x="5891" y="6217"/>
                    <a:pt x="5960" y="6217"/>
                  </a:cubicBezTo>
                  <a:cubicBezTo>
                    <a:pt x="6032" y="6217"/>
                    <a:pt x="6101" y="6190"/>
                    <a:pt x="6145" y="6145"/>
                  </a:cubicBezTo>
                  <a:cubicBezTo>
                    <a:pt x="6827" y="5464"/>
                    <a:pt x="7202" y="4564"/>
                    <a:pt x="7202" y="3603"/>
                  </a:cubicBezTo>
                  <a:cubicBezTo>
                    <a:pt x="7202" y="1610"/>
                    <a:pt x="5585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198" name="Google Shape;17198;p72"/>
            <p:cNvSpPr/>
            <p:nvPr/>
          </p:nvSpPr>
          <p:spPr>
            <a:xfrm>
              <a:off x="5558925" y="3414175"/>
              <a:ext cx="231500" cy="231425"/>
            </a:xfrm>
            <a:custGeom>
              <a:avLst/>
              <a:gdLst/>
              <a:ahLst/>
              <a:cxnLst/>
              <a:rect l="l" t="t" r="r" b="b"/>
              <a:pathLst>
                <a:path w="9260" h="9257" extrusionOk="0">
                  <a:moveTo>
                    <a:pt x="4633" y="1"/>
                  </a:moveTo>
                  <a:cubicBezTo>
                    <a:pt x="3584" y="1"/>
                    <a:pt x="2588" y="341"/>
                    <a:pt x="1767" y="997"/>
                  </a:cubicBezTo>
                  <a:cubicBezTo>
                    <a:pt x="1654" y="1083"/>
                    <a:pt x="1635" y="1241"/>
                    <a:pt x="1723" y="1354"/>
                  </a:cubicBezTo>
                  <a:cubicBezTo>
                    <a:pt x="1774" y="1420"/>
                    <a:pt x="1850" y="1454"/>
                    <a:pt x="1927" y="1454"/>
                  </a:cubicBezTo>
                  <a:cubicBezTo>
                    <a:pt x="1985" y="1454"/>
                    <a:pt x="2042" y="1435"/>
                    <a:pt x="2090" y="1398"/>
                  </a:cubicBezTo>
                  <a:cubicBezTo>
                    <a:pt x="2816" y="821"/>
                    <a:pt x="3700" y="515"/>
                    <a:pt x="4633" y="515"/>
                  </a:cubicBezTo>
                  <a:cubicBezTo>
                    <a:pt x="6899" y="515"/>
                    <a:pt x="8751" y="2361"/>
                    <a:pt x="8751" y="4633"/>
                  </a:cubicBezTo>
                  <a:cubicBezTo>
                    <a:pt x="8751" y="6896"/>
                    <a:pt x="6899" y="8741"/>
                    <a:pt x="4633" y="8741"/>
                  </a:cubicBezTo>
                  <a:cubicBezTo>
                    <a:pt x="2361" y="8741"/>
                    <a:pt x="517" y="6896"/>
                    <a:pt x="517" y="4633"/>
                  </a:cubicBezTo>
                  <a:cubicBezTo>
                    <a:pt x="517" y="3697"/>
                    <a:pt x="823" y="2814"/>
                    <a:pt x="1400" y="2080"/>
                  </a:cubicBezTo>
                  <a:cubicBezTo>
                    <a:pt x="1486" y="1966"/>
                    <a:pt x="1469" y="1809"/>
                    <a:pt x="1356" y="1721"/>
                  </a:cubicBezTo>
                  <a:cubicBezTo>
                    <a:pt x="1312" y="1684"/>
                    <a:pt x="1256" y="1666"/>
                    <a:pt x="1201" y="1666"/>
                  </a:cubicBezTo>
                  <a:cubicBezTo>
                    <a:pt x="1125" y="1666"/>
                    <a:pt x="1048" y="1700"/>
                    <a:pt x="997" y="1765"/>
                  </a:cubicBezTo>
                  <a:cubicBezTo>
                    <a:pt x="351" y="2587"/>
                    <a:pt x="1" y="3575"/>
                    <a:pt x="1" y="4633"/>
                  </a:cubicBezTo>
                  <a:cubicBezTo>
                    <a:pt x="1" y="7186"/>
                    <a:pt x="2082" y="9257"/>
                    <a:pt x="4633" y="9257"/>
                  </a:cubicBezTo>
                  <a:cubicBezTo>
                    <a:pt x="7186" y="9257"/>
                    <a:pt x="9259" y="7186"/>
                    <a:pt x="9259" y="4633"/>
                  </a:cubicBezTo>
                  <a:cubicBezTo>
                    <a:pt x="9259" y="2080"/>
                    <a:pt x="7186" y="1"/>
                    <a:pt x="4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199" name="Google Shape;17199;p72"/>
          <p:cNvGrpSpPr/>
          <p:nvPr/>
        </p:nvGrpSpPr>
        <p:grpSpPr>
          <a:xfrm>
            <a:off x="6838403" y="3309244"/>
            <a:ext cx="414315" cy="414551"/>
            <a:chOff x="6210175" y="3299225"/>
            <a:chExt cx="438800" cy="439050"/>
          </a:xfrm>
        </p:grpSpPr>
        <p:sp>
          <p:nvSpPr>
            <p:cNvPr id="17200" name="Google Shape;17200;p72"/>
            <p:cNvSpPr/>
            <p:nvPr/>
          </p:nvSpPr>
          <p:spPr>
            <a:xfrm>
              <a:off x="6511075" y="3450200"/>
              <a:ext cx="137900" cy="288075"/>
            </a:xfrm>
            <a:custGeom>
              <a:avLst/>
              <a:gdLst/>
              <a:ahLst/>
              <a:cxnLst/>
              <a:rect l="l" t="t" r="r" b="b"/>
              <a:pathLst>
                <a:path w="5516" h="11523" extrusionOk="0">
                  <a:moveTo>
                    <a:pt x="5002" y="517"/>
                  </a:moveTo>
                  <a:lnTo>
                    <a:pt x="5002" y="1094"/>
                  </a:lnTo>
                  <a:lnTo>
                    <a:pt x="516" y="1094"/>
                  </a:lnTo>
                  <a:lnTo>
                    <a:pt x="516" y="517"/>
                  </a:lnTo>
                  <a:close/>
                  <a:moveTo>
                    <a:pt x="5002" y="1610"/>
                  </a:moveTo>
                  <a:lnTo>
                    <a:pt x="5002" y="2195"/>
                  </a:lnTo>
                  <a:lnTo>
                    <a:pt x="516" y="2195"/>
                  </a:lnTo>
                  <a:lnTo>
                    <a:pt x="516" y="1610"/>
                  </a:lnTo>
                  <a:close/>
                  <a:moveTo>
                    <a:pt x="5002" y="2711"/>
                  </a:moveTo>
                  <a:lnTo>
                    <a:pt x="5002" y="3288"/>
                  </a:lnTo>
                  <a:lnTo>
                    <a:pt x="516" y="3288"/>
                  </a:lnTo>
                  <a:lnTo>
                    <a:pt x="516" y="2711"/>
                  </a:lnTo>
                  <a:close/>
                  <a:moveTo>
                    <a:pt x="5002" y="3804"/>
                  </a:moveTo>
                  <a:lnTo>
                    <a:pt x="5002" y="4390"/>
                  </a:lnTo>
                  <a:lnTo>
                    <a:pt x="516" y="4390"/>
                  </a:lnTo>
                  <a:lnTo>
                    <a:pt x="516" y="3804"/>
                  </a:lnTo>
                  <a:close/>
                  <a:moveTo>
                    <a:pt x="5002" y="4906"/>
                  </a:moveTo>
                  <a:lnTo>
                    <a:pt x="5002" y="5483"/>
                  </a:lnTo>
                  <a:lnTo>
                    <a:pt x="516" y="5483"/>
                  </a:lnTo>
                  <a:lnTo>
                    <a:pt x="516" y="4906"/>
                  </a:lnTo>
                  <a:close/>
                  <a:moveTo>
                    <a:pt x="5002" y="5997"/>
                  </a:moveTo>
                  <a:lnTo>
                    <a:pt x="5002" y="6584"/>
                  </a:lnTo>
                  <a:lnTo>
                    <a:pt x="516" y="6584"/>
                  </a:lnTo>
                  <a:lnTo>
                    <a:pt x="516" y="5997"/>
                  </a:lnTo>
                  <a:close/>
                  <a:moveTo>
                    <a:pt x="5002" y="7134"/>
                  </a:moveTo>
                  <a:lnTo>
                    <a:pt x="5002" y="7711"/>
                  </a:lnTo>
                  <a:lnTo>
                    <a:pt x="516" y="7711"/>
                  </a:lnTo>
                  <a:lnTo>
                    <a:pt x="516" y="7134"/>
                  </a:lnTo>
                  <a:close/>
                  <a:moveTo>
                    <a:pt x="5002" y="8227"/>
                  </a:moveTo>
                  <a:lnTo>
                    <a:pt x="5002" y="8812"/>
                  </a:lnTo>
                  <a:lnTo>
                    <a:pt x="2335" y="8812"/>
                  </a:lnTo>
                  <a:cubicBezTo>
                    <a:pt x="2212" y="8812"/>
                    <a:pt x="2098" y="8892"/>
                    <a:pt x="2073" y="9013"/>
                  </a:cubicBezTo>
                  <a:cubicBezTo>
                    <a:pt x="2037" y="9179"/>
                    <a:pt x="2159" y="9328"/>
                    <a:pt x="2327" y="9328"/>
                  </a:cubicBezTo>
                  <a:lnTo>
                    <a:pt x="5002" y="9328"/>
                  </a:lnTo>
                  <a:lnTo>
                    <a:pt x="5002" y="9905"/>
                  </a:lnTo>
                  <a:lnTo>
                    <a:pt x="516" y="9905"/>
                  </a:lnTo>
                  <a:lnTo>
                    <a:pt x="516" y="9328"/>
                  </a:lnTo>
                  <a:lnTo>
                    <a:pt x="1286" y="9328"/>
                  </a:lnTo>
                  <a:cubicBezTo>
                    <a:pt x="1417" y="9328"/>
                    <a:pt x="1540" y="9232"/>
                    <a:pt x="1549" y="9102"/>
                  </a:cubicBezTo>
                  <a:cubicBezTo>
                    <a:pt x="1565" y="8944"/>
                    <a:pt x="1452" y="8812"/>
                    <a:pt x="1295" y="8812"/>
                  </a:cubicBezTo>
                  <a:lnTo>
                    <a:pt x="516" y="8812"/>
                  </a:lnTo>
                  <a:lnTo>
                    <a:pt x="516" y="8227"/>
                  </a:lnTo>
                  <a:close/>
                  <a:moveTo>
                    <a:pt x="5002" y="10421"/>
                  </a:moveTo>
                  <a:lnTo>
                    <a:pt x="5002" y="11006"/>
                  </a:lnTo>
                  <a:lnTo>
                    <a:pt x="516" y="11006"/>
                  </a:lnTo>
                  <a:lnTo>
                    <a:pt x="516" y="10421"/>
                  </a:lnTo>
                  <a:close/>
                  <a:moveTo>
                    <a:pt x="254" y="1"/>
                  </a:moveTo>
                  <a:cubicBezTo>
                    <a:pt x="114" y="1"/>
                    <a:pt x="0" y="114"/>
                    <a:pt x="0" y="255"/>
                  </a:cubicBezTo>
                  <a:lnTo>
                    <a:pt x="0" y="11260"/>
                  </a:lnTo>
                  <a:cubicBezTo>
                    <a:pt x="0" y="11409"/>
                    <a:pt x="114" y="11523"/>
                    <a:pt x="254" y="11523"/>
                  </a:cubicBezTo>
                  <a:lnTo>
                    <a:pt x="5264" y="11523"/>
                  </a:lnTo>
                  <a:cubicBezTo>
                    <a:pt x="5403" y="11523"/>
                    <a:pt x="5516" y="11409"/>
                    <a:pt x="5516" y="11260"/>
                  </a:cubicBezTo>
                  <a:lnTo>
                    <a:pt x="5516" y="255"/>
                  </a:lnTo>
                  <a:cubicBezTo>
                    <a:pt x="5516" y="114"/>
                    <a:pt x="5403" y="1"/>
                    <a:pt x="5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1" name="Google Shape;17201;p72"/>
            <p:cNvSpPr/>
            <p:nvPr/>
          </p:nvSpPr>
          <p:spPr>
            <a:xfrm>
              <a:off x="6360975" y="3532400"/>
              <a:ext cx="138100" cy="205875"/>
            </a:xfrm>
            <a:custGeom>
              <a:avLst/>
              <a:gdLst/>
              <a:ahLst/>
              <a:cxnLst/>
              <a:rect l="l" t="t" r="r" b="b"/>
              <a:pathLst>
                <a:path w="5524" h="8235" extrusionOk="0">
                  <a:moveTo>
                    <a:pt x="5008" y="516"/>
                  </a:moveTo>
                  <a:lnTo>
                    <a:pt x="5008" y="1102"/>
                  </a:lnTo>
                  <a:lnTo>
                    <a:pt x="4248" y="1102"/>
                  </a:lnTo>
                  <a:cubicBezTo>
                    <a:pt x="4116" y="1102"/>
                    <a:pt x="3995" y="1198"/>
                    <a:pt x="3986" y="1328"/>
                  </a:cubicBezTo>
                  <a:cubicBezTo>
                    <a:pt x="3959" y="1477"/>
                    <a:pt x="4083" y="1618"/>
                    <a:pt x="4240" y="1618"/>
                  </a:cubicBezTo>
                  <a:lnTo>
                    <a:pt x="4974" y="1618"/>
                  </a:lnTo>
                  <a:lnTo>
                    <a:pt x="4974" y="2195"/>
                  </a:lnTo>
                  <a:lnTo>
                    <a:pt x="481" y="2195"/>
                  </a:lnTo>
                  <a:lnTo>
                    <a:pt x="481" y="1618"/>
                  </a:lnTo>
                  <a:lnTo>
                    <a:pt x="3155" y="1618"/>
                  </a:lnTo>
                  <a:cubicBezTo>
                    <a:pt x="3286" y="1618"/>
                    <a:pt x="3401" y="1521"/>
                    <a:pt x="3418" y="1389"/>
                  </a:cubicBezTo>
                  <a:cubicBezTo>
                    <a:pt x="3434" y="1232"/>
                    <a:pt x="3313" y="1102"/>
                    <a:pt x="3164" y="1102"/>
                  </a:cubicBezTo>
                  <a:lnTo>
                    <a:pt x="516" y="1102"/>
                  </a:lnTo>
                  <a:lnTo>
                    <a:pt x="516" y="516"/>
                  </a:lnTo>
                  <a:close/>
                  <a:moveTo>
                    <a:pt x="5008" y="2709"/>
                  </a:moveTo>
                  <a:lnTo>
                    <a:pt x="5008" y="3296"/>
                  </a:lnTo>
                  <a:lnTo>
                    <a:pt x="516" y="3296"/>
                  </a:lnTo>
                  <a:lnTo>
                    <a:pt x="516" y="2709"/>
                  </a:lnTo>
                  <a:close/>
                  <a:moveTo>
                    <a:pt x="5008" y="3846"/>
                  </a:moveTo>
                  <a:lnTo>
                    <a:pt x="5008" y="4423"/>
                  </a:lnTo>
                  <a:lnTo>
                    <a:pt x="516" y="4423"/>
                  </a:lnTo>
                  <a:lnTo>
                    <a:pt x="516" y="3846"/>
                  </a:lnTo>
                  <a:close/>
                  <a:moveTo>
                    <a:pt x="4974" y="4939"/>
                  </a:moveTo>
                  <a:lnTo>
                    <a:pt x="4974" y="5524"/>
                  </a:lnTo>
                  <a:lnTo>
                    <a:pt x="481" y="5524"/>
                  </a:lnTo>
                  <a:lnTo>
                    <a:pt x="481" y="4939"/>
                  </a:lnTo>
                  <a:close/>
                  <a:moveTo>
                    <a:pt x="4974" y="6040"/>
                  </a:moveTo>
                  <a:lnTo>
                    <a:pt x="4974" y="6617"/>
                  </a:lnTo>
                  <a:lnTo>
                    <a:pt x="481" y="6617"/>
                  </a:lnTo>
                  <a:lnTo>
                    <a:pt x="481" y="6040"/>
                  </a:lnTo>
                  <a:close/>
                  <a:moveTo>
                    <a:pt x="5008" y="7133"/>
                  </a:moveTo>
                  <a:lnTo>
                    <a:pt x="5008" y="7718"/>
                  </a:lnTo>
                  <a:lnTo>
                    <a:pt x="516" y="7718"/>
                  </a:lnTo>
                  <a:lnTo>
                    <a:pt x="516" y="7133"/>
                  </a:lnTo>
                  <a:close/>
                  <a:moveTo>
                    <a:pt x="262" y="0"/>
                  </a:moveTo>
                  <a:cubicBezTo>
                    <a:pt x="113" y="0"/>
                    <a:pt x="0" y="114"/>
                    <a:pt x="0" y="263"/>
                  </a:cubicBezTo>
                  <a:lnTo>
                    <a:pt x="0" y="7972"/>
                  </a:lnTo>
                  <a:cubicBezTo>
                    <a:pt x="0" y="8121"/>
                    <a:pt x="113" y="8235"/>
                    <a:pt x="262" y="8235"/>
                  </a:cubicBezTo>
                  <a:lnTo>
                    <a:pt x="5262" y="8235"/>
                  </a:lnTo>
                  <a:cubicBezTo>
                    <a:pt x="5411" y="8235"/>
                    <a:pt x="5524" y="8121"/>
                    <a:pt x="5524" y="7972"/>
                  </a:cubicBezTo>
                  <a:lnTo>
                    <a:pt x="5524" y="263"/>
                  </a:lnTo>
                  <a:cubicBezTo>
                    <a:pt x="5524" y="114"/>
                    <a:pt x="5411" y="0"/>
                    <a:pt x="5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2" name="Google Shape;17202;p72"/>
            <p:cNvSpPr/>
            <p:nvPr/>
          </p:nvSpPr>
          <p:spPr>
            <a:xfrm>
              <a:off x="6210175" y="3614800"/>
              <a:ext cx="137925" cy="123475"/>
            </a:xfrm>
            <a:custGeom>
              <a:avLst/>
              <a:gdLst/>
              <a:ahLst/>
              <a:cxnLst/>
              <a:rect l="l" t="t" r="r" b="b"/>
              <a:pathLst>
                <a:path w="5517" h="4939" extrusionOk="0">
                  <a:moveTo>
                    <a:pt x="5008" y="550"/>
                  </a:moveTo>
                  <a:lnTo>
                    <a:pt x="5008" y="1127"/>
                  </a:lnTo>
                  <a:lnTo>
                    <a:pt x="517" y="1127"/>
                  </a:lnTo>
                  <a:lnTo>
                    <a:pt x="517" y="550"/>
                  </a:lnTo>
                  <a:close/>
                  <a:moveTo>
                    <a:pt x="5008" y="1643"/>
                  </a:moveTo>
                  <a:lnTo>
                    <a:pt x="5008" y="2228"/>
                  </a:lnTo>
                  <a:lnTo>
                    <a:pt x="517" y="2228"/>
                  </a:lnTo>
                  <a:lnTo>
                    <a:pt x="517" y="1643"/>
                  </a:lnTo>
                  <a:close/>
                  <a:moveTo>
                    <a:pt x="5008" y="2744"/>
                  </a:moveTo>
                  <a:lnTo>
                    <a:pt x="5008" y="3321"/>
                  </a:lnTo>
                  <a:lnTo>
                    <a:pt x="517" y="3321"/>
                  </a:lnTo>
                  <a:lnTo>
                    <a:pt x="517" y="2744"/>
                  </a:lnTo>
                  <a:close/>
                  <a:moveTo>
                    <a:pt x="5008" y="3837"/>
                  </a:moveTo>
                  <a:lnTo>
                    <a:pt x="5008" y="4422"/>
                  </a:lnTo>
                  <a:lnTo>
                    <a:pt x="517" y="4422"/>
                  </a:lnTo>
                  <a:lnTo>
                    <a:pt x="517" y="3837"/>
                  </a:lnTo>
                  <a:close/>
                  <a:moveTo>
                    <a:pt x="255" y="0"/>
                  </a:moveTo>
                  <a:cubicBezTo>
                    <a:pt x="114" y="0"/>
                    <a:pt x="1" y="113"/>
                    <a:pt x="1" y="252"/>
                  </a:cubicBezTo>
                  <a:lnTo>
                    <a:pt x="1" y="4676"/>
                  </a:lnTo>
                  <a:cubicBezTo>
                    <a:pt x="1" y="4825"/>
                    <a:pt x="114" y="4939"/>
                    <a:pt x="255" y="4939"/>
                  </a:cubicBezTo>
                  <a:lnTo>
                    <a:pt x="5262" y="4939"/>
                  </a:lnTo>
                  <a:cubicBezTo>
                    <a:pt x="5403" y="4939"/>
                    <a:pt x="5516" y="4825"/>
                    <a:pt x="5516" y="4676"/>
                  </a:cubicBezTo>
                  <a:lnTo>
                    <a:pt x="5516" y="252"/>
                  </a:lnTo>
                  <a:cubicBezTo>
                    <a:pt x="5516" y="113"/>
                    <a:pt x="5403" y="0"/>
                    <a:pt x="5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3" name="Google Shape;17203;p72"/>
            <p:cNvSpPr/>
            <p:nvPr/>
          </p:nvSpPr>
          <p:spPr>
            <a:xfrm>
              <a:off x="6511275" y="3299225"/>
              <a:ext cx="137700" cy="137900"/>
            </a:xfrm>
            <a:custGeom>
              <a:avLst/>
              <a:gdLst/>
              <a:ahLst/>
              <a:cxnLst/>
              <a:rect l="l" t="t" r="r" b="b"/>
              <a:pathLst>
                <a:path w="5508" h="5516" extrusionOk="0">
                  <a:moveTo>
                    <a:pt x="2755" y="516"/>
                  </a:moveTo>
                  <a:cubicBezTo>
                    <a:pt x="3987" y="516"/>
                    <a:pt x="4994" y="1521"/>
                    <a:pt x="4994" y="2763"/>
                  </a:cubicBezTo>
                  <a:cubicBezTo>
                    <a:pt x="4994" y="3994"/>
                    <a:pt x="3987" y="4999"/>
                    <a:pt x="2755" y="4999"/>
                  </a:cubicBezTo>
                  <a:cubicBezTo>
                    <a:pt x="1522" y="4999"/>
                    <a:pt x="517" y="3994"/>
                    <a:pt x="517" y="2763"/>
                  </a:cubicBezTo>
                  <a:cubicBezTo>
                    <a:pt x="517" y="1521"/>
                    <a:pt x="1522" y="516"/>
                    <a:pt x="2755" y="516"/>
                  </a:cubicBezTo>
                  <a:close/>
                  <a:moveTo>
                    <a:pt x="2755" y="0"/>
                  </a:moveTo>
                  <a:cubicBezTo>
                    <a:pt x="1234" y="0"/>
                    <a:pt x="1" y="1242"/>
                    <a:pt x="1" y="2763"/>
                  </a:cubicBezTo>
                  <a:cubicBezTo>
                    <a:pt x="1" y="4273"/>
                    <a:pt x="1234" y="5515"/>
                    <a:pt x="2755" y="5515"/>
                  </a:cubicBezTo>
                  <a:cubicBezTo>
                    <a:pt x="4276" y="5515"/>
                    <a:pt x="5508" y="4273"/>
                    <a:pt x="5508" y="2763"/>
                  </a:cubicBezTo>
                  <a:cubicBezTo>
                    <a:pt x="5508" y="1242"/>
                    <a:pt x="4276" y="0"/>
                    <a:pt x="27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4" name="Google Shape;17204;p72"/>
            <p:cNvSpPr/>
            <p:nvPr/>
          </p:nvSpPr>
          <p:spPr>
            <a:xfrm>
              <a:off x="6537075" y="3325025"/>
              <a:ext cx="86375" cy="86300"/>
            </a:xfrm>
            <a:custGeom>
              <a:avLst/>
              <a:gdLst/>
              <a:ahLst/>
              <a:cxnLst/>
              <a:rect l="l" t="t" r="r" b="b"/>
              <a:pathLst>
                <a:path w="3455" h="3452" extrusionOk="0">
                  <a:moveTo>
                    <a:pt x="1723" y="514"/>
                  </a:moveTo>
                  <a:cubicBezTo>
                    <a:pt x="2397" y="514"/>
                    <a:pt x="2938" y="1058"/>
                    <a:pt x="2938" y="1731"/>
                  </a:cubicBezTo>
                  <a:cubicBezTo>
                    <a:pt x="2938" y="2394"/>
                    <a:pt x="2397" y="2937"/>
                    <a:pt x="1723" y="2937"/>
                  </a:cubicBezTo>
                  <a:cubicBezTo>
                    <a:pt x="1058" y="2937"/>
                    <a:pt x="517" y="2394"/>
                    <a:pt x="517" y="1731"/>
                  </a:cubicBezTo>
                  <a:cubicBezTo>
                    <a:pt x="517" y="1058"/>
                    <a:pt x="1058" y="514"/>
                    <a:pt x="1723" y="514"/>
                  </a:cubicBezTo>
                  <a:close/>
                  <a:moveTo>
                    <a:pt x="1723" y="0"/>
                  </a:moveTo>
                  <a:cubicBezTo>
                    <a:pt x="771" y="0"/>
                    <a:pt x="1" y="776"/>
                    <a:pt x="1" y="1731"/>
                  </a:cubicBezTo>
                  <a:cubicBezTo>
                    <a:pt x="1" y="2675"/>
                    <a:pt x="771" y="3451"/>
                    <a:pt x="1723" y="3451"/>
                  </a:cubicBezTo>
                  <a:cubicBezTo>
                    <a:pt x="2676" y="3451"/>
                    <a:pt x="3454" y="2675"/>
                    <a:pt x="3454" y="1731"/>
                  </a:cubicBezTo>
                  <a:cubicBezTo>
                    <a:pt x="3454" y="776"/>
                    <a:pt x="2676" y="0"/>
                    <a:pt x="17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5" name="Google Shape;17205;p72"/>
            <p:cNvSpPr/>
            <p:nvPr/>
          </p:nvSpPr>
          <p:spPr>
            <a:xfrm>
              <a:off x="6573600" y="3350725"/>
              <a:ext cx="12925" cy="34875"/>
            </a:xfrm>
            <a:custGeom>
              <a:avLst/>
              <a:gdLst/>
              <a:ahLst/>
              <a:cxnLst/>
              <a:rect l="l" t="t" r="r" b="b"/>
              <a:pathLst>
                <a:path w="517" h="1395" extrusionOk="0">
                  <a:moveTo>
                    <a:pt x="259" y="1"/>
                  </a:moveTo>
                  <a:cubicBezTo>
                    <a:pt x="115" y="1"/>
                    <a:pt x="0" y="116"/>
                    <a:pt x="0" y="256"/>
                  </a:cubicBezTo>
                  <a:lnTo>
                    <a:pt x="0" y="1139"/>
                  </a:lnTo>
                  <a:cubicBezTo>
                    <a:pt x="0" y="1279"/>
                    <a:pt x="115" y="1395"/>
                    <a:pt x="259" y="1395"/>
                  </a:cubicBezTo>
                  <a:cubicBezTo>
                    <a:pt x="268" y="1395"/>
                    <a:pt x="278" y="1394"/>
                    <a:pt x="288" y="1393"/>
                  </a:cubicBezTo>
                  <a:cubicBezTo>
                    <a:pt x="420" y="1374"/>
                    <a:pt x="516" y="1261"/>
                    <a:pt x="516" y="1131"/>
                  </a:cubicBezTo>
                  <a:lnTo>
                    <a:pt x="516" y="265"/>
                  </a:lnTo>
                  <a:cubicBezTo>
                    <a:pt x="516" y="134"/>
                    <a:pt x="420" y="21"/>
                    <a:pt x="288" y="2"/>
                  </a:cubicBezTo>
                  <a:cubicBezTo>
                    <a:pt x="278" y="1"/>
                    <a:pt x="268" y="1"/>
                    <a:pt x="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06" name="Google Shape;17206;p72"/>
          <p:cNvGrpSpPr/>
          <p:nvPr/>
        </p:nvGrpSpPr>
        <p:grpSpPr>
          <a:xfrm>
            <a:off x="5433835" y="3319724"/>
            <a:ext cx="414575" cy="414433"/>
            <a:chOff x="4722600" y="3310325"/>
            <a:chExt cx="439075" cy="438925"/>
          </a:xfrm>
        </p:grpSpPr>
        <p:sp>
          <p:nvSpPr>
            <p:cNvPr id="17207" name="Google Shape;17207;p72"/>
            <p:cNvSpPr/>
            <p:nvPr/>
          </p:nvSpPr>
          <p:spPr>
            <a:xfrm>
              <a:off x="5084500" y="3310325"/>
              <a:ext cx="77175" cy="438925"/>
            </a:xfrm>
            <a:custGeom>
              <a:avLst/>
              <a:gdLst/>
              <a:ahLst/>
              <a:cxnLst/>
              <a:rect l="l" t="t" r="r" b="b"/>
              <a:pathLst>
                <a:path w="3087" h="17557" extrusionOk="0">
                  <a:moveTo>
                    <a:pt x="2327" y="517"/>
                  </a:moveTo>
                  <a:lnTo>
                    <a:pt x="2327" y="1033"/>
                  </a:lnTo>
                  <a:lnTo>
                    <a:pt x="787" y="1033"/>
                  </a:lnTo>
                  <a:lnTo>
                    <a:pt x="787" y="517"/>
                  </a:lnTo>
                  <a:close/>
                  <a:moveTo>
                    <a:pt x="2327" y="1549"/>
                  </a:moveTo>
                  <a:lnTo>
                    <a:pt x="2327" y="3280"/>
                  </a:lnTo>
                  <a:lnTo>
                    <a:pt x="1844" y="4260"/>
                  </a:lnTo>
                  <a:cubicBezTo>
                    <a:pt x="1828" y="4293"/>
                    <a:pt x="1819" y="4329"/>
                    <a:pt x="1819" y="4373"/>
                  </a:cubicBezTo>
                  <a:lnTo>
                    <a:pt x="1819" y="7992"/>
                  </a:lnTo>
                  <a:lnTo>
                    <a:pt x="1303" y="7992"/>
                  </a:lnTo>
                  <a:lnTo>
                    <a:pt x="1303" y="4373"/>
                  </a:lnTo>
                  <a:cubicBezTo>
                    <a:pt x="1303" y="4329"/>
                    <a:pt x="1295" y="4293"/>
                    <a:pt x="1278" y="4260"/>
                  </a:cubicBezTo>
                  <a:lnTo>
                    <a:pt x="787" y="3280"/>
                  </a:lnTo>
                  <a:lnTo>
                    <a:pt x="787" y="1549"/>
                  </a:lnTo>
                  <a:close/>
                  <a:moveTo>
                    <a:pt x="2308" y="8508"/>
                  </a:moveTo>
                  <a:cubicBezTo>
                    <a:pt x="2421" y="8508"/>
                    <a:pt x="2537" y="8585"/>
                    <a:pt x="2562" y="8707"/>
                  </a:cubicBezTo>
                  <a:cubicBezTo>
                    <a:pt x="2597" y="8875"/>
                    <a:pt x="2474" y="9022"/>
                    <a:pt x="2316" y="9022"/>
                  </a:cubicBezTo>
                  <a:lnTo>
                    <a:pt x="770" y="9022"/>
                  </a:lnTo>
                  <a:cubicBezTo>
                    <a:pt x="613" y="9022"/>
                    <a:pt x="481" y="8875"/>
                    <a:pt x="516" y="8707"/>
                  </a:cubicBezTo>
                  <a:cubicBezTo>
                    <a:pt x="544" y="8585"/>
                    <a:pt x="657" y="8508"/>
                    <a:pt x="779" y="8508"/>
                  </a:cubicBezTo>
                  <a:close/>
                  <a:moveTo>
                    <a:pt x="2316" y="9538"/>
                  </a:moveTo>
                  <a:cubicBezTo>
                    <a:pt x="2457" y="9538"/>
                    <a:pt x="2570" y="9651"/>
                    <a:pt x="2570" y="9792"/>
                  </a:cubicBezTo>
                  <a:lnTo>
                    <a:pt x="2570" y="15229"/>
                  </a:lnTo>
                  <a:lnTo>
                    <a:pt x="516" y="15229"/>
                  </a:lnTo>
                  <a:lnTo>
                    <a:pt x="516" y="9792"/>
                  </a:lnTo>
                  <a:cubicBezTo>
                    <a:pt x="516" y="9651"/>
                    <a:pt x="630" y="9538"/>
                    <a:pt x="770" y="9538"/>
                  </a:cubicBezTo>
                  <a:close/>
                  <a:moveTo>
                    <a:pt x="2570" y="15779"/>
                  </a:moveTo>
                  <a:lnTo>
                    <a:pt x="2570" y="16033"/>
                  </a:lnTo>
                  <a:cubicBezTo>
                    <a:pt x="2570" y="16597"/>
                    <a:pt x="2114" y="17061"/>
                    <a:pt x="1550" y="17061"/>
                  </a:cubicBezTo>
                  <a:cubicBezTo>
                    <a:pt x="1521" y="17061"/>
                    <a:pt x="1491" y="17059"/>
                    <a:pt x="1460" y="17057"/>
                  </a:cubicBezTo>
                  <a:cubicBezTo>
                    <a:pt x="919" y="17021"/>
                    <a:pt x="516" y="16557"/>
                    <a:pt x="516" y="16016"/>
                  </a:cubicBezTo>
                  <a:lnTo>
                    <a:pt x="516" y="15779"/>
                  </a:lnTo>
                  <a:close/>
                  <a:moveTo>
                    <a:pt x="533" y="1"/>
                  </a:moveTo>
                  <a:cubicBezTo>
                    <a:pt x="386" y="1"/>
                    <a:pt x="271" y="125"/>
                    <a:pt x="271" y="263"/>
                  </a:cubicBezTo>
                  <a:lnTo>
                    <a:pt x="271" y="3349"/>
                  </a:lnTo>
                  <a:cubicBezTo>
                    <a:pt x="271" y="3385"/>
                    <a:pt x="281" y="3429"/>
                    <a:pt x="298" y="3462"/>
                  </a:cubicBezTo>
                  <a:lnTo>
                    <a:pt x="787" y="4434"/>
                  </a:lnTo>
                  <a:lnTo>
                    <a:pt x="787" y="7992"/>
                  </a:lnTo>
                  <a:cubicBezTo>
                    <a:pt x="351" y="7992"/>
                    <a:pt x="0" y="8340"/>
                    <a:pt x="0" y="8778"/>
                  </a:cubicBezTo>
                  <a:cubicBezTo>
                    <a:pt x="0" y="8980"/>
                    <a:pt x="72" y="9162"/>
                    <a:pt x="202" y="9303"/>
                  </a:cubicBezTo>
                  <a:cubicBezTo>
                    <a:pt x="72" y="9441"/>
                    <a:pt x="0" y="9626"/>
                    <a:pt x="0" y="9836"/>
                  </a:cubicBezTo>
                  <a:lnTo>
                    <a:pt x="0" y="15989"/>
                  </a:lnTo>
                  <a:cubicBezTo>
                    <a:pt x="0" y="16795"/>
                    <a:pt x="657" y="17510"/>
                    <a:pt x="1452" y="17554"/>
                  </a:cubicBezTo>
                  <a:cubicBezTo>
                    <a:pt x="1483" y="17556"/>
                    <a:pt x="1514" y="17557"/>
                    <a:pt x="1545" y="17557"/>
                  </a:cubicBezTo>
                  <a:cubicBezTo>
                    <a:pt x="2395" y="17557"/>
                    <a:pt x="3086" y="16868"/>
                    <a:pt x="3086" y="16016"/>
                  </a:cubicBezTo>
                  <a:lnTo>
                    <a:pt x="3086" y="9836"/>
                  </a:lnTo>
                  <a:cubicBezTo>
                    <a:pt x="3086" y="9626"/>
                    <a:pt x="3009" y="9441"/>
                    <a:pt x="2885" y="9303"/>
                  </a:cubicBezTo>
                  <a:cubicBezTo>
                    <a:pt x="3009" y="9162"/>
                    <a:pt x="3086" y="8980"/>
                    <a:pt x="3086" y="8778"/>
                  </a:cubicBezTo>
                  <a:cubicBezTo>
                    <a:pt x="3086" y="8340"/>
                    <a:pt x="2728" y="7992"/>
                    <a:pt x="2300" y="7992"/>
                  </a:cubicBezTo>
                  <a:lnTo>
                    <a:pt x="2300" y="4434"/>
                  </a:lnTo>
                  <a:lnTo>
                    <a:pt x="2816" y="3462"/>
                  </a:lnTo>
                  <a:cubicBezTo>
                    <a:pt x="2832" y="3429"/>
                    <a:pt x="2841" y="3385"/>
                    <a:pt x="2841" y="3349"/>
                  </a:cubicBezTo>
                  <a:lnTo>
                    <a:pt x="2841" y="263"/>
                  </a:lnTo>
                  <a:cubicBezTo>
                    <a:pt x="2841" y="125"/>
                    <a:pt x="2728" y="1"/>
                    <a:pt x="2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8" name="Google Shape;17208;p72"/>
            <p:cNvSpPr/>
            <p:nvPr/>
          </p:nvSpPr>
          <p:spPr>
            <a:xfrm>
              <a:off x="4890650" y="344537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3" y="1"/>
                  </a:moveTo>
                  <a:cubicBezTo>
                    <a:pt x="116" y="1"/>
                    <a:pt x="0" y="116"/>
                    <a:pt x="0" y="263"/>
                  </a:cubicBezTo>
                  <a:cubicBezTo>
                    <a:pt x="0" y="404"/>
                    <a:pt x="116" y="517"/>
                    <a:pt x="263" y="517"/>
                  </a:cubicBezTo>
                  <a:cubicBezTo>
                    <a:pt x="403" y="517"/>
                    <a:pt x="516" y="404"/>
                    <a:pt x="516" y="263"/>
                  </a:cubicBezTo>
                  <a:cubicBezTo>
                    <a:pt x="516" y="116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09" name="Google Shape;17209;p72"/>
            <p:cNvSpPr/>
            <p:nvPr/>
          </p:nvSpPr>
          <p:spPr>
            <a:xfrm>
              <a:off x="4851775" y="345587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5" y="0"/>
                  </a:moveTo>
                  <a:cubicBezTo>
                    <a:pt x="114" y="0"/>
                    <a:pt x="1" y="116"/>
                    <a:pt x="1" y="254"/>
                  </a:cubicBezTo>
                  <a:cubicBezTo>
                    <a:pt x="1" y="403"/>
                    <a:pt x="114" y="517"/>
                    <a:pt x="255" y="517"/>
                  </a:cubicBezTo>
                  <a:cubicBezTo>
                    <a:pt x="393" y="517"/>
                    <a:pt x="517" y="403"/>
                    <a:pt x="517" y="254"/>
                  </a:cubicBezTo>
                  <a:cubicBezTo>
                    <a:pt x="517" y="116"/>
                    <a:pt x="393" y="0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0" name="Google Shape;17210;p72"/>
            <p:cNvSpPr/>
            <p:nvPr/>
          </p:nvSpPr>
          <p:spPr>
            <a:xfrm>
              <a:off x="4823150" y="3484500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3" y="1"/>
                  </a:moveTo>
                  <a:cubicBezTo>
                    <a:pt x="114" y="1"/>
                    <a:pt x="0" y="114"/>
                    <a:pt x="0" y="255"/>
                  </a:cubicBezTo>
                  <a:cubicBezTo>
                    <a:pt x="0" y="395"/>
                    <a:pt x="114" y="509"/>
                    <a:pt x="263" y="509"/>
                  </a:cubicBezTo>
                  <a:cubicBezTo>
                    <a:pt x="403" y="509"/>
                    <a:pt x="516" y="395"/>
                    <a:pt x="516" y="255"/>
                  </a:cubicBezTo>
                  <a:cubicBezTo>
                    <a:pt x="516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1" name="Google Shape;17211;p72"/>
            <p:cNvSpPr/>
            <p:nvPr/>
          </p:nvSpPr>
          <p:spPr>
            <a:xfrm>
              <a:off x="4812650" y="352342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3" y="1"/>
                  </a:moveTo>
                  <a:cubicBezTo>
                    <a:pt x="114" y="1"/>
                    <a:pt x="1" y="114"/>
                    <a:pt x="1" y="263"/>
                  </a:cubicBezTo>
                  <a:cubicBezTo>
                    <a:pt x="1" y="403"/>
                    <a:pt x="114" y="517"/>
                    <a:pt x="263" y="517"/>
                  </a:cubicBezTo>
                  <a:cubicBezTo>
                    <a:pt x="404" y="517"/>
                    <a:pt x="517" y="403"/>
                    <a:pt x="517" y="263"/>
                  </a:cubicBezTo>
                  <a:cubicBezTo>
                    <a:pt x="517" y="114"/>
                    <a:pt x="40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2" name="Google Shape;17212;p72"/>
            <p:cNvSpPr/>
            <p:nvPr/>
          </p:nvSpPr>
          <p:spPr>
            <a:xfrm>
              <a:off x="4823150" y="35625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3" y="1"/>
                  </a:moveTo>
                  <a:cubicBezTo>
                    <a:pt x="114" y="1"/>
                    <a:pt x="0" y="114"/>
                    <a:pt x="0" y="254"/>
                  </a:cubicBezTo>
                  <a:cubicBezTo>
                    <a:pt x="0" y="393"/>
                    <a:pt x="114" y="506"/>
                    <a:pt x="263" y="506"/>
                  </a:cubicBezTo>
                  <a:cubicBezTo>
                    <a:pt x="403" y="506"/>
                    <a:pt x="516" y="393"/>
                    <a:pt x="516" y="254"/>
                  </a:cubicBezTo>
                  <a:cubicBezTo>
                    <a:pt x="516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3" name="Google Shape;17213;p72"/>
            <p:cNvSpPr/>
            <p:nvPr/>
          </p:nvSpPr>
          <p:spPr>
            <a:xfrm>
              <a:off x="4851775" y="359092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5" y="1"/>
                  </a:moveTo>
                  <a:cubicBezTo>
                    <a:pt x="114" y="1"/>
                    <a:pt x="1" y="116"/>
                    <a:pt x="1" y="263"/>
                  </a:cubicBezTo>
                  <a:cubicBezTo>
                    <a:pt x="1" y="403"/>
                    <a:pt x="114" y="517"/>
                    <a:pt x="255" y="517"/>
                  </a:cubicBezTo>
                  <a:cubicBezTo>
                    <a:pt x="393" y="517"/>
                    <a:pt x="517" y="403"/>
                    <a:pt x="517" y="263"/>
                  </a:cubicBezTo>
                  <a:cubicBezTo>
                    <a:pt x="517" y="116"/>
                    <a:pt x="393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4" name="Google Shape;17214;p72"/>
            <p:cNvSpPr/>
            <p:nvPr/>
          </p:nvSpPr>
          <p:spPr>
            <a:xfrm>
              <a:off x="4890650" y="360142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3" y="0"/>
                  </a:moveTo>
                  <a:cubicBezTo>
                    <a:pt x="116" y="0"/>
                    <a:pt x="0" y="116"/>
                    <a:pt x="0" y="254"/>
                  </a:cubicBezTo>
                  <a:cubicBezTo>
                    <a:pt x="0" y="403"/>
                    <a:pt x="116" y="516"/>
                    <a:pt x="263" y="516"/>
                  </a:cubicBezTo>
                  <a:cubicBezTo>
                    <a:pt x="403" y="516"/>
                    <a:pt x="516" y="403"/>
                    <a:pt x="516" y="254"/>
                  </a:cubicBezTo>
                  <a:cubicBezTo>
                    <a:pt x="516" y="116"/>
                    <a:pt x="403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5" name="Google Shape;17215;p72"/>
            <p:cNvSpPr/>
            <p:nvPr/>
          </p:nvSpPr>
          <p:spPr>
            <a:xfrm>
              <a:off x="4929775" y="359092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4" y="1"/>
                  </a:moveTo>
                  <a:cubicBezTo>
                    <a:pt x="114" y="1"/>
                    <a:pt x="0" y="116"/>
                    <a:pt x="0" y="263"/>
                  </a:cubicBezTo>
                  <a:cubicBezTo>
                    <a:pt x="0" y="403"/>
                    <a:pt x="114" y="517"/>
                    <a:pt x="254" y="517"/>
                  </a:cubicBezTo>
                  <a:cubicBezTo>
                    <a:pt x="395" y="517"/>
                    <a:pt x="517" y="403"/>
                    <a:pt x="517" y="263"/>
                  </a:cubicBezTo>
                  <a:cubicBezTo>
                    <a:pt x="517" y="116"/>
                    <a:pt x="395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6" name="Google Shape;17216;p72"/>
            <p:cNvSpPr/>
            <p:nvPr/>
          </p:nvSpPr>
          <p:spPr>
            <a:xfrm>
              <a:off x="4958200" y="35625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3" y="1"/>
                  </a:moveTo>
                  <a:cubicBezTo>
                    <a:pt x="122" y="1"/>
                    <a:pt x="0" y="114"/>
                    <a:pt x="0" y="254"/>
                  </a:cubicBezTo>
                  <a:cubicBezTo>
                    <a:pt x="0" y="393"/>
                    <a:pt x="122" y="506"/>
                    <a:pt x="263" y="506"/>
                  </a:cubicBezTo>
                  <a:cubicBezTo>
                    <a:pt x="403" y="506"/>
                    <a:pt x="517" y="393"/>
                    <a:pt x="517" y="254"/>
                  </a:cubicBezTo>
                  <a:cubicBezTo>
                    <a:pt x="517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7" name="Google Shape;17217;p72"/>
            <p:cNvSpPr/>
            <p:nvPr/>
          </p:nvSpPr>
          <p:spPr>
            <a:xfrm>
              <a:off x="4968700" y="352342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2" y="1"/>
                  </a:moveTo>
                  <a:cubicBezTo>
                    <a:pt x="113" y="1"/>
                    <a:pt x="0" y="114"/>
                    <a:pt x="0" y="263"/>
                  </a:cubicBezTo>
                  <a:cubicBezTo>
                    <a:pt x="0" y="403"/>
                    <a:pt x="113" y="517"/>
                    <a:pt x="262" y="517"/>
                  </a:cubicBezTo>
                  <a:cubicBezTo>
                    <a:pt x="403" y="517"/>
                    <a:pt x="516" y="403"/>
                    <a:pt x="516" y="263"/>
                  </a:cubicBezTo>
                  <a:cubicBezTo>
                    <a:pt x="516" y="114"/>
                    <a:pt x="403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8" name="Google Shape;17218;p72"/>
            <p:cNvSpPr/>
            <p:nvPr/>
          </p:nvSpPr>
          <p:spPr>
            <a:xfrm>
              <a:off x="4958200" y="3484500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3" y="1"/>
                  </a:moveTo>
                  <a:cubicBezTo>
                    <a:pt x="122" y="1"/>
                    <a:pt x="0" y="114"/>
                    <a:pt x="0" y="255"/>
                  </a:cubicBezTo>
                  <a:cubicBezTo>
                    <a:pt x="0" y="395"/>
                    <a:pt x="122" y="509"/>
                    <a:pt x="263" y="509"/>
                  </a:cubicBezTo>
                  <a:cubicBezTo>
                    <a:pt x="403" y="509"/>
                    <a:pt x="517" y="395"/>
                    <a:pt x="517" y="255"/>
                  </a:cubicBezTo>
                  <a:cubicBezTo>
                    <a:pt x="517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19" name="Google Shape;17219;p72"/>
            <p:cNvSpPr/>
            <p:nvPr/>
          </p:nvSpPr>
          <p:spPr>
            <a:xfrm>
              <a:off x="4929775" y="345587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4" y="0"/>
                  </a:moveTo>
                  <a:cubicBezTo>
                    <a:pt x="114" y="0"/>
                    <a:pt x="0" y="116"/>
                    <a:pt x="0" y="254"/>
                  </a:cubicBezTo>
                  <a:cubicBezTo>
                    <a:pt x="0" y="403"/>
                    <a:pt x="114" y="517"/>
                    <a:pt x="254" y="517"/>
                  </a:cubicBezTo>
                  <a:cubicBezTo>
                    <a:pt x="395" y="517"/>
                    <a:pt x="517" y="403"/>
                    <a:pt x="517" y="254"/>
                  </a:cubicBezTo>
                  <a:cubicBezTo>
                    <a:pt x="517" y="116"/>
                    <a:pt x="395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0" name="Google Shape;17220;p72"/>
            <p:cNvSpPr/>
            <p:nvPr/>
          </p:nvSpPr>
          <p:spPr>
            <a:xfrm>
              <a:off x="4722600" y="3355375"/>
              <a:ext cx="349025" cy="349025"/>
            </a:xfrm>
            <a:custGeom>
              <a:avLst/>
              <a:gdLst/>
              <a:ahLst/>
              <a:cxnLst/>
              <a:rect l="l" t="t" r="r" b="b"/>
              <a:pathLst>
                <a:path w="13961" h="13961" extrusionOk="0">
                  <a:moveTo>
                    <a:pt x="6985" y="517"/>
                  </a:moveTo>
                  <a:cubicBezTo>
                    <a:pt x="10543" y="517"/>
                    <a:pt x="13446" y="3418"/>
                    <a:pt x="13446" y="6985"/>
                  </a:cubicBezTo>
                  <a:cubicBezTo>
                    <a:pt x="13446" y="10543"/>
                    <a:pt x="10543" y="13444"/>
                    <a:pt x="6985" y="13444"/>
                  </a:cubicBezTo>
                  <a:cubicBezTo>
                    <a:pt x="3418" y="13444"/>
                    <a:pt x="517" y="10543"/>
                    <a:pt x="517" y="6985"/>
                  </a:cubicBezTo>
                  <a:cubicBezTo>
                    <a:pt x="517" y="3418"/>
                    <a:pt x="3418" y="517"/>
                    <a:pt x="6985" y="517"/>
                  </a:cubicBezTo>
                  <a:close/>
                  <a:moveTo>
                    <a:pt x="6985" y="1"/>
                  </a:moveTo>
                  <a:cubicBezTo>
                    <a:pt x="3139" y="1"/>
                    <a:pt x="1" y="3129"/>
                    <a:pt x="1" y="6985"/>
                  </a:cubicBezTo>
                  <a:cubicBezTo>
                    <a:pt x="1" y="10830"/>
                    <a:pt x="3139" y="13960"/>
                    <a:pt x="6985" y="13960"/>
                  </a:cubicBezTo>
                  <a:cubicBezTo>
                    <a:pt x="10832" y="13960"/>
                    <a:pt x="13960" y="10830"/>
                    <a:pt x="13960" y="6985"/>
                  </a:cubicBezTo>
                  <a:cubicBezTo>
                    <a:pt x="13960" y="3129"/>
                    <a:pt x="10832" y="1"/>
                    <a:pt x="6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1" name="Google Shape;17221;p72"/>
            <p:cNvSpPr/>
            <p:nvPr/>
          </p:nvSpPr>
          <p:spPr>
            <a:xfrm>
              <a:off x="4787075" y="3419850"/>
              <a:ext cx="220300" cy="220300"/>
            </a:xfrm>
            <a:custGeom>
              <a:avLst/>
              <a:gdLst/>
              <a:ahLst/>
              <a:cxnLst/>
              <a:rect l="l" t="t" r="r" b="b"/>
              <a:pathLst>
                <a:path w="8812" h="8812" extrusionOk="0">
                  <a:moveTo>
                    <a:pt x="4406" y="508"/>
                  </a:moveTo>
                  <a:cubicBezTo>
                    <a:pt x="6548" y="508"/>
                    <a:pt x="8297" y="2255"/>
                    <a:pt x="8297" y="4406"/>
                  </a:cubicBezTo>
                  <a:cubicBezTo>
                    <a:pt x="8297" y="6548"/>
                    <a:pt x="6548" y="8295"/>
                    <a:pt x="4406" y="8295"/>
                  </a:cubicBezTo>
                  <a:cubicBezTo>
                    <a:pt x="2255" y="8295"/>
                    <a:pt x="508" y="6548"/>
                    <a:pt x="508" y="4406"/>
                  </a:cubicBezTo>
                  <a:cubicBezTo>
                    <a:pt x="508" y="2255"/>
                    <a:pt x="2255" y="508"/>
                    <a:pt x="4406" y="508"/>
                  </a:cubicBezTo>
                  <a:close/>
                  <a:moveTo>
                    <a:pt x="4406" y="0"/>
                  </a:moveTo>
                  <a:cubicBezTo>
                    <a:pt x="1976" y="0"/>
                    <a:pt x="0" y="1976"/>
                    <a:pt x="0" y="4406"/>
                  </a:cubicBezTo>
                  <a:cubicBezTo>
                    <a:pt x="0" y="6827"/>
                    <a:pt x="1976" y="8811"/>
                    <a:pt x="4406" y="8811"/>
                  </a:cubicBezTo>
                  <a:cubicBezTo>
                    <a:pt x="6837" y="8811"/>
                    <a:pt x="8811" y="6827"/>
                    <a:pt x="8811" y="4406"/>
                  </a:cubicBezTo>
                  <a:cubicBezTo>
                    <a:pt x="8811" y="1976"/>
                    <a:pt x="6837" y="0"/>
                    <a:pt x="4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2" name="Google Shape;17222;p72"/>
            <p:cNvSpPr/>
            <p:nvPr/>
          </p:nvSpPr>
          <p:spPr>
            <a:xfrm>
              <a:off x="4890650" y="3471200"/>
              <a:ext cx="47900" cy="84825"/>
            </a:xfrm>
            <a:custGeom>
              <a:avLst/>
              <a:gdLst/>
              <a:ahLst/>
              <a:cxnLst/>
              <a:rect l="l" t="t" r="r" b="b"/>
              <a:pathLst>
                <a:path w="1916" h="3393" extrusionOk="0">
                  <a:moveTo>
                    <a:pt x="263" y="0"/>
                  </a:moveTo>
                  <a:cubicBezTo>
                    <a:pt x="116" y="0"/>
                    <a:pt x="0" y="113"/>
                    <a:pt x="0" y="254"/>
                  </a:cubicBezTo>
                  <a:lnTo>
                    <a:pt x="0" y="2352"/>
                  </a:lnTo>
                  <a:cubicBezTo>
                    <a:pt x="0" y="2440"/>
                    <a:pt x="53" y="2526"/>
                    <a:pt x="133" y="2570"/>
                  </a:cubicBezTo>
                  <a:lnTo>
                    <a:pt x="1496" y="3357"/>
                  </a:lnTo>
                  <a:cubicBezTo>
                    <a:pt x="1540" y="3384"/>
                    <a:pt x="1584" y="3392"/>
                    <a:pt x="1626" y="3392"/>
                  </a:cubicBezTo>
                  <a:cubicBezTo>
                    <a:pt x="1714" y="3392"/>
                    <a:pt x="1802" y="3348"/>
                    <a:pt x="1847" y="3260"/>
                  </a:cubicBezTo>
                  <a:cubicBezTo>
                    <a:pt x="1916" y="3139"/>
                    <a:pt x="1880" y="2981"/>
                    <a:pt x="1758" y="2912"/>
                  </a:cubicBezTo>
                  <a:lnTo>
                    <a:pt x="516" y="2203"/>
                  </a:lnTo>
                  <a:lnTo>
                    <a:pt x="516" y="254"/>
                  </a:lnTo>
                  <a:cubicBezTo>
                    <a:pt x="516" y="113"/>
                    <a:pt x="403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3" name="Google Shape;17223;p72"/>
            <p:cNvSpPr/>
            <p:nvPr/>
          </p:nvSpPr>
          <p:spPr>
            <a:xfrm>
              <a:off x="4761300" y="3394050"/>
              <a:ext cx="271675" cy="271650"/>
            </a:xfrm>
            <a:custGeom>
              <a:avLst/>
              <a:gdLst/>
              <a:ahLst/>
              <a:cxnLst/>
              <a:rect l="l" t="t" r="r" b="b"/>
              <a:pathLst>
                <a:path w="10867" h="10866" extrusionOk="0">
                  <a:moveTo>
                    <a:pt x="5437" y="0"/>
                  </a:moveTo>
                  <a:cubicBezTo>
                    <a:pt x="4178" y="0"/>
                    <a:pt x="2963" y="439"/>
                    <a:pt x="1994" y="1225"/>
                  </a:cubicBezTo>
                  <a:cubicBezTo>
                    <a:pt x="1881" y="1320"/>
                    <a:pt x="1862" y="1477"/>
                    <a:pt x="1958" y="1592"/>
                  </a:cubicBezTo>
                  <a:cubicBezTo>
                    <a:pt x="2008" y="1652"/>
                    <a:pt x="2083" y="1683"/>
                    <a:pt x="2157" y="1683"/>
                  </a:cubicBezTo>
                  <a:cubicBezTo>
                    <a:pt x="2214" y="1683"/>
                    <a:pt x="2271" y="1664"/>
                    <a:pt x="2317" y="1626"/>
                  </a:cubicBezTo>
                  <a:cubicBezTo>
                    <a:pt x="3192" y="911"/>
                    <a:pt x="4302" y="516"/>
                    <a:pt x="5437" y="516"/>
                  </a:cubicBezTo>
                  <a:cubicBezTo>
                    <a:pt x="8147" y="516"/>
                    <a:pt x="10358" y="2719"/>
                    <a:pt x="10358" y="5438"/>
                  </a:cubicBezTo>
                  <a:cubicBezTo>
                    <a:pt x="10358" y="8148"/>
                    <a:pt x="8147" y="10351"/>
                    <a:pt x="5437" y="10351"/>
                  </a:cubicBezTo>
                  <a:cubicBezTo>
                    <a:pt x="2720" y="10351"/>
                    <a:pt x="517" y="8148"/>
                    <a:pt x="517" y="5438"/>
                  </a:cubicBezTo>
                  <a:cubicBezTo>
                    <a:pt x="517" y="4301"/>
                    <a:pt x="909" y="3191"/>
                    <a:pt x="1627" y="2316"/>
                  </a:cubicBezTo>
                  <a:cubicBezTo>
                    <a:pt x="1713" y="2203"/>
                    <a:pt x="1704" y="2046"/>
                    <a:pt x="1591" y="1960"/>
                  </a:cubicBezTo>
                  <a:cubicBezTo>
                    <a:pt x="1541" y="1917"/>
                    <a:pt x="1483" y="1896"/>
                    <a:pt x="1426" y="1896"/>
                  </a:cubicBezTo>
                  <a:cubicBezTo>
                    <a:pt x="1353" y="1896"/>
                    <a:pt x="1282" y="1930"/>
                    <a:pt x="1232" y="1993"/>
                  </a:cubicBezTo>
                  <a:cubicBezTo>
                    <a:pt x="437" y="2956"/>
                    <a:pt x="1" y="4179"/>
                    <a:pt x="1" y="5438"/>
                  </a:cubicBezTo>
                  <a:cubicBezTo>
                    <a:pt x="1" y="8427"/>
                    <a:pt x="2439" y="10865"/>
                    <a:pt x="5437" y="10865"/>
                  </a:cubicBezTo>
                  <a:cubicBezTo>
                    <a:pt x="8426" y="10865"/>
                    <a:pt x="10866" y="8427"/>
                    <a:pt x="10866" y="5438"/>
                  </a:cubicBezTo>
                  <a:cubicBezTo>
                    <a:pt x="10866" y="2440"/>
                    <a:pt x="8426" y="0"/>
                    <a:pt x="5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24" name="Google Shape;17224;p72"/>
          <p:cNvGrpSpPr/>
          <p:nvPr/>
        </p:nvGrpSpPr>
        <p:grpSpPr>
          <a:xfrm>
            <a:off x="3708368" y="4000659"/>
            <a:ext cx="389341" cy="414598"/>
            <a:chOff x="2516350" y="4014450"/>
            <a:chExt cx="412350" cy="439100"/>
          </a:xfrm>
        </p:grpSpPr>
        <p:sp>
          <p:nvSpPr>
            <p:cNvPr id="17225" name="Google Shape;17225;p72"/>
            <p:cNvSpPr/>
            <p:nvPr/>
          </p:nvSpPr>
          <p:spPr>
            <a:xfrm>
              <a:off x="2516350" y="4156050"/>
              <a:ext cx="155150" cy="297425"/>
            </a:xfrm>
            <a:custGeom>
              <a:avLst/>
              <a:gdLst/>
              <a:ahLst/>
              <a:cxnLst/>
              <a:rect l="l" t="t" r="r" b="b"/>
              <a:pathLst>
                <a:path w="6206" h="11897" extrusionOk="0">
                  <a:moveTo>
                    <a:pt x="4920" y="517"/>
                  </a:moveTo>
                  <a:cubicBezTo>
                    <a:pt x="5339" y="517"/>
                    <a:pt x="5690" y="858"/>
                    <a:pt x="5690" y="1286"/>
                  </a:cubicBezTo>
                  <a:lnTo>
                    <a:pt x="5690" y="5998"/>
                  </a:lnTo>
                  <a:cubicBezTo>
                    <a:pt x="5690" y="6137"/>
                    <a:pt x="5576" y="6242"/>
                    <a:pt x="5436" y="6242"/>
                  </a:cubicBezTo>
                  <a:cubicBezTo>
                    <a:pt x="5287" y="6242"/>
                    <a:pt x="5173" y="6137"/>
                    <a:pt x="5173" y="5998"/>
                  </a:cubicBezTo>
                  <a:lnTo>
                    <a:pt x="5173" y="1295"/>
                  </a:lnTo>
                  <a:cubicBezTo>
                    <a:pt x="5173" y="1165"/>
                    <a:pt x="5077" y="1041"/>
                    <a:pt x="4947" y="1033"/>
                  </a:cubicBezTo>
                  <a:cubicBezTo>
                    <a:pt x="4933" y="1030"/>
                    <a:pt x="4919" y="1029"/>
                    <a:pt x="4906" y="1029"/>
                  </a:cubicBezTo>
                  <a:cubicBezTo>
                    <a:pt x="4767" y="1029"/>
                    <a:pt x="4657" y="1143"/>
                    <a:pt x="4657" y="1286"/>
                  </a:cubicBezTo>
                  <a:lnTo>
                    <a:pt x="4657" y="10981"/>
                  </a:lnTo>
                  <a:cubicBezTo>
                    <a:pt x="4657" y="11163"/>
                    <a:pt x="4544" y="11329"/>
                    <a:pt x="4362" y="11373"/>
                  </a:cubicBezTo>
                  <a:cubicBezTo>
                    <a:pt x="4330" y="11381"/>
                    <a:pt x="4299" y="11384"/>
                    <a:pt x="4269" y="11384"/>
                  </a:cubicBezTo>
                  <a:cubicBezTo>
                    <a:pt x="4053" y="11384"/>
                    <a:pt x="3871" y="11204"/>
                    <a:pt x="3871" y="10989"/>
                  </a:cubicBezTo>
                  <a:lnTo>
                    <a:pt x="3871" y="5979"/>
                  </a:lnTo>
                  <a:cubicBezTo>
                    <a:pt x="3871" y="5841"/>
                    <a:pt x="3757" y="5728"/>
                    <a:pt x="3619" y="5728"/>
                  </a:cubicBezTo>
                  <a:lnTo>
                    <a:pt x="2587" y="5728"/>
                  </a:lnTo>
                  <a:cubicBezTo>
                    <a:pt x="2446" y="5728"/>
                    <a:pt x="2333" y="5841"/>
                    <a:pt x="2333" y="5979"/>
                  </a:cubicBezTo>
                  <a:lnTo>
                    <a:pt x="2333" y="10981"/>
                  </a:lnTo>
                  <a:cubicBezTo>
                    <a:pt x="2333" y="11163"/>
                    <a:pt x="2211" y="11329"/>
                    <a:pt x="2027" y="11373"/>
                  </a:cubicBezTo>
                  <a:cubicBezTo>
                    <a:pt x="1995" y="11381"/>
                    <a:pt x="1964" y="11384"/>
                    <a:pt x="1934" y="11384"/>
                  </a:cubicBezTo>
                  <a:cubicBezTo>
                    <a:pt x="1718" y="11384"/>
                    <a:pt x="1538" y="11204"/>
                    <a:pt x="1538" y="10989"/>
                  </a:cubicBezTo>
                  <a:lnTo>
                    <a:pt x="1538" y="2833"/>
                  </a:lnTo>
                  <a:cubicBezTo>
                    <a:pt x="1538" y="2711"/>
                    <a:pt x="1458" y="2606"/>
                    <a:pt x="1336" y="2581"/>
                  </a:cubicBezTo>
                  <a:cubicBezTo>
                    <a:pt x="1314" y="2575"/>
                    <a:pt x="1292" y="2572"/>
                    <a:pt x="1271" y="2572"/>
                  </a:cubicBezTo>
                  <a:cubicBezTo>
                    <a:pt x="1135" y="2572"/>
                    <a:pt x="1030" y="2688"/>
                    <a:pt x="1030" y="2824"/>
                  </a:cubicBezTo>
                  <a:lnTo>
                    <a:pt x="1030" y="5971"/>
                  </a:lnTo>
                  <a:cubicBezTo>
                    <a:pt x="1030" y="6095"/>
                    <a:pt x="944" y="6208"/>
                    <a:pt x="829" y="6233"/>
                  </a:cubicBezTo>
                  <a:cubicBezTo>
                    <a:pt x="809" y="6238"/>
                    <a:pt x="790" y="6240"/>
                    <a:pt x="771" y="6240"/>
                  </a:cubicBezTo>
                  <a:cubicBezTo>
                    <a:pt x="630" y="6240"/>
                    <a:pt x="514" y="6127"/>
                    <a:pt x="514" y="5979"/>
                  </a:cubicBezTo>
                  <a:lnTo>
                    <a:pt x="514" y="1286"/>
                  </a:lnTo>
                  <a:cubicBezTo>
                    <a:pt x="514" y="858"/>
                    <a:pt x="856" y="517"/>
                    <a:pt x="1284" y="517"/>
                  </a:cubicBezTo>
                  <a:close/>
                  <a:moveTo>
                    <a:pt x="795" y="0"/>
                  </a:moveTo>
                  <a:cubicBezTo>
                    <a:pt x="357" y="0"/>
                    <a:pt x="0" y="351"/>
                    <a:pt x="0" y="787"/>
                  </a:cubicBezTo>
                  <a:lnTo>
                    <a:pt x="0" y="6147"/>
                  </a:lnTo>
                  <a:cubicBezTo>
                    <a:pt x="0" y="6286"/>
                    <a:pt x="61" y="6426"/>
                    <a:pt x="174" y="6514"/>
                  </a:cubicBezTo>
                  <a:cubicBezTo>
                    <a:pt x="369" y="6680"/>
                    <a:pt x="577" y="6753"/>
                    <a:pt x="769" y="6753"/>
                  </a:cubicBezTo>
                  <a:cubicBezTo>
                    <a:pt x="860" y="6753"/>
                    <a:pt x="948" y="6736"/>
                    <a:pt x="1030" y="6705"/>
                  </a:cubicBezTo>
                  <a:lnTo>
                    <a:pt x="1030" y="10972"/>
                  </a:lnTo>
                  <a:cubicBezTo>
                    <a:pt x="1030" y="11434"/>
                    <a:pt x="1364" y="11837"/>
                    <a:pt x="1817" y="11889"/>
                  </a:cubicBezTo>
                  <a:cubicBezTo>
                    <a:pt x="1857" y="11894"/>
                    <a:pt x="1897" y="11897"/>
                    <a:pt x="1935" y="11897"/>
                  </a:cubicBezTo>
                  <a:cubicBezTo>
                    <a:pt x="2441" y="11897"/>
                    <a:pt x="2841" y="11492"/>
                    <a:pt x="2841" y="10989"/>
                  </a:cubicBezTo>
                  <a:lnTo>
                    <a:pt x="2841" y="6242"/>
                  </a:lnTo>
                  <a:lnTo>
                    <a:pt x="3357" y="6242"/>
                  </a:lnTo>
                  <a:lnTo>
                    <a:pt x="3357" y="10972"/>
                  </a:lnTo>
                  <a:cubicBezTo>
                    <a:pt x="3357" y="11434"/>
                    <a:pt x="3697" y="11837"/>
                    <a:pt x="4152" y="11889"/>
                  </a:cubicBezTo>
                  <a:cubicBezTo>
                    <a:pt x="4191" y="11894"/>
                    <a:pt x="4230" y="11897"/>
                    <a:pt x="4268" y="11897"/>
                  </a:cubicBezTo>
                  <a:cubicBezTo>
                    <a:pt x="4767" y="11897"/>
                    <a:pt x="5173" y="11492"/>
                    <a:pt x="5173" y="10989"/>
                  </a:cubicBezTo>
                  <a:lnTo>
                    <a:pt x="5173" y="6714"/>
                  </a:lnTo>
                  <a:cubicBezTo>
                    <a:pt x="5253" y="6741"/>
                    <a:pt x="5339" y="6749"/>
                    <a:pt x="5436" y="6749"/>
                  </a:cubicBezTo>
                  <a:cubicBezTo>
                    <a:pt x="5864" y="6749"/>
                    <a:pt x="6206" y="6426"/>
                    <a:pt x="6206" y="5998"/>
                  </a:cubicBezTo>
                  <a:lnTo>
                    <a:pt x="6206" y="1286"/>
                  </a:lnTo>
                  <a:cubicBezTo>
                    <a:pt x="6206" y="577"/>
                    <a:pt x="5629" y="0"/>
                    <a:pt x="4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6" name="Google Shape;17226;p72"/>
            <p:cNvSpPr/>
            <p:nvPr/>
          </p:nvSpPr>
          <p:spPr>
            <a:xfrm>
              <a:off x="2542100" y="4181650"/>
              <a:ext cx="12700" cy="25825"/>
            </a:xfrm>
            <a:custGeom>
              <a:avLst/>
              <a:gdLst/>
              <a:ahLst/>
              <a:cxnLst/>
              <a:rect l="l" t="t" r="r" b="b"/>
              <a:pathLst>
                <a:path w="508" h="1033" extrusionOk="0">
                  <a:moveTo>
                    <a:pt x="254" y="0"/>
                  </a:moveTo>
                  <a:cubicBezTo>
                    <a:pt x="113" y="0"/>
                    <a:pt x="0" y="122"/>
                    <a:pt x="0" y="262"/>
                  </a:cubicBezTo>
                  <a:lnTo>
                    <a:pt x="0" y="779"/>
                  </a:lnTo>
                  <a:cubicBezTo>
                    <a:pt x="0" y="917"/>
                    <a:pt x="113" y="1032"/>
                    <a:pt x="254" y="1032"/>
                  </a:cubicBezTo>
                  <a:cubicBezTo>
                    <a:pt x="394" y="1032"/>
                    <a:pt x="508" y="917"/>
                    <a:pt x="508" y="779"/>
                  </a:cubicBezTo>
                  <a:lnTo>
                    <a:pt x="508" y="262"/>
                  </a:lnTo>
                  <a:cubicBezTo>
                    <a:pt x="508" y="122"/>
                    <a:pt x="394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7" name="Google Shape;17227;p72"/>
            <p:cNvSpPr/>
            <p:nvPr/>
          </p:nvSpPr>
          <p:spPr>
            <a:xfrm>
              <a:off x="2549125" y="4053150"/>
              <a:ext cx="89800" cy="90075"/>
            </a:xfrm>
            <a:custGeom>
              <a:avLst/>
              <a:gdLst/>
              <a:ahLst/>
              <a:cxnLst/>
              <a:rect l="l" t="t" r="r" b="b"/>
              <a:pathLst>
                <a:path w="3592" h="3603" extrusionOk="0">
                  <a:moveTo>
                    <a:pt x="1792" y="516"/>
                  </a:moveTo>
                  <a:cubicBezTo>
                    <a:pt x="2507" y="516"/>
                    <a:pt x="3084" y="1093"/>
                    <a:pt x="3084" y="1800"/>
                  </a:cubicBezTo>
                  <a:cubicBezTo>
                    <a:pt x="3084" y="2509"/>
                    <a:pt x="2507" y="3086"/>
                    <a:pt x="1792" y="3086"/>
                  </a:cubicBezTo>
                  <a:cubicBezTo>
                    <a:pt x="1083" y="3086"/>
                    <a:pt x="506" y="2509"/>
                    <a:pt x="506" y="1800"/>
                  </a:cubicBezTo>
                  <a:cubicBezTo>
                    <a:pt x="506" y="1093"/>
                    <a:pt x="1083" y="516"/>
                    <a:pt x="1792" y="516"/>
                  </a:cubicBezTo>
                  <a:close/>
                  <a:moveTo>
                    <a:pt x="1792" y="0"/>
                  </a:moveTo>
                  <a:cubicBezTo>
                    <a:pt x="804" y="0"/>
                    <a:pt x="0" y="804"/>
                    <a:pt x="0" y="1800"/>
                  </a:cubicBezTo>
                  <a:cubicBezTo>
                    <a:pt x="0" y="2788"/>
                    <a:pt x="804" y="3602"/>
                    <a:pt x="1792" y="3602"/>
                  </a:cubicBezTo>
                  <a:cubicBezTo>
                    <a:pt x="2788" y="3602"/>
                    <a:pt x="3592" y="2788"/>
                    <a:pt x="3592" y="1800"/>
                  </a:cubicBezTo>
                  <a:cubicBezTo>
                    <a:pt x="3592" y="804"/>
                    <a:pt x="2788" y="0"/>
                    <a:pt x="17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8" name="Google Shape;17228;p72"/>
            <p:cNvSpPr/>
            <p:nvPr/>
          </p:nvSpPr>
          <p:spPr>
            <a:xfrm>
              <a:off x="2773550" y="4156050"/>
              <a:ext cx="155150" cy="297425"/>
            </a:xfrm>
            <a:custGeom>
              <a:avLst/>
              <a:gdLst/>
              <a:ahLst/>
              <a:cxnLst/>
              <a:rect l="l" t="t" r="r" b="b"/>
              <a:pathLst>
                <a:path w="6206" h="11897" extrusionOk="0">
                  <a:moveTo>
                    <a:pt x="4911" y="517"/>
                  </a:moveTo>
                  <a:cubicBezTo>
                    <a:pt x="5341" y="517"/>
                    <a:pt x="5690" y="858"/>
                    <a:pt x="5690" y="1286"/>
                  </a:cubicBezTo>
                  <a:lnTo>
                    <a:pt x="5690" y="5998"/>
                  </a:lnTo>
                  <a:cubicBezTo>
                    <a:pt x="5690" y="6137"/>
                    <a:pt x="5576" y="6242"/>
                    <a:pt x="5427" y="6242"/>
                  </a:cubicBezTo>
                  <a:cubicBezTo>
                    <a:pt x="5289" y="6242"/>
                    <a:pt x="5174" y="6137"/>
                    <a:pt x="5174" y="5998"/>
                  </a:cubicBezTo>
                  <a:lnTo>
                    <a:pt x="5174" y="1295"/>
                  </a:lnTo>
                  <a:cubicBezTo>
                    <a:pt x="5174" y="1165"/>
                    <a:pt x="5079" y="1041"/>
                    <a:pt x="4947" y="1033"/>
                  </a:cubicBezTo>
                  <a:cubicBezTo>
                    <a:pt x="4933" y="1030"/>
                    <a:pt x="4919" y="1029"/>
                    <a:pt x="4906" y="1029"/>
                  </a:cubicBezTo>
                  <a:cubicBezTo>
                    <a:pt x="4768" y="1029"/>
                    <a:pt x="4660" y="1143"/>
                    <a:pt x="4660" y="1286"/>
                  </a:cubicBezTo>
                  <a:lnTo>
                    <a:pt x="4660" y="10981"/>
                  </a:lnTo>
                  <a:cubicBezTo>
                    <a:pt x="4660" y="11163"/>
                    <a:pt x="4536" y="11329"/>
                    <a:pt x="4362" y="11373"/>
                  </a:cubicBezTo>
                  <a:cubicBezTo>
                    <a:pt x="4329" y="11381"/>
                    <a:pt x="4298" y="11384"/>
                    <a:pt x="4267" y="11384"/>
                  </a:cubicBezTo>
                  <a:cubicBezTo>
                    <a:pt x="4047" y="11384"/>
                    <a:pt x="3873" y="11204"/>
                    <a:pt x="3873" y="10989"/>
                  </a:cubicBezTo>
                  <a:lnTo>
                    <a:pt x="3873" y="5979"/>
                  </a:lnTo>
                  <a:cubicBezTo>
                    <a:pt x="3873" y="5841"/>
                    <a:pt x="3758" y="5728"/>
                    <a:pt x="3611" y="5728"/>
                  </a:cubicBezTo>
                  <a:lnTo>
                    <a:pt x="2587" y="5728"/>
                  </a:lnTo>
                  <a:cubicBezTo>
                    <a:pt x="2438" y="5728"/>
                    <a:pt x="2325" y="5841"/>
                    <a:pt x="2325" y="5979"/>
                  </a:cubicBezTo>
                  <a:lnTo>
                    <a:pt x="2325" y="10981"/>
                  </a:lnTo>
                  <a:cubicBezTo>
                    <a:pt x="2325" y="11163"/>
                    <a:pt x="2211" y="11329"/>
                    <a:pt x="2027" y="11373"/>
                  </a:cubicBezTo>
                  <a:cubicBezTo>
                    <a:pt x="1996" y="11381"/>
                    <a:pt x="1965" y="11384"/>
                    <a:pt x="1935" y="11384"/>
                  </a:cubicBezTo>
                  <a:cubicBezTo>
                    <a:pt x="1720" y="11384"/>
                    <a:pt x="1538" y="11204"/>
                    <a:pt x="1538" y="10989"/>
                  </a:cubicBezTo>
                  <a:lnTo>
                    <a:pt x="1538" y="2833"/>
                  </a:lnTo>
                  <a:cubicBezTo>
                    <a:pt x="1538" y="2711"/>
                    <a:pt x="1460" y="2606"/>
                    <a:pt x="1337" y="2581"/>
                  </a:cubicBezTo>
                  <a:cubicBezTo>
                    <a:pt x="1314" y="2575"/>
                    <a:pt x="1292" y="2572"/>
                    <a:pt x="1271" y="2572"/>
                  </a:cubicBezTo>
                  <a:cubicBezTo>
                    <a:pt x="1134" y="2572"/>
                    <a:pt x="1022" y="2688"/>
                    <a:pt x="1022" y="2824"/>
                  </a:cubicBezTo>
                  <a:lnTo>
                    <a:pt x="1022" y="5971"/>
                  </a:lnTo>
                  <a:cubicBezTo>
                    <a:pt x="1022" y="6095"/>
                    <a:pt x="944" y="6208"/>
                    <a:pt x="820" y="6233"/>
                  </a:cubicBezTo>
                  <a:cubicBezTo>
                    <a:pt x="801" y="6238"/>
                    <a:pt x="781" y="6240"/>
                    <a:pt x="763" y="6240"/>
                  </a:cubicBezTo>
                  <a:cubicBezTo>
                    <a:pt x="622" y="6240"/>
                    <a:pt x="506" y="6127"/>
                    <a:pt x="506" y="5979"/>
                  </a:cubicBezTo>
                  <a:lnTo>
                    <a:pt x="506" y="1286"/>
                  </a:lnTo>
                  <a:cubicBezTo>
                    <a:pt x="506" y="858"/>
                    <a:pt x="856" y="517"/>
                    <a:pt x="1284" y="517"/>
                  </a:cubicBezTo>
                  <a:close/>
                  <a:moveTo>
                    <a:pt x="787" y="0"/>
                  </a:moveTo>
                  <a:cubicBezTo>
                    <a:pt x="348" y="0"/>
                    <a:pt x="0" y="351"/>
                    <a:pt x="0" y="787"/>
                  </a:cubicBezTo>
                  <a:lnTo>
                    <a:pt x="0" y="6137"/>
                  </a:lnTo>
                  <a:cubicBezTo>
                    <a:pt x="0" y="6261"/>
                    <a:pt x="69" y="6426"/>
                    <a:pt x="158" y="6504"/>
                  </a:cubicBezTo>
                  <a:cubicBezTo>
                    <a:pt x="359" y="6677"/>
                    <a:pt x="570" y="6753"/>
                    <a:pt x="763" y="6753"/>
                  </a:cubicBezTo>
                  <a:cubicBezTo>
                    <a:pt x="854" y="6753"/>
                    <a:pt x="941" y="6736"/>
                    <a:pt x="1022" y="6705"/>
                  </a:cubicBezTo>
                  <a:lnTo>
                    <a:pt x="1022" y="10972"/>
                  </a:lnTo>
                  <a:cubicBezTo>
                    <a:pt x="1022" y="11434"/>
                    <a:pt x="1364" y="11837"/>
                    <a:pt x="1817" y="11889"/>
                  </a:cubicBezTo>
                  <a:cubicBezTo>
                    <a:pt x="1856" y="11894"/>
                    <a:pt x="1896" y="11897"/>
                    <a:pt x="1934" y="11897"/>
                  </a:cubicBezTo>
                  <a:cubicBezTo>
                    <a:pt x="2434" y="11897"/>
                    <a:pt x="2841" y="11492"/>
                    <a:pt x="2841" y="10989"/>
                  </a:cubicBezTo>
                  <a:lnTo>
                    <a:pt x="2841" y="6242"/>
                  </a:lnTo>
                  <a:lnTo>
                    <a:pt x="3357" y="6242"/>
                  </a:lnTo>
                  <a:lnTo>
                    <a:pt x="3357" y="10972"/>
                  </a:lnTo>
                  <a:cubicBezTo>
                    <a:pt x="3357" y="11434"/>
                    <a:pt x="3697" y="11837"/>
                    <a:pt x="4152" y="11889"/>
                  </a:cubicBezTo>
                  <a:cubicBezTo>
                    <a:pt x="4191" y="11894"/>
                    <a:pt x="4230" y="11897"/>
                    <a:pt x="4269" y="11897"/>
                  </a:cubicBezTo>
                  <a:cubicBezTo>
                    <a:pt x="4767" y="11897"/>
                    <a:pt x="5174" y="11492"/>
                    <a:pt x="5174" y="10989"/>
                  </a:cubicBezTo>
                  <a:lnTo>
                    <a:pt x="5174" y="6714"/>
                  </a:lnTo>
                  <a:cubicBezTo>
                    <a:pt x="5253" y="6741"/>
                    <a:pt x="5341" y="6749"/>
                    <a:pt x="5427" y="6749"/>
                  </a:cubicBezTo>
                  <a:cubicBezTo>
                    <a:pt x="5866" y="6749"/>
                    <a:pt x="6206" y="6426"/>
                    <a:pt x="6206" y="5998"/>
                  </a:cubicBezTo>
                  <a:lnTo>
                    <a:pt x="6206" y="1286"/>
                  </a:lnTo>
                  <a:cubicBezTo>
                    <a:pt x="6206" y="577"/>
                    <a:pt x="5629" y="0"/>
                    <a:pt x="49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29" name="Google Shape;17229;p72"/>
            <p:cNvSpPr/>
            <p:nvPr/>
          </p:nvSpPr>
          <p:spPr>
            <a:xfrm>
              <a:off x="2799075" y="4181775"/>
              <a:ext cx="12925" cy="25725"/>
            </a:xfrm>
            <a:custGeom>
              <a:avLst/>
              <a:gdLst/>
              <a:ahLst/>
              <a:cxnLst/>
              <a:rect l="l" t="t" r="r" b="b"/>
              <a:pathLst>
                <a:path w="517" h="1029" extrusionOk="0">
                  <a:moveTo>
                    <a:pt x="271" y="0"/>
                  </a:moveTo>
                  <a:cubicBezTo>
                    <a:pt x="257" y="0"/>
                    <a:pt x="243" y="1"/>
                    <a:pt x="230" y="4"/>
                  </a:cubicBezTo>
                  <a:cubicBezTo>
                    <a:pt x="97" y="12"/>
                    <a:pt x="1" y="136"/>
                    <a:pt x="1" y="266"/>
                  </a:cubicBezTo>
                  <a:lnTo>
                    <a:pt x="1" y="765"/>
                  </a:lnTo>
                  <a:cubicBezTo>
                    <a:pt x="1" y="895"/>
                    <a:pt x="97" y="1009"/>
                    <a:pt x="230" y="1027"/>
                  </a:cubicBezTo>
                  <a:cubicBezTo>
                    <a:pt x="239" y="1028"/>
                    <a:pt x="249" y="1029"/>
                    <a:pt x="259" y="1029"/>
                  </a:cubicBezTo>
                  <a:cubicBezTo>
                    <a:pt x="403" y="1029"/>
                    <a:pt x="517" y="913"/>
                    <a:pt x="517" y="774"/>
                  </a:cubicBezTo>
                  <a:lnTo>
                    <a:pt x="517" y="257"/>
                  </a:lnTo>
                  <a:cubicBezTo>
                    <a:pt x="517" y="114"/>
                    <a:pt x="409" y="0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0" name="Google Shape;17230;p72"/>
            <p:cNvSpPr/>
            <p:nvPr/>
          </p:nvSpPr>
          <p:spPr>
            <a:xfrm>
              <a:off x="2806100" y="4053150"/>
              <a:ext cx="89825" cy="90075"/>
            </a:xfrm>
            <a:custGeom>
              <a:avLst/>
              <a:gdLst/>
              <a:ahLst/>
              <a:cxnLst/>
              <a:rect l="l" t="t" r="r" b="b"/>
              <a:pathLst>
                <a:path w="3593" h="3603" extrusionOk="0">
                  <a:moveTo>
                    <a:pt x="1801" y="516"/>
                  </a:moveTo>
                  <a:cubicBezTo>
                    <a:pt x="2508" y="516"/>
                    <a:pt x="3085" y="1093"/>
                    <a:pt x="3085" y="1800"/>
                  </a:cubicBezTo>
                  <a:cubicBezTo>
                    <a:pt x="3085" y="2509"/>
                    <a:pt x="2508" y="3086"/>
                    <a:pt x="1801" y="3086"/>
                  </a:cubicBezTo>
                  <a:cubicBezTo>
                    <a:pt x="1083" y="3086"/>
                    <a:pt x="507" y="2509"/>
                    <a:pt x="507" y="1800"/>
                  </a:cubicBezTo>
                  <a:cubicBezTo>
                    <a:pt x="507" y="1093"/>
                    <a:pt x="1083" y="516"/>
                    <a:pt x="1801" y="516"/>
                  </a:cubicBezTo>
                  <a:close/>
                  <a:moveTo>
                    <a:pt x="1801" y="0"/>
                  </a:moveTo>
                  <a:cubicBezTo>
                    <a:pt x="804" y="0"/>
                    <a:pt x="1" y="804"/>
                    <a:pt x="1" y="1800"/>
                  </a:cubicBezTo>
                  <a:cubicBezTo>
                    <a:pt x="1" y="2788"/>
                    <a:pt x="804" y="3602"/>
                    <a:pt x="1801" y="3602"/>
                  </a:cubicBezTo>
                  <a:cubicBezTo>
                    <a:pt x="2789" y="3602"/>
                    <a:pt x="3593" y="2788"/>
                    <a:pt x="3593" y="1800"/>
                  </a:cubicBezTo>
                  <a:cubicBezTo>
                    <a:pt x="3593" y="804"/>
                    <a:pt x="2789" y="0"/>
                    <a:pt x="18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1" name="Google Shape;17231;p72"/>
            <p:cNvSpPr/>
            <p:nvPr/>
          </p:nvSpPr>
          <p:spPr>
            <a:xfrm>
              <a:off x="2683500" y="4014450"/>
              <a:ext cx="77175" cy="439100"/>
            </a:xfrm>
            <a:custGeom>
              <a:avLst/>
              <a:gdLst/>
              <a:ahLst/>
              <a:cxnLst/>
              <a:rect l="l" t="t" r="r" b="b"/>
              <a:pathLst>
                <a:path w="3087" h="17564" extrusionOk="0">
                  <a:moveTo>
                    <a:pt x="2299" y="516"/>
                  </a:moveTo>
                  <a:lnTo>
                    <a:pt x="2299" y="1032"/>
                  </a:lnTo>
                  <a:lnTo>
                    <a:pt x="751" y="1032"/>
                  </a:lnTo>
                  <a:lnTo>
                    <a:pt x="751" y="516"/>
                  </a:lnTo>
                  <a:close/>
                  <a:moveTo>
                    <a:pt x="2299" y="1548"/>
                  </a:moveTo>
                  <a:lnTo>
                    <a:pt x="2299" y="3279"/>
                  </a:lnTo>
                  <a:lnTo>
                    <a:pt x="1811" y="4259"/>
                  </a:lnTo>
                  <a:cubicBezTo>
                    <a:pt x="1792" y="4292"/>
                    <a:pt x="1783" y="4328"/>
                    <a:pt x="1783" y="4372"/>
                  </a:cubicBezTo>
                  <a:lnTo>
                    <a:pt x="1783" y="7991"/>
                  </a:lnTo>
                  <a:lnTo>
                    <a:pt x="1267" y="7991"/>
                  </a:lnTo>
                  <a:lnTo>
                    <a:pt x="1267" y="4372"/>
                  </a:lnTo>
                  <a:cubicBezTo>
                    <a:pt x="1267" y="4328"/>
                    <a:pt x="1259" y="4292"/>
                    <a:pt x="1242" y="4259"/>
                  </a:cubicBezTo>
                  <a:lnTo>
                    <a:pt x="751" y="3279"/>
                  </a:lnTo>
                  <a:lnTo>
                    <a:pt x="751" y="1548"/>
                  </a:lnTo>
                  <a:close/>
                  <a:moveTo>
                    <a:pt x="2299" y="8507"/>
                  </a:moveTo>
                  <a:cubicBezTo>
                    <a:pt x="2421" y="8507"/>
                    <a:pt x="2534" y="8585"/>
                    <a:pt x="2562" y="8706"/>
                  </a:cubicBezTo>
                  <a:cubicBezTo>
                    <a:pt x="2597" y="8874"/>
                    <a:pt x="2465" y="9021"/>
                    <a:pt x="2308" y="9021"/>
                  </a:cubicBezTo>
                  <a:lnTo>
                    <a:pt x="762" y="9021"/>
                  </a:lnTo>
                  <a:cubicBezTo>
                    <a:pt x="604" y="9021"/>
                    <a:pt x="472" y="8874"/>
                    <a:pt x="516" y="8706"/>
                  </a:cubicBezTo>
                  <a:cubicBezTo>
                    <a:pt x="541" y="8593"/>
                    <a:pt x="646" y="8507"/>
                    <a:pt x="770" y="8507"/>
                  </a:cubicBezTo>
                  <a:close/>
                  <a:moveTo>
                    <a:pt x="2316" y="9537"/>
                  </a:moveTo>
                  <a:cubicBezTo>
                    <a:pt x="2457" y="9537"/>
                    <a:pt x="2570" y="9650"/>
                    <a:pt x="2570" y="9791"/>
                  </a:cubicBezTo>
                  <a:lnTo>
                    <a:pt x="2570" y="15229"/>
                  </a:lnTo>
                  <a:lnTo>
                    <a:pt x="516" y="15229"/>
                  </a:lnTo>
                  <a:lnTo>
                    <a:pt x="516" y="9791"/>
                  </a:lnTo>
                  <a:cubicBezTo>
                    <a:pt x="516" y="9650"/>
                    <a:pt x="629" y="9537"/>
                    <a:pt x="770" y="9537"/>
                  </a:cubicBezTo>
                  <a:close/>
                  <a:moveTo>
                    <a:pt x="2570" y="15778"/>
                  </a:moveTo>
                  <a:lnTo>
                    <a:pt x="2570" y="16032"/>
                  </a:lnTo>
                  <a:cubicBezTo>
                    <a:pt x="2570" y="16601"/>
                    <a:pt x="2105" y="17067"/>
                    <a:pt x="1537" y="17067"/>
                  </a:cubicBezTo>
                  <a:cubicBezTo>
                    <a:pt x="1511" y="17067"/>
                    <a:pt x="1486" y="17066"/>
                    <a:pt x="1460" y="17064"/>
                  </a:cubicBezTo>
                  <a:cubicBezTo>
                    <a:pt x="919" y="17020"/>
                    <a:pt x="516" y="16557"/>
                    <a:pt x="516" y="16015"/>
                  </a:cubicBezTo>
                  <a:lnTo>
                    <a:pt x="516" y="15778"/>
                  </a:lnTo>
                  <a:close/>
                  <a:moveTo>
                    <a:pt x="499" y="0"/>
                  </a:moveTo>
                  <a:cubicBezTo>
                    <a:pt x="350" y="0"/>
                    <a:pt x="237" y="124"/>
                    <a:pt x="237" y="262"/>
                  </a:cubicBezTo>
                  <a:lnTo>
                    <a:pt x="237" y="3348"/>
                  </a:lnTo>
                  <a:cubicBezTo>
                    <a:pt x="237" y="3384"/>
                    <a:pt x="246" y="3428"/>
                    <a:pt x="271" y="3462"/>
                  </a:cubicBezTo>
                  <a:lnTo>
                    <a:pt x="787" y="4441"/>
                  </a:lnTo>
                  <a:lnTo>
                    <a:pt x="787" y="7991"/>
                  </a:lnTo>
                  <a:cubicBezTo>
                    <a:pt x="350" y="7991"/>
                    <a:pt x="0" y="8350"/>
                    <a:pt x="0" y="8778"/>
                  </a:cubicBezTo>
                  <a:cubicBezTo>
                    <a:pt x="0" y="8979"/>
                    <a:pt x="69" y="9162"/>
                    <a:pt x="201" y="9302"/>
                  </a:cubicBezTo>
                  <a:cubicBezTo>
                    <a:pt x="69" y="9441"/>
                    <a:pt x="0" y="9625"/>
                    <a:pt x="0" y="9835"/>
                  </a:cubicBezTo>
                  <a:lnTo>
                    <a:pt x="0" y="15988"/>
                  </a:lnTo>
                  <a:cubicBezTo>
                    <a:pt x="0" y="16794"/>
                    <a:pt x="657" y="17518"/>
                    <a:pt x="1452" y="17562"/>
                  </a:cubicBezTo>
                  <a:cubicBezTo>
                    <a:pt x="1478" y="17563"/>
                    <a:pt x="1505" y="17564"/>
                    <a:pt x="1531" y="17564"/>
                  </a:cubicBezTo>
                  <a:cubicBezTo>
                    <a:pt x="2387" y="17564"/>
                    <a:pt x="3086" y="16873"/>
                    <a:pt x="3086" y="16015"/>
                  </a:cubicBezTo>
                  <a:lnTo>
                    <a:pt x="3086" y="9835"/>
                  </a:lnTo>
                  <a:cubicBezTo>
                    <a:pt x="3086" y="9625"/>
                    <a:pt x="3006" y="9441"/>
                    <a:pt x="2885" y="9302"/>
                  </a:cubicBezTo>
                  <a:cubicBezTo>
                    <a:pt x="3006" y="9162"/>
                    <a:pt x="3086" y="8979"/>
                    <a:pt x="3086" y="8778"/>
                  </a:cubicBezTo>
                  <a:cubicBezTo>
                    <a:pt x="3086" y="8350"/>
                    <a:pt x="2727" y="7991"/>
                    <a:pt x="2299" y="7991"/>
                  </a:cubicBezTo>
                  <a:lnTo>
                    <a:pt x="2299" y="4441"/>
                  </a:lnTo>
                  <a:lnTo>
                    <a:pt x="2780" y="3462"/>
                  </a:lnTo>
                  <a:cubicBezTo>
                    <a:pt x="2797" y="3428"/>
                    <a:pt x="2807" y="3384"/>
                    <a:pt x="2807" y="3348"/>
                  </a:cubicBezTo>
                  <a:lnTo>
                    <a:pt x="2807" y="262"/>
                  </a:lnTo>
                  <a:cubicBezTo>
                    <a:pt x="2807" y="124"/>
                    <a:pt x="2692" y="0"/>
                    <a:pt x="2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32" name="Google Shape;17232;p72"/>
          <p:cNvGrpSpPr/>
          <p:nvPr/>
        </p:nvGrpSpPr>
        <p:grpSpPr>
          <a:xfrm>
            <a:off x="5075735" y="4011187"/>
            <a:ext cx="414575" cy="414575"/>
            <a:chOff x="3964525" y="4025600"/>
            <a:chExt cx="439075" cy="439075"/>
          </a:xfrm>
        </p:grpSpPr>
        <p:sp>
          <p:nvSpPr>
            <p:cNvPr id="17233" name="Google Shape;17233;p72"/>
            <p:cNvSpPr/>
            <p:nvPr/>
          </p:nvSpPr>
          <p:spPr>
            <a:xfrm>
              <a:off x="3964525" y="4357350"/>
              <a:ext cx="439075" cy="107325"/>
            </a:xfrm>
            <a:custGeom>
              <a:avLst/>
              <a:gdLst/>
              <a:ahLst/>
              <a:cxnLst/>
              <a:rect l="l" t="t" r="r" b="b"/>
              <a:pathLst>
                <a:path w="17563" h="4293" extrusionOk="0">
                  <a:moveTo>
                    <a:pt x="5455" y="516"/>
                  </a:moveTo>
                  <a:lnTo>
                    <a:pt x="5455" y="2744"/>
                  </a:lnTo>
                  <a:lnTo>
                    <a:pt x="3917" y="2744"/>
                  </a:lnTo>
                  <a:lnTo>
                    <a:pt x="3917" y="516"/>
                  </a:lnTo>
                  <a:close/>
                  <a:moveTo>
                    <a:pt x="13689" y="516"/>
                  </a:moveTo>
                  <a:lnTo>
                    <a:pt x="13689" y="2744"/>
                  </a:lnTo>
                  <a:lnTo>
                    <a:pt x="12143" y="2744"/>
                  </a:lnTo>
                  <a:lnTo>
                    <a:pt x="12143" y="516"/>
                  </a:lnTo>
                  <a:close/>
                  <a:moveTo>
                    <a:pt x="3401" y="516"/>
                  </a:moveTo>
                  <a:lnTo>
                    <a:pt x="3401" y="3776"/>
                  </a:lnTo>
                  <a:lnTo>
                    <a:pt x="517" y="3776"/>
                  </a:lnTo>
                  <a:lnTo>
                    <a:pt x="517" y="2316"/>
                  </a:lnTo>
                  <a:cubicBezTo>
                    <a:pt x="517" y="1328"/>
                    <a:pt x="1320" y="516"/>
                    <a:pt x="2317" y="516"/>
                  </a:cubicBezTo>
                  <a:close/>
                  <a:moveTo>
                    <a:pt x="5455" y="3260"/>
                  </a:moveTo>
                  <a:lnTo>
                    <a:pt x="5455" y="3776"/>
                  </a:lnTo>
                  <a:lnTo>
                    <a:pt x="3917" y="3776"/>
                  </a:lnTo>
                  <a:lnTo>
                    <a:pt x="3917" y="3260"/>
                  </a:lnTo>
                  <a:close/>
                  <a:moveTo>
                    <a:pt x="11627" y="516"/>
                  </a:moveTo>
                  <a:lnTo>
                    <a:pt x="11627" y="2228"/>
                  </a:lnTo>
                  <a:lnTo>
                    <a:pt x="7780" y="2228"/>
                  </a:lnTo>
                  <a:cubicBezTo>
                    <a:pt x="7658" y="2228"/>
                    <a:pt x="7545" y="2316"/>
                    <a:pt x="7517" y="2430"/>
                  </a:cubicBezTo>
                  <a:cubicBezTo>
                    <a:pt x="7484" y="2595"/>
                    <a:pt x="7614" y="2744"/>
                    <a:pt x="7771" y="2744"/>
                  </a:cubicBezTo>
                  <a:lnTo>
                    <a:pt x="11627" y="2744"/>
                  </a:lnTo>
                  <a:lnTo>
                    <a:pt x="11627" y="3776"/>
                  </a:lnTo>
                  <a:lnTo>
                    <a:pt x="5971" y="3776"/>
                  </a:lnTo>
                  <a:lnTo>
                    <a:pt x="5971" y="2744"/>
                  </a:lnTo>
                  <a:lnTo>
                    <a:pt x="6714" y="2744"/>
                  </a:lnTo>
                  <a:cubicBezTo>
                    <a:pt x="6835" y="2744"/>
                    <a:pt x="6951" y="2667"/>
                    <a:pt x="6976" y="2543"/>
                  </a:cubicBezTo>
                  <a:cubicBezTo>
                    <a:pt x="7012" y="2377"/>
                    <a:pt x="6888" y="2228"/>
                    <a:pt x="6722" y="2228"/>
                  </a:cubicBezTo>
                  <a:lnTo>
                    <a:pt x="5971" y="2228"/>
                  </a:lnTo>
                  <a:lnTo>
                    <a:pt x="5971" y="516"/>
                  </a:lnTo>
                  <a:close/>
                  <a:moveTo>
                    <a:pt x="13689" y="3260"/>
                  </a:moveTo>
                  <a:lnTo>
                    <a:pt x="13689" y="3776"/>
                  </a:lnTo>
                  <a:lnTo>
                    <a:pt x="12143" y="3776"/>
                  </a:lnTo>
                  <a:lnTo>
                    <a:pt x="12143" y="3260"/>
                  </a:lnTo>
                  <a:close/>
                  <a:moveTo>
                    <a:pt x="15246" y="516"/>
                  </a:moveTo>
                  <a:cubicBezTo>
                    <a:pt x="16243" y="516"/>
                    <a:pt x="17046" y="1328"/>
                    <a:pt x="17046" y="2316"/>
                  </a:cubicBezTo>
                  <a:lnTo>
                    <a:pt x="17046" y="3776"/>
                  </a:lnTo>
                  <a:lnTo>
                    <a:pt x="14161" y="3776"/>
                  </a:lnTo>
                  <a:lnTo>
                    <a:pt x="14161" y="516"/>
                  </a:lnTo>
                  <a:close/>
                  <a:moveTo>
                    <a:pt x="2317" y="0"/>
                  </a:moveTo>
                  <a:cubicBezTo>
                    <a:pt x="1041" y="0"/>
                    <a:pt x="0" y="1041"/>
                    <a:pt x="0" y="2316"/>
                  </a:cubicBezTo>
                  <a:lnTo>
                    <a:pt x="0" y="4030"/>
                  </a:lnTo>
                  <a:cubicBezTo>
                    <a:pt x="0" y="4179"/>
                    <a:pt x="122" y="4292"/>
                    <a:pt x="263" y="4292"/>
                  </a:cubicBezTo>
                  <a:lnTo>
                    <a:pt x="17300" y="4292"/>
                  </a:lnTo>
                  <a:cubicBezTo>
                    <a:pt x="17449" y="4292"/>
                    <a:pt x="17562" y="4179"/>
                    <a:pt x="17562" y="4030"/>
                  </a:cubicBezTo>
                  <a:lnTo>
                    <a:pt x="17562" y="2316"/>
                  </a:lnTo>
                  <a:cubicBezTo>
                    <a:pt x="17562" y="1041"/>
                    <a:pt x="16522" y="0"/>
                    <a:pt x="15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4" name="Google Shape;17234;p72"/>
            <p:cNvSpPr/>
            <p:nvPr/>
          </p:nvSpPr>
          <p:spPr>
            <a:xfrm>
              <a:off x="4042575" y="4025600"/>
              <a:ext cx="282975" cy="319350"/>
            </a:xfrm>
            <a:custGeom>
              <a:avLst/>
              <a:gdLst/>
              <a:ahLst/>
              <a:cxnLst/>
              <a:rect l="l" t="t" r="r" b="b"/>
              <a:pathLst>
                <a:path w="11319" h="12774" extrusionOk="0">
                  <a:moveTo>
                    <a:pt x="6703" y="517"/>
                  </a:moveTo>
                  <a:cubicBezTo>
                    <a:pt x="6844" y="517"/>
                    <a:pt x="6965" y="630"/>
                    <a:pt x="6965" y="779"/>
                  </a:cubicBezTo>
                  <a:lnTo>
                    <a:pt x="6965" y="3645"/>
                  </a:lnTo>
                  <a:cubicBezTo>
                    <a:pt x="6879" y="3620"/>
                    <a:pt x="6800" y="3603"/>
                    <a:pt x="6703" y="3603"/>
                  </a:cubicBezTo>
                  <a:lnTo>
                    <a:pt x="4649" y="3603"/>
                  </a:lnTo>
                  <a:cubicBezTo>
                    <a:pt x="4563" y="3603"/>
                    <a:pt x="4475" y="3620"/>
                    <a:pt x="4387" y="3645"/>
                  </a:cubicBezTo>
                  <a:lnTo>
                    <a:pt x="4387" y="779"/>
                  </a:lnTo>
                  <a:cubicBezTo>
                    <a:pt x="4387" y="708"/>
                    <a:pt x="4423" y="647"/>
                    <a:pt x="4467" y="595"/>
                  </a:cubicBezTo>
                  <a:cubicBezTo>
                    <a:pt x="4519" y="542"/>
                    <a:pt x="4580" y="517"/>
                    <a:pt x="4649" y="517"/>
                  </a:cubicBezTo>
                  <a:close/>
                  <a:moveTo>
                    <a:pt x="3881" y="1155"/>
                  </a:moveTo>
                  <a:lnTo>
                    <a:pt x="3881" y="6181"/>
                  </a:lnTo>
                  <a:lnTo>
                    <a:pt x="1301" y="6181"/>
                  </a:lnTo>
                  <a:lnTo>
                    <a:pt x="1301" y="5665"/>
                  </a:lnTo>
                  <a:lnTo>
                    <a:pt x="3103" y="5665"/>
                  </a:lnTo>
                  <a:cubicBezTo>
                    <a:pt x="3216" y="5665"/>
                    <a:pt x="3330" y="5577"/>
                    <a:pt x="3357" y="5464"/>
                  </a:cubicBezTo>
                  <a:cubicBezTo>
                    <a:pt x="3390" y="5298"/>
                    <a:pt x="3269" y="5149"/>
                    <a:pt x="3103" y="5149"/>
                  </a:cubicBezTo>
                  <a:lnTo>
                    <a:pt x="1301" y="5149"/>
                  </a:lnTo>
                  <a:lnTo>
                    <a:pt x="1301" y="5141"/>
                  </a:lnTo>
                  <a:cubicBezTo>
                    <a:pt x="1301" y="3418"/>
                    <a:pt x="2325" y="1862"/>
                    <a:pt x="3881" y="1155"/>
                  </a:cubicBezTo>
                  <a:close/>
                  <a:moveTo>
                    <a:pt x="6703" y="4117"/>
                  </a:moveTo>
                  <a:cubicBezTo>
                    <a:pt x="6844" y="4117"/>
                    <a:pt x="6965" y="4232"/>
                    <a:pt x="6965" y="4379"/>
                  </a:cubicBezTo>
                  <a:lnTo>
                    <a:pt x="6965" y="6181"/>
                  </a:lnTo>
                  <a:lnTo>
                    <a:pt x="4387" y="6181"/>
                  </a:lnTo>
                  <a:lnTo>
                    <a:pt x="4387" y="4379"/>
                  </a:lnTo>
                  <a:cubicBezTo>
                    <a:pt x="4387" y="4310"/>
                    <a:pt x="4423" y="4241"/>
                    <a:pt x="4467" y="4197"/>
                  </a:cubicBezTo>
                  <a:cubicBezTo>
                    <a:pt x="4519" y="4144"/>
                    <a:pt x="4580" y="4117"/>
                    <a:pt x="4649" y="4117"/>
                  </a:cubicBezTo>
                  <a:close/>
                  <a:moveTo>
                    <a:pt x="7473" y="1155"/>
                  </a:moveTo>
                  <a:cubicBezTo>
                    <a:pt x="9030" y="1862"/>
                    <a:pt x="10051" y="3418"/>
                    <a:pt x="10051" y="5141"/>
                  </a:cubicBezTo>
                  <a:lnTo>
                    <a:pt x="10051" y="5149"/>
                  </a:lnTo>
                  <a:lnTo>
                    <a:pt x="8260" y="5149"/>
                  </a:lnTo>
                  <a:cubicBezTo>
                    <a:pt x="8130" y="5149"/>
                    <a:pt x="8006" y="5246"/>
                    <a:pt x="7997" y="5376"/>
                  </a:cubicBezTo>
                  <a:cubicBezTo>
                    <a:pt x="7972" y="5525"/>
                    <a:pt x="8094" y="5665"/>
                    <a:pt x="8251" y="5665"/>
                  </a:cubicBezTo>
                  <a:lnTo>
                    <a:pt x="10051" y="5665"/>
                  </a:lnTo>
                  <a:lnTo>
                    <a:pt x="10051" y="6181"/>
                  </a:lnTo>
                  <a:lnTo>
                    <a:pt x="7473" y="6181"/>
                  </a:lnTo>
                  <a:lnTo>
                    <a:pt x="7473" y="1155"/>
                  </a:lnTo>
                  <a:close/>
                  <a:moveTo>
                    <a:pt x="10794" y="6687"/>
                  </a:moveTo>
                  <a:cubicBezTo>
                    <a:pt x="10760" y="7073"/>
                    <a:pt x="10427" y="7379"/>
                    <a:pt x="10034" y="7379"/>
                  </a:cubicBezTo>
                  <a:lnTo>
                    <a:pt x="1284" y="7379"/>
                  </a:lnTo>
                  <a:cubicBezTo>
                    <a:pt x="892" y="7379"/>
                    <a:pt x="567" y="7073"/>
                    <a:pt x="525" y="6687"/>
                  </a:cubicBezTo>
                  <a:close/>
                  <a:moveTo>
                    <a:pt x="9772" y="7893"/>
                  </a:moveTo>
                  <a:lnTo>
                    <a:pt x="9772" y="8147"/>
                  </a:lnTo>
                  <a:cubicBezTo>
                    <a:pt x="9772" y="10421"/>
                    <a:pt x="7928" y="12265"/>
                    <a:pt x="5665" y="12265"/>
                  </a:cubicBezTo>
                  <a:cubicBezTo>
                    <a:pt x="3390" y="12265"/>
                    <a:pt x="1546" y="10421"/>
                    <a:pt x="1546" y="8147"/>
                  </a:cubicBezTo>
                  <a:lnTo>
                    <a:pt x="1546" y="7893"/>
                  </a:lnTo>
                  <a:close/>
                  <a:moveTo>
                    <a:pt x="4649" y="1"/>
                  </a:moveTo>
                  <a:cubicBezTo>
                    <a:pt x="4439" y="1"/>
                    <a:pt x="4248" y="89"/>
                    <a:pt x="4108" y="228"/>
                  </a:cubicBezTo>
                  <a:cubicBezTo>
                    <a:pt x="4003" y="332"/>
                    <a:pt x="3934" y="456"/>
                    <a:pt x="3898" y="586"/>
                  </a:cubicBezTo>
                  <a:cubicBezTo>
                    <a:pt x="2035" y="1321"/>
                    <a:pt x="795" y="3131"/>
                    <a:pt x="795" y="5141"/>
                  </a:cubicBezTo>
                  <a:lnTo>
                    <a:pt x="795" y="6181"/>
                  </a:lnTo>
                  <a:lnTo>
                    <a:pt x="262" y="6181"/>
                  </a:lnTo>
                  <a:cubicBezTo>
                    <a:pt x="122" y="6181"/>
                    <a:pt x="0" y="6295"/>
                    <a:pt x="0" y="6435"/>
                  </a:cubicBezTo>
                  <a:lnTo>
                    <a:pt x="0" y="6609"/>
                  </a:lnTo>
                  <a:cubicBezTo>
                    <a:pt x="0" y="7230"/>
                    <a:pt x="445" y="7746"/>
                    <a:pt x="1030" y="7868"/>
                  </a:cubicBezTo>
                  <a:lnTo>
                    <a:pt x="1030" y="8095"/>
                  </a:lnTo>
                  <a:cubicBezTo>
                    <a:pt x="1030" y="10612"/>
                    <a:pt x="3015" y="12702"/>
                    <a:pt x="5524" y="12771"/>
                  </a:cubicBezTo>
                  <a:cubicBezTo>
                    <a:pt x="5572" y="12772"/>
                    <a:pt x="5620" y="12773"/>
                    <a:pt x="5668" y="12773"/>
                  </a:cubicBezTo>
                  <a:cubicBezTo>
                    <a:pt x="8216" y="12773"/>
                    <a:pt x="10288" y="10697"/>
                    <a:pt x="10288" y="8147"/>
                  </a:cubicBezTo>
                  <a:lnTo>
                    <a:pt x="10288" y="7868"/>
                  </a:lnTo>
                  <a:cubicBezTo>
                    <a:pt x="10874" y="7746"/>
                    <a:pt x="11318" y="7230"/>
                    <a:pt x="11318" y="6609"/>
                  </a:cubicBezTo>
                  <a:lnTo>
                    <a:pt x="11318" y="6435"/>
                  </a:lnTo>
                  <a:cubicBezTo>
                    <a:pt x="11318" y="6295"/>
                    <a:pt x="11205" y="6181"/>
                    <a:pt x="11056" y="6181"/>
                  </a:cubicBezTo>
                  <a:lnTo>
                    <a:pt x="10567" y="6181"/>
                  </a:lnTo>
                  <a:lnTo>
                    <a:pt x="10567" y="5141"/>
                  </a:lnTo>
                  <a:cubicBezTo>
                    <a:pt x="10567" y="3131"/>
                    <a:pt x="9317" y="1321"/>
                    <a:pt x="7456" y="586"/>
                  </a:cubicBezTo>
                  <a:cubicBezTo>
                    <a:pt x="7368" y="255"/>
                    <a:pt x="7070" y="1"/>
                    <a:pt x="67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35" name="Google Shape;17235;p72"/>
          <p:cNvGrpSpPr/>
          <p:nvPr/>
        </p:nvGrpSpPr>
        <p:grpSpPr>
          <a:xfrm>
            <a:off x="4370064" y="4011187"/>
            <a:ext cx="414362" cy="414575"/>
            <a:chOff x="3217150" y="4025600"/>
            <a:chExt cx="438850" cy="439075"/>
          </a:xfrm>
        </p:grpSpPr>
        <p:sp>
          <p:nvSpPr>
            <p:cNvPr id="17236" name="Google Shape;17236;p72"/>
            <p:cNvSpPr/>
            <p:nvPr/>
          </p:nvSpPr>
          <p:spPr>
            <a:xfrm>
              <a:off x="3217150" y="4357350"/>
              <a:ext cx="438850" cy="107325"/>
            </a:xfrm>
            <a:custGeom>
              <a:avLst/>
              <a:gdLst/>
              <a:ahLst/>
              <a:cxnLst/>
              <a:rect l="l" t="t" r="r" b="b"/>
              <a:pathLst>
                <a:path w="17554" h="4293" extrusionOk="0">
                  <a:moveTo>
                    <a:pt x="5446" y="516"/>
                  </a:moveTo>
                  <a:lnTo>
                    <a:pt x="5446" y="2744"/>
                  </a:lnTo>
                  <a:lnTo>
                    <a:pt x="3909" y="2744"/>
                  </a:lnTo>
                  <a:lnTo>
                    <a:pt x="3909" y="516"/>
                  </a:lnTo>
                  <a:close/>
                  <a:moveTo>
                    <a:pt x="13681" y="516"/>
                  </a:moveTo>
                  <a:lnTo>
                    <a:pt x="13681" y="2744"/>
                  </a:lnTo>
                  <a:lnTo>
                    <a:pt x="12132" y="2744"/>
                  </a:lnTo>
                  <a:lnTo>
                    <a:pt x="12132" y="516"/>
                  </a:lnTo>
                  <a:close/>
                  <a:moveTo>
                    <a:pt x="3393" y="516"/>
                  </a:moveTo>
                  <a:lnTo>
                    <a:pt x="3393" y="3776"/>
                  </a:lnTo>
                  <a:lnTo>
                    <a:pt x="516" y="3776"/>
                  </a:lnTo>
                  <a:lnTo>
                    <a:pt x="516" y="2316"/>
                  </a:lnTo>
                  <a:cubicBezTo>
                    <a:pt x="516" y="1328"/>
                    <a:pt x="1320" y="516"/>
                    <a:pt x="2316" y="516"/>
                  </a:cubicBezTo>
                  <a:close/>
                  <a:moveTo>
                    <a:pt x="5446" y="3260"/>
                  </a:moveTo>
                  <a:lnTo>
                    <a:pt x="5446" y="3776"/>
                  </a:lnTo>
                  <a:lnTo>
                    <a:pt x="3909" y="3776"/>
                  </a:lnTo>
                  <a:lnTo>
                    <a:pt x="3909" y="3260"/>
                  </a:lnTo>
                  <a:close/>
                  <a:moveTo>
                    <a:pt x="11619" y="516"/>
                  </a:moveTo>
                  <a:lnTo>
                    <a:pt x="11619" y="2228"/>
                  </a:lnTo>
                  <a:lnTo>
                    <a:pt x="7771" y="2228"/>
                  </a:lnTo>
                  <a:cubicBezTo>
                    <a:pt x="7649" y="2228"/>
                    <a:pt x="7536" y="2316"/>
                    <a:pt x="7509" y="2430"/>
                  </a:cubicBezTo>
                  <a:cubicBezTo>
                    <a:pt x="7475" y="2595"/>
                    <a:pt x="7605" y="2744"/>
                    <a:pt x="7763" y="2744"/>
                  </a:cubicBezTo>
                  <a:lnTo>
                    <a:pt x="11619" y="2744"/>
                  </a:lnTo>
                  <a:lnTo>
                    <a:pt x="11619" y="3776"/>
                  </a:lnTo>
                  <a:lnTo>
                    <a:pt x="5963" y="3776"/>
                  </a:lnTo>
                  <a:lnTo>
                    <a:pt x="5963" y="2744"/>
                  </a:lnTo>
                  <a:lnTo>
                    <a:pt x="6714" y="2744"/>
                  </a:lnTo>
                  <a:cubicBezTo>
                    <a:pt x="6835" y="2744"/>
                    <a:pt x="6940" y="2667"/>
                    <a:pt x="6967" y="2543"/>
                  </a:cubicBezTo>
                  <a:cubicBezTo>
                    <a:pt x="7003" y="2377"/>
                    <a:pt x="6879" y="2228"/>
                    <a:pt x="6722" y="2228"/>
                  </a:cubicBezTo>
                  <a:lnTo>
                    <a:pt x="5963" y="2228"/>
                  </a:lnTo>
                  <a:lnTo>
                    <a:pt x="5963" y="516"/>
                  </a:lnTo>
                  <a:close/>
                  <a:moveTo>
                    <a:pt x="13681" y="3260"/>
                  </a:moveTo>
                  <a:lnTo>
                    <a:pt x="13681" y="3776"/>
                  </a:lnTo>
                  <a:lnTo>
                    <a:pt x="12132" y="3776"/>
                  </a:lnTo>
                  <a:lnTo>
                    <a:pt x="12132" y="3260"/>
                  </a:lnTo>
                  <a:close/>
                  <a:moveTo>
                    <a:pt x="15237" y="516"/>
                  </a:moveTo>
                  <a:cubicBezTo>
                    <a:pt x="16234" y="516"/>
                    <a:pt x="17037" y="1328"/>
                    <a:pt x="17037" y="2316"/>
                  </a:cubicBezTo>
                  <a:lnTo>
                    <a:pt x="17037" y="3776"/>
                  </a:lnTo>
                  <a:lnTo>
                    <a:pt x="14161" y="3776"/>
                  </a:lnTo>
                  <a:lnTo>
                    <a:pt x="14161" y="516"/>
                  </a:lnTo>
                  <a:close/>
                  <a:moveTo>
                    <a:pt x="2316" y="0"/>
                  </a:moveTo>
                  <a:cubicBezTo>
                    <a:pt x="1032" y="0"/>
                    <a:pt x="0" y="1041"/>
                    <a:pt x="0" y="2316"/>
                  </a:cubicBezTo>
                  <a:lnTo>
                    <a:pt x="0" y="4030"/>
                  </a:lnTo>
                  <a:cubicBezTo>
                    <a:pt x="0" y="4179"/>
                    <a:pt x="114" y="4292"/>
                    <a:pt x="254" y="4292"/>
                  </a:cubicBezTo>
                  <a:lnTo>
                    <a:pt x="17300" y="4292"/>
                  </a:lnTo>
                  <a:cubicBezTo>
                    <a:pt x="17440" y="4292"/>
                    <a:pt x="17553" y="4179"/>
                    <a:pt x="17553" y="4030"/>
                  </a:cubicBezTo>
                  <a:lnTo>
                    <a:pt x="17553" y="2316"/>
                  </a:lnTo>
                  <a:cubicBezTo>
                    <a:pt x="17553" y="1041"/>
                    <a:pt x="16521" y="0"/>
                    <a:pt x="15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37" name="Google Shape;17237;p72"/>
            <p:cNvSpPr/>
            <p:nvPr/>
          </p:nvSpPr>
          <p:spPr>
            <a:xfrm>
              <a:off x="3276825" y="4025600"/>
              <a:ext cx="319500" cy="319975"/>
            </a:xfrm>
            <a:custGeom>
              <a:avLst/>
              <a:gdLst/>
              <a:ahLst/>
              <a:cxnLst/>
              <a:rect l="l" t="t" r="r" b="b"/>
              <a:pathLst>
                <a:path w="12780" h="12799" extrusionOk="0">
                  <a:moveTo>
                    <a:pt x="7438" y="517"/>
                  </a:moveTo>
                  <a:cubicBezTo>
                    <a:pt x="7578" y="517"/>
                    <a:pt x="7692" y="630"/>
                    <a:pt x="7692" y="779"/>
                  </a:cubicBezTo>
                  <a:lnTo>
                    <a:pt x="7692" y="3645"/>
                  </a:lnTo>
                  <a:cubicBezTo>
                    <a:pt x="7614" y="3620"/>
                    <a:pt x="7526" y="3603"/>
                    <a:pt x="7438" y="3603"/>
                  </a:cubicBezTo>
                  <a:lnTo>
                    <a:pt x="5376" y="3603"/>
                  </a:lnTo>
                  <a:cubicBezTo>
                    <a:pt x="5287" y="3603"/>
                    <a:pt x="5201" y="3620"/>
                    <a:pt x="5122" y="3645"/>
                  </a:cubicBezTo>
                  <a:lnTo>
                    <a:pt x="5122" y="779"/>
                  </a:lnTo>
                  <a:cubicBezTo>
                    <a:pt x="5122" y="708"/>
                    <a:pt x="5149" y="647"/>
                    <a:pt x="5193" y="595"/>
                  </a:cubicBezTo>
                  <a:cubicBezTo>
                    <a:pt x="5245" y="542"/>
                    <a:pt x="5306" y="517"/>
                    <a:pt x="5376" y="517"/>
                  </a:cubicBezTo>
                  <a:close/>
                  <a:moveTo>
                    <a:pt x="4606" y="1155"/>
                  </a:moveTo>
                  <a:lnTo>
                    <a:pt x="4606" y="6181"/>
                  </a:lnTo>
                  <a:lnTo>
                    <a:pt x="2036" y="6181"/>
                  </a:lnTo>
                  <a:lnTo>
                    <a:pt x="2036" y="5665"/>
                  </a:lnTo>
                  <a:lnTo>
                    <a:pt x="3829" y="5665"/>
                  </a:lnTo>
                  <a:cubicBezTo>
                    <a:pt x="3951" y="5665"/>
                    <a:pt x="4056" y="5577"/>
                    <a:pt x="4081" y="5464"/>
                  </a:cubicBezTo>
                  <a:cubicBezTo>
                    <a:pt x="4125" y="5298"/>
                    <a:pt x="3995" y="5149"/>
                    <a:pt x="3838" y="5149"/>
                  </a:cubicBezTo>
                  <a:lnTo>
                    <a:pt x="2036" y="5149"/>
                  </a:lnTo>
                  <a:lnTo>
                    <a:pt x="2036" y="5141"/>
                  </a:lnTo>
                  <a:cubicBezTo>
                    <a:pt x="2036" y="3418"/>
                    <a:pt x="3051" y="1862"/>
                    <a:pt x="4606" y="1155"/>
                  </a:cubicBezTo>
                  <a:close/>
                  <a:moveTo>
                    <a:pt x="7438" y="4117"/>
                  </a:moveTo>
                  <a:cubicBezTo>
                    <a:pt x="7578" y="4117"/>
                    <a:pt x="7692" y="4232"/>
                    <a:pt x="7692" y="4379"/>
                  </a:cubicBezTo>
                  <a:lnTo>
                    <a:pt x="7692" y="6181"/>
                  </a:lnTo>
                  <a:lnTo>
                    <a:pt x="5122" y="6181"/>
                  </a:lnTo>
                  <a:lnTo>
                    <a:pt x="5122" y="4379"/>
                  </a:lnTo>
                  <a:cubicBezTo>
                    <a:pt x="5122" y="4310"/>
                    <a:pt x="5149" y="4241"/>
                    <a:pt x="5193" y="4197"/>
                  </a:cubicBezTo>
                  <a:cubicBezTo>
                    <a:pt x="5245" y="4144"/>
                    <a:pt x="5306" y="4117"/>
                    <a:pt x="5376" y="4117"/>
                  </a:cubicBezTo>
                  <a:close/>
                  <a:moveTo>
                    <a:pt x="8208" y="1155"/>
                  </a:moveTo>
                  <a:cubicBezTo>
                    <a:pt x="9756" y="1862"/>
                    <a:pt x="10778" y="3418"/>
                    <a:pt x="10778" y="5141"/>
                  </a:cubicBezTo>
                  <a:lnTo>
                    <a:pt x="10778" y="5149"/>
                  </a:lnTo>
                  <a:lnTo>
                    <a:pt x="8986" y="5149"/>
                  </a:lnTo>
                  <a:cubicBezTo>
                    <a:pt x="8854" y="5149"/>
                    <a:pt x="8741" y="5246"/>
                    <a:pt x="8724" y="5376"/>
                  </a:cubicBezTo>
                  <a:cubicBezTo>
                    <a:pt x="8707" y="5525"/>
                    <a:pt x="8829" y="5665"/>
                    <a:pt x="8978" y="5665"/>
                  </a:cubicBezTo>
                  <a:lnTo>
                    <a:pt x="10778" y="5665"/>
                  </a:lnTo>
                  <a:lnTo>
                    <a:pt x="10778" y="6181"/>
                  </a:lnTo>
                  <a:lnTo>
                    <a:pt x="8208" y="6181"/>
                  </a:lnTo>
                  <a:lnTo>
                    <a:pt x="8208" y="1155"/>
                  </a:lnTo>
                  <a:close/>
                  <a:moveTo>
                    <a:pt x="11529" y="6687"/>
                  </a:moveTo>
                  <a:cubicBezTo>
                    <a:pt x="11487" y="7073"/>
                    <a:pt x="11153" y="7379"/>
                    <a:pt x="10761" y="7379"/>
                  </a:cubicBezTo>
                  <a:lnTo>
                    <a:pt x="2019" y="7379"/>
                  </a:lnTo>
                  <a:cubicBezTo>
                    <a:pt x="1616" y="7379"/>
                    <a:pt x="1293" y="7073"/>
                    <a:pt x="1249" y="6687"/>
                  </a:cubicBezTo>
                  <a:close/>
                  <a:moveTo>
                    <a:pt x="10507" y="7893"/>
                  </a:moveTo>
                  <a:lnTo>
                    <a:pt x="10507" y="8147"/>
                  </a:lnTo>
                  <a:cubicBezTo>
                    <a:pt x="10507" y="10421"/>
                    <a:pt x="8655" y="12265"/>
                    <a:pt x="6389" y="12265"/>
                  </a:cubicBezTo>
                  <a:cubicBezTo>
                    <a:pt x="4117" y="12265"/>
                    <a:pt x="2273" y="10421"/>
                    <a:pt x="2273" y="8147"/>
                  </a:cubicBezTo>
                  <a:lnTo>
                    <a:pt x="2273" y="7893"/>
                  </a:lnTo>
                  <a:close/>
                  <a:moveTo>
                    <a:pt x="1784" y="8638"/>
                  </a:moveTo>
                  <a:cubicBezTo>
                    <a:pt x="1950" y="10228"/>
                    <a:pt x="2911" y="11575"/>
                    <a:pt x="4266" y="12282"/>
                  </a:cubicBezTo>
                  <a:lnTo>
                    <a:pt x="1522" y="12282"/>
                  </a:lnTo>
                  <a:cubicBezTo>
                    <a:pt x="997" y="12282"/>
                    <a:pt x="550" y="11879"/>
                    <a:pt x="515" y="11355"/>
                  </a:cubicBezTo>
                  <a:cubicBezTo>
                    <a:pt x="498" y="11164"/>
                    <a:pt x="542" y="10988"/>
                    <a:pt x="630" y="10822"/>
                  </a:cubicBezTo>
                  <a:lnTo>
                    <a:pt x="1784" y="8638"/>
                  </a:lnTo>
                  <a:close/>
                  <a:moveTo>
                    <a:pt x="10996" y="8638"/>
                  </a:moveTo>
                  <a:lnTo>
                    <a:pt x="12150" y="10822"/>
                  </a:lnTo>
                  <a:cubicBezTo>
                    <a:pt x="12238" y="10988"/>
                    <a:pt x="12282" y="11164"/>
                    <a:pt x="12263" y="11355"/>
                  </a:cubicBezTo>
                  <a:cubicBezTo>
                    <a:pt x="12229" y="11879"/>
                    <a:pt x="11783" y="12282"/>
                    <a:pt x="11258" y="12282"/>
                  </a:cubicBezTo>
                  <a:lnTo>
                    <a:pt x="8506" y="12282"/>
                  </a:lnTo>
                  <a:cubicBezTo>
                    <a:pt x="9861" y="11575"/>
                    <a:pt x="10830" y="10228"/>
                    <a:pt x="10996" y="8638"/>
                  </a:cubicBezTo>
                  <a:close/>
                  <a:moveTo>
                    <a:pt x="5376" y="1"/>
                  </a:moveTo>
                  <a:cubicBezTo>
                    <a:pt x="5174" y="1"/>
                    <a:pt x="4983" y="89"/>
                    <a:pt x="4834" y="228"/>
                  </a:cubicBezTo>
                  <a:cubicBezTo>
                    <a:pt x="4729" y="332"/>
                    <a:pt x="4669" y="456"/>
                    <a:pt x="4633" y="586"/>
                  </a:cubicBezTo>
                  <a:cubicBezTo>
                    <a:pt x="2762" y="1321"/>
                    <a:pt x="1522" y="3131"/>
                    <a:pt x="1522" y="5141"/>
                  </a:cubicBezTo>
                  <a:lnTo>
                    <a:pt x="1522" y="6181"/>
                  </a:lnTo>
                  <a:lnTo>
                    <a:pt x="987" y="6181"/>
                  </a:lnTo>
                  <a:cubicBezTo>
                    <a:pt x="848" y="6181"/>
                    <a:pt x="735" y="6295"/>
                    <a:pt x="735" y="6435"/>
                  </a:cubicBezTo>
                  <a:lnTo>
                    <a:pt x="735" y="6609"/>
                  </a:lnTo>
                  <a:cubicBezTo>
                    <a:pt x="735" y="7178"/>
                    <a:pt x="1111" y="7667"/>
                    <a:pt x="1627" y="7832"/>
                  </a:cubicBezTo>
                  <a:lnTo>
                    <a:pt x="175" y="10579"/>
                  </a:lnTo>
                  <a:cubicBezTo>
                    <a:pt x="62" y="10797"/>
                    <a:pt x="1" y="11040"/>
                    <a:pt x="1" y="11286"/>
                  </a:cubicBezTo>
                  <a:cubicBezTo>
                    <a:pt x="1" y="12116"/>
                    <a:pt x="672" y="12798"/>
                    <a:pt x="1503" y="12798"/>
                  </a:cubicBezTo>
                  <a:lnTo>
                    <a:pt x="11277" y="12798"/>
                  </a:lnTo>
                  <a:cubicBezTo>
                    <a:pt x="12106" y="12798"/>
                    <a:pt x="12779" y="12116"/>
                    <a:pt x="12779" y="11286"/>
                  </a:cubicBezTo>
                  <a:cubicBezTo>
                    <a:pt x="12779" y="11040"/>
                    <a:pt x="12718" y="10797"/>
                    <a:pt x="12605" y="10579"/>
                  </a:cubicBezTo>
                  <a:lnTo>
                    <a:pt x="11153" y="7832"/>
                  </a:lnTo>
                  <a:cubicBezTo>
                    <a:pt x="11669" y="7667"/>
                    <a:pt x="12045" y="7178"/>
                    <a:pt x="12045" y="6609"/>
                  </a:cubicBezTo>
                  <a:lnTo>
                    <a:pt x="12045" y="6435"/>
                  </a:lnTo>
                  <a:cubicBezTo>
                    <a:pt x="12045" y="6295"/>
                    <a:pt x="11932" y="6181"/>
                    <a:pt x="11791" y="6181"/>
                  </a:cubicBezTo>
                  <a:lnTo>
                    <a:pt x="11294" y="6181"/>
                  </a:lnTo>
                  <a:lnTo>
                    <a:pt x="11294" y="5141"/>
                  </a:lnTo>
                  <a:cubicBezTo>
                    <a:pt x="11294" y="3131"/>
                    <a:pt x="10052" y="1321"/>
                    <a:pt x="8183" y="586"/>
                  </a:cubicBezTo>
                  <a:cubicBezTo>
                    <a:pt x="8103" y="255"/>
                    <a:pt x="7797" y="1"/>
                    <a:pt x="7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17238" name="Google Shape;17238;p72"/>
          <p:cNvSpPr/>
          <p:nvPr/>
        </p:nvSpPr>
        <p:spPr>
          <a:xfrm>
            <a:off x="6844574" y="2638892"/>
            <a:ext cx="402394" cy="414575"/>
          </a:xfrm>
          <a:custGeom>
            <a:avLst/>
            <a:gdLst/>
            <a:ahLst/>
            <a:cxnLst/>
            <a:rect l="l" t="t" r="r" b="b"/>
            <a:pathLst>
              <a:path w="17047" h="17563" extrusionOk="0">
                <a:moveTo>
                  <a:pt x="10071" y="517"/>
                </a:moveTo>
                <a:cubicBezTo>
                  <a:pt x="10209" y="517"/>
                  <a:pt x="10322" y="641"/>
                  <a:pt x="10322" y="779"/>
                </a:cubicBezTo>
                <a:lnTo>
                  <a:pt x="10322" y="1077"/>
                </a:lnTo>
                <a:lnTo>
                  <a:pt x="10322" y="6225"/>
                </a:lnTo>
                <a:cubicBezTo>
                  <a:pt x="10245" y="6190"/>
                  <a:pt x="10157" y="6181"/>
                  <a:pt x="10071" y="6181"/>
                </a:cubicBezTo>
                <a:lnTo>
                  <a:pt x="8784" y="6181"/>
                </a:lnTo>
                <a:lnTo>
                  <a:pt x="8784" y="5403"/>
                </a:lnTo>
                <a:cubicBezTo>
                  <a:pt x="8784" y="5264"/>
                  <a:pt x="8663" y="5151"/>
                  <a:pt x="8522" y="5151"/>
                </a:cubicBezTo>
                <a:cubicBezTo>
                  <a:pt x="8382" y="5151"/>
                  <a:pt x="8268" y="5264"/>
                  <a:pt x="8268" y="5403"/>
                </a:cubicBezTo>
                <a:lnTo>
                  <a:pt x="8268" y="6181"/>
                </a:lnTo>
                <a:lnTo>
                  <a:pt x="6984" y="6181"/>
                </a:lnTo>
                <a:cubicBezTo>
                  <a:pt x="6888" y="6181"/>
                  <a:pt x="6800" y="6190"/>
                  <a:pt x="6722" y="6225"/>
                </a:cubicBezTo>
                <a:lnTo>
                  <a:pt x="6722" y="1077"/>
                </a:lnTo>
                <a:lnTo>
                  <a:pt x="6722" y="779"/>
                </a:lnTo>
                <a:cubicBezTo>
                  <a:pt x="6722" y="641"/>
                  <a:pt x="6836" y="517"/>
                  <a:pt x="6984" y="517"/>
                </a:cubicBezTo>
                <a:lnTo>
                  <a:pt x="8268" y="517"/>
                </a:lnTo>
                <a:lnTo>
                  <a:pt x="8268" y="4381"/>
                </a:lnTo>
                <a:cubicBezTo>
                  <a:pt x="8268" y="4522"/>
                  <a:pt x="8382" y="4635"/>
                  <a:pt x="8522" y="4635"/>
                </a:cubicBezTo>
                <a:cubicBezTo>
                  <a:pt x="8663" y="4635"/>
                  <a:pt x="8784" y="4522"/>
                  <a:pt x="8784" y="4381"/>
                </a:cubicBezTo>
                <a:lnTo>
                  <a:pt x="8784" y="517"/>
                </a:lnTo>
                <a:close/>
                <a:moveTo>
                  <a:pt x="6206" y="1427"/>
                </a:moveTo>
                <a:lnTo>
                  <a:pt x="6206" y="9808"/>
                </a:lnTo>
                <a:lnTo>
                  <a:pt x="1547" y="9808"/>
                </a:lnTo>
                <a:lnTo>
                  <a:pt x="1547" y="8787"/>
                </a:lnTo>
                <a:lnTo>
                  <a:pt x="5436" y="8787"/>
                </a:lnTo>
                <a:cubicBezTo>
                  <a:pt x="5577" y="8787"/>
                  <a:pt x="5690" y="8665"/>
                  <a:pt x="5690" y="8524"/>
                </a:cubicBezTo>
                <a:cubicBezTo>
                  <a:pt x="5690" y="8384"/>
                  <a:pt x="5577" y="8271"/>
                  <a:pt x="5436" y="8271"/>
                </a:cubicBezTo>
                <a:lnTo>
                  <a:pt x="1547" y="8271"/>
                </a:lnTo>
                <a:lnTo>
                  <a:pt x="1547" y="8008"/>
                </a:lnTo>
                <a:cubicBezTo>
                  <a:pt x="1547" y="5063"/>
                  <a:pt x="3443" y="2397"/>
                  <a:pt x="6206" y="1427"/>
                </a:cubicBezTo>
                <a:close/>
                <a:moveTo>
                  <a:pt x="10071" y="6689"/>
                </a:moveTo>
                <a:cubicBezTo>
                  <a:pt x="10209" y="6689"/>
                  <a:pt x="10322" y="6810"/>
                  <a:pt x="10322" y="6951"/>
                </a:cubicBezTo>
                <a:lnTo>
                  <a:pt x="10322" y="9808"/>
                </a:lnTo>
                <a:lnTo>
                  <a:pt x="6722" y="9808"/>
                </a:lnTo>
                <a:lnTo>
                  <a:pt x="6722" y="6951"/>
                </a:lnTo>
                <a:cubicBezTo>
                  <a:pt x="6722" y="6810"/>
                  <a:pt x="6836" y="6689"/>
                  <a:pt x="6984" y="6689"/>
                </a:cubicBezTo>
                <a:close/>
                <a:moveTo>
                  <a:pt x="10838" y="1427"/>
                </a:moveTo>
                <a:cubicBezTo>
                  <a:pt x="13601" y="2397"/>
                  <a:pt x="15498" y="5063"/>
                  <a:pt x="15498" y="8008"/>
                </a:cubicBezTo>
                <a:lnTo>
                  <a:pt x="15498" y="8271"/>
                </a:lnTo>
                <a:lnTo>
                  <a:pt x="11608" y="8271"/>
                </a:lnTo>
                <a:cubicBezTo>
                  <a:pt x="11468" y="8271"/>
                  <a:pt x="11354" y="8384"/>
                  <a:pt x="11354" y="8524"/>
                </a:cubicBezTo>
                <a:cubicBezTo>
                  <a:pt x="11354" y="8665"/>
                  <a:pt x="11468" y="8787"/>
                  <a:pt x="11608" y="8787"/>
                </a:cubicBezTo>
                <a:lnTo>
                  <a:pt x="15498" y="8787"/>
                </a:lnTo>
                <a:lnTo>
                  <a:pt x="15498" y="9808"/>
                </a:lnTo>
                <a:lnTo>
                  <a:pt x="10838" y="9808"/>
                </a:lnTo>
                <a:lnTo>
                  <a:pt x="10838" y="1427"/>
                </a:lnTo>
                <a:close/>
                <a:moveTo>
                  <a:pt x="16503" y="10324"/>
                </a:moveTo>
                <a:cubicBezTo>
                  <a:pt x="16381" y="10910"/>
                  <a:pt x="15865" y="11357"/>
                  <a:pt x="15244" y="11357"/>
                </a:cubicBezTo>
                <a:lnTo>
                  <a:pt x="1801" y="11357"/>
                </a:lnTo>
                <a:cubicBezTo>
                  <a:pt x="1180" y="11357"/>
                  <a:pt x="663" y="10910"/>
                  <a:pt x="542" y="10324"/>
                </a:cubicBezTo>
                <a:close/>
                <a:moveTo>
                  <a:pt x="5847" y="11873"/>
                </a:moveTo>
                <a:lnTo>
                  <a:pt x="4815" y="12894"/>
                </a:lnTo>
                <a:lnTo>
                  <a:pt x="2579" y="12894"/>
                </a:lnTo>
                <a:lnTo>
                  <a:pt x="2579" y="11873"/>
                </a:lnTo>
                <a:close/>
                <a:moveTo>
                  <a:pt x="14476" y="11873"/>
                </a:moveTo>
                <a:lnTo>
                  <a:pt x="14476" y="12894"/>
                </a:lnTo>
                <a:lnTo>
                  <a:pt x="12229" y="12894"/>
                </a:lnTo>
                <a:lnTo>
                  <a:pt x="11197" y="11873"/>
                </a:lnTo>
                <a:close/>
                <a:moveTo>
                  <a:pt x="10471" y="11873"/>
                </a:moveTo>
                <a:lnTo>
                  <a:pt x="11940" y="13341"/>
                </a:lnTo>
                <a:cubicBezTo>
                  <a:pt x="11992" y="13385"/>
                  <a:pt x="12053" y="13410"/>
                  <a:pt x="12124" y="13410"/>
                </a:cubicBezTo>
                <a:lnTo>
                  <a:pt x="14476" y="13410"/>
                </a:lnTo>
                <a:lnTo>
                  <a:pt x="14476" y="13700"/>
                </a:lnTo>
                <a:cubicBezTo>
                  <a:pt x="14476" y="14696"/>
                  <a:pt x="13662" y="15500"/>
                  <a:pt x="12674" y="15500"/>
                </a:cubicBezTo>
                <a:lnTo>
                  <a:pt x="4370" y="15500"/>
                </a:lnTo>
                <a:cubicBezTo>
                  <a:pt x="3382" y="15500"/>
                  <a:pt x="2579" y="14696"/>
                  <a:pt x="2579" y="13700"/>
                </a:cubicBezTo>
                <a:lnTo>
                  <a:pt x="2579" y="13410"/>
                </a:lnTo>
                <a:lnTo>
                  <a:pt x="4920" y="13410"/>
                </a:lnTo>
                <a:cubicBezTo>
                  <a:pt x="4991" y="13410"/>
                  <a:pt x="5061" y="13385"/>
                  <a:pt x="5105" y="13341"/>
                </a:cubicBezTo>
                <a:lnTo>
                  <a:pt x="6573" y="11873"/>
                </a:lnTo>
                <a:close/>
                <a:moveTo>
                  <a:pt x="14476" y="15158"/>
                </a:moveTo>
                <a:lnTo>
                  <a:pt x="14476" y="15246"/>
                </a:lnTo>
                <a:cubicBezTo>
                  <a:pt x="14476" y="16243"/>
                  <a:pt x="13662" y="17046"/>
                  <a:pt x="12674" y="17046"/>
                </a:cubicBezTo>
                <a:lnTo>
                  <a:pt x="4370" y="17046"/>
                </a:lnTo>
                <a:cubicBezTo>
                  <a:pt x="3382" y="17046"/>
                  <a:pt x="2579" y="16243"/>
                  <a:pt x="2579" y="15246"/>
                </a:cubicBezTo>
                <a:lnTo>
                  <a:pt x="2579" y="15158"/>
                </a:lnTo>
                <a:cubicBezTo>
                  <a:pt x="2998" y="15682"/>
                  <a:pt x="3645" y="16016"/>
                  <a:pt x="4370" y="16016"/>
                </a:cubicBezTo>
                <a:lnTo>
                  <a:pt x="12674" y="16016"/>
                </a:lnTo>
                <a:cubicBezTo>
                  <a:pt x="13400" y="16016"/>
                  <a:pt x="14046" y="15682"/>
                  <a:pt x="14476" y="15158"/>
                </a:cubicBezTo>
                <a:close/>
                <a:moveTo>
                  <a:pt x="6984" y="1"/>
                </a:moveTo>
                <a:cubicBezTo>
                  <a:pt x="6557" y="1"/>
                  <a:pt x="6206" y="351"/>
                  <a:pt x="6206" y="779"/>
                </a:cubicBezTo>
                <a:lnTo>
                  <a:pt x="6206" y="884"/>
                </a:lnTo>
                <a:cubicBezTo>
                  <a:pt x="4763" y="1356"/>
                  <a:pt x="3470" y="2275"/>
                  <a:pt x="2552" y="3490"/>
                </a:cubicBezTo>
                <a:cubicBezTo>
                  <a:pt x="1555" y="4801"/>
                  <a:pt x="1031" y="6366"/>
                  <a:pt x="1031" y="8008"/>
                </a:cubicBezTo>
                <a:lnTo>
                  <a:pt x="1031" y="9808"/>
                </a:lnTo>
                <a:lnTo>
                  <a:pt x="263" y="9808"/>
                </a:lnTo>
                <a:cubicBezTo>
                  <a:pt x="122" y="9808"/>
                  <a:pt x="1" y="9924"/>
                  <a:pt x="1" y="10071"/>
                </a:cubicBezTo>
                <a:cubicBezTo>
                  <a:pt x="1" y="11059"/>
                  <a:pt x="812" y="11873"/>
                  <a:pt x="1801" y="11873"/>
                </a:cubicBezTo>
                <a:lnTo>
                  <a:pt x="2063" y="11873"/>
                </a:lnTo>
                <a:lnTo>
                  <a:pt x="2063" y="15246"/>
                </a:lnTo>
                <a:cubicBezTo>
                  <a:pt x="2063" y="16522"/>
                  <a:pt x="3095" y="17562"/>
                  <a:pt x="4370" y="17562"/>
                </a:cubicBezTo>
                <a:lnTo>
                  <a:pt x="12674" y="17562"/>
                </a:lnTo>
                <a:cubicBezTo>
                  <a:pt x="13952" y="17562"/>
                  <a:pt x="14982" y="16522"/>
                  <a:pt x="14982" y="15246"/>
                </a:cubicBezTo>
                <a:lnTo>
                  <a:pt x="14982" y="11873"/>
                </a:lnTo>
                <a:lnTo>
                  <a:pt x="15244" y="11873"/>
                </a:lnTo>
                <a:cubicBezTo>
                  <a:pt x="16232" y="11873"/>
                  <a:pt x="17046" y="11059"/>
                  <a:pt x="17046" y="10071"/>
                </a:cubicBezTo>
                <a:cubicBezTo>
                  <a:pt x="17046" y="9924"/>
                  <a:pt x="16931" y="9808"/>
                  <a:pt x="16784" y="9808"/>
                </a:cubicBezTo>
                <a:lnTo>
                  <a:pt x="16014" y="9808"/>
                </a:lnTo>
                <a:lnTo>
                  <a:pt x="16014" y="8008"/>
                </a:lnTo>
                <a:cubicBezTo>
                  <a:pt x="16014" y="6366"/>
                  <a:pt x="15489" y="4801"/>
                  <a:pt x="14493" y="3490"/>
                </a:cubicBezTo>
                <a:cubicBezTo>
                  <a:pt x="13574" y="2275"/>
                  <a:pt x="12282" y="1356"/>
                  <a:pt x="10838" y="884"/>
                </a:cubicBezTo>
                <a:lnTo>
                  <a:pt x="10838" y="779"/>
                </a:lnTo>
                <a:cubicBezTo>
                  <a:pt x="10838" y="351"/>
                  <a:pt x="10490" y="1"/>
                  <a:pt x="1007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17239" name="Google Shape;17239;p72"/>
          <p:cNvGrpSpPr/>
          <p:nvPr/>
        </p:nvGrpSpPr>
        <p:grpSpPr>
          <a:xfrm>
            <a:off x="6125697" y="2638815"/>
            <a:ext cx="414362" cy="414575"/>
            <a:chOff x="5455350" y="2589175"/>
            <a:chExt cx="438850" cy="439075"/>
          </a:xfrm>
        </p:grpSpPr>
        <p:sp>
          <p:nvSpPr>
            <p:cNvPr id="17240" name="Google Shape;17240;p72"/>
            <p:cNvSpPr/>
            <p:nvPr/>
          </p:nvSpPr>
          <p:spPr>
            <a:xfrm>
              <a:off x="5540150" y="2589175"/>
              <a:ext cx="270150" cy="270125"/>
            </a:xfrm>
            <a:custGeom>
              <a:avLst/>
              <a:gdLst/>
              <a:ahLst/>
              <a:cxnLst/>
              <a:rect l="l" t="t" r="r" b="b"/>
              <a:pathLst>
                <a:path w="10806" h="10805" extrusionOk="0">
                  <a:moveTo>
                    <a:pt x="10289" y="517"/>
                  </a:moveTo>
                  <a:lnTo>
                    <a:pt x="10289" y="10291"/>
                  </a:lnTo>
                  <a:lnTo>
                    <a:pt x="517" y="10291"/>
                  </a:lnTo>
                  <a:lnTo>
                    <a:pt x="517" y="517"/>
                  </a:lnTo>
                  <a:lnTo>
                    <a:pt x="4354" y="517"/>
                  </a:lnTo>
                  <a:lnTo>
                    <a:pt x="4354" y="2308"/>
                  </a:lnTo>
                  <a:cubicBezTo>
                    <a:pt x="4354" y="2441"/>
                    <a:pt x="4451" y="2562"/>
                    <a:pt x="4581" y="2571"/>
                  </a:cubicBezTo>
                  <a:cubicBezTo>
                    <a:pt x="4596" y="2573"/>
                    <a:pt x="4610" y="2574"/>
                    <a:pt x="4625" y="2574"/>
                  </a:cubicBezTo>
                  <a:cubicBezTo>
                    <a:pt x="4762" y="2574"/>
                    <a:pt x="4870" y="2461"/>
                    <a:pt x="4870" y="2319"/>
                  </a:cubicBezTo>
                  <a:lnTo>
                    <a:pt x="4870" y="517"/>
                  </a:lnTo>
                  <a:lnTo>
                    <a:pt x="6416" y="517"/>
                  </a:lnTo>
                  <a:lnTo>
                    <a:pt x="6416" y="5151"/>
                  </a:lnTo>
                  <a:lnTo>
                    <a:pt x="4870" y="5151"/>
                  </a:lnTo>
                  <a:lnTo>
                    <a:pt x="4870" y="3357"/>
                  </a:lnTo>
                  <a:cubicBezTo>
                    <a:pt x="4870" y="3227"/>
                    <a:pt x="4774" y="3114"/>
                    <a:pt x="4641" y="3095"/>
                  </a:cubicBezTo>
                  <a:cubicBezTo>
                    <a:pt x="4631" y="3094"/>
                    <a:pt x="4621" y="3093"/>
                    <a:pt x="4611" y="3093"/>
                  </a:cubicBezTo>
                  <a:cubicBezTo>
                    <a:pt x="4468" y="3093"/>
                    <a:pt x="4354" y="3202"/>
                    <a:pt x="4354" y="3349"/>
                  </a:cubicBezTo>
                  <a:lnTo>
                    <a:pt x="4354" y="5403"/>
                  </a:lnTo>
                  <a:cubicBezTo>
                    <a:pt x="4354" y="5552"/>
                    <a:pt x="4467" y="5665"/>
                    <a:pt x="4616" y="5665"/>
                  </a:cubicBezTo>
                  <a:lnTo>
                    <a:pt x="6670" y="5665"/>
                  </a:lnTo>
                  <a:cubicBezTo>
                    <a:pt x="6811" y="5665"/>
                    <a:pt x="6924" y="5552"/>
                    <a:pt x="6924" y="5403"/>
                  </a:cubicBezTo>
                  <a:lnTo>
                    <a:pt x="6924" y="517"/>
                  </a:lnTo>
                  <a:close/>
                  <a:moveTo>
                    <a:pt x="255" y="1"/>
                  </a:moveTo>
                  <a:cubicBezTo>
                    <a:pt x="114" y="1"/>
                    <a:pt x="1" y="124"/>
                    <a:pt x="1" y="263"/>
                  </a:cubicBezTo>
                  <a:lnTo>
                    <a:pt x="1" y="10553"/>
                  </a:lnTo>
                  <a:cubicBezTo>
                    <a:pt x="1" y="10692"/>
                    <a:pt x="114" y="10805"/>
                    <a:pt x="255" y="10805"/>
                  </a:cubicBezTo>
                  <a:lnTo>
                    <a:pt x="10543" y="10805"/>
                  </a:lnTo>
                  <a:cubicBezTo>
                    <a:pt x="10681" y="10805"/>
                    <a:pt x="10805" y="10692"/>
                    <a:pt x="10805" y="10553"/>
                  </a:cubicBezTo>
                  <a:lnTo>
                    <a:pt x="10805" y="263"/>
                  </a:lnTo>
                  <a:cubicBezTo>
                    <a:pt x="10805" y="124"/>
                    <a:pt x="10681" y="1"/>
                    <a:pt x="10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1" name="Google Shape;17241;p72"/>
            <p:cNvSpPr/>
            <p:nvPr/>
          </p:nvSpPr>
          <p:spPr>
            <a:xfrm>
              <a:off x="5480950" y="2956575"/>
              <a:ext cx="12875" cy="12875"/>
            </a:xfrm>
            <a:custGeom>
              <a:avLst/>
              <a:gdLst/>
              <a:ahLst/>
              <a:cxnLst/>
              <a:rect l="l" t="t" r="r" b="b"/>
              <a:pathLst>
                <a:path w="515" h="515" extrusionOk="0">
                  <a:moveTo>
                    <a:pt x="263" y="0"/>
                  </a:moveTo>
                  <a:cubicBezTo>
                    <a:pt x="122" y="0"/>
                    <a:pt x="0" y="114"/>
                    <a:pt x="0" y="263"/>
                  </a:cubicBezTo>
                  <a:cubicBezTo>
                    <a:pt x="0" y="401"/>
                    <a:pt x="122" y="514"/>
                    <a:pt x="263" y="514"/>
                  </a:cubicBezTo>
                  <a:cubicBezTo>
                    <a:pt x="401" y="514"/>
                    <a:pt x="514" y="401"/>
                    <a:pt x="514" y="263"/>
                  </a:cubicBezTo>
                  <a:cubicBezTo>
                    <a:pt x="514" y="114"/>
                    <a:pt x="401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2" name="Google Shape;17242;p72"/>
            <p:cNvSpPr/>
            <p:nvPr/>
          </p:nvSpPr>
          <p:spPr>
            <a:xfrm>
              <a:off x="5855475" y="2956575"/>
              <a:ext cx="12925" cy="12875"/>
            </a:xfrm>
            <a:custGeom>
              <a:avLst/>
              <a:gdLst/>
              <a:ahLst/>
              <a:cxnLst/>
              <a:rect l="l" t="t" r="r" b="b"/>
              <a:pathLst>
                <a:path w="517" h="515" extrusionOk="0">
                  <a:moveTo>
                    <a:pt x="263" y="0"/>
                  </a:moveTo>
                  <a:cubicBezTo>
                    <a:pt x="124" y="0"/>
                    <a:pt x="1" y="114"/>
                    <a:pt x="1" y="263"/>
                  </a:cubicBezTo>
                  <a:cubicBezTo>
                    <a:pt x="1" y="401"/>
                    <a:pt x="124" y="514"/>
                    <a:pt x="263" y="514"/>
                  </a:cubicBezTo>
                  <a:cubicBezTo>
                    <a:pt x="403" y="514"/>
                    <a:pt x="517" y="401"/>
                    <a:pt x="517" y="263"/>
                  </a:cubicBezTo>
                  <a:cubicBezTo>
                    <a:pt x="517" y="114"/>
                    <a:pt x="403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3" name="Google Shape;17243;p72"/>
            <p:cNvSpPr/>
            <p:nvPr/>
          </p:nvSpPr>
          <p:spPr>
            <a:xfrm>
              <a:off x="5455350" y="2923525"/>
              <a:ext cx="438850" cy="104725"/>
            </a:xfrm>
            <a:custGeom>
              <a:avLst/>
              <a:gdLst/>
              <a:ahLst/>
              <a:cxnLst/>
              <a:rect l="l" t="t" r="r" b="b"/>
              <a:pathLst>
                <a:path w="17554" h="4189" extrusionOk="0">
                  <a:moveTo>
                    <a:pt x="17038" y="517"/>
                  </a:moveTo>
                  <a:lnTo>
                    <a:pt x="17038" y="2642"/>
                  </a:lnTo>
                  <a:lnTo>
                    <a:pt x="517" y="2642"/>
                  </a:lnTo>
                  <a:lnTo>
                    <a:pt x="517" y="517"/>
                  </a:lnTo>
                  <a:lnTo>
                    <a:pt x="2361" y="517"/>
                  </a:lnTo>
                  <a:lnTo>
                    <a:pt x="2361" y="1574"/>
                  </a:lnTo>
                  <a:cubicBezTo>
                    <a:pt x="2361" y="1706"/>
                    <a:pt x="2457" y="1820"/>
                    <a:pt x="2587" y="1836"/>
                  </a:cubicBezTo>
                  <a:cubicBezTo>
                    <a:pt x="2598" y="1838"/>
                    <a:pt x="2609" y="1838"/>
                    <a:pt x="2619" y="1838"/>
                  </a:cubicBezTo>
                  <a:cubicBezTo>
                    <a:pt x="2762" y="1838"/>
                    <a:pt x="2877" y="1722"/>
                    <a:pt x="2877" y="1585"/>
                  </a:cubicBezTo>
                  <a:lnTo>
                    <a:pt x="2877" y="517"/>
                  </a:lnTo>
                  <a:lnTo>
                    <a:pt x="3393" y="517"/>
                  </a:lnTo>
                  <a:lnTo>
                    <a:pt x="3393" y="1025"/>
                  </a:lnTo>
                  <a:cubicBezTo>
                    <a:pt x="3393" y="1155"/>
                    <a:pt x="3489" y="1270"/>
                    <a:pt x="3619" y="1287"/>
                  </a:cubicBezTo>
                  <a:cubicBezTo>
                    <a:pt x="3629" y="1288"/>
                    <a:pt x="3639" y="1288"/>
                    <a:pt x="3649" y="1288"/>
                  </a:cubicBezTo>
                  <a:cubicBezTo>
                    <a:pt x="3793" y="1288"/>
                    <a:pt x="3909" y="1173"/>
                    <a:pt x="3909" y="1033"/>
                  </a:cubicBezTo>
                  <a:lnTo>
                    <a:pt x="3909" y="517"/>
                  </a:lnTo>
                  <a:lnTo>
                    <a:pt x="4423" y="517"/>
                  </a:lnTo>
                  <a:lnTo>
                    <a:pt x="4423" y="1025"/>
                  </a:lnTo>
                  <a:cubicBezTo>
                    <a:pt x="4423" y="1155"/>
                    <a:pt x="4519" y="1270"/>
                    <a:pt x="4643" y="1287"/>
                  </a:cubicBezTo>
                  <a:cubicBezTo>
                    <a:pt x="4653" y="1288"/>
                    <a:pt x="4663" y="1288"/>
                    <a:pt x="4672" y="1288"/>
                  </a:cubicBezTo>
                  <a:cubicBezTo>
                    <a:pt x="4817" y="1288"/>
                    <a:pt x="4939" y="1173"/>
                    <a:pt x="4939" y="1033"/>
                  </a:cubicBezTo>
                  <a:lnTo>
                    <a:pt x="4939" y="517"/>
                  </a:lnTo>
                  <a:lnTo>
                    <a:pt x="5447" y="517"/>
                  </a:lnTo>
                  <a:lnTo>
                    <a:pt x="5447" y="1574"/>
                  </a:lnTo>
                  <a:cubicBezTo>
                    <a:pt x="5447" y="1706"/>
                    <a:pt x="5543" y="1820"/>
                    <a:pt x="5673" y="1836"/>
                  </a:cubicBezTo>
                  <a:cubicBezTo>
                    <a:pt x="5684" y="1838"/>
                    <a:pt x="5695" y="1838"/>
                    <a:pt x="5705" y="1838"/>
                  </a:cubicBezTo>
                  <a:cubicBezTo>
                    <a:pt x="5848" y="1838"/>
                    <a:pt x="5963" y="1722"/>
                    <a:pt x="5963" y="1585"/>
                  </a:cubicBezTo>
                  <a:lnTo>
                    <a:pt x="5963" y="517"/>
                  </a:lnTo>
                  <a:lnTo>
                    <a:pt x="6479" y="517"/>
                  </a:lnTo>
                  <a:lnTo>
                    <a:pt x="6479" y="1025"/>
                  </a:lnTo>
                  <a:cubicBezTo>
                    <a:pt x="6479" y="1155"/>
                    <a:pt x="6573" y="1270"/>
                    <a:pt x="6706" y="1287"/>
                  </a:cubicBezTo>
                  <a:cubicBezTo>
                    <a:pt x="6715" y="1288"/>
                    <a:pt x="6725" y="1288"/>
                    <a:pt x="6735" y="1288"/>
                  </a:cubicBezTo>
                  <a:cubicBezTo>
                    <a:pt x="6879" y="1288"/>
                    <a:pt x="6993" y="1173"/>
                    <a:pt x="6993" y="1033"/>
                  </a:cubicBezTo>
                  <a:lnTo>
                    <a:pt x="6993" y="517"/>
                  </a:lnTo>
                  <a:lnTo>
                    <a:pt x="7509" y="517"/>
                  </a:lnTo>
                  <a:lnTo>
                    <a:pt x="7509" y="1025"/>
                  </a:lnTo>
                  <a:cubicBezTo>
                    <a:pt x="7509" y="1155"/>
                    <a:pt x="7606" y="1270"/>
                    <a:pt x="7727" y="1287"/>
                  </a:cubicBezTo>
                  <a:cubicBezTo>
                    <a:pt x="7737" y="1288"/>
                    <a:pt x="7747" y="1288"/>
                    <a:pt x="7756" y="1288"/>
                  </a:cubicBezTo>
                  <a:cubicBezTo>
                    <a:pt x="7901" y="1288"/>
                    <a:pt x="8025" y="1173"/>
                    <a:pt x="8025" y="1033"/>
                  </a:cubicBezTo>
                  <a:lnTo>
                    <a:pt x="8025" y="517"/>
                  </a:lnTo>
                  <a:lnTo>
                    <a:pt x="8533" y="517"/>
                  </a:lnTo>
                  <a:lnTo>
                    <a:pt x="8533" y="1574"/>
                  </a:lnTo>
                  <a:cubicBezTo>
                    <a:pt x="8533" y="1706"/>
                    <a:pt x="8629" y="1820"/>
                    <a:pt x="8759" y="1836"/>
                  </a:cubicBezTo>
                  <a:cubicBezTo>
                    <a:pt x="8770" y="1838"/>
                    <a:pt x="8781" y="1838"/>
                    <a:pt x="8791" y="1838"/>
                  </a:cubicBezTo>
                  <a:cubicBezTo>
                    <a:pt x="8934" y="1838"/>
                    <a:pt x="9049" y="1722"/>
                    <a:pt x="9049" y="1585"/>
                  </a:cubicBezTo>
                  <a:lnTo>
                    <a:pt x="9049" y="517"/>
                  </a:lnTo>
                  <a:lnTo>
                    <a:pt x="9563" y="517"/>
                  </a:lnTo>
                  <a:lnTo>
                    <a:pt x="9563" y="1025"/>
                  </a:lnTo>
                  <a:cubicBezTo>
                    <a:pt x="9563" y="1155"/>
                    <a:pt x="9659" y="1270"/>
                    <a:pt x="9792" y="1287"/>
                  </a:cubicBezTo>
                  <a:cubicBezTo>
                    <a:pt x="9801" y="1288"/>
                    <a:pt x="9811" y="1288"/>
                    <a:pt x="9821" y="1288"/>
                  </a:cubicBezTo>
                  <a:cubicBezTo>
                    <a:pt x="9965" y="1288"/>
                    <a:pt x="10079" y="1173"/>
                    <a:pt x="10079" y="1033"/>
                  </a:cubicBezTo>
                  <a:lnTo>
                    <a:pt x="10079" y="517"/>
                  </a:lnTo>
                  <a:lnTo>
                    <a:pt x="10595" y="517"/>
                  </a:lnTo>
                  <a:lnTo>
                    <a:pt x="10595" y="1025"/>
                  </a:lnTo>
                  <a:cubicBezTo>
                    <a:pt x="10595" y="1155"/>
                    <a:pt x="10692" y="1270"/>
                    <a:pt x="10813" y="1287"/>
                  </a:cubicBezTo>
                  <a:cubicBezTo>
                    <a:pt x="10823" y="1288"/>
                    <a:pt x="10833" y="1288"/>
                    <a:pt x="10842" y="1288"/>
                  </a:cubicBezTo>
                  <a:cubicBezTo>
                    <a:pt x="10987" y="1288"/>
                    <a:pt x="11111" y="1173"/>
                    <a:pt x="11111" y="1033"/>
                  </a:cubicBezTo>
                  <a:lnTo>
                    <a:pt x="11111" y="517"/>
                  </a:lnTo>
                  <a:lnTo>
                    <a:pt x="11619" y="517"/>
                  </a:lnTo>
                  <a:lnTo>
                    <a:pt x="11619" y="1574"/>
                  </a:lnTo>
                  <a:cubicBezTo>
                    <a:pt x="11619" y="1706"/>
                    <a:pt x="11713" y="1820"/>
                    <a:pt x="11845" y="1836"/>
                  </a:cubicBezTo>
                  <a:cubicBezTo>
                    <a:pt x="11856" y="1838"/>
                    <a:pt x="11867" y="1838"/>
                    <a:pt x="11877" y="1838"/>
                  </a:cubicBezTo>
                  <a:cubicBezTo>
                    <a:pt x="12020" y="1838"/>
                    <a:pt x="12133" y="1722"/>
                    <a:pt x="12133" y="1585"/>
                  </a:cubicBezTo>
                  <a:lnTo>
                    <a:pt x="12133" y="517"/>
                  </a:lnTo>
                  <a:lnTo>
                    <a:pt x="12649" y="517"/>
                  </a:lnTo>
                  <a:lnTo>
                    <a:pt x="12649" y="1025"/>
                  </a:lnTo>
                  <a:cubicBezTo>
                    <a:pt x="12649" y="1155"/>
                    <a:pt x="12745" y="1270"/>
                    <a:pt x="12878" y="1287"/>
                  </a:cubicBezTo>
                  <a:cubicBezTo>
                    <a:pt x="12887" y="1288"/>
                    <a:pt x="12897" y="1288"/>
                    <a:pt x="12907" y="1288"/>
                  </a:cubicBezTo>
                  <a:cubicBezTo>
                    <a:pt x="13051" y="1288"/>
                    <a:pt x="13165" y="1173"/>
                    <a:pt x="13165" y="1033"/>
                  </a:cubicBezTo>
                  <a:lnTo>
                    <a:pt x="13165" y="517"/>
                  </a:lnTo>
                  <a:lnTo>
                    <a:pt x="13681" y="517"/>
                  </a:lnTo>
                  <a:lnTo>
                    <a:pt x="13681" y="1025"/>
                  </a:lnTo>
                  <a:cubicBezTo>
                    <a:pt x="13681" y="1155"/>
                    <a:pt x="13778" y="1270"/>
                    <a:pt x="13908" y="1287"/>
                  </a:cubicBezTo>
                  <a:cubicBezTo>
                    <a:pt x="13917" y="1288"/>
                    <a:pt x="13926" y="1288"/>
                    <a:pt x="13935" y="1288"/>
                  </a:cubicBezTo>
                  <a:cubicBezTo>
                    <a:pt x="14074" y="1288"/>
                    <a:pt x="14197" y="1173"/>
                    <a:pt x="14197" y="1033"/>
                  </a:cubicBezTo>
                  <a:lnTo>
                    <a:pt x="14197" y="517"/>
                  </a:lnTo>
                  <a:lnTo>
                    <a:pt x="14703" y="517"/>
                  </a:lnTo>
                  <a:lnTo>
                    <a:pt x="14703" y="1574"/>
                  </a:lnTo>
                  <a:cubicBezTo>
                    <a:pt x="14703" y="1706"/>
                    <a:pt x="14799" y="1820"/>
                    <a:pt x="14931" y="1836"/>
                  </a:cubicBezTo>
                  <a:cubicBezTo>
                    <a:pt x="14942" y="1838"/>
                    <a:pt x="14953" y="1838"/>
                    <a:pt x="14963" y="1838"/>
                  </a:cubicBezTo>
                  <a:cubicBezTo>
                    <a:pt x="15106" y="1838"/>
                    <a:pt x="15219" y="1722"/>
                    <a:pt x="15219" y="1585"/>
                  </a:cubicBezTo>
                  <a:lnTo>
                    <a:pt x="15219" y="517"/>
                  </a:lnTo>
                  <a:close/>
                  <a:moveTo>
                    <a:pt x="17038" y="3158"/>
                  </a:moveTo>
                  <a:lnTo>
                    <a:pt x="17038" y="3672"/>
                  </a:lnTo>
                  <a:lnTo>
                    <a:pt x="517" y="3672"/>
                  </a:lnTo>
                  <a:lnTo>
                    <a:pt x="517" y="3158"/>
                  </a:lnTo>
                  <a:close/>
                  <a:moveTo>
                    <a:pt x="254" y="1"/>
                  </a:moveTo>
                  <a:cubicBezTo>
                    <a:pt x="114" y="1"/>
                    <a:pt x="1" y="116"/>
                    <a:pt x="1" y="263"/>
                  </a:cubicBezTo>
                  <a:lnTo>
                    <a:pt x="1" y="3926"/>
                  </a:lnTo>
                  <a:cubicBezTo>
                    <a:pt x="1" y="4075"/>
                    <a:pt x="114" y="4188"/>
                    <a:pt x="254" y="4188"/>
                  </a:cubicBezTo>
                  <a:lnTo>
                    <a:pt x="17300" y="4188"/>
                  </a:lnTo>
                  <a:cubicBezTo>
                    <a:pt x="17441" y="4188"/>
                    <a:pt x="17554" y="4075"/>
                    <a:pt x="17554" y="3926"/>
                  </a:cubicBezTo>
                  <a:lnTo>
                    <a:pt x="17554" y="263"/>
                  </a:lnTo>
                  <a:cubicBezTo>
                    <a:pt x="17554" y="116"/>
                    <a:pt x="17441" y="1"/>
                    <a:pt x="17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4" name="Google Shape;17244;p72"/>
            <p:cNvSpPr/>
            <p:nvPr/>
          </p:nvSpPr>
          <p:spPr>
            <a:xfrm>
              <a:off x="5540150" y="2872100"/>
              <a:ext cx="270150" cy="38650"/>
            </a:xfrm>
            <a:custGeom>
              <a:avLst/>
              <a:gdLst/>
              <a:ahLst/>
              <a:cxnLst/>
              <a:rect l="l" t="t" r="r" b="b"/>
              <a:pathLst>
                <a:path w="10806" h="1546" extrusionOk="0">
                  <a:moveTo>
                    <a:pt x="263" y="1"/>
                  </a:moveTo>
                  <a:cubicBezTo>
                    <a:pt x="120" y="1"/>
                    <a:pt x="1" y="117"/>
                    <a:pt x="1" y="258"/>
                  </a:cubicBezTo>
                  <a:lnTo>
                    <a:pt x="1" y="1290"/>
                  </a:lnTo>
                  <a:cubicBezTo>
                    <a:pt x="1" y="1403"/>
                    <a:pt x="70" y="1500"/>
                    <a:pt x="175" y="1533"/>
                  </a:cubicBezTo>
                  <a:cubicBezTo>
                    <a:pt x="202" y="1541"/>
                    <a:pt x="228" y="1545"/>
                    <a:pt x="254" y="1545"/>
                  </a:cubicBezTo>
                  <a:cubicBezTo>
                    <a:pt x="397" y="1545"/>
                    <a:pt x="517" y="1430"/>
                    <a:pt x="517" y="1290"/>
                  </a:cubicBezTo>
                  <a:lnTo>
                    <a:pt x="517" y="1036"/>
                  </a:lnTo>
                  <a:lnTo>
                    <a:pt x="10289" y="1036"/>
                  </a:lnTo>
                  <a:lnTo>
                    <a:pt x="10289" y="1290"/>
                  </a:lnTo>
                  <a:cubicBezTo>
                    <a:pt x="10289" y="1403"/>
                    <a:pt x="10358" y="1500"/>
                    <a:pt x="10463" y="1533"/>
                  </a:cubicBezTo>
                  <a:cubicBezTo>
                    <a:pt x="10490" y="1541"/>
                    <a:pt x="10517" y="1545"/>
                    <a:pt x="10543" y="1545"/>
                  </a:cubicBezTo>
                  <a:cubicBezTo>
                    <a:pt x="10686" y="1545"/>
                    <a:pt x="10805" y="1430"/>
                    <a:pt x="10805" y="1290"/>
                  </a:cubicBezTo>
                  <a:lnTo>
                    <a:pt x="10805" y="258"/>
                  </a:lnTo>
                  <a:cubicBezTo>
                    <a:pt x="10805" y="153"/>
                    <a:pt x="10734" y="48"/>
                    <a:pt x="10629" y="12"/>
                  </a:cubicBezTo>
                  <a:cubicBezTo>
                    <a:pt x="10601" y="4"/>
                    <a:pt x="10574" y="1"/>
                    <a:pt x="10548" y="1"/>
                  </a:cubicBezTo>
                  <a:cubicBezTo>
                    <a:pt x="10402" y="1"/>
                    <a:pt x="10289" y="117"/>
                    <a:pt x="10289" y="258"/>
                  </a:cubicBezTo>
                  <a:lnTo>
                    <a:pt x="10289" y="520"/>
                  </a:lnTo>
                  <a:lnTo>
                    <a:pt x="517" y="520"/>
                  </a:lnTo>
                  <a:lnTo>
                    <a:pt x="517" y="258"/>
                  </a:lnTo>
                  <a:cubicBezTo>
                    <a:pt x="517" y="153"/>
                    <a:pt x="446" y="48"/>
                    <a:pt x="341" y="12"/>
                  </a:cubicBezTo>
                  <a:cubicBezTo>
                    <a:pt x="314" y="4"/>
                    <a:pt x="288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5" name="Google Shape;17245;p72"/>
            <p:cNvSpPr/>
            <p:nvPr/>
          </p:nvSpPr>
          <p:spPr>
            <a:xfrm>
              <a:off x="5821850" y="2589175"/>
              <a:ext cx="40900" cy="270125"/>
            </a:xfrm>
            <a:custGeom>
              <a:avLst/>
              <a:gdLst/>
              <a:ahLst/>
              <a:cxnLst/>
              <a:rect l="l" t="t" r="r" b="b"/>
              <a:pathLst>
                <a:path w="1636" h="10805" extrusionOk="0">
                  <a:moveTo>
                    <a:pt x="305" y="1"/>
                  </a:moveTo>
                  <a:cubicBezTo>
                    <a:pt x="192" y="1"/>
                    <a:pt x="95" y="72"/>
                    <a:pt x="62" y="177"/>
                  </a:cubicBezTo>
                  <a:cubicBezTo>
                    <a:pt x="1" y="359"/>
                    <a:pt x="131" y="517"/>
                    <a:pt x="305" y="517"/>
                  </a:cubicBezTo>
                  <a:lnTo>
                    <a:pt x="559" y="517"/>
                  </a:lnTo>
                  <a:lnTo>
                    <a:pt x="559" y="10291"/>
                  </a:lnTo>
                  <a:lnTo>
                    <a:pt x="305" y="10291"/>
                  </a:lnTo>
                  <a:cubicBezTo>
                    <a:pt x="192" y="10291"/>
                    <a:pt x="95" y="10360"/>
                    <a:pt x="62" y="10465"/>
                  </a:cubicBezTo>
                  <a:cubicBezTo>
                    <a:pt x="1" y="10639"/>
                    <a:pt x="131" y="10805"/>
                    <a:pt x="305" y="10805"/>
                  </a:cubicBezTo>
                  <a:lnTo>
                    <a:pt x="1337" y="10805"/>
                  </a:lnTo>
                  <a:cubicBezTo>
                    <a:pt x="1442" y="10805"/>
                    <a:pt x="1547" y="10736"/>
                    <a:pt x="1574" y="10631"/>
                  </a:cubicBezTo>
                  <a:cubicBezTo>
                    <a:pt x="1635" y="10457"/>
                    <a:pt x="1503" y="10291"/>
                    <a:pt x="1337" y="10291"/>
                  </a:cubicBezTo>
                  <a:lnTo>
                    <a:pt x="1075" y="10291"/>
                  </a:lnTo>
                  <a:lnTo>
                    <a:pt x="1075" y="517"/>
                  </a:lnTo>
                  <a:lnTo>
                    <a:pt x="1337" y="517"/>
                  </a:lnTo>
                  <a:cubicBezTo>
                    <a:pt x="1442" y="517"/>
                    <a:pt x="1547" y="456"/>
                    <a:pt x="1574" y="351"/>
                  </a:cubicBezTo>
                  <a:cubicBezTo>
                    <a:pt x="1635" y="169"/>
                    <a:pt x="1503" y="1"/>
                    <a:pt x="1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46" name="Google Shape;17246;p72"/>
          <p:cNvGrpSpPr/>
          <p:nvPr/>
        </p:nvGrpSpPr>
        <p:grpSpPr>
          <a:xfrm>
            <a:off x="7563690" y="2638815"/>
            <a:ext cx="347277" cy="414575"/>
            <a:chOff x="6978325" y="2589175"/>
            <a:chExt cx="367800" cy="439075"/>
          </a:xfrm>
        </p:grpSpPr>
        <p:sp>
          <p:nvSpPr>
            <p:cNvPr id="17247" name="Google Shape;17247;p72"/>
            <p:cNvSpPr/>
            <p:nvPr/>
          </p:nvSpPr>
          <p:spPr>
            <a:xfrm>
              <a:off x="6978325" y="2589175"/>
              <a:ext cx="367800" cy="439075"/>
            </a:xfrm>
            <a:custGeom>
              <a:avLst/>
              <a:gdLst/>
              <a:ahLst/>
              <a:cxnLst/>
              <a:rect l="l" t="t" r="r" b="b"/>
              <a:pathLst>
                <a:path w="14712" h="17563" extrusionOk="0">
                  <a:moveTo>
                    <a:pt x="9938" y="517"/>
                  </a:moveTo>
                  <a:lnTo>
                    <a:pt x="9938" y="1033"/>
                  </a:lnTo>
                  <a:lnTo>
                    <a:pt x="4729" y="1033"/>
                  </a:lnTo>
                  <a:lnTo>
                    <a:pt x="4729" y="517"/>
                  </a:lnTo>
                  <a:close/>
                  <a:moveTo>
                    <a:pt x="9938" y="1549"/>
                  </a:moveTo>
                  <a:lnTo>
                    <a:pt x="9938" y="2634"/>
                  </a:lnTo>
                  <a:cubicBezTo>
                    <a:pt x="9938" y="2772"/>
                    <a:pt x="9825" y="2885"/>
                    <a:pt x="9685" y="2885"/>
                  </a:cubicBezTo>
                  <a:lnTo>
                    <a:pt x="4992" y="2885"/>
                  </a:lnTo>
                  <a:cubicBezTo>
                    <a:pt x="4843" y="2885"/>
                    <a:pt x="4729" y="2772"/>
                    <a:pt x="4729" y="2634"/>
                  </a:cubicBezTo>
                  <a:lnTo>
                    <a:pt x="4729" y="1549"/>
                  </a:lnTo>
                  <a:close/>
                  <a:moveTo>
                    <a:pt x="13427" y="517"/>
                  </a:moveTo>
                  <a:cubicBezTo>
                    <a:pt x="13847" y="517"/>
                    <a:pt x="14195" y="867"/>
                    <a:pt x="14195" y="1295"/>
                  </a:cubicBezTo>
                  <a:lnTo>
                    <a:pt x="14195" y="16278"/>
                  </a:lnTo>
                  <a:cubicBezTo>
                    <a:pt x="14195" y="16698"/>
                    <a:pt x="13847" y="17046"/>
                    <a:pt x="13427" y="17046"/>
                  </a:cubicBezTo>
                  <a:lnTo>
                    <a:pt x="1285" y="17046"/>
                  </a:lnTo>
                  <a:cubicBezTo>
                    <a:pt x="857" y="17046"/>
                    <a:pt x="515" y="16698"/>
                    <a:pt x="515" y="16278"/>
                  </a:cubicBezTo>
                  <a:lnTo>
                    <a:pt x="515" y="1295"/>
                  </a:lnTo>
                  <a:cubicBezTo>
                    <a:pt x="515" y="867"/>
                    <a:pt x="857" y="517"/>
                    <a:pt x="1285" y="517"/>
                  </a:cubicBezTo>
                  <a:lnTo>
                    <a:pt x="4213" y="517"/>
                  </a:lnTo>
                  <a:lnTo>
                    <a:pt x="4213" y="2634"/>
                  </a:lnTo>
                  <a:cubicBezTo>
                    <a:pt x="4213" y="3053"/>
                    <a:pt x="4564" y="3401"/>
                    <a:pt x="4992" y="3401"/>
                  </a:cubicBezTo>
                  <a:lnTo>
                    <a:pt x="9685" y="3401"/>
                  </a:lnTo>
                  <a:cubicBezTo>
                    <a:pt x="10113" y="3401"/>
                    <a:pt x="10455" y="3053"/>
                    <a:pt x="10455" y="2634"/>
                  </a:cubicBezTo>
                  <a:lnTo>
                    <a:pt x="10455" y="1295"/>
                  </a:lnTo>
                  <a:lnTo>
                    <a:pt x="10455" y="517"/>
                  </a:lnTo>
                  <a:close/>
                  <a:moveTo>
                    <a:pt x="1285" y="1"/>
                  </a:moveTo>
                  <a:cubicBezTo>
                    <a:pt x="578" y="1"/>
                    <a:pt x="1" y="578"/>
                    <a:pt x="1" y="1295"/>
                  </a:cubicBezTo>
                  <a:lnTo>
                    <a:pt x="1" y="16278"/>
                  </a:lnTo>
                  <a:cubicBezTo>
                    <a:pt x="1" y="16985"/>
                    <a:pt x="578" y="17562"/>
                    <a:pt x="1285" y="17562"/>
                  </a:cubicBezTo>
                  <a:lnTo>
                    <a:pt x="13427" y="17562"/>
                  </a:lnTo>
                  <a:cubicBezTo>
                    <a:pt x="14134" y="17562"/>
                    <a:pt x="14711" y="16985"/>
                    <a:pt x="14711" y="16278"/>
                  </a:cubicBezTo>
                  <a:lnTo>
                    <a:pt x="14711" y="1295"/>
                  </a:lnTo>
                  <a:cubicBezTo>
                    <a:pt x="14711" y="578"/>
                    <a:pt x="14134" y="1"/>
                    <a:pt x="134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8" name="Google Shape;17248;p72"/>
            <p:cNvSpPr/>
            <p:nvPr/>
          </p:nvSpPr>
          <p:spPr>
            <a:xfrm>
              <a:off x="7004075" y="2614975"/>
              <a:ext cx="316250" cy="387525"/>
            </a:xfrm>
            <a:custGeom>
              <a:avLst/>
              <a:gdLst/>
              <a:ahLst/>
              <a:cxnLst/>
              <a:rect l="l" t="t" r="r" b="b"/>
              <a:pathLst>
                <a:path w="12650" h="15501" extrusionOk="0">
                  <a:moveTo>
                    <a:pt x="12135" y="14468"/>
                  </a:moveTo>
                  <a:lnTo>
                    <a:pt x="12135" y="14984"/>
                  </a:lnTo>
                  <a:lnTo>
                    <a:pt x="508" y="14984"/>
                  </a:lnTo>
                  <a:lnTo>
                    <a:pt x="508" y="14468"/>
                  </a:lnTo>
                  <a:close/>
                  <a:moveTo>
                    <a:pt x="255" y="1"/>
                  </a:moveTo>
                  <a:cubicBezTo>
                    <a:pt x="114" y="1"/>
                    <a:pt x="1" y="114"/>
                    <a:pt x="1" y="263"/>
                  </a:cubicBezTo>
                  <a:lnTo>
                    <a:pt x="1" y="15246"/>
                  </a:lnTo>
                  <a:cubicBezTo>
                    <a:pt x="1" y="15385"/>
                    <a:pt x="114" y="15500"/>
                    <a:pt x="255" y="15500"/>
                  </a:cubicBezTo>
                  <a:lnTo>
                    <a:pt x="12397" y="15500"/>
                  </a:lnTo>
                  <a:cubicBezTo>
                    <a:pt x="12536" y="15500"/>
                    <a:pt x="12649" y="15385"/>
                    <a:pt x="12649" y="15246"/>
                  </a:cubicBezTo>
                  <a:lnTo>
                    <a:pt x="12649" y="263"/>
                  </a:lnTo>
                  <a:cubicBezTo>
                    <a:pt x="12649" y="114"/>
                    <a:pt x="12536" y="1"/>
                    <a:pt x="12397" y="1"/>
                  </a:cubicBezTo>
                  <a:lnTo>
                    <a:pt x="10211" y="1"/>
                  </a:lnTo>
                  <a:cubicBezTo>
                    <a:pt x="10098" y="1"/>
                    <a:pt x="9985" y="81"/>
                    <a:pt x="9957" y="202"/>
                  </a:cubicBezTo>
                  <a:cubicBezTo>
                    <a:pt x="9922" y="368"/>
                    <a:pt x="10046" y="517"/>
                    <a:pt x="10211" y="517"/>
                  </a:cubicBezTo>
                  <a:lnTo>
                    <a:pt x="12135" y="517"/>
                  </a:lnTo>
                  <a:lnTo>
                    <a:pt x="12135" y="13960"/>
                  </a:lnTo>
                  <a:lnTo>
                    <a:pt x="508" y="13960"/>
                  </a:lnTo>
                  <a:lnTo>
                    <a:pt x="508" y="517"/>
                  </a:lnTo>
                  <a:lnTo>
                    <a:pt x="2413" y="517"/>
                  </a:lnTo>
                  <a:cubicBezTo>
                    <a:pt x="2546" y="517"/>
                    <a:pt x="2667" y="420"/>
                    <a:pt x="2676" y="290"/>
                  </a:cubicBezTo>
                  <a:cubicBezTo>
                    <a:pt x="2703" y="133"/>
                    <a:pt x="2579" y="1"/>
                    <a:pt x="24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49" name="Google Shape;17249;p72"/>
            <p:cNvSpPr/>
            <p:nvPr/>
          </p:nvSpPr>
          <p:spPr>
            <a:xfrm>
              <a:off x="7055425" y="2686200"/>
              <a:ext cx="213550" cy="213325"/>
            </a:xfrm>
            <a:custGeom>
              <a:avLst/>
              <a:gdLst/>
              <a:ahLst/>
              <a:cxnLst/>
              <a:rect l="l" t="t" r="r" b="b"/>
              <a:pathLst>
                <a:path w="8542" h="8533" extrusionOk="0">
                  <a:moveTo>
                    <a:pt x="8025" y="517"/>
                  </a:moveTo>
                  <a:lnTo>
                    <a:pt x="8025" y="8025"/>
                  </a:lnTo>
                  <a:lnTo>
                    <a:pt x="517" y="8025"/>
                  </a:lnTo>
                  <a:lnTo>
                    <a:pt x="517" y="517"/>
                  </a:lnTo>
                  <a:lnTo>
                    <a:pt x="2982" y="517"/>
                  </a:lnTo>
                  <a:lnTo>
                    <a:pt x="2982" y="1732"/>
                  </a:lnTo>
                  <a:cubicBezTo>
                    <a:pt x="2982" y="1864"/>
                    <a:pt x="3078" y="1985"/>
                    <a:pt x="3210" y="1994"/>
                  </a:cubicBezTo>
                  <a:cubicBezTo>
                    <a:pt x="3225" y="1996"/>
                    <a:pt x="3240" y="1998"/>
                    <a:pt x="3254" y="1998"/>
                  </a:cubicBezTo>
                  <a:cubicBezTo>
                    <a:pt x="3391" y="1998"/>
                    <a:pt x="3498" y="1884"/>
                    <a:pt x="3498" y="1742"/>
                  </a:cubicBezTo>
                  <a:lnTo>
                    <a:pt x="3498" y="517"/>
                  </a:lnTo>
                  <a:lnTo>
                    <a:pt x="5046" y="517"/>
                  </a:lnTo>
                  <a:lnTo>
                    <a:pt x="5046" y="4014"/>
                  </a:lnTo>
                  <a:lnTo>
                    <a:pt x="3498" y="4014"/>
                  </a:lnTo>
                  <a:lnTo>
                    <a:pt x="3498" y="2791"/>
                  </a:lnTo>
                  <a:cubicBezTo>
                    <a:pt x="3498" y="2659"/>
                    <a:pt x="3401" y="2546"/>
                    <a:pt x="3271" y="2529"/>
                  </a:cubicBezTo>
                  <a:cubicBezTo>
                    <a:pt x="3260" y="2527"/>
                    <a:pt x="3248" y="2527"/>
                    <a:pt x="3237" y="2527"/>
                  </a:cubicBezTo>
                  <a:cubicBezTo>
                    <a:pt x="3095" y="2527"/>
                    <a:pt x="2982" y="2635"/>
                    <a:pt x="2982" y="2781"/>
                  </a:cubicBezTo>
                  <a:lnTo>
                    <a:pt x="2982" y="4268"/>
                  </a:lnTo>
                  <a:cubicBezTo>
                    <a:pt x="2982" y="4406"/>
                    <a:pt x="3095" y="4522"/>
                    <a:pt x="3244" y="4522"/>
                  </a:cubicBezTo>
                  <a:lnTo>
                    <a:pt x="5298" y="4522"/>
                  </a:lnTo>
                  <a:cubicBezTo>
                    <a:pt x="5438" y="4522"/>
                    <a:pt x="5552" y="4406"/>
                    <a:pt x="5552" y="4268"/>
                  </a:cubicBezTo>
                  <a:lnTo>
                    <a:pt x="5552" y="517"/>
                  </a:lnTo>
                  <a:close/>
                  <a:moveTo>
                    <a:pt x="254" y="1"/>
                  </a:moveTo>
                  <a:cubicBezTo>
                    <a:pt x="116" y="1"/>
                    <a:pt x="1" y="116"/>
                    <a:pt x="1" y="255"/>
                  </a:cubicBezTo>
                  <a:lnTo>
                    <a:pt x="1" y="8279"/>
                  </a:lnTo>
                  <a:cubicBezTo>
                    <a:pt x="1" y="8420"/>
                    <a:pt x="116" y="8533"/>
                    <a:pt x="254" y="8533"/>
                  </a:cubicBezTo>
                  <a:lnTo>
                    <a:pt x="8279" y="8533"/>
                  </a:lnTo>
                  <a:cubicBezTo>
                    <a:pt x="8428" y="8533"/>
                    <a:pt x="8541" y="8420"/>
                    <a:pt x="8541" y="8279"/>
                  </a:cubicBezTo>
                  <a:lnTo>
                    <a:pt x="8541" y="255"/>
                  </a:lnTo>
                  <a:cubicBezTo>
                    <a:pt x="8541" y="116"/>
                    <a:pt x="8428" y="1"/>
                    <a:pt x="8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0" name="Google Shape;17250;p72"/>
            <p:cNvSpPr/>
            <p:nvPr/>
          </p:nvSpPr>
          <p:spPr>
            <a:xfrm>
              <a:off x="7055425" y="2912450"/>
              <a:ext cx="213550" cy="38600"/>
            </a:xfrm>
            <a:custGeom>
              <a:avLst/>
              <a:gdLst/>
              <a:ahLst/>
              <a:cxnLst/>
              <a:rect l="l" t="t" r="r" b="b"/>
              <a:pathLst>
                <a:path w="8542" h="1544" extrusionOk="0">
                  <a:moveTo>
                    <a:pt x="256" y="1"/>
                  </a:moveTo>
                  <a:cubicBezTo>
                    <a:pt x="117" y="1"/>
                    <a:pt x="1" y="117"/>
                    <a:pt x="1" y="261"/>
                  </a:cubicBezTo>
                  <a:lnTo>
                    <a:pt x="1" y="1283"/>
                  </a:lnTo>
                  <a:cubicBezTo>
                    <a:pt x="1" y="1398"/>
                    <a:pt x="72" y="1493"/>
                    <a:pt x="177" y="1528"/>
                  </a:cubicBezTo>
                  <a:cubicBezTo>
                    <a:pt x="207" y="1539"/>
                    <a:pt x="236" y="1544"/>
                    <a:pt x="264" y="1544"/>
                  </a:cubicBezTo>
                  <a:cubicBezTo>
                    <a:pt x="403" y="1544"/>
                    <a:pt x="517" y="1429"/>
                    <a:pt x="517" y="1283"/>
                  </a:cubicBezTo>
                  <a:lnTo>
                    <a:pt x="517" y="1031"/>
                  </a:lnTo>
                  <a:lnTo>
                    <a:pt x="8025" y="1031"/>
                  </a:lnTo>
                  <a:lnTo>
                    <a:pt x="8025" y="1283"/>
                  </a:lnTo>
                  <a:cubicBezTo>
                    <a:pt x="8025" y="1398"/>
                    <a:pt x="8096" y="1493"/>
                    <a:pt x="8201" y="1528"/>
                  </a:cubicBezTo>
                  <a:cubicBezTo>
                    <a:pt x="8231" y="1539"/>
                    <a:pt x="8260" y="1544"/>
                    <a:pt x="8289" y="1544"/>
                  </a:cubicBezTo>
                  <a:cubicBezTo>
                    <a:pt x="8427" y="1544"/>
                    <a:pt x="8541" y="1429"/>
                    <a:pt x="8541" y="1283"/>
                  </a:cubicBezTo>
                  <a:lnTo>
                    <a:pt x="8541" y="261"/>
                  </a:lnTo>
                  <a:cubicBezTo>
                    <a:pt x="8541" y="148"/>
                    <a:pt x="8472" y="52"/>
                    <a:pt x="8367" y="16"/>
                  </a:cubicBezTo>
                  <a:cubicBezTo>
                    <a:pt x="8338" y="6"/>
                    <a:pt x="8309" y="1"/>
                    <a:pt x="8280" y="1"/>
                  </a:cubicBezTo>
                  <a:cubicBezTo>
                    <a:pt x="8141" y="1"/>
                    <a:pt x="8025" y="117"/>
                    <a:pt x="8025" y="261"/>
                  </a:cubicBezTo>
                  <a:lnTo>
                    <a:pt x="8025" y="515"/>
                  </a:lnTo>
                  <a:lnTo>
                    <a:pt x="517" y="515"/>
                  </a:lnTo>
                  <a:lnTo>
                    <a:pt x="517" y="261"/>
                  </a:lnTo>
                  <a:cubicBezTo>
                    <a:pt x="517" y="148"/>
                    <a:pt x="447" y="52"/>
                    <a:pt x="343" y="16"/>
                  </a:cubicBezTo>
                  <a:cubicBezTo>
                    <a:pt x="313" y="6"/>
                    <a:pt x="284" y="1"/>
                    <a:pt x="2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51" name="Google Shape;17251;p72"/>
          <p:cNvGrpSpPr/>
          <p:nvPr/>
        </p:nvGrpSpPr>
        <p:grpSpPr>
          <a:xfrm>
            <a:off x="4721176" y="3392569"/>
            <a:ext cx="414527" cy="310972"/>
            <a:chOff x="3967825" y="3387475"/>
            <a:chExt cx="439025" cy="329350"/>
          </a:xfrm>
        </p:grpSpPr>
        <p:sp>
          <p:nvSpPr>
            <p:cNvPr id="17252" name="Google Shape;17252;p72"/>
            <p:cNvSpPr/>
            <p:nvPr/>
          </p:nvSpPr>
          <p:spPr>
            <a:xfrm>
              <a:off x="3967825" y="3387475"/>
              <a:ext cx="213500" cy="213550"/>
            </a:xfrm>
            <a:custGeom>
              <a:avLst/>
              <a:gdLst/>
              <a:ahLst/>
              <a:cxnLst/>
              <a:rect l="l" t="t" r="r" b="b"/>
              <a:pathLst>
                <a:path w="8540" h="8542" extrusionOk="0">
                  <a:moveTo>
                    <a:pt x="8025" y="517"/>
                  </a:moveTo>
                  <a:lnTo>
                    <a:pt x="8025" y="8025"/>
                  </a:lnTo>
                  <a:lnTo>
                    <a:pt x="515" y="8025"/>
                  </a:lnTo>
                  <a:lnTo>
                    <a:pt x="515" y="517"/>
                  </a:lnTo>
                  <a:lnTo>
                    <a:pt x="2980" y="517"/>
                  </a:lnTo>
                  <a:lnTo>
                    <a:pt x="2980" y="1740"/>
                  </a:lnTo>
                  <a:cubicBezTo>
                    <a:pt x="2980" y="1872"/>
                    <a:pt x="3076" y="1985"/>
                    <a:pt x="3208" y="2002"/>
                  </a:cubicBezTo>
                  <a:cubicBezTo>
                    <a:pt x="3220" y="2004"/>
                    <a:pt x="3231" y="2004"/>
                    <a:pt x="3242" y="2004"/>
                  </a:cubicBezTo>
                  <a:cubicBezTo>
                    <a:pt x="3384" y="2004"/>
                    <a:pt x="3496" y="1896"/>
                    <a:pt x="3496" y="1750"/>
                  </a:cubicBezTo>
                  <a:lnTo>
                    <a:pt x="3496" y="517"/>
                  </a:lnTo>
                  <a:lnTo>
                    <a:pt x="5044" y="517"/>
                  </a:lnTo>
                  <a:lnTo>
                    <a:pt x="5044" y="4014"/>
                  </a:lnTo>
                  <a:lnTo>
                    <a:pt x="3496" y="4014"/>
                  </a:lnTo>
                  <a:lnTo>
                    <a:pt x="3496" y="2799"/>
                  </a:lnTo>
                  <a:cubicBezTo>
                    <a:pt x="3496" y="2667"/>
                    <a:pt x="3399" y="2546"/>
                    <a:pt x="3278" y="2527"/>
                  </a:cubicBezTo>
                  <a:cubicBezTo>
                    <a:pt x="3268" y="2526"/>
                    <a:pt x="3258" y="2525"/>
                    <a:pt x="3249" y="2525"/>
                  </a:cubicBezTo>
                  <a:cubicBezTo>
                    <a:pt x="3103" y="2525"/>
                    <a:pt x="2980" y="2641"/>
                    <a:pt x="2980" y="2789"/>
                  </a:cubicBezTo>
                  <a:lnTo>
                    <a:pt x="2980" y="4276"/>
                  </a:lnTo>
                  <a:cubicBezTo>
                    <a:pt x="2980" y="4415"/>
                    <a:pt x="3103" y="4530"/>
                    <a:pt x="3242" y="4530"/>
                  </a:cubicBezTo>
                  <a:lnTo>
                    <a:pt x="5298" y="4530"/>
                  </a:lnTo>
                  <a:cubicBezTo>
                    <a:pt x="5436" y="4530"/>
                    <a:pt x="5560" y="4415"/>
                    <a:pt x="5560" y="4276"/>
                  </a:cubicBezTo>
                  <a:lnTo>
                    <a:pt x="5560" y="517"/>
                  </a:lnTo>
                  <a:close/>
                  <a:moveTo>
                    <a:pt x="263" y="1"/>
                  </a:moveTo>
                  <a:cubicBezTo>
                    <a:pt x="114" y="1"/>
                    <a:pt x="1" y="125"/>
                    <a:pt x="1" y="263"/>
                  </a:cubicBezTo>
                  <a:lnTo>
                    <a:pt x="1" y="8288"/>
                  </a:lnTo>
                  <a:cubicBezTo>
                    <a:pt x="1" y="8428"/>
                    <a:pt x="114" y="8541"/>
                    <a:pt x="263" y="8541"/>
                  </a:cubicBezTo>
                  <a:lnTo>
                    <a:pt x="8277" y="8541"/>
                  </a:lnTo>
                  <a:cubicBezTo>
                    <a:pt x="8426" y="8541"/>
                    <a:pt x="8539" y="8428"/>
                    <a:pt x="8539" y="8288"/>
                  </a:cubicBezTo>
                  <a:lnTo>
                    <a:pt x="8539" y="263"/>
                  </a:lnTo>
                  <a:cubicBezTo>
                    <a:pt x="8539" y="125"/>
                    <a:pt x="8426" y="1"/>
                    <a:pt x="8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3" name="Google Shape;17253;p72"/>
            <p:cNvSpPr/>
            <p:nvPr/>
          </p:nvSpPr>
          <p:spPr>
            <a:xfrm>
              <a:off x="4193350" y="3387475"/>
              <a:ext cx="213500" cy="213550"/>
            </a:xfrm>
            <a:custGeom>
              <a:avLst/>
              <a:gdLst/>
              <a:ahLst/>
              <a:cxnLst/>
              <a:rect l="l" t="t" r="r" b="b"/>
              <a:pathLst>
                <a:path w="8540" h="8542" extrusionOk="0">
                  <a:moveTo>
                    <a:pt x="8025" y="517"/>
                  </a:moveTo>
                  <a:lnTo>
                    <a:pt x="8025" y="8025"/>
                  </a:lnTo>
                  <a:lnTo>
                    <a:pt x="515" y="8025"/>
                  </a:lnTo>
                  <a:lnTo>
                    <a:pt x="515" y="517"/>
                  </a:lnTo>
                  <a:lnTo>
                    <a:pt x="2980" y="517"/>
                  </a:lnTo>
                  <a:lnTo>
                    <a:pt x="2980" y="1740"/>
                  </a:lnTo>
                  <a:cubicBezTo>
                    <a:pt x="2980" y="1872"/>
                    <a:pt x="3076" y="1985"/>
                    <a:pt x="3208" y="2002"/>
                  </a:cubicBezTo>
                  <a:cubicBezTo>
                    <a:pt x="3220" y="2004"/>
                    <a:pt x="3231" y="2004"/>
                    <a:pt x="3242" y="2004"/>
                  </a:cubicBezTo>
                  <a:cubicBezTo>
                    <a:pt x="3384" y="2004"/>
                    <a:pt x="3496" y="1896"/>
                    <a:pt x="3496" y="1750"/>
                  </a:cubicBezTo>
                  <a:lnTo>
                    <a:pt x="3496" y="517"/>
                  </a:lnTo>
                  <a:lnTo>
                    <a:pt x="5036" y="517"/>
                  </a:lnTo>
                  <a:lnTo>
                    <a:pt x="5036" y="4014"/>
                  </a:lnTo>
                  <a:lnTo>
                    <a:pt x="3496" y="4014"/>
                  </a:lnTo>
                  <a:lnTo>
                    <a:pt x="3496" y="2799"/>
                  </a:lnTo>
                  <a:cubicBezTo>
                    <a:pt x="3496" y="2667"/>
                    <a:pt x="3399" y="2546"/>
                    <a:pt x="3269" y="2527"/>
                  </a:cubicBezTo>
                  <a:cubicBezTo>
                    <a:pt x="3259" y="2526"/>
                    <a:pt x="3250" y="2525"/>
                    <a:pt x="3240" y="2525"/>
                  </a:cubicBezTo>
                  <a:cubicBezTo>
                    <a:pt x="3096" y="2525"/>
                    <a:pt x="2980" y="2641"/>
                    <a:pt x="2980" y="2789"/>
                  </a:cubicBezTo>
                  <a:lnTo>
                    <a:pt x="2980" y="4276"/>
                  </a:lnTo>
                  <a:cubicBezTo>
                    <a:pt x="2980" y="4415"/>
                    <a:pt x="3095" y="4530"/>
                    <a:pt x="3242" y="4530"/>
                  </a:cubicBezTo>
                  <a:lnTo>
                    <a:pt x="5298" y="4530"/>
                  </a:lnTo>
                  <a:cubicBezTo>
                    <a:pt x="5436" y="4530"/>
                    <a:pt x="5550" y="4415"/>
                    <a:pt x="5550" y="4276"/>
                  </a:cubicBezTo>
                  <a:lnTo>
                    <a:pt x="5550" y="517"/>
                  </a:lnTo>
                  <a:close/>
                  <a:moveTo>
                    <a:pt x="252" y="1"/>
                  </a:moveTo>
                  <a:cubicBezTo>
                    <a:pt x="114" y="1"/>
                    <a:pt x="1" y="125"/>
                    <a:pt x="1" y="263"/>
                  </a:cubicBezTo>
                  <a:lnTo>
                    <a:pt x="1" y="8288"/>
                  </a:lnTo>
                  <a:cubicBezTo>
                    <a:pt x="1" y="8428"/>
                    <a:pt x="114" y="8541"/>
                    <a:pt x="252" y="8541"/>
                  </a:cubicBezTo>
                  <a:lnTo>
                    <a:pt x="8277" y="8541"/>
                  </a:lnTo>
                  <a:cubicBezTo>
                    <a:pt x="8417" y="8541"/>
                    <a:pt x="8539" y="8428"/>
                    <a:pt x="8539" y="8288"/>
                  </a:cubicBezTo>
                  <a:lnTo>
                    <a:pt x="8539" y="263"/>
                  </a:lnTo>
                  <a:cubicBezTo>
                    <a:pt x="8539" y="125"/>
                    <a:pt x="8417" y="1"/>
                    <a:pt x="8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4" name="Google Shape;17254;p72"/>
            <p:cNvSpPr/>
            <p:nvPr/>
          </p:nvSpPr>
          <p:spPr>
            <a:xfrm>
              <a:off x="4093025" y="3626800"/>
              <a:ext cx="188625" cy="38475"/>
            </a:xfrm>
            <a:custGeom>
              <a:avLst/>
              <a:gdLst/>
              <a:ahLst/>
              <a:cxnLst/>
              <a:rect l="l" t="t" r="r" b="b"/>
              <a:pathLst>
                <a:path w="7545" h="1539" extrusionOk="0">
                  <a:moveTo>
                    <a:pt x="7028" y="517"/>
                  </a:moveTo>
                  <a:lnTo>
                    <a:pt x="7028" y="1022"/>
                  </a:lnTo>
                  <a:lnTo>
                    <a:pt x="516" y="1022"/>
                  </a:lnTo>
                  <a:lnTo>
                    <a:pt x="516" y="517"/>
                  </a:lnTo>
                  <a:close/>
                  <a:moveTo>
                    <a:pt x="254" y="1"/>
                  </a:moveTo>
                  <a:cubicBezTo>
                    <a:pt x="114" y="1"/>
                    <a:pt x="0" y="114"/>
                    <a:pt x="0" y="254"/>
                  </a:cubicBezTo>
                  <a:lnTo>
                    <a:pt x="0" y="1284"/>
                  </a:lnTo>
                  <a:cubicBezTo>
                    <a:pt x="0" y="1425"/>
                    <a:pt x="114" y="1538"/>
                    <a:pt x="254" y="1538"/>
                  </a:cubicBezTo>
                  <a:lnTo>
                    <a:pt x="7282" y="1538"/>
                  </a:lnTo>
                  <a:cubicBezTo>
                    <a:pt x="7431" y="1538"/>
                    <a:pt x="7544" y="1425"/>
                    <a:pt x="7544" y="1284"/>
                  </a:cubicBezTo>
                  <a:lnTo>
                    <a:pt x="7544" y="254"/>
                  </a:lnTo>
                  <a:cubicBezTo>
                    <a:pt x="7544" y="114"/>
                    <a:pt x="7431" y="1"/>
                    <a:pt x="72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5" name="Google Shape;17255;p72"/>
            <p:cNvSpPr/>
            <p:nvPr/>
          </p:nvSpPr>
          <p:spPr>
            <a:xfrm>
              <a:off x="4093025" y="3678150"/>
              <a:ext cx="188625" cy="38675"/>
            </a:xfrm>
            <a:custGeom>
              <a:avLst/>
              <a:gdLst/>
              <a:ahLst/>
              <a:cxnLst/>
              <a:rect l="l" t="t" r="r" b="b"/>
              <a:pathLst>
                <a:path w="7545" h="1547" extrusionOk="0">
                  <a:moveTo>
                    <a:pt x="7028" y="516"/>
                  </a:moveTo>
                  <a:lnTo>
                    <a:pt x="7028" y="1033"/>
                  </a:lnTo>
                  <a:lnTo>
                    <a:pt x="516" y="1033"/>
                  </a:lnTo>
                  <a:lnTo>
                    <a:pt x="516" y="516"/>
                  </a:lnTo>
                  <a:close/>
                  <a:moveTo>
                    <a:pt x="254" y="0"/>
                  </a:moveTo>
                  <a:cubicBezTo>
                    <a:pt x="114" y="0"/>
                    <a:pt x="0" y="114"/>
                    <a:pt x="0" y="263"/>
                  </a:cubicBezTo>
                  <a:lnTo>
                    <a:pt x="0" y="1284"/>
                  </a:lnTo>
                  <a:cubicBezTo>
                    <a:pt x="0" y="1425"/>
                    <a:pt x="114" y="1547"/>
                    <a:pt x="254" y="1547"/>
                  </a:cubicBezTo>
                  <a:lnTo>
                    <a:pt x="7282" y="1547"/>
                  </a:lnTo>
                  <a:cubicBezTo>
                    <a:pt x="7431" y="1547"/>
                    <a:pt x="7544" y="1425"/>
                    <a:pt x="7544" y="1284"/>
                  </a:cubicBezTo>
                  <a:lnTo>
                    <a:pt x="7544" y="263"/>
                  </a:lnTo>
                  <a:cubicBezTo>
                    <a:pt x="7544" y="114"/>
                    <a:pt x="7431" y="0"/>
                    <a:pt x="7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56" name="Google Shape;17256;p72"/>
          <p:cNvGrpSpPr/>
          <p:nvPr/>
        </p:nvGrpSpPr>
        <p:grpSpPr>
          <a:xfrm>
            <a:off x="3995889" y="3319724"/>
            <a:ext cx="420523" cy="414575"/>
            <a:chOff x="3199675" y="3310325"/>
            <a:chExt cx="445375" cy="439075"/>
          </a:xfrm>
        </p:grpSpPr>
        <p:sp>
          <p:nvSpPr>
            <p:cNvPr id="17257" name="Google Shape;17257;p72"/>
            <p:cNvSpPr/>
            <p:nvPr/>
          </p:nvSpPr>
          <p:spPr>
            <a:xfrm>
              <a:off x="3199675" y="3310325"/>
              <a:ext cx="445375" cy="439075"/>
            </a:xfrm>
            <a:custGeom>
              <a:avLst/>
              <a:gdLst/>
              <a:ahLst/>
              <a:cxnLst/>
              <a:rect l="l" t="t" r="r" b="b"/>
              <a:pathLst>
                <a:path w="17815" h="17563" extrusionOk="0">
                  <a:moveTo>
                    <a:pt x="4455" y="517"/>
                  </a:moveTo>
                  <a:cubicBezTo>
                    <a:pt x="5379" y="517"/>
                    <a:pt x="6289" y="850"/>
                    <a:pt x="7010" y="1480"/>
                  </a:cubicBezTo>
                  <a:lnTo>
                    <a:pt x="5552" y="2938"/>
                  </a:lnTo>
                  <a:lnTo>
                    <a:pt x="3305" y="693"/>
                  </a:lnTo>
                  <a:cubicBezTo>
                    <a:pt x="3682" y="575"/>
                    <a:pt x="4070" y="517"/>
                    <a:pt x="4455" y="517"/>
                  </a:cubicBezTo>
                  <a:close/>
                  <a:moveTo>
                    <a:pt x="15271" y="517"/>
                  </a:moveTo>
                  <a:cubicBezTo>
                    <a:pt x="15473" y="517"/>
                    <a:pt x="15664" y="597"/>
                    <a:pt x="15813" y="746"/>
                  </a:cubicBezTo>
                  <a:lnTo>
                    <a:pt x="16906" y="1836"/>
                  </a:lnTo>
                  <a:cubicBezTo>
                    <a:pt x="17204" y="2134"/>
                    <a:pt x="17204" y="2623"/>
                    <a:pt x="16906" y="2921"/>
                  </a:cubicBezTo>
                  <a:lnTo>
                    <a:pt x="14887" y="4941"/>
                  </a:lnTo>
                  <a:lnTo>
                    <a:pt x="12710" y="2764"/>
                  </a:lnTo>
                  <a:lnTo>
                    <a:pt x="14720" y="746"/>
                  </a:lnTo>
                  <a:cubicBezTo>
                    <a:pt x="14869" y="597"/>
                    <a:pt x="15062" y="517"/>
                    <a:pt x="15271" y="517"/>
                  </a:cubicBezTo>
                  <a:close/>
                  <a:moveTo>
                    <a:pt x="12343" y="3122"/>
                  </a:moveTo>
                  <a:lnTo>
                    <a:pt x="14529" y="5298"/>
                  </a:lnTo>
                  <a:lnTo>
                    <a:pt x="13916" y="5911"/>
                  </a:lnTo>
                  <a:lnTo>
                    <a:pt x="11741" y="3725"/>
                  </a:lnTo>
                  <a:lnTo>
                    <a:pt x="12343" y="3122"/>
                  </a:lnTo>
                  <a:close/>
                  <a:moveTo>
                    <a:pt x="769" y="3244"/>
                  </a:moveTo>
                  <a:lnTo>
                    <a:pt x="3007" y="5483"/>
                  </a:lnTo>
                  <a:lnTo>
                    <a:pt x="1566" y="6924"/>
                  </a:lnTo>
                  <a:cubicBezTo>
                    <a:pt x="674" y="5911"/>
                    <a:pt x="376" y="4530"/>
                    <a:pt x="769" y="3244"/>
                  </a:cubicBezTo>
                  <a:close/>
                  <a:moveTo>
                    <a:pt x="7369" y="1847"/>
                  </a:moveTo>
                  <a:cubicBezTo>
                    <a:pt x="7945" y="2529"/>
                    <a:pt x="8279" y="3410"/>
                    <a:pt x="8304" y="4381"/>
                  </a:cubicBezTo>
                  <a:cubicBezTo>
                    <a:pt x="8321" y="4809"/>
                    <a:pt x="8392" y="5946"/>
                    <a:pt x="8417" y="6322"/>
                  </a:cubicBezTo>
                  <a:lnTo>
                    <a:pt x="6399" y="8340"/>
                  </a:lnTo>
                  <a:cubicBezTo>
                    <a:pt x="6032" y="8315"/>
                    <a:pt x="4903" y="8254"/>
                    <a:pt x="4476" y="8246"/>
                  </a:cubicBezTo>
                  <a:cubicBezTo>
                    <a:pt x="3506" y="8218"/>
                    <a:pt x="2615" y="7878"/>
                    <a:pt x="1933" y="7283"/>
                  </a:cubicBezTo>
                  <a:lnTo>
                    <a:pt x="7369" y="1847"/>
                  </a:lnTo>
                  <a:close/>
                  <a:moveTo>
                    <a:pt x="10499" y="10062"/>
                  </a:moveTo>
                  <a:lnTo>
                    <a:pt x="14755" y="14319"/>
                  </a:lnTo>
                  <a:cubicBezTo>
                    <a:pt x="14694" y="14371"/>
                    <a:pt x="14625" y="14424"/>
                    <a:pt x="14573" y="14487"/>
                  </a:cubicBezTo>
                  <a:cubicBezTo>
                    <a:pt x="14510" y="14548"/>
                    <a:pt x="14449" y="14617"/>
                    <a:pt x="14397" y="14686"/>
                  </a:cubicBezTo>
                  <a:lnTo>
                    <a:pt x="10131" y="10421"/>
                  </a:lnTo>
                  <a:lnTo>
                    <a:pt x="10499" y="10062"/>
                  </a:lnTo>
                  <a:close/>
                  <a:moveTo>
                    <a:pt x="11373" y="4092"/>
                  </a:moveTo>
                  <a:lnTo>
                    <a:pt x="13557" y="6269"/>
                  </a:lnTo>
                  <a:lnTo>
                    <a:pt x="4528" y="15299"/>
                  </a:lnTo>
                  <a:lnTo>
                    <a:pt x="2342" y="13123"/>
                  </a:lnTo>
                  <a:lnTo>
                    <a:pt x="11373" y="4092"/>
                  </a:lnTo>
                  <a:close/>
                  <a:moveTo>
                    <a:pt x="2080" y="13585"/>
                  </a:moveTo>
                  <a:lnTo>
                    <a:pt x="4064" y="15569"/>
                  </a:lnTo>
                  <a:lnTo>
                    <a:pt x="2499" y="16182"/>
                  </a:lnTo>
                  <a:lnTo>
                    <a:pt x="1461" y="15150"/>
                  </a:lnTo>
                  <a:lnTo>
                    <a:pt x="2080" y="13585"/>
                  </a:lnTo>
                  <a:close/>
                  <a:moveTo>
                    <a:pt x="1259" y="15674"/>
                  </a:moveTo>
                  <a:lnTo>
                    <a:pt x="1975" y="16392"/>
                  </a:lnTo>
                  <a:lnTo>
                    <a:pt x="796" y="16847"/>
                  </a:lnTo>
                  <a:lnTo>
                    <a:pt x="796" y="16847"/>
                  </a:lnTo>
                  <a:lnTo>
                    <a:pt x="1259" y="15674"/>
                  </a:lnTo>
                  <a:close/>
                  <a:moveTo>
                    <a:pt x="15271" y="1"/>
                  </a:moveTo>
                  <a:cubicBezTo>
                    <a:pt x="14921" y="1"/>
                    <a:pt x="14598" y="141"/>
                    <a:pt x="14363" y="378"/>
                  </a:cubicBezTo>
                  <a:lnTo>
                    <a:pt x="12177" y="2571"/>
                  </a:lnTo>
                  <a:cubicBezTo>
                    <a:pt x="12169" y="2571"/>
                    <a:pt x="12169" y="2571"/>
                    <a:pt x="12160" y="2581"/>
                  </a:cubicBezTo>
                  <a:lnTo>
                    <a:pt x="12150" y="2590"/>
                  </a:lnTo>
                  <a:lnTo>
                    <a:pt x="8908" y="5841"/>
                  </a:lnTo>
                  <a:cubicBezTo>
                    <a:pt x="8873" y="5342"/>
                    <a:pt x="8829" y="4669"/>
                    <a:pt x="8820" y="4364"/>
                  </a:cubicBezTo>
                  <a:cubicBezTo>
                    <a:pt x="8785" y="3175"/>
                    <a:pt x="8340" y="2090"/>
                    <a:pt x="7562" y="1295"/>
                  </a:cubicBezTo>
                  <a:cubicBezTo>
                    <a:pt x="7553" y="1295"/>
                    <a:pt x="7553" y="1295"/>
                    <a:pt x="7553" y="1287"/>
                  </a:cubicBezTo>
                  <a:lnTo>
                    <a:pt x="7545" y="1278"/>
                  </a:lnTo>
                  <a:cubicBezTo>
                    <a:pt x="6915" y="649"/>
                    <a:pt x="6118" y="238"/>
                    <a:pt x="5254" y="81"/>
                  </a:cubicBezTo>
                  <a:cubicBezTo>
                    <a:pt x="4987" y="31"/>
                    <a:pt x="4719" y="7"/>
                    <a:pt x="4453" y="7"/>
                  </a:cubicBezTo>
                  <a:cubicBezTo>
                    <a:pt x="3865" y="7"/>
                    <a:pt x="3286" y="126"/>
                    <a:pt x="2745" y="360"/>
                  </a:cubicBezTo>
                  <a:cubicBezTo>
                    <a:pt x="2667" y="387"/>
                    <a:pt x="2604" y="464"/>
                    <a:pt x="2587" y="544"/>
                  </a:cubicBezTo>
                  <a:cubicBezTo>
                    <a:pt x="2571" y="630"/>
                    <a:pt x="2596" y="718"/>
                    <a:pt x="2657" y="771"/>
                  </a:cubicBezTo>
                  <a:lnTo>
                    <a:pt x="5185" y="3305"/>
                  </a:lnTo>
                  <a:lnTo>
                    <a:pt x="3366" y="5124"/>
                  </a:lnTo>
                  <a:lnTo>
                    <a:pt x="848" y="2598"/>
                  </a:lnTo>
                  <a:cubicBezTo>
                    <a:pt x="800" y="2550"/>
                    <a:pt x="735" y="2523"/>
                    <a:pt x="672" y="2523"/>
                  </a:cubicBezTo>
                  <a:cubicBezTo>
                    <a:pt x="655" y="2523"/>
                    <a:pt x="638" y="2525"/>
                    <a:pt x="622" y="2529"/>
                  </a:cubicBezTo>
                  <a:cubicBezTo>
                    <a:pt x="534" y="2546"/>
                    <a:pt x="464" y="2606"/>
                    <a:pt x="429" y="2686"/>
                  </a:cubicBezTo>
                  <a:cubicBezTo>
                    <a:pt x="97" y="3473"/>
                    <a:pt x="1" y="4346"/>
                    <a:pt x="166" y="5193"/>
                  </a:cubicBezTo>
                  <a:cubicBezTo>
                    <a:pt x="324" y="6060"/>
                    <a:pt x="743" y="6846"/>
                    <a:pt x="1373" y="7476"/>
                  </a:cubicBezTo>
                  <a:cubicBezTo>
                    <a:pt x="2168" y="8271"/>
                    <a:pt x="3269" y="8726"/>
                    <a:pt x="4459" y="8751"/>
                  </a:cubicBezTo>
                  <a:cubicBezTo>
                    <a:pt x="4765" y="8760"/>
                    <a:pt x="5428" y="8795"/>
                    <a:pt x="5919" y="8822"/>
                  </a:cubicBezTo>
                  <a:lnTo>
                    <a:pt x="1801" y="12939"/>
                  </a:lnTo>
                  <a:cubicBezTo>
                    <a:pt x="1784" y="12955"/>
                    <a:pt x="1765" y="12983"/>
                    <a:pt x="1757" y="12999"/>
                  </a:cubicBezTo>
                  <a:cubicBezTo>
                    <a:pt x="1748" y="13008"/>
                    <a:pt x="1748" y="13018"/>
                    <a:pt x="1740" y="13027"/>
                  </a:cubicBezTo>
                  <a:lnTo>
                    <a:pt x="926" y="15116"/>
                  </a:lnTo>
                  <a:lnTo>
                    <a:pt x="106" y="17214"/>
                  </a:lnTo>
                  <a:cubicBezTo>
                    <a:pt x="70" y="17300"/>
                    <a:pt x="87" y="17413"/>
                    <a:pt x="166" y="17485"/>
                  </a:cubicBezTo>
                  <a:cubicBezTo>
                    <a:pt x="210" y="17537"/>
                    <a:pt x="280" y="17562"/>
                    <a:pt x="341" y="17562"/>
                  </a:cubicBezTo>
                  <a:cubicBezTo>
                    <a:pt x="376" y="17562"/>
                    <a:pt x="412" y="17554"/>
                    <a:pt x="437" y="17546"/>
                  </a:cubicBezTo>
                  <a:lnTo>
                    <a:pt x="2535" y="16723"/>
                  </a:lnTo>
                  <a:lnTo>
                    <a:pt x="4616" y="15903"/>
                  </a:lnTo>
                  <a:cubicBezTo>
                    <a:pt x="4624" y="15903"/>
                    <a:pt x="4633" y="15903"/>
                    <a:pt x="4641" y="15892"/>
                  </a:cubicBezTo>
                  <a:cubicBezTo>
                    <a:pt x="4669" y="15884"/>
                    <a:pt x="4685" y="15867"/>
                    <a:pt x="4713" y="15850"/>
                  </a:cubicBezTo>
                  <a:lnTo>
                    <a:pt x="9773" y="10788"/>
                  </a:lnTo>
                  <a:lnTo>
                    <a:pt x="14266" y="15282"/>
                  </a:lnTo>
                  <a:cubicBezTo>
                    <a:pt x="14311" y="15334"/>
                    <a:pt x="14380" y="15360"/>
                    <a:pt x="14449" y="15360"/>
                  </a:cubicBezTo>
                  <a:cubicBezTo>
                    <a:pt x="14457" y="15360"/>
                    <a:pt x="14476" y="15360"/>
                    <a:pt x="14493" y="15351"/>
                  </a:cubicBezTo>
                  <a:cubicBezTo>
                    <a:pt x="14573" y="15343"/>
                    <a:pt x="14642" y="15290"/>
                    <a:pt x="14678" y="15211"/>
                  </a:cubicBezTo>
                  <a:cubicBezTo>
                    <a:pt x="14747" y="15081"/>
                    <a:pt x="14825" y="14959"/>
                    <a:pt x="14929" y="14854"/>
                  </a:cubicBezTo>
                  <a:cubicBezTo>
                    <a:pt x="15034" y="14749"/>
                    <a:pt x="15150" y="14661"/>
                    <a:pt x="15280" y="14600"/>
                  </a:cubicBezTo>
                  <a:cubicBezTo>
                    <a:pt x="15359" y="14564"/>
                    <a:pt x="15412" y="14495"/>
                    <a:pt x="15429" y="14415"/>
                  </a:cubicBezTo>
                  <a:cubicBezTo>
                    <a:pt x="15437" y="14329"/>
                    <a:pt x="15412" y="14250"/>
                    <a:pt x="15349" y="14189"/>
                  </a:cubicBezTo>
                  <a:lnTo>
                    <a:pt x="10857" y="9695"/>
                  </a:lnTo>
                  <a:lnTo>
                    <a:pt x="11224" y="9328"/>
                  </a:lnTo>
                  <a:lnTo>
                    <a:pt x="16748" y="14854"/>
                  </a:lnTo>
                  <a:cubicBezTo>
                    <a:pt x="17256" y="15351"/>
                    <a:pt x="17256" y="16165"/>
                    <a:pt x="16748" y="16671"/>
                  </a:cubicBezTo>
                  <a:cubicBezTo>
                    <a:pt x="16513" y="16916"/>
                    <a:pt x="16188" y="17046"/>
                    <a:pt x="15840" y="17046"/>
                  </a:cubicBezTo>
                  <a:cubicBezTo>
                    <a:pt x="15498" y="17046"/>
                    <a:pt x="15175" y="16916"/>
                    <a:pt x="14929" y="16671"/>
                  </a:cubicBezTo>
                  <a:lnTo>
                    <a:pt x="9957" y="11688"/>
                  </a:lnTo>
                  <a:cubicBezTo>
                    <a:pt x="9905" y="11640"/>
                    <a:pt x="9839" y="11616"/>
                    <a:pt x="9774" y="11616"/>
                  </a:cubicBezTo>
                  <a:cubicBezTo>
                    <a:pt x="9708" y="11616"/>
                    <a:pt x="9643" y="11640"/>
                    <a:pt x="9590" y="11688"/>
                  </a:cubicBezTo>
                  <a:cubicBezTo>
                    <a:pt x="9494" y="11793"/>
                    <a:pt x="9494" y="11950"/>
                    <a:pt x="9590" y="12055"/>
                  </a:cubicBezTo>
                  <a:lnTo>
                    <a:pt x="14573" y="17029"/>
                  </a:lnTo>
                  <a:cubicBezTo>
                    <a:pt x="14913" y="17371"/>
                    <a:pt x="15359" y="17562"/>
                    <a:pt x="15840" y="17562"/>
                  </a:cubicBezTo>
                  <a:cubicBezTo>
                    <a:pt x="16320" y="17562"/>
                    <a:pt x="16776" y="17371"/>
                    <a:pt x="17115" y="17029"/>
                  </a:cubicBezTo>
                  <a:cubicBezTo>
                    <a:pt x="17814" y="16331"/>
                    <a:pt x="17814" y="15185"/>
                    <a:pt x="17115" y="14487"/>
                  </a:cubicBezTo>
                  <a:lnTo>
                    <a:pt x="11592" y="8961"/>
                  </a:lnTo>
                  <a:lnTo>
                    <a:pt x="17264" y="3288"/>
                  </a:lnTo>
                  <a:cubicBezTo>
                    <a:pt x="17772" y="2791"/>
                    <a:pt x="17772" y="1969"/>
                    <a:pt x="17264" y="1469"/>
                  </a:cubicBezTo>
                  <a:lnTo>
                    <a:pt x="16180" y="378"/>
                  </a:lnTo>
                  <a:cubicBezTo>
                    <a:pt x="15936" y="141"/>
                    <a:pt x="15611" y="1"/>
                    <a:pt x="15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8" name="Google Shape;17258;p72"/>
            <p:cNvSpPr/>
            <p:nvPr/>
          </p:nvSpPr>
          <p:spPr>
            <a:xfrm>
              <a:off x="3574475" y="3685125"/>
              <a:ext cx="42400" cy="38525"/>
            </a:xfrm>
            <a:custGeom>
              <a:avLst/>
              <a:gdLst/>
              <a:ahLst/>
              <a:cxnLst/>
              <a:rect l="l" t="t" r="r" b="b"/>
              <a:pathLst>
                <a:path w="1696" h="1541" extrusionOk="0">
                  <a:moveTo>
                    <a:pt x="848" y="508"/>
                  </a:moveTo>
                  <a:cubicBezTo>
                    <a:pt x="917" y="508"/>
                    <a:pt x="986" y="533"/>
                    <a:pt x="1030" y="586"/>
                  </a:cubicBezTo>
                  <a:cubicBezTo>
                    <a:pt x="1135" y="682"/>
                    <a:pt x="1135" y="848"/>
                    <a:pt x="1030" y="953"/>
                  </a:cubicBezTo>
                  <a:cubicBezTo>
                    <a:pt x="986" y="997"/>
                    <a:pt x="917" y="1024"/>
                    <a:pt x="848" y="1024"/>
                  </a:cubicBezTo>
                  <a:cubicBezTo>
                    <a:pt x="777" y="1024"/>
                    <a:pt x="716" y="997"/>
                    <a:pt x="663" y="953"/>
                  </a:cubicBezTo>
                  <a:cubicBezTo>
                    <a:pt x="567" y="848"/>
                    <a:pt x="567" y="682"/>
                    <a:pt x="663" y="586"/>
                  </a:cubicBezTo>
                  <a:cubicBezTo>
                    <a:pt x="716" y="533"/>
                    <a:pt x="777" y="508"/>
                    <a:pt x="848" y="508"/>
                  </a:cubicBezTo>
                  <a:close/>
                  <a:moveTo>
                    <a:pt x="848" y="0"/>
                  </a:moveTo>
                  <a:cubicBezTo>
                    <a:pt x="647" y="0"/>
                    <a:pt x="453" y="80"/>
                    <a:pt x="305" y="219"/>
                  </a:cubicBezTo>
                  <a:cubicBezTo>
                    <a:pt x="0" y="525"/>
                    <a:pt x="0" y="1016"/>
                    <a:pt x="305" y="1312"/>
                  </a:cubicBezTo>
                  <a:cubicBezTo>
                    <a:pt x="453" y="1461"/>
                    <a:pt x="647" y="1540"/>
                    <a:pt x="848" y="1540"/>
                  </a:cubicBezTo>
                  <a:cubicBezTo>
                    <a:pt x="1058" y="1540"/>
                    <a:pt x="1249" y="1461"/>
                    <a:pt x="1398" y="1312"/>
                  </a:cubicBezTo>
                  <a:cubicBezTo>
                    <a:pt x="1695" y="1016"/>
                    <a:pt x="1695" y="525"/>
                    <a:pt x="1398" y="219"/>
                  </a:cubicBezTo>
                  <a:cubicBezTo>
                    <a:pt x="1249" y="80"/>
                    <a:pt x="1058" y="0"/>
                    <a:pt x="8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59" name="Google Shape;17259;p72"/>
            <p:cNvSpPr/>
            <p:nvPr/>
          </p:nvSpPr>
          <p:spPr>
            <a:xfrm>
              <a:off x="3295400" y="3404500"/>
              <a:ext cx="85675" cy="85500"/>
            </a:xfrm>
            <a:custGeom>
              <a:avLst/>
              <a:gdLst/>
              <a:ahLst/>
              <a:cxnLst/>
              <a:rect l="l" t="t" r="r" b="b"/>
              <a:pathLst>
                <a:path w="3427" h="3420" extrusionOk="0">
                  <a:moveTo>
                    <a:pt x="2438" y="614"/>
                  </a:moveTo>
                  <a:lnTo>
                    <a:pt x="2805" y="981"/>
                  </a:lnTo>
                  <a:lnTo>
                    <a:pt x="2438" y="1348"/>
                  </a:lnTo>
                  <a:lnTo>
                    <a:pt x="2079" y="981"/>
                  </a:lnTo>
                  <a:lnTo>
                    <a:pt x="2438" y="614"/>
                  </a:lnTo>
                  <a:close/>
                  <a:moveTo>
                    <a:pt x="1712" y="1348"/>
                  </a:moveTo>
                  <a:lnTo>
                    <a:pt x="2079" y="1707"/>
                  </a:lnTo>
                  <a:lnTo>
                    <a:pt x="1712" y="2074"/>
                  </a:lnTo>
                  <a:lnTo>
                    <a:pt x="1345" y="1707"/>
                  </a:lnTo>
                  <a:lnTo>
                    <a:pt x="1712" y="1348"/>
                  </a:lnTo>
                  <a:close/>
                  <a:moveTo>
                    <a:pt x="988" y="2074"/>
                  </a:moveTo>
                  <a:lnTo>
                    <a:pt x="1345" y="2433"/>
                  </a:lnTo>
                  <a:lnTo>
                    <a:pt x="988" y="2800"/>
                  </a:lnTo>
                  <a:lnTo>
                    <a:pt x="621" y="2433"/>
                  </a:lnTo>
                  <a:lnTo>
                    <a:pt x="988" y="2074"/>
                  </a:lnTo>
                  <a:close/>
                  <a:moveTo>
                    <a:pt x="2442" y="1"/>
                  </a:moveTo>
                  <a:cubicBezTo>
                    <a:pt x="2376" y="1"/>
                    <a:pt x="2308" y="25"/>
                    <a:pt x="2256" y="73"/>
                  </a:cubicBezTo>
                  <a:lnTo>
                    <a:pt x="78" y="2257"/>
                  </a:lnTo>
                  <a:cubicBezTo>
                    <a:pt x="26" y="2301"/>
                    <a:pt x="0" y="2370"/>
                    <a:pt x="0" y="2433"/>
                  </a:cubicBezTo>
                  <a:cubicBezTo>
                    <a:pt x="0" y="2502"/>
                    <a:pt x="26" y="2572"/>
                    <a:pt x="78" y="2616"/>
                  </a:cubicBezTo>
                  <a:lnTo>
                    <a:pt x="804" y="3342"/>
                  </a:lnTo>
                  <a:cubicBezTo>
                    <a:pt x="856" y="3394"/>
                    <a:pt x="917" y="3419"/>
                    <a:pt x="988" y="3419"/>
                  </a:cubicBezTo>
                  <a:cubicBezTo>
                    <a:pt x="1049" y="3419"/>
                    <a:pt x="1119" y="3394"/>
                    <a:pt x="1171" y="3342"/>
                  </a:cubicBezTo>
                  <a:lnTo>
                    <a:pt x="1897" y="2616"/>
                  </a:lnTo>
                  <a:lnTo>
                    <a:pt x="3349" y="1164"/>
                  </a:lnTo>
                  <a:cubicBezTo>
                    <a:pt x="3401" y="1111"/>
                    <a:pt x="3426" y="1051"/>
                    <a:pt x="3426" y="981"/>
                  </a:cubicBezTo>
                  <a:cubicBezTo>
                    <a:pt x="3426" y="912"/>
                    <a:pt x="3401" y="849"/>
                    <a:pt x="3349" y="797"/>
                  </a:cubicBezTo>
                  <a:lnTo>
                    <a:pt x="2623" y="73"/>
                  </a:lnTo>
                  <a:cubicBezTo>
                    <a:pt x="2575" y="25"/>
                    <a:pt x="2509" y="1"/>
                    <a:pt x="2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60" name="Google Shape;17260;p72"/>
          <p:cNvGrpSpPr/>
          <p:nvPr/>
        </p:nvGrpSpPr>
        <p:grpSpPr>
          <a:xfrm>
            <a:off x="2976047" y="4011187"/>
            <a:ext cx="421137" cy="414575"/>
            <a:chOff x="1740750" y="4025600"/>
            <a:chExt cx="446025" cy="439075"/>
          </a:xfrm>
        </p:grpSpPr>
        <p:sp>
          <p:nvSpPr>
            <p:cNvPr id="17261" name="Google Shape;17261;p72"/>
            <p:cNvSpPr/>
            <p:nvPr/>
          </p:nvSpPr>
          <p:spPr>
            <a:xfrm>
              <a:off x="1740750" y="4364325"/>
              <a:ext cx="446025" cy="100350"/>
            </a:xfrm>
            <a:custGeom>
              <a:avLst/>
              <a:gdLst/>
              <a:ahLst/>
              <a:cxnLst/>
              <a:rect l="l" t="t" r="r" b="b"/>
              <a:pathLst>
                <a:path w="17841" h="4014" extrusionOk="0">
                  <a:moveTo>
                    <a:pt x="2142" y="525"/>
                  </a:moveTo>
                  <a:cubicBezTo>
                    <a:pt x="2964" y="525"/>
                    <a:pt x="3627" y="1190"/>
                    <a:pt x="3627" y="2012"/>
                  </a:cubicBezTo>
                  <a:cubicBezTo>
                    <a:pt x="3627" y="2832"/>
                    <a:pt x="2964" y="3497"/>
                    <a:pt x="2142" y="3497"/>
                  </a:cubicBezTo>
                  <a:cubicBezTo>
                    <a:pt x="1328" y="3497"/>
                    <a:pt x="657" y="2832"/>
                    <a:pt x="657" y="2012"/>
                  </a:cubicBezTo>
                  <a:cubicBezTo>
                    <a:pt x="657" y="1190"/>
                    <a:pt x="1328" y="525"/>
                    <a:pt x="2142" y="525"/>
                  </a:cubicBezTo>
                  <a:close/>
                  <a:moveTo>
                    <a:pt x="15690" y="516"/>
                  </a:moveTo>
                  <a:cubicBezTo>
                    <a:pt x="16206" y="516"/>
                    <a:pt x="16662" y="770"/>
                    <a:pt x="16924" y="1162"/>
                  </a:cubicBezTo>
                  <a:lnTo>
                    <a:pt x="4869" y="1162"/>
                  </a:lnTo>
                  <a:cubicBezTo>
                    <a:pt x="4737" y="1162"/>
                    <a:pt x="4616" y="1259"/>
                    <a:pt x="4599" y="1391"/>
                  </a:cubicBezTo>
                  <a:cubicBezTo>
                    <a:pt x="4580" y="1548"/>
                    <a:pt x="4704" y="1679"/>
                    <a:pt x="4861" y="1679"/>
                  </a:cubicBezTo>
                  <a:lnTo>
                    <a:pt x="17151" y="1679"/>
                  </a:lnTo>
                  <a:cubicBezTo>
                    <a:pt x="17167" y="1783"/>
                    <a:pt x="17186" y="1897"/>
                    <a:pt x="17186" y="2002"/>
                  </a:cubicBezTo>
                  <a:cubicBezTo>
                    <a:pt x="17186" y="2117"/>
                    <a:pt x="17167" y="2230"/>
                    <a:pt x="17151" y="2335"/>
                  </a:cubicBezTo>
                  <a:lnTo>
                    <a:pt x="5857" y="2335"/>
                  </a:lnTo>
                  <a:cubicBezTo>
                    <a:pt x="5734" y="2335"/>
                    <a:pt x="5620" y="2413"/>
                    <a:pt x="5595" y="2526"/>
                  </a:cubicBezTo>
                  <a:cubicBezTo>
                    <a:pt x="5560" y="2702"/>
                    <a:pt x="5692" y="2841"/>
                    <a:pt x="5849" y="2841"/>
                  </a:cubicBezTo>
                  <a:lnTo>
                    <a:pt x="16949" y="2841"/>
                  </a:lnTo>
                  <a:cubicBezTo>
                    <a:pt x="16687" y="3235"/>
                    <a:pt x="16234" y="3497"/>
                    <a:pt x="15718" y="3497"/>
                  </a:cubicBezTo>
                  <a:lnTo>
                    <a:pt x="3453" y="3497"/>
                  </a:lnTo>
                  <a:cubicBezTo>
                    <a:pt x="3655" y="3313"/>
                    <a:pt x="3820" y="3095"/>
                    <a:pt x="3934" y="2841"/>
                  </a:cubicBezTo>
                  <a:lnTo>
                    <a:pt x="4817" y="2841"/>
                  </a:lnTo>
                  <a:cubicBezTo>
                    <a:pt x="4930" y="2841"/>
                    <a:pt x="5043" y="2763"/>
                    <a:pt x="5071" y="2650"/>
                  </a:cubicBezTo>
                  <a:cubicBezTo>
                    <a:pt x="5104" y="2474"/>
                    <a:pt x="4983" y="2327"/>
                    <a:pt x="4817" y="2327"/>
                  </a:cubicBezTo>
                  <a:lnTo>
                    <a:pt x="4091" y="2474"/>
                  </a:lnTo>
                  <a:cubicBezTo>
                    <a:pt x="4127" y="2327"/>
                    <a:pt x="4143" y="2169"/>
                    <a:pt x="4143" y="2002"/>
                  </a:cubicBezTo>
                  <a:cubicBezTo>
                    <a:pt x="4143" y="1416"/>
                    <a:pt x="3890" y="883"/>
                    <a:pt x="3478" y="516"/>
                  </a:cubicBezTo>
                  <a:close/>
                  <a:moveTo>
                    <a:pt x="2150" y="0"/>
                  </a:moveTo>
                  <a:cubicBezTo>
                    <a:pt x="1129" y="0"/>
                    <a:pt x="254" y="762"/>
                    <a:pt x="141" y="1775"/>
                  </a:cubicBezTo>
                  <a:cubicBezTo>
                    <a:pt x="0" y="2981"/>
                    <a:pt x="944" y="4013"/>
                    <a:pt x="2134" y="4013"/>
                  </a:cubicBezTo>
                  <a:lnTo>
                    <a:pt x="15690" y="4013"/>
                  </a:lnTo>
                  <a:cubicBezTo>
                    <a:pt x="16714" y="4013"/>
                    <a:pt x="17587" y="3252"/>
                    <a:pt x="17702" y="2239"/>
                  </a:cubicBezTo>
                  <a:cubicBezTo>
                    <a:pt x="17841" y="1024"/>
                    <a:pt x="16897" y="0"/>
                    <a:pt x="15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2" name="Google Shape;17262;p72"/>
            <p:cNvSpPr/>
            <p:nvPr/>
          </p:nvSpPr>
          <p:spPr>
            <a:xfrm>
              <a:off x="1855225" y="4309450"/>
              <a:ext cx="39850" cy="12925"/>
            </a:xfrm>
            <a:custGeom>
              <a:avLst/>
              <a:gdLst/>
              <a:ahLst/>
              <a:cxnLst/>
              <a:rect l="l" t="t" r="r" b="b"/>
              <a:pathLst>
                <a:path w="1594" h="517" extrusionOk="0">
                  <a:moveTo>
                    <a:pt x="290" y="1"/>
                  </a:moveTo>
                  <a:cubicBezTo>
                    <a:pt x="158" y="1"/>
                    <a:pt x="37" y="97"/>
                    <a:pt x="20" y="229"/>
                  </a:cubicBezTo>
                  <a:cubicBezTo>
                    <a:pt x="1" y="378"/>
                    <a:pt x="125" y="517"/>
                    <a:pt x="282" y="517"/>
                  </a:cubicBezTo>
                  <a:lnTo>
                    <a:pt x="1295" y="517"/>
                  </a:lnTo>
                  <a:cubicBezTo>
                    <a:pt x="1417" y="517"/>
                    <a:pt x="1532" y="431"/>
                    <a:pt x="1558" y="315"/>
                  </a:cubicBezTo>
                  <a:cubicBezTo>
                    <a:pt x="1593" y="150"/>
                    <a:pt x="1469" y="1"/>
                    <a:pt x="13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3" name="Google Shape;17263;p72"/>
            <p:cNvSpPr/>
            <p:nvPr/>
          </p:nvSpPr>
          <p:spPr>
            <a:xfrm>
              <a:off x="1740750" y="4251125"/>
              <a:ext cx="446025" cy="100325"/>
            </a:xfrm>
            <a:custGeom>
              <a:avLst/>
              <a:gdLst/>
              <a:ahLst/>
              <a:cxnLst/>
              <a:rect l="l" t="t" r="r" b="b"/>
              <a:pathLst>
                <a:path w="17841" h="4013" extrusionOk="0">
                  <a:moveTo>
                    <a:pt x="15718" y="517"/>
                  </a:moveTo>
                  <a:cubicBezTo>
                    <a:pt x="16234" y="517"/>
                    <a:pt x="16687" y="771"/>
                    <a:pt x="16949" y="1163"/>
                  </a:cubicBezTo>
                  <a:lnTo>
                    <a:pt x="15097" y="1163"/>
                  </a:lnTo>
                  <a:cubicBezTo>
                    <a:pt x="14965" y="1163"/>
                    <a:pt x="14843" y="1260"/>
                    <a:pt x="14826" y="1390"/>
                  </a:cubicBezTo>
                  <a:cubicBezTo>
                    <a:pt x="14807" y="1547"/>
                    <a:pt x="14931" y="1679"/>
                    <a:pt x="15088" y="1679"/>
                  </a:cubicBezTo>
                  <a:lnTo>
                    <a:pt x="17151" y="1679"/>
                  </a:lnTo>
                  <a:cubicBezTo>
                    <a:pt x="17167" y="1784"/>
                    <a:pt x="17186" y="1897"/>
                    <a:pt x="17186" y="2011"/>
                  </a:cubicBezTo>
                  <a:cubicBezTo>
                    <a:pt x="17186" y="2116"/>
                    <a:pt x="17167" y="2229"/>
                    <a:pt x="17151" y="2334"/>
                  </a:cubicBezTo>
                  <a:lnTo>
                    <a:pt x="6923" y="2334"/>
                  </a:lnTo>
                  <a:cubicBezTo>
                    <a:pt x="6793" y="2334"/>
                    <a:pt x="6669" y="2430"/>
                    <a:pt x="6661" y="2562"/>
                  </a:cubicBezTo>
                  <a:cubicBezTo>
                    <a:pt x="6644" y="2711"/>
                    <a:pt x="6757" y="2850"/>
                    <a:pt x="6915" y="2850"/>
                  </a:cubicBezTo>
                  <a:lnTo>
                    <a:pt x="16924" y="2850"/>
                  </a:lnTo>
                  <a:cubicBezTo>
                    <a:pt x="16662" y="3244"/>
                    <a:pt x="16206" y="3498"/>
                    <a:pt x="15690" y="3498"/>
                  </a:cubicBezTo>
                  <a:lnTo>
                    <a:pt x="3478" y="3498"/>
                  </a:lnTo>
                  <a:cubicBezTo>
                    <a:pt x="3890" y="3131"/>
                    <a:pt x="4143" y="2596"/>
                    <a:pt x="4143" y="2011"/>
                  </a:cubicBezTo>
                  <a:cubicBezTo>
                    <a:pt x="4143" y="1897"/>
                    <a:pt x="4135" y="1784"/>
                    <a:pt x="4118" y="1679"/>
                  </a:cubicBezTo>
                  <a:lnTo>
                    <a:pt x="14048" y="1679"/>
                  </a:lnTo>
                  <a:cubicBezTo>
                    <a:pt x="14178" y="1679"/>
                    <a:pt x="14293" y="1583"/>
                    <a:pt x="14310" y="1461"/>
                  </a:cubicBezTo>
                  <a:cubicBezTo>
                    <a:pt x="14327" y="1304"/>
                    <a:pt x="14205" y="1163"/>
                    <a:pt x="14056" y="1163"/>
                  </a:cubicBezTo>
                  <a:lnTo>
                    <a:pt x="3934" y="1163"/>
                  </a:lnTo>
                  <a:cubicBezTo>
                    <a:pt x="3820" y="918"/>
                    <a:pt x="3655" y="700"/>
                    <a:pt x="3453" y="517"/>
                  </a:cubicBezTo>
                  <a:close/>
                  <a:moveTo>
                    <a:pt x="2142" y="534"/>
                  </a:moveTo>
                  <a:cubicBezTo>
                    <a:pt x="2964" y="534"/>
                    <a:pt x="3627" y="1199"/>
                    <a:pt x="3627" y="2019"/>
                  </a:cubicBezTo>
                  <a:cubicBezTo>
                    <a:pt x="3627" y="2841"/>
                    <a:pt x="2964" y="3507"/>
                    <a:pt x="2142" y="3507"/>
                  </a:cubicBezTo>
                  <a:cubicBezTo>
                    <a:pt x="1328" y="3507"/>
                    <a:pt x="657" y="2841"/>
                    <a:pt x="657" y="2019"/>
                  </a:cubicBezTo>
                  <a:cubicBezTo>
                    <a:pt x="657" y="1199"/>
                    <a:pt x="1328" y="534"/>
                    <a:pt x="2142" y="534"/>
                  </a:cubicBezTo>
                  <a:close/>
                  <a:moveTo>
                    <a:pt x="2150" y="1"/>
                  </a:moveTo>
                  <a:cubicBezTo>
                    <a:pt x="1129" y="1"/>
                    <a:pt x="254" y="760"/>
                    <a:pt x="141" y="1776"/>
                  </a:cubicBezTo>
                  <a:cubicBezTo>
                    <a:pt x="0" y="2982"/>
                    <a:pt x="944" y="4012"/>
                    <a:pt x="2134" y="4012"/>
                  </a:cubicBezTo>
                  <a:lnTo>
                    <a:pt x="15690" y="4012"/>
                  </a:lnTo>
                  <a:cubicBezTo>
                    <a:pt x="16714" y="4012"/>
                    <a:pt x="17587" y="3253"/>
                    <a:pt x="17702" y="2239"/>
                  </a:cubicBezTo>
                  <a:cubicBezTo>
                    <a:pt x="17841" y="1033"/>
                    <a:pt x="16897" y="1"/>
                    <a:pt x="157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4" name="Google Shape;17264;p72"/>
            <p:cNvSpPr/>
            <p:nvPr/>
          </p:nvSpPr>
          <p:spPr>
            <a:xfrm>
              <a:off x="1740750" y="4138800"/>
              <a:ext cx="446025" cy="100350"/>
            </a:xfrm>
            <a:custGeom>
              <a:avLst/>
              <a:gdLst/>
              <a:ahLst/>
              <a:cxnLst/>
              <a:rect l="l" t="t" r="r" b="b"/>
              <a:pathLst>
                <a:path w="17841" h="4014" extrusionOk="0">
                  <a:moveTo>
                    <a:pt x="2142" y="508"/>
                  </a:moveTo>
                  <a:cubicBezTo>
                    <a:pt x="2964" y="508"/>
                    <a:pt x="3627" y="1173"/>
                    <a:pt x="3627" y="1993"/>
                  </a:cubicBezTo>
                  <a:cubicBezTo>
                    <a:pt x="3627" y="2816"/>
                    <a:pt x="2964" y="3481"/>
                    <a:pt x="2142" y="3481"/>
                  </a:cubicBezTo>
                  <a:cubicBezTo>
                    <a:pt x="1328" y="3481"/>
                    <a:pt x="657" y="2816"/>
                    <a:pt x="657" y="1993"/>
                  </a:cubicBezTo>
                  <a:cubicBezTo>
                    <a:pt x="657" y="1173"/>
                    <a:pt x="1328" y="508"/>
                    <a:pt x="2142" y="508"/>
                  </a:cubicBezTo>
                  <a:close/>
                  <a:moveTo>
                    <a:pt x="15718" y="516"/>
                  </a:moveTo>
                  <a:cubicBezTo>
                    <a:pt x="16234" y="516"/>
                    <a:pt x="16687" y="779"/>
                    <a:pt x="16949" y="1173"/>
                  </a:cubicBezTo>
                  <a:lnTo>
                    <a:pt x="6879" y="1173"/>
                  </a:lnTo>
                  <a:cubicBezTo>
                    <a:pt x="6766" y="1173"/>
                    <a:pt x="6653" y="1251"/>
                    <a:pt x="6625" y="1364"/>
                  </a:cubicBezTo>
                  <a:cubicBezTo>
                    <a:pt x="6592" y="1540"/>
                    <a:pt x="6713" y="1679"/>
                    <a:pt x="6879" y="1679"/>
                  </a:cubicBezTo>
                  <a:lnTo>
                    <a:pt x="17151" y="1679"/>
                  </a:lnTo>
                  <a:cubicBezTo>
                    <a:pt x="17167" y="1783"/>
                    <a:pt x="17186" y="1897"/>
                    <a:pt x="17186" y="2012"/>
                  </a:cubicBezTo>
                  <a:cubicBezTo>
                    <a:pt x="17186" y="2125"/>
                    <a:pt x="17167" y="2230"/>
                    <a:pt x="17151" y="2335"/>
                  </a:cubicBezTo>
                  <a:lnTo>
                    <a:pt x="4869" y="2335"/>
                  </a:lnTo>
                  <a:cubicBezTo>
                    <a:pt x="4737" y="2335"/>
                    <a:pt x="4616" y="2432"/>
                    <a:pt x="4599" y="2562"/>
                  </a:cubicBezTo>
                  <a:cubicBezTo>
                    <a:pt x="4580" y="2719"/>
                    <a:pt x="4704" y="2851"/>
                    <a:pt x="4861" y="2851"/>
                  </a:cubicBezTo>
                  <a:lnTo>
                    <a:pt x="16924" y="2851"/>
                  </a:lnTo>
                  <a:cubicBezTo>
                    <a:pt x="16662" y="3244"/>
                    <a:pt x="16206" y="3497"/>
                    <a:pt x="15690" y="3497"/>
                  </a:cubicBezTo>
                  <a:lnTo>
                    <a:pt x="3478" y="3497"/>
                  </a:lnTo>
                  <a:cubicBezTo>
                    <a:pt x="3890" y="3130"/>
                    <a:pt x="4143" y="2597"/>
                    <a:pt x="4143" y="2012"/>
                  </a:cubicBezTo>
                  <a:cubicBezTo>
                    <a:pt x="4143" y="1897"/>
                    <a:pt x="4135" y="1792"/>
                    <a:pt x="4118" y="1679"/>
                  </a:cubicBezTo>
                  <a:lnTo>
                    <a:pt x="5839" y="1679"/>
                  </a:lnTo>
                  <a:cubicBezTo>
                    <a:pt x="5971" y="1679"/>
                    <a:pt x="6084" y="1593"/>
                    <a:pt x="6101" y="1460"/>
                  </a:cubicBezTo>
                  <a:cubicBezTo>
                    <a:pt x="6120" y="1303"/>
                    <a:pt x="5996" y="1173"/>
                    <a:pt x="5849" y="1173"/>
                  </a:cubicBezTo>
                  <a:lnTo>
                    <a:pt x="3934" y="1173"/>
                  </a:lnTo>
                  <a:cubicBezTo>
                    <a:pt x="3820" y="919"/>
                    <a:pt x="3655" y="701"/>
                    <a:pt x="3453" y="516"/>
                  </a:cubicBezTo>
                  <a:close/>
                  <a:moveTo>
                    <a:pt x="2150" y="0"/>
                  </a:moveTo>
                  <a:cubicBezTo>
                    <a:pt x="1129" y="0"/>
                    <a:pt x="254" y="762"/>
                    <a:pt x="141" y="1775"/>
                  </a:cubicBezTo>
                  <a:cubicBezTo>
                    <a:pt x="0" y="2990"/>
                    <a:pt x="944" y="4014"/>
                    <a:pt x="2134" y="4014"/>
                  </a:cubicBezTo>
                  <a:lnTo>
                    <a:pt x="15690" y="4014"/>
                  </a:lnTo>
                  <a:cubicBezTo>
                    <a:pt x="16714" y="4014"/>
                    <a:pt x="17587" y="3252"/>
                    <a:pt x="17702" y="2239"/>
                  </a:cubicBezTo>
                  <a:cubicBezTo>
                    <a:pt x="17841" y="1032"/>
                    <a:pt x="16897" y="0"/>
                    <a:pt x="157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5" name="Google Shape;17265;p72"/>
            <p:cNvSpPr/>
            <p:nvPr/>
          </p:nvSpPr>
          <p:spPr>
            <a:xfrm>
              <a:off x="1740750" y="4025600"/>
              <a:ext cx="446025" cy="100325"/>
            </a:xfrm>
            <a:custGeom>
              <a:avLst/>
              <a:gdLst/>
              <a:ahLst/>
              <a:cxnLst/>
              <a:rect l="l" t="t" r="r" b="b"/>
              <a:pathLst>
                <a:path w="17841" h="4013" extrusionOk="0">
                  <a:moveTo>
                    <a:pt x="2142" y="517"/>
                  </a:moveTo>
                  <a:cubicBezTo>
                    <a:pt x="2964" y="517"/>
                    <a:pt x="3627" y="1190"/>
                    <a:pt x="3627" y="2002"/>
                  </a:cubicBezTo>
                  <a:cubicBezTo>
                    <a:pt x="3627" y="2825"/>
                    <a:pt x="2964" y="3498"/>
                    <a:pt x="2142" y="3498"/>
                  </a:cubicBezTo>
                  <a:cubicBezTo>
                    <a:pt x="1328" y="3498"/>
                    <a:pt x="657" y="2825"/>
                    <a:pt x="657" y="2002"/>
                  </a:cubicBezTo>
                  <a:cubicBezTo>
                    <a:pt x="657" y="1190"/>
                    <a:pt x="1328" y="517"/>
                    <a:pt x="2142" y="517"/>
                  </a:cubicBezTo>
                  <a:close/>
                  <a:moveTo>
                    <a:pt x="15690" y="517"/>
                  </a:moveTo>
                  <a:cubicBezTo>
                    <a:pt x="16206" y="517"/>
                    <a:pt x="16662" y="779"/>
                    <a:pt x="16924" y="1172"/>
                  </a:cubicBezTo>
                  <a:lnTo>
                    <a:pt x="4869" y="1172"/>
                  </a:lnTo>
                  <a:cubicBezTo>
                    <a:pt x="4737" y="1172"/>
                    <a:pt x="4616" y="1268"/>
                    <a:pt x="4599" y="1400"/>
                  </a:cubicBezTo>
                  <a:cubicBezTo>
                    <a:pt x="4580" y="1547"/>
                    <a:pt x="4704" y="1688"/>
                    <a:pt x="4861" y="1688"/>
                  </a:cubicBezTo>
                  <a:lnTo>
                    <a:pt x="17151" y="1688"/>
                  </a:lnTo>
                  <a:cubicBezTo>
                    <a:pt x="17167" y="1793"/>
                    <a:pt x="17186" y="1897"/>
                    <a:pt x="17186" y="2011"/>
                  </a:cubicBezTo>
                  <a:cubicBezTo>
                    <a:pt x="17186" y="2124"/>
                    <a:pt x="17167" y="2229"/>
                    <a:pt x="17151" y="2334"/>
                  </a:cubicBezTo>
                  <a:lnTo>
                    <a:pt x="15097" y="2334"/>
                  </a:lnTo>
                  <a:cubicBezTo>
                    <a:pt x="14965" y="2334"/>
                    <a:pt x="14843" y="2430"/>
                    <a:pt x="14826" y="2563"/>
                  </a:cubicBezTo>
                  <a:cubicBezTo>
                    <a:pt x="14807" y="2720"/>
                    <a:pt x="14931" y="2850"/>
                    <a:pt x="15088" y="2850"/>
                  </a:cubicBezTo>
                  <a:lnTo>
                    <a:pt x="16949" y="2850"/>
                  </a:lnTo>
                  <a:cubicBezTo>
                    <a:pt x="16687" y="3244"/>
                    <a:pt x="16234" y="3507"/>
                    <a:pt x="15718" y="3507"/>
                  </a:cubicBezTo>
                  <a:lnTo>
                    <a:pt x="3453" y="3507"/>
                  </a:lnTo>
                  <a:cubicBezTo>
                    <a:pt x="3655" y="3322"/>
                    <a:pt x="3820" y="3104"/>
                    <a:pt x="3934" y="2850"/>
                  </a:cubicBezTo>
                  <a:lnTo>
                    <a:pt x="14048" y="2850"/>
                  </a:lnTo>
                  <a:cubicBezTo>
                    <a:pt x="14178" y="2850"/>
                    <a:pt x="14293" y="2753"/>
                    <a:pt x="14310" y="2623"/>
                  </a:cubicBezTo>
                  <a:cubicBezTo>
                    <a:pt x="14327" y="2466"/>
                    <a:pt x="14205" y="2334"/>
                    <a:pt x="14056" y="2334"/>
                  </a:cubicBezTo>
                  <a:lnTo>
                    <a:pt x="4118" y="2334"/>
                  </a:lnTo>
                  <a:cubicBezTo>
                    <a:pt x="4135" y="2229"/>
                    <a:pt x="4143" y="2124"/>
                    <a:pt x="4143" y="2011"/>
                  </a:cubicBezTo>
                  <a:cubicBezTo>
                    <a:pt x="4143" y="1417"/>
                    <a:pt x="3890" y="884"/>
                    <a:pt x="3478" y="517"/>
                  </a:cubicBezTo>
                  <a:close/>
                  <a:moveTo>
                    <a:pt x="2150" y="1"/>
                  </a:moveTo>
                  <a:cubicBezTo>
                    <a:pt x="1129" y="1"/>
                    <a:pt x="254" y="760"/>
                    <a:pt x="141" y="1784"/>
                  </a:cubicBezTo>
                  <a:cubicBezTo>
                    <a:pt x="0" y="2990"/>
                    <a:pt x="944" y="4012"/>
                    <a:pt x="2134" y="4012"/>
                  </a:cubicBezTo>
                  <a:lnTo>
                    <a:pt x="15690" y="4012"/>
                  </a:lnTo>
                  <a:cubicBezTo>
                    <a:pt x="16714" y="4012"/>
                    <a:pt x="17587" y="3261"/>
                    <a:pt x="17702" y="2239"/>
                  </a:cubicBezTo>
                  <a:cubicBezTo>
                    <a:pt x="17841" y="1033"/>
                    <a:pt x="16897" y="1"/>
                    <a:pt x="157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66" name="Google Shape;17266;p72"/>
          <p:cNvGrpSpPr/>
          <p:nvPr/>
        </p:nvGrpSpPr>
        <p:grpSpPr>
          <a:xfrm>
            <a:off x="3337663" y="3391531"/>
            <a:ext cx="414763" cy="291994"/>
            <a:chOff x="2502550" y="3386375"/>
            <a:chExt cx="439275" cy="309250"/>
          </a:xfrm>
        </p:grpSpPr>
        <p:sp>
          <p:nvSpPr>
            <p:cNvPr id="17267" name="Google Shape;17267;p72"/>
            <p:cNvSpPr/>
            <p:nvPr/>
          </p:nvSpPr>
          <p:spPr>
            <a:xfrm>
              <a:off x="2553900" y="3617825"/>
              <a:ext cx="51350" cy="51600"/>
            </a:xfrm>
            <a:custGeom>
              <a:avLst/>
              <a:gdLst/>
              <a:ahLst/>
              <a:cxnLst/>
              <a:rect l="l" t="t" r="r" b="b"/>
              <a:pathLst>
                <a:path w="2054" h="2064" extrusionOk="0">
                  <a:moveTo>
                    <a:pt x="1032" y="517"/>
                  </a:moveTo>
                  <a:cubicBezTo>
                    <a:pt x="1311" y="517"/>
                    <a:pt x="1548" y="743"/>
                    <a:pt x="1548" y="1033"/>
                  </a:cubicBezTo>
                  <a:cubicBezTo>
                    <a:pt x="1548" y="1312"/>
                    <a:pt x="1311" y="1547"/>
                    <a:pt x="1032" y="1547"/>
                  </a:cubicBezTo>
                  <a:cubicBezTo>
                    <a:pt x="743" y="1547"/>
                    <a:pt x="516" y="1312"/>
                    <a:pt x="516" y="1033"/>
                  </a:cubicBezTo>
                  <a:cubicBezTo>
                    <a:pt x="516" y="743"/>
                    <a:pt x="743" y="517"/>
                    <a:pt x="1032" y="517"/>
                  </a:cubicBezTo>
                  <a:close/>
                  <a:moveTo>
                    <a:pt x="1032" y="1"/>
                  </a:moveTo>
                  <a:cubicBezTo>
                    <a:pt x="464" y="1"/>
                    <a:pt x="0" y="464"/>
                    <a:pt x="0" y="1033"/>
                  </a:cubicBezTo>
                  <a:cubicBezTo>
                    <a:pt x="0" y="1599"/>
                    <a:pt x="464" y="2063"/>
                    <a:pt x="1032" y="2063"/>
                  </a:cubicBezTo>
                  <a:cubicBezTo>
                    <a:pt x="1601" y="2063"/>
                    <a:pt x="2054" y="1599"/>
                    <a:pt x="2054" y="1033"/>
                  </a:cubicBezTo>
                  <a:cubicBezTo>
                    <a:pt x="2054" y="464"/>
                    <a:pt x="1601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8" name="Google Shape;17268;p72"/>
            <p:cNvSpPr/>
            <p:nvPr/>
          </p:nvSpPr>
          <p:spPr>
            <a:xfrm>
              <a:off x="2812875" y="3617825"/>
              <a:ext cx="51375" cy="51600"/>
            </a:xfrm>
            <a:custGeom>
              <a:avLst/>
              <a:gdLst/>
              <a:ahLst/>
              <a:cxnLst/>
              <a:rect l="l" t="t" r="r" b="b"/>
              <a:pathLst>
                <a:path w="2055" h="2064" extrusionOk="0">
                  <a:moveTo>
                    <a:pt x="1022" y="517"/>
                  </a:moveTo>
                  <a:cubicBezTo>
                    <a:pt x="1312" y="517"/>
                    <a:pt x="1538" y="743"/>
                    <a:pt x="1538" y="1033"/>
                  </a:cubicBezTo>
                  <a:cubicBezTo>
                    <a:pt x="1538" y="1312"/>
                    <a:pt x="1312" y="1547"/>
                    <a:pt x="1022" y="1547"/>
                  </a:cubicBezTo>
                  <a:cubicBezTo>
                    <a:pt x="743" y="1547"/>
                    <a:pt x="517" y="1312"/>
                    <a:pt x="517" y="1033"/>
                  </a:cubicBezTo>
                  <a:cubicBezTo>
                    <a:pt x="517" y="743"/>
                    <a:pt x="743" y="517"/>
                    <a:pt x="1022" y="517"/>
                  </a:cubicBezTo>
                  <a:close/>
                  <a:moveTo>
                    <a:pt x="1022" y="1"/>
                  </a:moveTo>
                  <a:cubicBezTo>
                    <a:pt x="454" y="1"/>
                    <a:pt x="1" y="464"/>
                    <a:pt x="1" y="1033"/>
                  </a:cubicBezTo>
                  <a:cubicBezTo>
                    <a:pt x="1" y="1599"/>
                    <a:pt x="454" y="2063"/>
                    <a:pt x="1022" y="2063"/>
                  </a:cubicBezTo>
                  <a:cubicBezTo>
                    <a:pt x="1591" y="2063"/>
                    <a:pt x="2054" y="1599"/>
                    <a:pt x="2054" y="1033"/>
                  </a:cubicBezTo>
                  <a:cubicBezTo>
                    <a:pt x="2054" y="464"/>
                    <a:pt x="1591" y="1"/>
                    <a:pt x="10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69" name="Google Shape;17269;p72"/>
            <p:cNvSpPr/>
            <p:nvPr/>
          </p:nvSpPr>
          <p:spPr>
            <a:xfrm>
              <a:off x="2502975" y="3443875"/>
              <a:ext cx="438850" cy="251750"/>
            </a:xfrm>
            <a:custGeom>
              <a:avLst/>
              <a:gdLst/>
              <a:ahLst/>
              <a:cxnLst/>
              <a:rect l="l" t="t" r="r" b="b"/>
              <a:pathLst>
                <a:path w="17554" h="10070" extrusionOk="0">
                  <a:moveTo>
                    <a:pt x="1741" y="6443"/>
                  </a:moveTo>
                  <a:cubicBezTo>
                    <a:pt x="1374" y="6774"/>
                    <a:pt x="1112" y="7229"/>
                    <a:pt x="1049" y="7746"/>
                  </a:cubicBezTo>
                  <a:lnTo>
                    <a:pt x="516" y="7746"/>
                  </a:lnTo>
                  <a:lnTo>
                    <a:pt x="516" y="6443"/>
                  </a:lnTo>
                  <a:close/>
                  <a:moveTo>
                    <a:pt x="10351" y="5421"/>
                  </a:moveTo>
                  <a:lnTo>
                    <a:pt x="10351" y="5927"/>
                  </a:lnTo>
                  <a:lnTo>
                    <a:pt x="9590" y="5927"/>
                  </a:lnTo>
                  <a:cubicBezTo>
                    <a:pt x="9460" y="5927"/>
                    <a:pt x="9346" y="6023"/>
                    <a:pt x="9327" y="6155"/>
                  </a:cubicBezTo>
                  <a:cubicBezTo>
                    <a:pt x="9311" y="6313"/>
                    <a:pt x="9432" y="6443"/>
                    <a:pt x="9581" y="6443"/>
                  </a:cubicBezTo>
                  <a:lnTo>
                    <a:pt x="10351" y="6443"/>
                  </a:lnTo>
                  <a:lnTo>
                    <a:pt x="10351" y="7746"/>
                  </a:lnTo>
                  <a:lnTo>
                    <a:pt x="5054" y="7746"/>
                  </a:lnTo>
                  <a:cubicBezTo>
                    <a:pt x="4993" y="7229"/>
                    <a:pt x="4739" y="6774"/>
                    <a:pt x="4364" y="6443"/>
                  </a:cubicBezTo>
                  <a:lnTo>
                    <a:pt x="8524" y="6443"/>
                  </a:lnTo>
                  <a:cubicBezTo>
                    <a:pt x="8654" y="6443"/>
                    <a:pt x="8778" y="6355"/>
                    <a:pt x="8794" y="6225"/>
                  </a:cubicBezTo>
                  <a:cubicBezTo>
                    <a:pt x="8811" y="6067"/>
                    <a:pt x="8690" y="5927"/>
                    <a:pt x="8532" y="5927"/>
                  </a:cubicBezTo>
                  <a:lnTo>
                    <a:pt x="516" y="5927"/>
                  </a:lnTo>
                  <a:lnTo>
                    <a:pt x="516" y="5421"/>
                  </a:lnTo>
                  <a:close/>
                  <a:moveTo>
                    <a:pt x="13689" y="552"/>
                  </a:moveTo>
                  <a:cubicBezTo>
                    <a:pt x="14161" y="552"/>
                    <a:pt x="14729" y="911"/>
                    <a:pt x="14931" y="1330"/>
                  </a:cubicBezTo>
                  <a:lnTo>
                    <a:pt x="16032" y="3655"/>
                  </a:lnTo>
                  <a:cubicBezTo>
                    <a:pt x="16049" y="3699"/>
                    <a:pt x="16076" y="3732"/>
                    <a:pt x="16112" y="3760"/>
                  </a:cubicBezTo>
                  <a:lnTo>
                    <a:pt x="17037" y="4414"/>
                  </a:lnTo>
                  <a:lnTo>
                    <a:pt x="17037" y="6722"/>
                  </a:lnTo>
                  <a:lnTo>
                    <a:pt x="15044" y="6722"/>
                  </a:lnTo>
                  <a:cubicBezTo>
                    <a:pt x="14669" y="6250"/>
                    <a:pt x="14083" y="5946"/>
                    <a:pt x="13437" y="5946"/>
                  </a:cubicBezTo>
                  <a:cubicBezTo>
                    <a:pt x="12388" y="5946"/>
                    <a:pt x="11522" y="6732"/>
                    <a:pt x="11400" y="7746"/>
                  </a:cubicBezTo>
                  <a:lnTo>
                    <a:pt x="10867" y="7746"/>
                  </a:lnTo>
                  <a:lnTo>
                    <a:pt x="10867" y="552"/>
                  </a:lnTo>
                  <a:close/>
                  <a:moveTo>
                    <a:pt x="17037" y="7238"/>
                  </a:moveTo>
                  <a:lnTo>
                    <a:pt x="17037" y="7746"/>
                  </a:lnTo>
                  <a:lnTo>
                    <a:pt x="15483" y="7746"/>
                  </a:lnTo>
                  <a:cubicBezTo>
                    <a:pt x="15455" y="7571"/>
                    <a:pt x="15411" y="7395"/>
                    <a:pt x="15342" y="7238"/>
                  </a:cubicBezTo>
                  <a:close/>
                  <a:moveTo>
                    <a:pt x="3069" y="6443"/>
                  </a:moveTo>
                  <a:cubicBezTo>
                    <a:pt x="3917" y="6443"/>
                    <a:pt x="4607" y="7141"/>
                    <a:pt x="4607" y="7991"/>
                  </a:cubicBezTo>
                  <a:cubicBezTo>
                    <a:pt x="4607" y="8839"/>
                    <a:pt x="3917" y="9529"/>
                    <a:pt x="3069" y="9529"/>
                  </a:cubicBezTo>
                  <a:cubicBezTo>
                    <a:pt x="2213" y="9529"/>
                    <a:pt x="1521" y="8839"/>
                    <a:pt x="1521" y="7991"/>
                  </a:cubicBezTo>
                  <a:cubicBezTo>
                    <a:pt x="1521" y="7141"/>
                    <a:pt x="2213" y="6443"/>
                    <a:pt x="3069" y="6443"/>
                  </a:cubicBezTo>
                  <a:close/>
                  <a:moveTo>
                    <a:pt x="13418" y="6443"/>
                  </a:moveTo>
                  <a:cubicBezTo>
                    <a:pt x="14276" y="6443"/>
                    <a:pt x="14967" y="7141"/>
                    <a:pt x="14967" y="7991"/>
                  </a:cubicBezTo>
                  <a:cubicBezTo>
                    <a:pt x="14967" y="8839"/>
                    <a:pt x="14276" y="9529"/>
                    <a:pt x="13418" y="9529"/>
                  </a:cubicBezTo>
                  <a:cubicBezTo>
                    <a:pt x="12571" y="9529"/>
                    <a:pt x="11881" y="8839"/>
                    <a:pt x="11881" y="7991"/>
                  </a:cubicBezTo>
                  <a:cubicBezTo>
                    <a:pt x="11881" y="7141"/>
                    <a:pt x="12571" y="6443"/>
                    <a:pt x="13418" y="6443"/>
                  </a:cubicBezTo>
                  <a:close/>
                  <a:moveTo>
                    <a:pt x="10613" y="0"/>
                  </a:moveTo>
                  <a:cubicBezTo>
                    <a:pt x="10464" y="0"/>
                    <a:pt x="10351" y="113"/>
                    <a:pt x="10351" y="254"/>
                  </a:cubicBezTo>
                  <a:lnTo>
                    <a:pt x="10351" y="4905"/>
                  </a:lnTo>
                  <a:lnTo>
                    <a:pt x="254" y="4905"/>
                  </a:lnTo>
                  <a:cubicBezTo>
                    <a:pt x="115" y="4905"/>
                    <a:pt x="0" y="5018"/>
                    <a:pt x="0" y="5159"/>
                  </a:cubicBezTo>
                  <a:lnTo>
                    <a:pt x="0" y="8008"/>
                  </a:lnTo>
                  <a:cubicBezTo>
                    <a:pt x="0" y="8148"/>
                    <a:pt x="115" y="8262"/>
                    <a:pt x="254" y="8262"/>
                  </a:cubicBezTo>
                  <a:lnTo>
                    <a:pt x="1041" y="8262"/>
                  </a:lnTo>
                  <a:cubicBezTo>
                    <a:pt x="1173" y="9283"/>
                    <a:pt x="2037" y="10070"/>
                    <a:pt x="3086" y="10070"/>
                  </a:cubicBezTo>
                  <a:cubicBezTo>
                    <a:pt x="4135" y="10070"/>
                    <a:pt x="5001" y="9283"/>
                    <a:pt x="5123" y="8262"/>
                  </a:cubicBezTo>
                  <a:lnTo>
                    <a:pt x="11400" y="8262"/>
                  </a:lnTo>
                  <a:cubicBezTo>
                    <a:pt x="11522" y="9283"/>
                    <a:pt x="12388" y="10070"/>
                    <a:pt x="13437" y="10070"/>
                  </a:cubicBezTo>
                  <a:cubicBezTo>
                    <a:pt x="14486" y="10070"/>
                    <a:pt x="15350" y="9283"/>
                    <a:pt x="15483" y="8262"/>
                  </a:cubicBezTo>
                  <a:lnTo>
                    <a:pt x="17299" y="8262"/>
                  </a:lnTo>
                  <a:cubicBezTo>
                    <a:pt x="17440" y="8262"/>
                    <a:pt x="17553" y="8148"/>
                    <a:pt x="17553" y="8008"/>
                  </a:cubicBezTo>
                  <a:lnTo>
                    <a:pt x="17553" y="4267"/>
                  </a:lnTo>
                  <a:cubicBezTo>
                    <a:pt x="17553" y="4179"/>
                    <a:pt x="17509" y="4110"/>
                    <a:pt x="17448" y="4057"/>
                  </a:cubicBezTo>
                  <a:lnTo>
                    <a:pt x="16469" y="3357"/>
                  </a:lnTo>
                  <a:lnTo>
                    <a:pt x="15395" y="1085"/>
                  </a:lnTo>
                  <a:cubicBezTo>
                    <a:pt x="15105" y="472"/>
                    <a:pt x="14362" y="0"/>
                    <a:pt x="13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0" name="Google Shape;17270;p72"/>
            <p:cNvSpPr/>
            <p:nvPr/>
          </p:nvSpPr>
          <p:spPr>
            <a:xfrm>
              <a:off x="2502550" y="3386375"/>
              <a:ext cx="245900" cy="167225"/>
            </a:xfrm>
            <a:custGeom>
              <a:avLst/>
              <a:gdLst/>
              <a:ahLst/>
              <a:cxnLst/>
              <a:rect l="l" t="t" r="r" b="b"/>
              <a:pathLst>
                <a:path w="9836" h="6689" extrusionOk="0">
                  <a:moveTo>
                    <a:pt x="1024" y="517"/>
                  </a:moveTo>
                  <a:cubicBezTo>
                    <a:pt x="1311" y="517"/>
                    <a:pt x="1538" y="746"/>
                    <a:pt x="1538" y="1033"/>
                  </a:cubicBezTo>
                  <a:cubicBezTo>
                    <a:pt x="1538" y="1312"/>
                    <a:pt x="1311" y="1549"/>
                    <a:pt x="1024" y="1549"/>
                  </a:cubicBezTo>
                  <a:cubicBezTo>
                    <a:pt x="743" y="1549"/>
                    <a:pt x="516" y="1312"/>
                    <a:pt x="516" y="1033"/>
                  </a:cubicBezTo>
                  <a:cubicBezTo>
                    <a:pt x="516" y="746"/>
                    <a:pt x="743" y="517"/>
                    <a:pt x="1024" y="517"/>
                  </a:cubicBezTo>
                  <a:close/>
                  <a:moveTo>
                    <a:pt x="8811" y="517"/>
                  </a:moveTo>
                  <a:cubicBezTo>
                    <a:pt x="9091" y="517"/>
                    <a:pt x="9328" y="746"/>
                    <a:pt x="9328" y="1033"/>
                  </a:cubicBezTo>
                  <a:cubicBezTo>
                    <a:pt x="9328" y="1312"/>
                    <a:pt x="9091" y="1549"/>
                    <a:pt x="8811" y="1549"/>
                  </a:cubicBezTo>
                  <a:lnTo>
                    <a:pt x="1916" y="1549"/>
                  </a:lnTo>
                  <a:cubicBezTo>
                    <a:pt x="2002" y="1392"/>
                    <a:pt x="2054" y="1218"/>
                    <a:pt x="2054" y="1033"/>
                  </a:cubicBezTo>
                  <a:cubicBezTo>
                    <a:pt x="2054" y="840"/>
                    <a:pt x="2002" y="666"/>
                    <a:pt x="1916" y="517"/>
                  </a:cubicBezTo>
                  <a:close/>
                  <a:moveTo>
                    <a:pt x="1024" y="2057"/>
                  </a:moveTo>
                  <a:cubicBezTo>
                    <a:pt x="1311" y="2057"/>
                    <a:pt x="1538" y="2292"/>
                    <a:pt x="1538" y="2571"/>
                  </a:cubicBezTo>
                  <a:cubicBezTo>
                    <a:pt x="1538" y="2860"/>
                    <a:pt x="1311" y="3087"/>
                    <a:pt x="1024" y="3087"/>
                  </a:cubicBezTo>
                  <a:cubicBezTo>
                    <a:pt x="743" y="3087"/>
                    <a:pt x="516" y="2860"/>
                    <a:pt x="516" y="2571"/>
                  </a:cubicBezTo>
                  <a:cubicBezTo>
                    <a:pt x="516" y="2292"/>
                    <a:pt x="743" y="2057"/>
                    <a:pt x="1024" y="2057"/>
                  </a:cubicBezTo>
                  <a:close/>
                  <a:moveTo>
                    <a:pt x="8811" y="2057"/>
                  </a:moveTo>
                  <a:cubicBezTo>
                    <a:pt x="9091" y="2057"/>
                    <a:pt x="9328" y="2292"/>
                    <a:pt x="9328" y="2571"/>
                  </a:cubicBezTo>
                  <a:cubicBezTo>
                    <a:pt x="9328" y="2860"/>
                    <a:pt x="9091" y="3087"/>
                    <a:pt x="8811" y="3087"/>
                  </a:cubicBezTo>
                  <a:lnTo>
                    <a:pt x="1916" y="3087"/>
                  </a:lnTo>
                  <a:cubicBezTo>
                    <a:pt x="2002" y="2938"/>
                    <a:pt x="2054" y="2764"/>
                    <a:pt x="2054" y="2571"/>
                  </a:cubicBezTo>
                  <a:cubicBezTo>
                    <a:pt x="2054" y="2388"/>
                    <a:pt x="2002" y="2214"/>
                    <a:pt x="1916" y="2057"/>
                  </a:cubicBezTo>
                  <a:close/>
                  <a:moveTo>
                    <a:pt x="1024" y="3603"/>
                  </a:moveTo>
                  <a:cubicBezTo>
                    <a:pt x="1311" y="3603"/>
                    <a:pt x="1538" y="3829"/>
                    <a:pt x="1538" y="4119"/>
                  </a:cubicBezTo>
                  <a:cubicBezTo>
                    <a:pt x="1538" y="4398"/>
                    <a:pt x="1311" y="4635"/>
                    <a:pt x="1024" y="4635"/>
                  </a:cubicBezTo>
                  <a:cubicBezTo>
                    <a:pt x="743" y="4635"/>
                    <a:pt x="516" y="4398"/>
                    <a:pt x="516" y="4119"/>
                  </a:cubicBezTo>
                  <a:cubicBezTo>
                    <a:pt x="516" y="3829"/>
                    <a:pt x="743" y="3603"/>
                    <a:pt x="1024" y="3603"/>
                  </a:cubicBezTo>
                  <a:close/>
                  <a:moveTo>
                    <a:pt x="8811" y="3603"/>
                  </a:moveTo>
                  <a:cubicBezTo>
                    <a:pt x="9091" y="3603"/>
                    <a:pt x="9328" y="3829"/>
                    <a:pt x="9328" y="4119"/>
                  </a:cubicBezTo>
                  <a:cubicBezTo>
                    <a:pt x="9328" y="4398"/>
                    <a:pt x="9091" y="4635"/>
                    <a:pt x="8811" y="4635"/>
                  </a:cubicBezTo>
                  <a:lnTo>
                    <a:pt x="1916" y="4635"/>
                  </a:lnTo>
                  <a:cubicBezTo>
                    <a:pt x="2002" y="4478"/>
                    <a:pt x="2054" y="4301"/>
                    <a:pt x="2054" y="4119"/>
                  </a:cubicBezTo>
                  <a:cubicBezTo>
                    <a:pt x="2054" y="3926"/>
                    <a:pt x="2002" y="3752"/>
                    <a:pt x="1916" y="3603"/>
                  </a:cubicBezTo>
                  <a:close/>
                  <a:moveTo>
                    <a:pt x="1024" y="5141"/>
                  </a:moveTo>
                  <a:cubicBezTo>
                    <a:pt x="1311" y="5141"/>
                    <a:pt x="1538" y="5378"/>
                    <a:pt x="1538" y="5657"/>
                  </a:cubicBezTo>
                  <a:cubicBezTo>
                    <a:pt x="1538" y="5946"/>
                    <a:pt x="1311" y="6173"/>
                    <a:pt x="1024" y="6173"/>
                  </a:cubicBezTo>
                  <a:cubicBezTo>
                    <a:pt x="743" y="6173"/>
                    <a:pt x="516" y="5946"/>
                    <a:pt x="516" y="5657"/>
                  </a:cubicBezTo>
                  <a:cubicBezTo>
                    <a:pt x="516" y="5378"/>
                    <a:pt x="743" y="5141"/>
                    <a:pt x="1024" y="5141"/>
                  </a:cubicBezTo>
                  <a:close/>
                  <a:moveTo>
                    <a:pt x="8811" y="5141"/>
                  </a:moveTo>
                  <a:cubicBezTo>
                    <a:pt x="9091" y="5141"/>
                    <a:pt x="9328" y="5378"/>
                    <a:pt x="9328" y="5657"/>
                  </a:cubicBezTo>
                  <a:cubicBezTo>
                    <a:pt x="9328" y="5946"/>
                    <a:pt x="9091" y="6173"/>
                    <a:pt x="8811" y="6173"/>
                  </a:cubicBezTo>
                  <a:lnTo>
                    <a:pt x="1916" y="6173"/>
                  </a:lnTo>
                  <a:cubicBezTo>
                    <a:pt x="2002" y="6024"/>
                    <a:pt x="2054" y="5850"/>
                    <a:pt x="2054" y="5657"/>
                  </a:cubicBezTo>
                  <a:cubicBezTo>
                    <a:pt x="2054" y="5474"/>
                    <a:pt x="2002" y="5298"/>
                    <a:pt x="1916" y="5141"/>
                  </a:cubicBezTo>
                  <a:close/>
                  <a:moveTo>
                    <a:pt x="1024" y="1"/>
                  </a:moveTo>
                  <a:cubicBezTo>
                    <a:pt x="464" y="1"/>
                    <a:pt x="0" y="464"/>
                    <a:pt x="0" y="1033"/>
                  </a:cubicBezTo>
                  <a:cubicBezTo>
                    <a:pt x="0" y="1339"/>
                    <a:pt x="132" y="1610"/>
                    <a:pt x="351" y="1803"/>
                  </a:cubicBezTo>
                  <a:cubicBezTo>
                    <a:pt x="132" y="1994"/>
                    <a:pt x="0" y="2267"/>
                    <a:pt x="0" y="2571"/>
                  </a:cubicBezTo>
                  <a:cubicBezTo>
                    <a:pt x="0" y="2877"/>
                    <a:pt x="132" y="3158"/>
                    <a:pt x="351" y="3349"/>
                  </a:cubicBezTo>
                  <a:cubicBezTo>
                    <a:pt x="132" y="3534"/>
                    <a:pt x="0" y="3813"/>
                    <a:pt x="0" y="4119"/>
                  </a:cubicBezTo>
                  <a:cubicBezTo>
                    <a:pt x="0" y="4425"/>
                    <a:pt x="132" y="4696"/>
                    <a:pt x="351" y="4889"/>
                  </a:cubicBezTo>
                  <a:cubicBezTo>
                    <a:pt x="132" y="5080"/>
                    <a:pt x="0" y="5350"/>
                    <a:pt x="0" y="5657"/>
                  </a:cubicBezTo>
                  <a:cubicBezTo>
                    <a:pt x="0" y="6225"/>
                    <a:pt x="464" y="6689"/>
                    <a:pt x="1024" y="6689"/>
                  </a:cubicBezTo>
                  <a:lnTo>
                    <a:pt x="8811" y="6689"/>
                  </a:lnTo>
                  <a:cubicBezTo>
                    <a:pt x="9380" y="6689"/>
                    <a:pt x="9835" y="6225"/>
                    <a:pt x="9835" y="5657"/>
                  </a:cubicBezTo>
                  <a:cubicBezTo>
                    <a:pt x="9835" y="5350"/>
                    <a:pt x="9703" y="5080"/>
                    <a:pt x="9493" y="4889"/>
                  </a:cubicBezTo>
                  <a:cubicBezTo>
                    <a:pt x="9703" y="4696"/>
                    <a:pt x="9835" y="4425"/>
                    <a:pt x="9835" y="4119"/>
                  </a:cubicBezTo>
                  <a:cubicBezTo>
                    <a:pt x="9835" y="3813"/>
                    <a:pt x="9703" y="3534"/>
                    <a:pt x="9493" y="3349"/>
                  </a:cubicBezTo>
                  <a:cubicBezTo>
                    <a:pt x="9703" y="3158"/>
                    <a:pt x="9835" y="2877"/>
                    <a:pt x="9835" y="2571"/>
                  </a:cubicBezTo>
                  <a:cubicBezTo>
                    <a:pt x="9835" y="2267"/>
                    <a:pt x="9703" y="1994"/>
                    <a:pt x="9493" y="1803"/>
                  </a:cubicBezTo>
                  <a:cubicBezTo>
                    <a:pt x="9703" y="1610"/>
                    <a:pt x="9835" y="1339"/>
                    <a:pt x="9835" y="1033"/>
                  </a:cubicBezTo>
                  <a:cubicBezTo>
                    <a:pt x="9835" y="464"/>
                    <a:pt x="9380" y="1"/>
                    <a:pt x="88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71" name="Google Shape;17271;p72"/>
          <p:cNvGrpSpPr/>
          <p:nvPr/>
        </p:nvGrpSpPr>
        <p:grpSpPr>
          <a:xfrm>
            <a:off x="2284184" y="4056367"/>
            <a:ext cx="414362" cy="366468"/>
            <a:chOff x="1008000" y="4073450"/>
            <a:chExt cx="438850" cy="388125"/>
          </a:xfrm>
        </p:grpSpPr>
        <p:sp>
          <p:nvSpPr>
            <p:cNvPr id="17272" name="Google Shape;17272;p72"/>
            <p:cNvSpPr/>
            <p:nvPr/>
          </p:nvSpPr>
          <p:spPr>
            <a:xfrm>
              <a:off x="1058925" y="4383775"/>
              <a:ext cx="51375" cy="51375"/>
            </a:xfrm>
            <a:custGeom>
              <a:avLst/>
              <a:gdLst/>
              <a:ahLst/>
              <a:cxnLst/>
              <a:rect l="l" t="t" r="r" b="b"/>
              <a:pathLst>
                <a:path w="2055" h="2055" extrusionOk="0">
                  <a:moveTo>
                    <a:pt x="1032" y="517"/>
                  </a:moveTo>
                  <a:cubicBezTo>
                    <a:pt x="1311" y="517"/>
                    <a:pt x="1549" y="743"/>
                    <a:pt x="1549" y="1024"/>
                  </a:cubicBezTo>
                  <a:cubicBezTo>
                    <a:pt x="1549" y="1312"/>
                    <a:pt x="1311" y="1538"/>
                    <a:pt x="1032" y="1538"/>
                  </a:cubicBezTo>
                  <a:cubicBezTo>
                    <a:pt x="743" y="1538"/>
                    <a:pt x="516" y="1312"/>
                    <a:pt x="516" y="1024"/>
                  </a:cubicBezTo>
                  <a:cubicBezTo>
                    <a:pt x="516" y="743"/>
                    <a:pt x="743" y="517"/>
                    <a:pt x="1032" y="517"/>
                  </a:cubicBezTo>
                  <a:close/>
                  <a:moveTo>
                    <a:pt x="1032" y="1"/>
                  </a:moveTo>
                  <a:cubicBezTo>
                    <a:pt x="464" y="1"/>
                    <a:pt x="0" y="456"/>
                    <a:pt x="0" y="1024"/>
                  </a:cubicBezTo>
                  <a:cubicBezTo>
                    <a:pt x="0" y="1591"/>
                    <a:pt x="464" y="2054"/>
                    <a:pt x="1032" y="2054"/>
                  </a:cubicBezTo>
                  <a:cubicBezTo>
                    <a:pt x="1601" y="2054"/>
                    <a:pt x="2054" y="1591"/>
                    <a:pt x="2054" y="1024"/>
                  </a:cubicBezTo>
                  <a:cubicBezTo>
                    <a:pt x="2054" y="456"/>
                    <a:pt x="1601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3" name="Google Shape;17273;p72"/>
            <p:cNvSpPr/>
            <p:nvPr/>
          </p:nvSpPr>
          <p:spPr>
            <a:xfrm>
              <a:off x="1317900" y="4383775"/>
              <a:ext cx="51375" cy="51375"/>
            </a:xfrm>
            <a:custGeom>
              <a:avLst/>
              <a:gdLst/>
              <a:ahLst/>
              <a:cxnLst/>
              <a:rect l="l" t="t" r="r" b="b"/>
              <a:pathLst>
                <a:path w="2055" h="2055" extrusionOk="0">
                  <a:moveTo>
                    <a:pt x="1022" y="517"/>
                  </a:moveTo>
                  <a:cubicBezTo>
                    <a:pt x="1312" y="517"/>
                    <a:pt x="1539" y="743"/>
                    <a:pt x="1539" y="1024"/>
                  </a:cubicBezTo>
                  <a:cubicBezTo>
                    <a:pt x="1539" y="1312"/>
                    <a:pt x="1312" y="1538"/>
                    <a:pt x="1022" y="1538"/>
                  </a:cubicBezTo>
                  <a:cubicBezTo>
                    <a:pt x="743" y="1538"/>
                    <a:pt x="506" y="1312"/>
                    <a:pt x="506" y="1024"/>
                  </a:cubicBezTo>
                  <a:cubicBezTo>
                    <a:pt x="506" y="743"/>
                    <a:pt x="743" y="517"/>
                    <a:pt x="1022" y="517"/>
                  </a:cubicBezTo>
                  <a:close/>
                  <a:moveTo>
                    <a:pt x="1022" y="1"/>
                  </a:moveTo>
                  <a:cubicBezTo>
                    <a:pt x="454" y="1"/>
                    <a:pt x="1" y="456"/>
                    <a:pt x="1" y="1024"/>
                  </a:cubicBezTo>
                  <a:cubicBezTo>
                    <a:pt x="1" y="1591"/>
                    <a:pt x="454" y="2054"/>
                    <a:pt x="1022" y="2054"/>
                  </a:cubicBezTo>
                  <a:cubicBezTo>
                    <a:pt x="1591" y="2054"/>
                    <a:pt x="2055" y="1591"/>
                    <a:pt x="2055" y="1024"/>
                  </a:cubicBezTo>
                  <a:cubicBezTo>
                    <a:pt x="2055" y="456"/>
                    <a:pt x="1591" y="1"/>
                    <a:pt x="10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4" name="Google Shape;17274;p72"/>
            <p:cNvSpPr/>
            <p:nvPr/>
          </p:nvSpPr>
          <p:spPr>
            <a:xfrm>
              <a:off x="1008000" y="4209600"/>
              <a:ext cx="438850" cy="251975"/>
            </a:xfrm>
            <a:custGeom>
              <a:avLst/>
              <a:gdLst/>
              <a:ahLst/>
              <a:cxnLst/>
              <a:rect l="l" t="t" r="r" b="b"/>
              <a:pathLst>
                <a:path w="17554" h="10079" extrusionOk="0">
                  <a:moveTo>
                    <a:pt x="1739" y="6451"/>
                  </a:moveTo>
                  <a:cubicBezTo>
                    <a:pt x="1372" y="6775"/>
                    <a:pt x="1110" y="7238"/>
                    <a:pt x="1049" y="7754"/>
                  </a:cubicBezTo>
                  <a:lnTo>
                    <a:pt x="516" y="7754"/>
                  </a:lnTo>
                  <a:lnTo>
                    <a:pt x="516" y="6451"/>
                  </a:lnTo>
                  <a:close/>
                  <a:moveTo>
                    <a:pt x="10351" y="5421"/>
                  </a:moveTo>
                  <a:lnTo>
                    <a:pt x="10351" y="5935"/>
                  </a:lnTo>
                  <a:lnTo>
                    <a:pt x="9590" y="5935"/>
                  </a:lnTo>
                  <a:cubicBezTo>
                    <a:pt x="9460" y="5935"/>
                    <a:pt x="9344" y="6032"/>
                    <a:pt x="9328" y="6164"/>
                  </a:cubicBezTo>
                  <a:cubicBezTo>
                    <a:pt x="9311" y="6321"/>
                    <a:pt x="9432" y="6451"/>
                    <a:pt x="9581" y="6451"/>
                  </a:cubicBezTo>
                  <a:lnTo>
                    <a:pt x="10351" y="6451"/>
                  </a:lnTo>
                  <a:lnTo>
                    <a:pt x="10351" y="7754"/>
                  </a:lnTo>
                  <a:lnTo>
                    <a:pt x="5054" y="7754"/>
                  </a:lnTo>
                  <a:cubicBezTo>
                    <a:pt x="4991" y="7238"/>
                    <a:pt x="4739" y="6775"/>
                    <a:pt x="4362" y="6451"/>
                  </a:cubicBezTo>
                  <a:lnTo>
                    <a:pt x="8524" y="6451"/>
                  </a:lnTo>
                  <a:cubicBezTo>
                    <a:pt x="8654" y="6451"/>
                    <a:pt x="8778" y="6355"/>
                    <a:pt x="8795" y="6225"/>
                  </a:cubicBezTo>
                  <a:cubicBezTo>
                    <a:pt x="8811" y="6068"/>
                    <a:pt x="8690" y="5935"/>
                    <a:pt x="8532" y="5935"/>
                  </a:cubicBezTo>
                  <a:lnTo>
                    <a:pt x="516" y="5935"/>
                  </a:lnTo>
                  <a:lnTo>
                    <a:pt x="516" y="5421"/>
                  </a:lnTo>
                  <a:close/>
                  <a:moveTo>
                    <a:pt x="13689" y="552"/>
                  </a:moveTo>
                  <a:cubicBezTo>
                    <a:pt x="14161" y="552"/>
                    <a:pt x="14730" y="911"/>
                    <a:pt x="14931" y="1339"/>
                  </a:cubicBezTo>
                  <a:lnTo>
                    <a:pt x="16032" y="3663"/>
                  </a:lnTo>
                  <a:cubicBezTo>
                    <a:pt x="16049" y="3707"/>
                    <a:pt x="16077" y="3733"/>
                    <a:pt x="16110" y="3760"/>
                  </a:cubicBezTo>
                  <a:lnTo>
                    <a:pt x="17037" y="4425"/>
                  </a:lnTo>
                  <a:lnTo>
                    <a:pt x="17037" y="6722"/>
                  </a:lnTo>
                  <a:lnTo>
                    <a:pt x="15044" y="6722"/>
                  </a:lnTo>
                  <a:cubicBezTo>
                    <a:pt x="14669" y="6250"/>
                    <a:pt x="14083" y="5954"/>
                    <a:pt x="13435" y="5954"/>
                  </a:cubicBezTo>
                  <a:cubicBezTo>
                    <a:pt x="12386" y="5954"/>
                    <a:pt x="11522" y="6741"/>
                    <a:pt x="11400" y="7754"/>
                  </a:cubicBezTo>
                  <a:lnTo>
                    <a:pt x="10865" y="7754"/>
                  </a:lnTo>
                  <a:lnTo>
                    <a:pt x="10865" y="552"/>
                  </a:lnTo>
                  <a:close/>
                  <a:moveTo>
                    <a:pt x="17037" y="7238"/>
                  </a:moveTo>
                  <a:lnTo>
                    <a:pt x="17037" y="7754"/>
                  </a:lnTo>
                  <a:lnTo>
                    <a:pt x="15481" y="7754"/>
                  </a:lnTo>
                  <a:cubicBezTo>
                    <a:pt x="15456" y="7572"/>
                    <a:pt x="15411" y="7404"/>
                    <a:pt x="15342" y="7238"/>
                  </a:cubicBezTo>
                  <a:close/>
                  <a:moveTo>
                    <a:pt x="3069" y="6451"/>
                  </a:moveTo>
                  <a:cubicBezTo>
                    <a:pt x="3917" y="6451"/>
                    <a:pt x="4607" y="7142"/>
                    <a:pt x="4607" y="7991"/>
                  </a:cubicBezTo>
                  <a:cubicBezTo>
                    <a:pt x="4607" y="8847"/>
                    <a:pt x="3917" y="9537"/>
                    <a:pt x="3069" y="9537"/>
                  </a:cubicBezTo>
                  <a:cubicBezTo>
                    <a:pt x="2211" y="9537"/>
                    <a:pt x="1521" y="8847"/>
                    <a:pt x="1521" y="7991"/>
                  </a:cubicBezTo>
                  <a:cubicBezTo>
                    <a:pt x="1521" y="7142"/>
                    <a:pt x="2211" y="6451"/>
                    <a:pt x="3069" y="6451"/>
                  </a:cubicBezTo>
                  <a:close/>
                  <a:moveTo>
                    <a:pt x="13418" y="6451"/>
                  </a:moveTo>
                  <a:cubicBezTo>
                    <a:pt x="14274" y="6451"/>
                    <a:pt x="14967" y="7142"/>
                    <a:pt x="14967" y="7991"/>
                  </a:cubicBezTo>
                  <a:cubicBezTo>
                    <a:pt x="14967" y="8847"/>
                    <a:pt x="14274" y="9537"/>
                    <a:pt x="13418" y="9537"/>
                  </a:cubicBezTo>
                  <a:cubicBezTo>
                    <a:pt x="12571" y="9537"/>
                    <a:pt x="11881" y="8847"/>
                    <a:pt x="11881" y="7991"/>
                  </a:cubicBezTo>
                  <a:cubicBezTo>
                    <a:pt x="11881" y="7142"/>
                    <a:pt x="12571" y="6451"/>
                    <a:pt x="13418" y="6451"/>
                  </a:cubicBezTo>
                  <a:close/>
                  <a:moveTo>
                    <a:pt x="10614" y="0"/>
                  </a:moveTo>
                  <a:cubicBezTo>
                    <a:pt x="10465" y="0"/>
                    <a:pt x="10351" y="124"/>
                    <a:pt x="10351" y="263"/>
                  </a:cubicBezTo>
                  <a:lnTo>
                    <a:pt x="10351" y="4905"/>
                  </a:lnTo>
                  <a:lnTo>
                    <a:pt x="254" y="4905"/>
                  </a:lnTo>
                  <a:cubicBezTo>
                    <a:pt x="114" y="4905"/>
                    <a:pt x="0" y="5019"/>
                    <a:pt x="0" y="5168"/>
                  </a:cubicBezTo>
                  <a:lnTo>
                    <a:pt x="0" y="8008"/>
                  </a:lnTo>
                  <a:cubicBezTo>
                    <a:pt x="0" y="8157"/>
                    <a:pt x="114" y="8270"/>
                    <a:pt x="254" y="8270"/>
                  </a:cubicBezTo>
                  <a:lnTo>
                    <a:pt x="1041" y="8270"/>
                  </a:lnTo>
                  <a:cubicBezTo>
                    <a:pt x="1173" y="9284"/>
                    <a:pt x="2037" y="10079"/>
                    <a:pt x="3086" y="10079"/>
                  </a:cubicBezTo>
                  <a:cubicBezTo>
                    <a:pt x="4135" y="10079"/>
                    <a:pt x="5002" y="9284"/>
                    <a:pt x="5123" y="8270"/>
                  </a:cubicBezTo>
                  <a:lnTo>
                    <a:pt x="11400" y="8270"/>
                  </a:lnTo>
                  <a:cubicBezTo>
                    <a:pt x="11522" y="9284"/>
                    <a:pt x="12386" y="10079"/>
                    <a:pt x="13435" y="10079"/>
                  </a:cubicBezTo>
                  <a:cubicBezTo>
                    <a:pt x="14484" y="10079"/>
                    <a:pt x="15351" y="9284"/>
                    <a:pt x="15481" y="8270"/>
                  </a:cubicBezTo>
                  <a:lnTo>
                    <a:pt x="17300" y="8270"/>
                  </a:lnTo>
                  <a:cubicBezTo>
                    <a:pt x="17440" y="8270"/>
                    <a:pt x="17553" y="8157"/>
                    <a:pt x="17553" y="8008"/>
                  </a:cubicBezTo>
                  <a:lnTo>
                    <a:pt x="17553" y="4276"/>
                  </a:lnTo>
                  <a:cubicBezTo>
                    <a:pt x="17553" y="4188"/>
                    <a:pt x="17509" y="4110"/>
                    <a:pt x="17449" y="4058"/>
                  </a:cubicBezTo>
                  <a:lnTo>
                    <a:pt x="16469" y="3365"/>
                  </a:lnTo>
                  <a:lnTo>
                    <a:pt x="15395" y="1085"/>
                  </a:lnTo>
                  <a:cubicBezTo>
                    <a:pt x="15105" y="481"/>
                    <a:pt x="14363" y="0"/>
                    <a:pt x="13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5" name="Google Shape;17275;p72"/>
            <p:cNvSpPr/>
            <p:nvPr/>
          </p:nvSpPr>
          <p:spPr>
            <a:xfrm>
              <a:off x="1008000" y="4073450"/>
              <a:ext cx="245900" cy="245900"/>
            </a:xfrm>
            <a:custGeom>
              <a:avLst/>
              <a:gdLst/>
              <a:ahLst/>
              <a:cxnLst/>
              <a:rect l="l" t="t" r="r" b="b"/>
              <a:pathLst>
                <a:path w="9836" h="9836" extrusionOk="0">
                  <a:moveTo>
                    <a:pt x="9328" y="516"/>
                  </a:moveTo>
                  <a:lnTo>
                    <a:pt x="9328" y="9328"/>
                  </a:lnTo>
                  <a:lnTo>
                    <a:pt x="516" y="9328"/>
                  </a:lnTo>
                  <a:lnTo>
                    <a:pt x="516" y="516"/>
                  </a:lnTo>
                  <a:lnTo>
                    <a:pt x="3628" y="516"/>
                  </a:lnTo>
                  <a:lnTo>
                    <a:pt x="3628" y="2065"/>
                  </a:lnTo>
                  <a:cubicBezTo>
                    <a:pt x="3628" y="2195"/>
                    <a:pt x="3724" y="2308"/>
                    <a:pt x="3856" y="2327"/>
                  </a:cubicBezTo>
                  <a:cubicBezTo>
                    <a:pt x="3866" y="2328"/>
                    <a:pt x="3876" y="2328"/>
                    <a:pt x="3885" y="2328"/>
                  </a:cubicBezTo>
                  <a:cubicBezTo>
                    <a:pt x="4029" y="2328"/>
                    <a:pt x="4144" y="2213"/>
                    <a:pt x="4144" y="2073"/>
                  </a:cubicBezTo>
                  <a:lnTo>
                    <a:pt x="4144" y="516"/>
                  </a:lnTo>
                  <a:lnTo>
                    <a:pt x="5692" y="516"/>
                  </a:lnTo>
                  <a:lnTo>
                    <a:pt x="5692" y="4660"/>
                  </a:lnTo>
                  <a:lnTo>
                    <a:pt x="4144" y="4660"/>
                  </a:lnTo>
                  <a:lnTo>
                    <a:pt x="4144" y="3114"/>
                  </a:lnTo>
                  <a:cubicBezTo>
                    <a:pt x="4144" y="2981"/>
                    <a:pt x="4047" y="2860"/>
                    <a:pt x="3925" y="2851"/>
                  </a:cubicBezTo>
                  <a:cubicBezTo>
                    <a:pt x="3911" y="2849"/>
                    <a:pt x="3896" y="2848"/>
                    <a:pt x="3882" y="2848"/>
                  </a:cubicBezTo>
                  <a:cubicBezTo>
                    <a:pt x="3743" y="2848"/>
                    <a:pt x="3628" y="2963"/>
                    <a:pt x="3628" y="3105"/>
                  </a:cubicBezTo>
                  <a:lnTo>
                    <a:pt x="3628" y="4922"/>
                  </a:lnTo>
                  <a:cubicBezTo>
                    <a:pt x="3628" y="5062"/>
                    <a:pt x="3751" y="5176"/>
                    <a:pt x="3890" y="5176"/>
                  </a:cubicBezTo>
                  <a:lnTo>
                    <a:pt x="5946" y="5176"/>
                  </a:lnTo>
                  <a:cubicBezTo>
                    <a:pt x="6084" y="5176"/>
                    <a:pt x="6208" y="5062"/>
                    <a:pt x="6208" y="4922"/>
                  </a:cubicBezTo>
                  <a:lnTo>
                    <a:pt x="6208" y="516"/>
                  </a:lnTo>
                  <a:close/>
                  <a:moveTo>
                    <a:pt x="254" y="0"/>
                  </a:moveTo>
                  <a:cubicBezTo>
                    <a:pt x="114" y="0"/>
                    <a:pt x="0" y="116"/>
                    <a:pt x="0" y="254"/>
                  </a:cubicBezTo>
                  <a:lnTo>
                    <a:pt x="0" y="9581"/>
                  </a:lnTo>
                  <a:cubicBezTo>
                    <a:pt x="0" y="9722"/>
                    <a:pt x="114" y="9835"/>
                    <a:pt x="254" y="9835"/>
                  </a:cubicBezTo>
                  <a:lnTo>
                    <a:pt x="9581" y="9835"/>
                  </a:lnTo>
                  <a:cubicBezTo>
                    <a:pt x="9722" y="9835"/>
                    <a:pt x="9835" y="9722"/>
                    <a:pt x="9835" y="9581"/>
                  </a:cubicBezTo>
                  <a:lnTo>
                    <a:pt x="9835" y="254"/>
                  </a:lnTo>
                  <a:cubicBezTo>
                    <a:pt x="9835" y="116"/>
                    <a:pt x="9722" y="0"/>
                    <a:pt x="95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76" name="Google Shape;17276;p72"/>
          <p:cNvGrpSpPr/>
          <p:nvPr/>
        </p:nvGrpSpPr>
        <p:grpSpPr>
          <a:xfrm>
            <a:off x="2603902" y="3309244"/>
            <a:ext cx="414575" cy="414551"/>
            <a:chOff x="1725425" y="3299225"/>
            <a:chExt cx="439075" cy="439050"/>
          </a:xfrm>
        </p:grpSpPr>
        <p:sp>
          <p:nvSpPr>
            <p:cNvPr id="17277" name="Google Shape;17277;p72"/>
            <p:cNvSpPr/>
            <p:nvPr/>
          </p:nvSpPr>
          <p:spPr>
            <a:xfrm>
              <a:off x="1725425" y="3468150"/>
              <a:ext cx="439075" cy="270125"/>
            </a:xfrm>
            <a:custGeom>
              <a:avLst/>
              <a:gdLst/>
              <a:ahLst/>
              <a:cxnLst/>
              <a:rect l="l" t="t" r="r" b="b"/>
              <a:pathLst>
                <a:path w="17563" h="10805" extrusionOk="0">
                  <a:moveTo>
                    <a:pt x="17046" y="516"/>
                  </a:moveTo>
                  <a:lnTo>
                    <a:pt x="17046" y="1030"/>
                  </a:lnTo>
                  <a:lnTo>
                    <a:pt x="517" y="1030"/>
                  </a:lnTo>
                  <a:lnTo>
                    <a:pt x="517" y="516"/>
                  </a:lnTo>
                  <a:close/>
                  <a:moveTo>
                    <a:pt x="1033" y="1547"/>
                  </a:moveTo>
                  <a:lnTo>
                    <a:pt x="1033" y="9256"/>
                  </a:lnTo>
                  <a:lnTo>
                    <a:pt x="517" y="9256"/>
                  </a:lnTo>
                  <a:lnTo>
                    <a:pt x="517" y="1547"/>
                  </a:lnTo>
                  <a:close/>
                  <a:moveTo>
                    <a:pt x="16016" y="1547"/>
                  </a:moveTo>
                  <a:lnTo>
                    <a:pt x="16016" y="9256"/>
                  </a:lnTo>
                  <a:lnTo>
                    <a:pt x="1549" y="9256"/>
                  </a:lnTo>
                  <a:lnTo>
                    <a:pt x="1549" y="1547"/>
                  </a:lnTo>
                  <a:close/>
                  <a:moveTo>
                    <a:pt x="17046" y="1547"/>
                  </a:moveTo>
                  <a:lnTo>
                    <a:pt x="17046" y="9256"/>
                  </a:lnTo>
                  <a:lnTo>
                    <a:pt x="16532" y="9256"/>
                  </a:lnTo>
                  <a:lnTo>
                    <a:pt x="16532" y="1547"/>
                  </a:lnTo>
                  <a:close/>
                  <a:moveTo>
                    <a:pt x="17046" y="9772"/>
                  </a:moveTo>
                  <a:lnTo>
                    <a:pt x="17046" y="10288"/>
                  </a:lnTo>
                  <a:lnTo>
                    <a:pt x="517" y="10288"/>
                  </a:lnTo>
                  <a:lnTo>
                    <a:pt x="517" y="9772"/>
                  </a:lnTo>
                  <a:close/>
                  <a:moveTo>
                    <a:pt x="263" y="0"/>
                  </a:moveTo>
                  <a:cubicBezTo>
                    <a:pt x="124" y="0"/>
                    <a:pt x="1" y="114"/>
                    <a:pt x="1" y="263"/>
                  </a:cubicBezTo>
                  <a:lnTo>
                    <a:pt x="1" y="10542"/>
                  </a:lnTo>
                  <a:cubicBezTo>
                    <a:pt x="1" y="10691"/>
                    <a:pt x="124" y="10805"/>
                    <a:pt x="263" y="10805"/>
                  </a:cubicBezTo>
                  <a:lnTo>
                    <a:pt x="17300" y="10805"/>
                  </a:lnTo>
                  <a:cubicBezTo>
                    <a:pt x="17449" y="10805"/>
                    <a:pt x="17562" y="10691"/>
                    <a:pt x="17562" y="10542"/>
                  </a:cubicBezTo>
                  <a:lnTo>
                    <a:pt x="17562" y="263"/>
                  </a:lnTo>
                  <a:cubicBezTo>
                    <a:pt x="17562" y="114"/>
                    <a:pt x="17449" y="0"/>
                    <a:pt x="17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8" name="Google Shape;17278;p72"/>
            <p:cNvSpPr/>
            <p:nvPr/>
          </p:nvSpPr>
          <p:spPr>
            <a:xfrm>
              <a:off x="1819000" y="3609200"/>
              <a:ext cx="12925" cy="77200"/>
            </a:xfrm>
            <a:custGeom>
              <a:avLst/>
              <a:gdLst/>
              <a:ahLst/>
              <a:cxnLst/>
              <a:rect l="l" t="t" r="r" b="b"/>
              <a:pathLst>
                <a:path w="517" h="3088" extrusionOk="0">
                  <a:moveTo>
                    <a:pt x="268" y="1"/>
                  </a:moveTo>
                  <a:cubicBezTo>
                    <a:pt x="254" y="1"/>
                    <a:pt x="241" y="2"/>
                    <a:pt x="227" y="4"/>
                  </a:cubicBezTo>
                  <a:cubicBezTo>
                    <a:pt x="97" y="14"/>
                    <a:pt x="0" y="136"/>
                    <a:pt x="0" y="266"/>
                  </a:cubicBezTo>
                  <a:lnTo>
                    <a:pt x="0" y="2819"/>
                  </a:lnTo>
                  <a:cubicBezTo>
                    <a:pt x="0" y="2941"/>
                    <a:pt x="78" y="3056"/>
                    <a:pt x="202" y="3081"/>
                  </a:cubicBezTo>
                  <a:cubicBezTo>
                    <a:pt x="220" y="3085"/>
                    <a:pt x="238" y="3087"/>
                    <a:pt x="256" y="3087"/>
                  </a:cubicBezTo>
                  <a:cubicBezTo>
                    <a:pt x="399" y="3087"/>
                    <a:pt x="516" y="2967"/>
                    <a:pt x="516" y="2828"/>
                  </a:cubicBezTo>
                  <a:lnTo>
                    <a:pt x="516" y="258"/>
                  </a:lnTo>
                  <a:cubicBezTo>
                    <a:pt x="516" y="114"/>
                    <a:pt x="407" y="1"/>
                    <a:pt x="2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79" name="Google Shape;17279;p72"/>
            <p:cNvSpPr/>
            <p:nvPr/>
          </p:nvSpPr>
          <p:spPr>
            <a:xfrm>
              <a:off x="1819000" y="3519225"/>
              <a:ext cx="12925" cy="77125"/>
            </a:xfrm>
            <a:custGeom>
              <a:avLst/>
              <a:gdLst/>
              <a:ahLst/>
              <a:cxnLst/>
              <a:rect l="l" t="t" r="r" b="b"/>
              <a:pathLst>
                <a:path w="517" h="3085" extrusionOk="0">
                  <a:moveTo>
                    <a:pt x="260" y="1"/>
                  </a:moveTo>
                  <a:cubicBezTo>
                    <a:pt x="249" y="1"/>
                    <a:pt x="238" y="1"/>
                    <a:pt x="227" y="3"/>
                  </a:cubicBezTo>
                  <a:cubicBezTo>
                    <a:pt x="97" y="20"/>
                    <a:pt x="0" y="133"/>
                    <a:pt x="0" y="265"/>
                  </a:cubicBezTo>
                  <a:lnTo>
                    <a:pt x="0" y="2816"/>
                  </a:lnTo>
                  <a:cubicBezTo>
                    <a:pt x="0" y="2940"/>
                    <a:pt x="78" y="3053"/>
                    <a:pt x="202" y="3078"/>
                  </a:cubicBezTo>
                  <a:cubicBezTo>
                    <a:pt x="221" y="3083"/>
                    <a:pt x="241" y="3085"/>
                    <a:pt x="260" y="3085"/>
                  </a:cubicBezTo>
                  <a:cubicBezTo>
                    <a:pt x="401" y="3085"/>
                    <a:pt x="516" y="2973"/>
                    <a:pt x="516" y="2827"/>
                  </a:cubicBezTo>
                  <a:lnTo>
                    <a:pt x="516" y="257"/>
                  </a:lnTo>
                  <a:cubicBezTo>
                    <a:pt x="516" y="111"/>
                    <a:pt x="402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0" name="Google Shape;17280;p72"/>
            <p:cNvSpPr/>
            <p:nvPr/>
          </p:nvSpPr>
          <p:spPr>
            <a:xfrm>
              <a:off x="1785525" y="3519225"/>
              <a:ext cx="12925" cy="167075"/>
            </a:xfrm>
            <a:custGeom>
              <a:avLst/>
              <a:gdLst/>
              <a:ahLst/>
              <a:cxnLst/>
              <a:rect l="l" t="t" r="r" b="b"/>
              <a:pathLst>
                <a:path w="517" h="6683" extrusionOk="0">
                  <a:moveTo>
                    <a:pt x="263" y="1"/>
                  </a:moveTo>
                  <a:cubicBezTo>
                    <a:pt x="252" y="1"/>
                    <a:pt x="241" y="1"/>
                    <a:pt x="229" y="3"/>
                  </a:cubicBezTo>
                  <a:cubicBezTo>
                    <a:pt x="97" y="20"/>
                    <a:pt x="1" y="133"/>
                    <a:pt x="1" y="265"/>
                  </a:cubicBezTo>
                  <a:lnTo>
                    <a:pt x="1" y="6418"/>
                  </a:lnTo>
                  <a:cubicBezTo>
                    <a:pt x="1" y="6550"/>
                    <a:pt x="97" y="6664"/>
                    <a:pt x="229" y="6680"/>
                  </a:cubicBezTo>
                  <a:cubicBezTo>
                    <a:pt x="239" y="6682"/>
                    <a:pt x="249" y="6682"/>
                    <a:pt x="258" y="6682"/>
                  </a:cubicBezTo>
                  <a:cubicBezTo>
                    <a:pt x="402" y="6682"/>
                    <a:pt x="517" y="6566"/>
                    <a:pt x="517" y="6427"/>
                  </a:cubicBezTo>
                  <a:lnTo>
                    <a:pt x="517" y="257"/>
                  </a:lnTo>
                  <a:cubicBezTo>
                    <a:pt x="517" y="111"/>
                    <a:pt x="405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1" name="Google Shape;17281;p72"/>
            <p:cNvSpPr/>
            <p:nvPr/>
          </p:nvSpPr>
          <p:spPr>
            <a:xfrm>
              <a:off x="1853300" y="3519225"/>
              <a:ext cx="12925" cy="167175"/>
            </a:xfrm>
            <a:custGeom>
              <a:avLst/>
              <a:gdLst/>
              <a:ahLst/>
              <a:cxnLst/>
              <a:rect l="l" t="t" r="r" b="b"/>
              <a:pathLst>
                <a:path w="517" h="6687" extrusionOk="0">
                  <a:moveTo>
                    <a:pt x="260" y="1"/>
                  </a:moveTo>
                  <a:cubicBezTo>
                    <a:pt x="249" y="1"/>
                    <a:pt x="238" y="1"/>
                    <a:pt x="227" y="3"/>
                  </a:cubicBezTo>
                  <a:cubicBezTo>
                    <a:pt x="97" y="20"/>
                    <a:pt x="0" y="133"/>
                    <a:pt x="0" y="265"/>
                  </a:cubicBezTo>
                  <a:lnTo>
                    <a:pt x="0" y="6418"/>
                  </a:lnTo>
                  <a:cubicBezTo>
                    <a:pt x="0" y="6540"/>
                    <a:pt x="78" y="6655"/>
                    <a:pt x="202" y="6680"/>
                  </a:cubicBezTo>
                  <a:cubicBezTo>
                    <a:pt x="220" y="6684"/>
                    <a:pt x="238" y="6686"/>
                    <a:pt x="256" y="6686"/>
                  </a:cubicBezTo>
                  <a:cubicBezTo>
                    <a:pt x="399" y="6686"/>
                    <a:pt x="516" y="6566"/>
                    <a:pt x="516" y="6427"/>
                  </a:cubicBezTo>
                  <a:lnTo>
                    <a:pt x="516" y="257"/>
                  </a:lnTo>
                  <a:cubicBezTo>
                    <a:pt x="516" y="111"/>
                    <a:pt x="403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2" name="Google Shape;17282;p72"/>
            <p:cNvSpPr/>
            <p:nvPr/>
          </p:nvSpPr>
          <p:spPr>
            <a:xfrm>
              <a:off x="1887600" y="3519225"/>
              <a:ext cx="12925" cy="167175"/>
            </a:xfrm>
            <a:custGeom>
              <a:avLst/>
              <a:gdLst/>
              <a:ahLst/>
              <a:cxnLst/>
              <a:rect l="l" t="t" r="r" b="b"/>
              <a:pathLst>
                <a:path w="517" h="6687" extrusionOk="0">
                  <a:moveTo>
                    <a:pt x="259" y="1"/>
                  </a:moveTo>
                  <a:cubicBezTo>
                    <a:pt x="248" y="1"/>
                    <a:pt x="238" y="1"/>
                    <a:pt x="227" y="3"/>
                  </a:cubicBezTo>
                  <a:cubicBezTo>
                    <a:pt x="97" y="20"/>
                    <a:pt x="0" y="133"/>
                    <a:pt x="0" y="265"/>
                  </a:cubicBezTo>
                  <a:lnTo>
                    <a:pt x="0" y="6418"/>
                  </a:lnTo>
                  <a:cubicBezTo>
                    <a:pt x="0" y="6540"/>
                    <a:pt x="80" y="6655"/>
                    <a:pt x="202" y="6680"/>
                  </a:cubicBezTo>
                  <a:cubicBezTo>
                    <a:pt x="220" y="6684"/>
                    <a:pt x="238" y="6686"/>
                    <a:pt x="256" y="6686"/>
                  </a:cubicBezTo>
                  <a:cubicBezTo>
                    <a:pt x="399" y="6686"/>
                    <a:pt x="516" y="6566"/>
                    <a:pt x="516" y="6427"/>
                  </a:cubicBezTo>
                  <a:lnTo>
                    <a:pt x="516" y="257"/>
                  </a:lnTo>
                  <a:cubicBezTo>
                    <a:pt x="516" y="111"/>
                    <a:pt x="395" y="1"/>
                    <a:pt x="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3" name="Google Shape;17283;p72"/>
            <p:cNvSpPr/>
            <p:nvPr/>
          </p:nvSpPr>
          <p:spPr>
            <a:xfrm>
              <a:off x="1921900" y="3519225"/>
              <a:ext cx="12925" cy="167175"/>
            </a:xfrm>
            <a:custGeom>
              <a:avLst/>
              <a:gdLst/>
              <a:ahLst/>
              <a:cxnLst/>
              <a:rect l="l" t="t" r="r" b="b"/>
              <a:pathLst>
                <a:path w="517" h="6687" extrusionOk="0">
                  <a:moveTo>
                    <a:pt x="252" y="1"/>
                  </a:moveTo>
                  <a:cubicBezTo>
                    <a:pt x="241" y="1"/>
                    <a:pt x="230" y="1"/>
                    <a:pt x="218" y="3"/>
                  </a:cubicBezTo>
                  <a:cubicBezTo>
                    <a:pt x="97" y="20"/>
                    <a:pt x="0" y="133"/>
                    <a:pt x="0" y="265"/>
                  </a:cubicBezTo>
                  <a:lnTo>
                    <a:pt x="0" y="6418"/>
                  </a:lnTo>
                  <a:cubicBezTo>
                    <a:pt x="0" y="6540"/>
                    <a:pt x="80" y="6655"/>
                    <a:pt x="202" y="6680"/>
                  </a:cubicBezTo>
                  <a:cubicBezTo>
                    <a:pt x="220" y="6684"/>
                    <a:pt x="238" y="6686"/>
                    <a:pt x="256" y="6686"/>
                  </a:cubicBezTo>
                  <a:cubicBezTo>
                    <a:pt x="399" y="6686"/>
                    <a:pt x="516" y="6566"/>
                    <a:pt x="516" y="6427"/>
                  </a:cubicBezTo>
                  <a:lnTo>
                    <a:pt x="516" y="257"/>
                  </a:lnTo>
                  <a:cubicBezTo>
                    <a:pt x="516" y="111"/>
                    <a:pt x="395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4" name="Google Shape;17284;p72"/>
            <p:cNvSpPr/>
            <p:nvPr/>
          </p:nvSpPr>
          <p:spPr>
            <a:xfrm>
              <a:off x="1955350" y="3519225"/>
              <a:ext cx="12925" cy="167075"/>
            </a:xfrm>
            <a:custGeom>
              <a:avLst/>
              <a:gdLst/>
              <a:ahLst/>
              <a:cxnLst/>
              <a:rect l="l" t="t" r="r" b="b"/>
              <a:pathLst>
                <a:path w="517" h="6683" extrusionOk="0">
                  <a:moveTo>
                    <a:pt x="253" y="1"/>
                  </a:moveTo>
                  <a:cubicBezTo>
                    <a:pt x="242" y="1"/>
                    <a:pt x="230" y="1"/>
                    <a:pt x="219" y="3"/>
                  </a:cubicBezTo>
                  <a:cubicBezTo>
                    <a:pt x="97" y="20"/>
                    <a:pt x="1" y="133"/>
                    <a:pt x="1" y="265"/>
                  </a:cubicBezTo>
                  <a:lnTo>
                    <a:pt x="1" y="6418"/>
                  </a:lnTo>
                  <a:cubicBezTo>
                    <a:pt x="1" y="6550"/>
                    <a:pt x="97" y="6664"/>
                    <a:pt x="219" y="6680"/>
                  </a:cubicBezTo>
                  <a:cubicBezTo>
                    <a:pt x="229" y="6682"/>
                    <a:pt x="238" y="6682"/>
                    <a:pt x="248" y="6682"/>
                  </a:cubicBezTo>
                  <a:cubicBezTo>
                    <a:pt x="393" y="6682"/>
                    <a:pt x="517" y="6566"/>
                    <a:pt x="517" y="6427"/>
                  </a:cubicBezTo>
                  <a:lnTo>
                    <a:pt x="517" y="257"/>
                  </a:lnTo>
                  <a:cubicBezTo>
                    <a:pt x="517" y="111"/>
                    <a:pt x="396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5" name="Google Shape;17285;p72"/>
            <p:cNvSpPr/>
            <p:nvPr/>
          </p:nvSpPr>
          <p:spPr>
            <a:xfrm>
              <a:off x="1989650" y="3519225"/>
              <a:ext cx="12725" cy="167175"/>
            </a:xfrm>
            <a:custGeom>
              <a:avLst/>
              <a:gdLst/>
              <a:ahLst/>
              <a:cxnLst/>
              <a:rect l="l" t="t" r="r" b="b"/>
              <a:pathLst>
                <a:path w="509" h="6687" extrusionOk="0">
                  <a:moveTo>
                    <a:pt x="253" y="1"/>
                  </a:moveTo>
                  <a:cubicBezTo>
                    <a:pt x="242" y="1"/>
                    <a:pt x="230" y="1"/>
                    <a:pt x="219" y="3"/>
                  </a:cubicBezTo>
                  <a:cubicBezTo>
                    <a:pt x="89" y="20"/>
                    <a:pt x="1" y="133"/>
                    <a:pt x="1" y="265"/>
                  </a:cubicBezTo>
                  <a:lnTo>
                    <a:pt x="1" y="6418"/>
                  </a:lnTo>
                  <a:cubicBezTo>
                    <a:pt x="1" y="6540"/>
                    <a:pt x="78" y="6655"/>
                    <a:pt x="194" y="6680"/>
                  </a:cubicBezTo>
                  <a:cubicBezTo>
                    <a:pt x="213" y="6684"/>
                    <a:pt x="232" y="6686"/>
                    <a:pt x="251" y="6686"/>
                  </a:cubicBezTo>
                  <a:cubicBezTo>
                    <a:pt x="398" y="6686"/>
                    <a:pt x="508" y="6566"/>
                    <a:pt x="508" y="6427"/>
                  </a:cubicBezTo>
                  <a:lnTo>
                    <a:pt x="508" y="257"/>
                  </a:lnTo>
                  <a:cubicBezTo>
                    <a:pt x="508" y="111"/>
                    <a:pt x="395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6" name="Google Shape;17286;p72"/>
            <p:cNvSpPr/>
            <p:nvPr/>
          </p:nvSpPr>
          <p:spPr>
            <a:xfrm>
              <a:off x="2023750" y="3519225"/>
              <a:ext cx="12925" cy="167175"/>
            </a:xfrm>
            <a:custGeom>
              <a:avLst/>
              <a:gdLst/>
              <a:ahLst/>
              <a:cxnLst/>
              <a:rect l="l" t="t" r="r" b="b"/>
              <a:pathLst>
                <a:path w="517" h="6687" extrusionOk="0">
                  <a:moveTo>
                    <a:pt x="261" y="1"/>
                  </a:moveTo>
                  <a:cubicBezTo>
                    <a:pt x="250" y="1"/>
                    <a:pt x="238" y="1"/>
                    <a:pt x="227" y="3"/>
                  </a:cubicBezTo>
                  <a:cubicBezTo>
                    <a:pt x="97" y="20"/>
                    <a:pt x="0" y="133"/>
                    <a:pt x="0" y="265"/>
                  </a:cubicBezTo>
                  <a:lnTo>
                    <a:pt x="0" y="6418"/>
                  </a:lnTo>
                  <a:cubicBezTo>
                    <a:pt x="0" y="6540"/>
                    <a:pt x="89" y="6655"/>
                    <a:pt x="202" y="6680"/>
                  </a:cubicBezTo>
                  <a:cubicBezTo>
                    <a:pt x="220" y="6684"/>
                    <a:pt x="239" y="6686"/>
                    <a:pt x="256" y="6686"/>
                  </a:cubicBezTo>
                  <a:cubicBezTo>
                    <a:pt x="399" y="6686"/>
                    <a:pt x="517" y="6566"/>
                    <a:pt x="517" y="6427"/>
                  </a:cubicBezTo>
                  <a:lnTo>
                    <a:pt x="517" y="257"/>
                  </a:lnTo>
                  <a:cubicBezTo>
                    <a:pt x="517" y="111"/>
                    <a:pt x="403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7" name="Google Shape;17287;p72"/>
            <p:cNvSpPr/>
            <p:nvPr/>
          </p:nvSpPr>
          <p:spPr>
            <a:xfrm>
              <a:off x="2058050" y="3519225"/>
              <a:ext cx="12925" cy="167175"/>
            </a:xfrm>
            <a:custGeom>
              <a:avLst/>
              <a:gdLst/>
              <a:ahLst/>
              <a:cxnLst/>
              <a:rect l="l" t="t" r="r" b="b"/>
              <a:pathLst>
                <a:path w="517" h="6687" extrusionOk="0">
                  <a:moveTo>
                    <a:pt x="261" y="1"/>
                  </a:moveTo>
                  <a:cubicBezTo>
                    <a:pt x="250" y="1"/>
                    <a:pt x="238" y="1"/>
                    <a:pt x="227" y="3"/>
                  </a:cubicBezTo>
                  <a:cubicBezTo>
                    <a:pt x="97" y="20"/>
                    <a:pt x="0" y="133"/>
                    <a:pt x="0" y="265"/>
                  </a:cubicBezTo>
                  <a:lnTo>
                    <a:pt x="0" y="6418"/>
                  </a:lnTo>
                  <a:cubicBezTo>
                    <a:pt x="0" y="6540"/>
                    <a:pt x="89" y="6655"/>
                    <a:pt x="202" y="6680"/>
                  </a:cubicBezTo>
                  <a:cubicBezTo>
                    <a:pt x="220" y="6684"/>
                    <a:pt x="239" y="6686"/>
                    <a:pt x="257" y="6686"/>
                  </a:cubicBezTo>
                  <a:cubicBezTo>
                    <a:pt x="399" y="6686"/>
                    <a:pt x="517" y="6566"/>
                    <a:pt x="517" y="6427"/>
                  </a:cubicBezTo>
                  <a:lnTo>
                    <a:pt x="517" y="257"/>
                  </a:lnTo>
                  <a:cubicBezTo>
                    <a:pt x="517" y="111"/>
                    <a:pt x="403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8" name="Google Shape;17288;p72"/>
            <p:cNvSpPr/>
            <p:nvPr/>
          </p:nvSpPr>
          <p:spPr>
            <a:xfrm>
              <a:off x="2091500" y="3519225"/>
              <a:ext cx="12875" cy="167175"/>
            </a:xfrm>
            <a:custGeom>
              <a:avLst/>
              <a:gdLst/>
              <a:ahLst/>
              <a:cxnLst/>
              <a:rect l="l" t="t" r="r" b="b"/>
              <a:pathLst>
                <a:path w="515" h="6687" extrusionOk="0">
                  <a:moveTo>
                    <a:pt x="261" y="1"/>
                  </a:moveTo>
                  <a:cubicBezTo>
                    <a:pt x="250" y="1"/>
                    <a:pt x="239" y="1"/>
                    <a:pt x="228" y="3"/>
                  </a:cubicBezTo>
                  <a:cubicBezTo>
                    <a:pt x="95" y="20"/>
                    <a:pt x="1" y="133"/>
                    <a:pt x="1" y="265"/>
                  </a:cubicBezTo>
                  <a:lnTo>
                    <a:pt x="1" y="6418"/>
                  </a:lnTo>
                  <a:cubicBezTo>
                    <a:pt x="1" y="6540"/>
                    <a:pt x="87" y="6655"/>
                    <a:pt x="200" y="6680"/>
                  </a:cubicBezTo>
                  <a:cubicBezTo>
                    <a:pt x="219" y="6684"/>
                    <a:pt x="237" y="6686"/>
                    <a:pt x="255" y="6686"/>
                  </a:cubicBezTo>
                  <a:cubicBezTo>
                    <a:pt x="399" y="6686"/>
                    <a:pt x="515" y="6566"/>
                    <a:pt x="515" y="6427"/>
                  </a:cubicBezTo>
                  <a:lnTo>
                    <a:pt x="515" y="257"/>
                  </a:lnTo>
                  <a:cubicBezTo>
                    <a:pt x="515" y="111"/>
                    <a:pt x="403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89" name="Google Shape;17289;p72"/>
            <p:cNvSpPr/>
            <p:nvPr/>
          </p:nvSpPr>
          <p:spPr>
            <a:xfrm>
              <a:off x="1900500" y="3299225"/>
              <a:ext cx="90075" cy="156050"/>
            </a:xfrm>
            <a:custGeom>
              <a:avLst/>
              <a:gdLst/>
              <a:ahLst/>
              <a:cxnLst/>
              <a:rect l="l" t="t" r="r" b="b"/>
              <a:pathLst>
                <a:path w="3603" h="6242" extrusionOk="0">
                  <a:moveTo>
                    <a:pt x="3086" y="516"/>
                  </a:moveTo>
                  <a:lnTo>
                    <a:pt x="3086" y="1819"/>
                  </a:lnTo>
                  <a:lnTo>
                    <a:pt x="516" y="1819"/>
                  </a:lnTo>
                  <a:lnTo>
                    <a:pt x="516" y="516"/>
                  </a:lnTo>
                  <a:close/>
                  <a:moveTo>
                    <a:pt x="2910" y="2333"/>
                  </a:moveTo>
                  <a:lnTo>
                    <a:pt x="2648" y="2849"/>
                  </a:lnTo>
                  <a:lnTo>
                    <a:pt x="909" y="2849"/>
                  </a:lnTo>
                  <a:lnTo>
                    <a:pt x="655" y="2333"/>
                  </a:lnTo>
                  <a:close/>
                  <a:moveTo>
                    <a:pt x="254" y="0"/>
                  </a:moveTo>
                  <a:cubicBezTo>
                    <a:pt x="114" y="0"/>
                    <a:pt x="0" y="122"/>
                    <a:pt x="0" y="262"/>
                  </a:cubicBezTo>
                  <a:lnTo>
                    <a:pt x="0" y="2081"/>
                  </a:lnTo>
                  <a:lnTo>
                    <a:pt x="0" y="2106"/>
                  </a:lnTo>
                  <a:lnTo>
                    <a:pt x="0" y="2115"/>
                  </a:lnTo>
                  <a:lnTo>
                    <a:pt x="0" y="2134"/>
                  </a:lnTo>
                  <a:lnTo>
                    <a:pt x="9" y="2142"/>
                  </a:lnTo>
                  <a:lnTo>
                    <a:pt x="9" y="2159"/>
                  </a:lnTo>
                  <a:cubicBezTo>
                    <a:pt x="9" y="2167"/>
                    <a:pt x="17" y="2167"/>
                    <a:pt x="17" y="2167"/>
                  </a:cubicBezTo>
                  <a:cubicBezTo>
                    <a:pt x="17" y="2176"/>
                    <a:pt x="17" y="2186"/>
                    <a:pt x="26" y="2186"/>
                  </a:cubicBezTo>
                  <a:lnTo>
                    <a:pt x="26" y="2194"/>
                  </a:lnTo>
                  <a:lnTo>
                    <a:pt x="542" y="3225"/>
                  </a:lnTo>
                  <a:cubicBezTo>
                    <a:pt x="586" y="3313"/>
                    <a:pt x="674" y="3365"/>
                    <a:pt x="770" y="3365"/>
                  </a:cubicBezTo>
                  <a:lnTo>
                    <a:pt x="1538" y="3365"/>
                  </a:lnTo>
                  <a:lnTo>
                    <a:pt x="1538" y="4127"/>
                  </a:lnTo>
                  <a:cubicBezTo>
                    <a:pt x="1538" y="4196"/>
                    <a:pt x="1565" y="4257"/>
                    <a:pt x="1618" y="4309"/>
                  </a:cubicBezTo>
                  <a:lnTo>
                    <a:pt x="2195" y="4886"/>
                  </a:lnTo>
                  <a:cubicBezTo>
                    <a:pt x="2220" y="4913"/>
                    <a:pt x="2239" y="4939"/>
                    <a:pt x="2256" y="4966"/>
                  </a:cubicBezTo>
                  <a:cubicBezTo>
                    <a:pt x="2386" y="5245"/>
                    <a:pt x="2281" y="5551"/>
                    <a:pt x="2010" y="5681"/>
                  </a:cubicBezTo>
                  <a:cubicBezTo>
                    <a:pt x="2002" y="5690"/>
                    <a:pt x="1985" y="5700"/>
                    <a:pt x="1977" y="5700"/>
                  </a:cubicBezTo>
                  <a:cubicBezTo>
                    <a:pt x="1918" y="5719"/>
                    <a:pt x="1859" y="5728"/>
                    <a:pt x="1801" y="5728"/>
                  </a:cubicBezTo>
                  <a:cubicBezTo>
                    <a:pt x="1575" y="5728"/>
                    <a:pt x="1370" y="5586"/>
                    <a:pt x="1295" y="5341"/>
                  </a:cubicBezTo>
                  <a:cubicBezTo>
                    <a:pt x="1284" y="5306"/>
                    <a:pt x="1276" y="5270"/>
                    <a:pt x="1284" y="5236"/>
                  </a:cubicBezTo>
                  <a:cubicBezTo>
                    <a:pt x="1297" y="5084"/>
                    <a:pt x="1177" y="4956"/>
                    <a:pt x="1026" y="4956"/>
                  </a:cubicBezTo>
                  <a:cubicBezTo>
                    <a:pt x="961" y="4956"/>
                    <a:pt x="891" y="4980"/>
                    <a:pt x="823" y="5035"/>
                  </a:cubicBezTo>
                  <a:cubicBezTo>
                    <a:pt x="795" y="5060"/>
                    <a:pt x="779" y="5096"/>
                    <a:pt x="770" y="5140"/>
                  </a:cubicBezTo>
                  <a:cubicBezTo>
                    <a:pt x="751" y="5446"/>
                    <a:pt x="856" y="5734"/>
                    <a:pt x="1066" y="5943"/>
                  </a:cubicBezTo>
                  <a:cubicBezTo>
                    <a:pt x="1267" y="6136"/>
                    <a:pt x="1521" y="6241"/>
                    <a:pt x="1800" y="6241"/>
                  </a:cubicBezTo>
                  <a:cubicBezTo>
                    <a:pt x="2071" y="6241"/>
                    <a:pt x="2333" y="6136"/>
                    <a:pt x="2526" y="5943"/>
                  </a:cubicBezTo>
                  <a:cubicBezTo>
                    <a:pt x="2719" y="5753"/>
                    <a:pt x="2824" y="5490"/>
                    <a:pt x="2824" y="5218"/>
                  </a:cubicBezTo>
                  <a:cubicBezTo>
                    <a:pt x="2824" y="4939"/>
                    <a:pt x="2719" y="4685"/>
                    <a:pt x="2526" y="4483"/>
                  </a:cubicBezTo>
                  <a:lnTo>
                    <a:pt x="2054" y="4022"/>
                  </a:lnTo>
                  <a:lnTo>
                    <a:pt x="2054" y="3365"/>
                  </a:lnTo>
                  <a:lnTo>
                    <a:pt x="2824" y="3365"/>
                  </a:lnTo>
                  <a:cubicBezTo>
                    <a:pt x="2921" y="3365"/>
                    <a:pt x="3015" y="3313"/>
                    <a:pt x="3059" y="3225"/>
                  </a:cubicBezTo>
                  <a:lnTo>
                    <a:pt x="3567" y="2194"/>
                  </a:lnTo>
                  <a:cubicBezTo>
                    <a:pt x="3575" y="2194"/>
                    <a:pt x="3575" y="2194"/>
                    <a:pt x="3575" y="2186"/>
                  </a:cubicBezTo>
                  <a:cubicBezTo>
                    <a:pt x="3575" y="2186"/>
                    <a:pt x="3575" y="2176"/>
                    <a:pt x="3584" y="2167"/>
                  </a:cubicBezTo>
                  <a:lnTo>
                    <a:pt x="3584" y="2159"/>
                  </a:lnTo>
                  <a:cubicBezTo>
                    <a:pt x="3584" y="2159"/>
                    <a:pt x="3584" y="2150"/>
                    <a:pt x="3592" y="2142"/>
                  </a:cubicBezTo>
                  <a:lnTo>
                    <a:pt x="3592" y="2134"/>
                  </a:lnTo>
                  <a:lnTo>
                    <a:pt x="3592" y="2115"/>
                  </a:lnTo>
                  <a:lnTo>
                    <a:pt x="3592" y="2106"/>
                  </a:lnTo>
                  <a:cubicBezTo>
                    <a:pt x="3592" y="2098"/>
                    <a:pt x="3602" y="2090"/>
                    <a:pt x="3602" y="2081"/>
                  </a:cubicBezTo>
                  <a:lnTo>
                    <a:pt x="3602" y="262"/>
                  </a:lnTo>
                  <a:cubicBezTo>
                    <a:pt x="3602" y="122"/>
                    <a:pt x="3479" y="0"/>
                    <a:pt x="33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90" name="Google Shape;17290;p72"/>
          <p:cNvGrpSpPr/>
          <p:nvPr/>
        </p:nvGrpSpPr>
        <p:grpSpPr>
          <a:xfrm>
            <a:off x="1922780" y="3318733"/>
            <a:ext cx="414575" cy="395761"/>
            <a:chOff x="1004050" y="3309275"/>
            <a:chExt cx="439075" cy="419150"/>
          </a:xfrm>
        </p:grpSpPr>
        <p:sp>
          <p:nvSpPr>
            <p:cNvPr id="17291" name="Google Shape;17291;p72"/>
            <p:cNvSpPr/>
            <p:nvPr/>
          </p:nvSpPr>
          <p:spPr>
            <a:xfrm>
              <a:off x="1116400" y="3309275"/>
              <a:ext cx="213550" cy="213275"/>
            </a:xfrm>
            <a:custGeom>
              <a:avLst/>
              <a:gdLst/>
              <a:ahLst/>
              <a:cxnLst/>
              <a:rect l="l" t="t" r="r" b="b"/>
              <a:pathLst>
                <a:path w="8542" h="8531" extrusionOk="0">
                  <a:moveTo>
                    <a:pt x="8025" y="506"/>
                  </a:moveTo>
                  <a:lnTo>
                    <a:pt x="8025" y="8015"/>
                  </a:lnTo>
                  <a:lnTo>
                    <a:pt x="517" y="8015"/>
                  </a:lnTo>
                  <a:lnTo>
                    <a:pt x="517" y="506"/>
                  </a:lnTo>
                  <a:lnTo>
                    <a:pt x="3015" y="506"/>
                  </a:lnTo>
                  <a:lnTo>
                    <a:pt x="3015" y="1732"/>
                  </a:lnTo>
                  <a:cubicBezTo>
                    <a:pt x="3015" y="1853"/>
                    <a:pt x="3103" y="1967"/>
                    <a:pt x="3217" y="1994"/>
                  </a:cubicBezTo>
                  <a:cubicBezTo>
                    <a:pt x="3234" y="1997"/>
                    <a:pt x="3252" y="1999"/>
                    <a:pt x="3269" y="1999"/>
                  </a:cubicBezTo>
                  <a:cubicBezTo>
                    <a:pt x="3413" y="1999"/>
                    <a:pt x="3531" y="1880"/>
                    <a:pt x="3531" y="1740"/>
                  </a:cubicBezTo>
                  <a:lnTo>
                    <a:pt x="3531" y="506"/>
                  </a:lnTo>
                  <a:lnTo>
                    <a:pt x="5080" y="506"/>
                  </a:lnTo>
                  <a:lnTo>
                    <a:pt x="5080" y="4004"/>
                  </a:lnTo>
                  <a:lnTo>
                    <a:pt x="3531" y="4004"/>
                  </a:lnTo>
                  <a:lnTo>
                    <a:pt x="3531" y="2789"/>
                  </a:lnTo>
                  <a:cubicBezTo>
                    <a:pt x="3531" y="2665"/>
                    <a:pt x="3454" y="2552"/>
                    <a:pt x="3330" y="2527"/>
                  </a:cubicBezTo>
                  <a:cubicBezTo>
                    <a:pt x="3310" y="2523"/>
                    <a:pt x="3291" y="2520"/>
                    <a:pt x="3272" y="2520"/>
                  </a:cubicBezTo>
                  <a:cubicBezTo>
                    <a:pt x="3131" y="2520"/>
                    <a:pt x="3015" y="2633"/>
                    <a:pt x="3015" y="2781"/>
                  </a:cubicBezTo>
                  <a:lnTo>
                    <a:pt x="3015" y="4266"/>
                  </a:lnTo>
                  <a:cubicBezTo>
                    <a:pt x="3015" y="4406"/>
                    <a:pt x="3131" y="4520"/>
                    <a:pt x="3278" y="4520"/>
                  </a:cubicBezTo>
                  <a:lnTo>
                    <a:pt x="5333" y="4520"/>
                  </a:lnTo>
                  <a:cubicBezTo>
                    <a:pt x="5472" y="4520"/>
                    <a:pt x="5585" y="4406"/>
                    <a:pt x="5585" y="4266"/>
                  </a:cubicBezTo>
                  <a:lnTo>
                    <a:pt x="5585" y="506"/>
                  </a:lnTo>
                  <a:close/>
                  <a:moveTo>
                    <a:pt x="254" y="1"/>
                  </a:moveTo>
                  <a:cubicBezTo>
                    <a:pt x="114" y="1"/>
                    <a:pt x="1" y="114"/>
                    <a:pt x="1" y="253"/>
                  </a:cubicBezTo>
                  <a:lnTo>
                    <a:pt x="1" y="8277"/>
                  </a:lnTo>
                  <a:cubicBezTo>
                    <a:pt x="1" y="8418"/>
                    <a:pt x="114" y="8531"/>
                    <a:pt x="254" y="8531"/>
                  </a:cubicBezTo>
                  <a:lnTo>
                    <a:pt x="8279" y="8531"/>
                  </a:lnTo>
                  <a:cubicBezTo>
                    <a:pt x="8428" y="8531"/>
                    <a:pt x="8541" y="8418"/>
                    <a:pt x="8541" y="8277"/>
                  </a:cubicBezTo>
                  <a:lnTo>
                    <a:pt x="8541" y="253"/>
                  </a:lnTo>
                  <a:cubicBezTo>
                    <a:pt x="8541" y="114"/>
                    <a:pt x="8428" y="1"/>
                    <a:pt x="8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2" name="Google Shape;17292;p72"/>
            <p:cNvSpPr/>
            <p:nvPr/>
          </p:nvSpPr>
          <p:spPr>
            <a:xfrm>
              <a:off x="1314400" y="358677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2" y="1"/>
                  </a:moveTo>
                  <a:cubicBezTo>
                    <a:pt x="113" y="1"/>
                    <a:pt x="0" y="125"/>
                    <a:pt x="0" y="263"/>
                  </a:cubicBezTo>
                  <a:cubicBezTo>
                    <a:pt x="0" y="404"/>
                    <a:pt x="113" y="517"/>
                    <a:pt x="262" y="517"/>
                  </a:cubicBezTo>
                  <a:cubicBezTo>
                    <a:pt x="403" y="517"/>
                    <a:pt x="516" y="404"/>
                    <a:pt x="516" y="263"/>
                  </a:cubicBezTo>
                  <a:cubicBezTo>
                    <a:pt x="516" y="125"/>
                    <a:pt x="403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3" name="Google Shape;17293;p72"/>
            <p:cNvSpPr/>
            <p:nvPr/>
          </p:nvSpPr>
          <p:spPr>
            <a:xfrm>
              <a:off x="1119925" y="3586775"/>
              <a:ext cx="12875" cy="12925"/>
            </a:xfrm>
            <a:custGeom>
              <a:avLst/>
              <a:gdLst/>
              <a:ahLst/>
              <a:cxnLst/>
              <a:rect l="l" t="t" r="r" b="b"/>
              <a:pathLst>
                <a:path w="515" h="517" extrusionOk="0">
                  <a:moveTo>
                    <a:pt x="252" y="1"/>
                  </a:moveTo>
                  <a:cubicBezTo>
                    <a:pt x="113" y="1"/>
                    <a:pt x="0" y="125"/>
                    <a:pt x="0" y="263"/>
                  </a:cubicBezTo>
                  <a:cubicBezTo>
                    <a:pt x="0" y="404"/>
                    <a:pt x="113" y="517"/>
                    <a:pt x="252" y="517"/>
                  </a:cubicBezTo>
                  <a:cubicBezTo>
                    <a:pt x="392" y="517"/>
                    <a:pt x="514" y="404"/>
                    <a:pt x="514" y="263"/>
                  </a:cubicBezTo>
                  <a:cubicBezTo>
                    <a:pt x="514" y="125"/>
                    <a:pt x="392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4" name="Google Shape;17294;p72"/>
            <p:cNvSpPr/>
            <p:nvPr/>
          </p:nvSpPr>
          <p:spPr>
            <a:xfrm>
              <a:off x="1217150" y="358677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5" y="1"/>
                  </a:moveTo>
                  <a:cubicBezTo>
                    <a:pt x="114" y="1"/>
                    <a:pt x="1" y="125"/>
                    <a:pt x="1" y="263"/>
                  </a:cubicBezTo>
                  <a:cubicBezTo>
                    <a:pt x="1" y="404"/>
                    <a:pt x="114" y="517"/>
                    <a:pt x="255" y="517"/>
                  </a:cubicBezTo>
                  <a:cubicBezTo>
                    <a:pt x="401" y="517"/>
                    <a:pt x="517" y="404"/>
                    <a:pt x="517" y="263"/>
                  </a:cubicBezTo>
                  <a:cubicBezTo>
                    <a:pt x="517" y="125"/>
                    <a:pt x="401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5" name="Google Shape;17295;p72"/>
            <p:cNvSpPr/>
            <p:nvPr/>
          </p:nvSpPr>
          <p:spPr>
            <a:xfrm>
              <a:off x="1068300" y="3535450"/>
              <a:ext cx="310375" cy="115825"/>
            </a:xfrm>
            <a:custGeom>
              <a:avLst/>
              <a:gdLst/>
              <a:ahLst/>
              <a:cxnLst/>
              <a:rect l="l" t="t" r="r" b="b"/>
              <a:pathLst>
                <a:path w="12415" h="4633" extrusionOk="0">
                  <a:moveTo>
                    <a:pt x="10106" y="516"/>
                  </a:moveTo>
                  <a:cubicBezTo>
                    <a:pt x="11095" y="516"/>
                    <a:pt x="11898" y="1320"/>
                    <a:pt x="11898" y="2316"/>
                  </a:cubicBezTo>
                  <a:cubicBezTo>
                    <a:pt x="11898" y="3304"/>
                    <a:pt x="11095" y="4118"/>
                    <a:pt x="10106" y="4118"/>
                  </a:cubicBezTo>
                  <a:lnTo>
                    <a:pt x="2317" y="4118"/>
                  </a:lnTo>
                  <a:cubicBezTo>
                    <a:pt x="1331" y="4118"/>
                    <a:pt x="517" y="3304"/>
                    <a:pt x="517" y="2316"/>
                  </a:cubicBezTo>
                  <a:cubicBezTo>
                    <a:pt x="517" y="1320"/>
                    <a:pt x="1331" y="516"/>
                    <a:pt x="2317" y="516"/>
                  </a:cubicBezTo>
                  <a:close/>
                  <a:moveTo>
                    <a:pt x="2317" y="0"/>
                  </a:moveTo>
                  <a:cubicBezTo>
                    <a:pt x="1041" y="0"/>
                    <a:pt x="1" y="1041"/>
                    <a:pt x="1" y="2316"/>
                  </a:cubicBezTo>
                  <a:cubicBezTo>
                    <a:pt x="1" y="3594"/>
                    <a:pt x="1041" y="4632"/>
                    <a:pt x="2317" y="4632"/>
                  </a:cubicBezTo>
                  <a:lnTo>
                    <a:pt x="10106" y="4632"/>
                  </a:lnTo>
                  <a:cubicBezTo>
                    <a:pt x="11382" y="4632"/>
                    <a:pt x="12414" y="3594"/>
                    <a:pt x="12414" y="2316"/>
                  </a:cubicBezTo>
                  <a:cubicBezTo>
                    <a:pt x="12414" y="1041"/>
                    <a:pt x="11382" y="0"/>
                    <a:pt x="10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6" name="Google Shape;17296;p72"/>
            <p:cNvSpPr/>
            <p:nvPr/>
          </p:nvSpPr>
          <p:spPr>
            <a:xfrm>
              <a:off x="1094100" y="3561250"/>
              <a:ext cx="258975" cy="64275"/>
            </a:xfrm>
            <a:custGeom>
              <a:avLst/>
              <a:gdLst/>
              <a:ahLst/>
              <a:cxnLst/>
              <a:rect l="l" t="t" r="r" b="b"/>
              <a:pathLst>
                <a:path w="10359" h="2571" extrusionOk="0">
                  <a:moveTo>
                    <a:pt x="1285" y="516"/>
                  </a:moveTo>
                  <a:cubicBezTo>
                    <a:pt x="1715" y="516"/>
                    <a:pt x="2055" y="856"/>
                    <a:pt x="2055" y="1284"/>
                  </a:cubicBezTo>
                  <a:cubicBezTo>
                    <a:pt x="2055" y="1704"/>
                    <a:pt x="1715" y="2054"/>
                    <a:pt x="1285" y="2054"/>
                  </a:cubicBezTo>
                  <a:cubicBezTo>
                    <a:pt x="865" y="2054"/>
                    <a:pt x="517" y="1704"/>
                    <a:pt x="517" y="1284"/>
                  </a:cubicBezTo>
                  <a:cubicBezTo>
                    <a:pt x="517" y="856"/>
                    <a:pt x="865" y="516"/>
                    <a:pt x="1285" y="516"/>
                  </a:cubicBezTo>
                  <a:close/>
                  <a:moveTo>
                    <a:pt x="4153" y="516"/>
                  </a:moveTo>
                  <a:cubicBezTo>
                    <a:pt x="3987" y="726"/>
                    <a:pt x="3891" y="997"/>
                    <a:pt x="3891" y="1284"/>
                  </a:cubicBezTo>
                  <a:cubicBezTo>
                    <a:pt x="3891" y="1574"/>
                    <a:pt x="3987" y="1836"/>
                    <a:pt x="4153" y="2054"/>
                  </a:cubicBezTo>
                  <a:lnTo>
                    <a:pt x="2317" y="2054"/>
                  </a:lnTo>
                  <a:cubicBezTo>
                    <a:pt x="2474" y="1836"/>
                    <a:pt x="2571" y="1574"/>
                    <a:pt x="2571" y="1284"/>
                  </a:cubicBezTo>
                  <a:cubicBezTo>
                    <a:pt x="2571" y="997"/>
                    <a:pt x="2474" y="726"/>
                    <a:pt x="2317" y="516"/>
                  </a:cubicBezTo>
                  <a:close/>
                  <a:moveTo>
                    <a:pt x="5177" y="516"/>
                  </a:moveTo>
                  <a:cubicBezTo>
                    <a:pt x="5605" y="516"/>
                    <a:pt x="5953" y="856"/>
                    <a:pt x="5953" y="1284"/>
                  </a:cubicBezTo>
                  <a:cubicBezTo>
                    <a:pt x="5953" y="1704"/>
                    <a:pt x="5605" y="2054"/>
                    <a:pt x="5177" y="2054"/>
                  </a:cubicBezTo>
                  <a:cubicBezTo>
                    <a:pt x="4757" y="2054"/>
                    <a:pt x="4407" y="1704"/>
                    <a:pt x="4407" y="1284"/>
                  </a:cubicBezTo>
                  <a:cubicBezTo>
                    <a:pt x="4407" y="856"/>
                    <a:pt x="4757" y="516"/>
                    <a:pt x="5177" y="516"/>
                  </a:cubicBezTo>
                  <a:close/>
                  <a:moveTo>
                    <a:pt x="8042" y="516"/>
                  </a:moveTo>
                  <a:cubicBezTo>
                    <a:pt x="7877" y="726"/>
                    <a:pt x="7780" y="997"/>
                    <a:pt x="7780" y="1284"/>
                  </a:cubicBezTo>
                  <a:cubicBezTo>
                    <a:pt x="7780" y="1574"/>
                    <a:pt x="7877" y="1836"/>
                    <a:pt x="8042" y="2054"/>
                  </a:cubicBezTo>
                  <a:lnTo>
                    <a:pt x="6207" y="2054"/>
                  </a:lnTo>
                  <a:cubicBezTo>
                    <a:pt x="6364" y="1836"/>
                    <a:pt x="6460" y="1574"/>
                    <a:pt x="6460" y="1284"/>
                  </a:cubicBezTo>
                  <a:cubicBezTo>
                    <a:pt x="6460" y="997"/>
                    <a:pt x="6364" y="726"/>
                    <a:pt x="6207" y="516"/>
                  </a:cubicBezTo>
                  <a:close/>
                  <a:moveTo>
                    <a:pt x="9074" y="516"/>
                  </a:moveTo>
                  <a:cubicBezTo>
                    <a:pt x="9494" y="516"/>
                    <a:pt x="9844" y="856"/>
                    <a:pt x="9844" y="1284"/>
                  </a:cubicBezTo>
                  <a:cubicBezTo>
                    <a:pt x="9844" y="1704"/>
                    <a:pt x="9494" y="2054"/>
                    <a:pt x="9074" y="2054"/>
                  </a:cubicBezTo>
                  <a:cubicBezTo>
                    <a:pt x="8646" y="2054"/>
                    <a:pt x="8296" y="1704"/>
                    <a:pt x="8296" y="1284"/>
                  </a:cubicBezTo>
                  <a:cubicBezTo>
                    <a:pt x="8296" y="856"/>
                    <a:pt x="8646" y="516"/>
                    <a:pt x="9074" y="516"/>
                  </a:cubicBezTo>
                  <a:close/>
                  <a:moveTo>
                    <a:pt x="1285" y="0"/>
                  </a:moveTo>
                  <a:cubicBezTo>
                    <a:pt x="578" y="0"/>
                    <a:pt x="1" y="577"/>
                    <a:pt x="1" y="1284"/>
                  </a:cubicBezTo>
                  <a:cubicBezTo>
                    <a:pt x="1" y="1993"/>
                    <a:pt x="578" y="2570"/>
                    <a:pt x="1285" y="2570"/>
                  </a:cubicBezTo>
                  <a:lnTo>
                    <a:pt x="9074" y="2570"/>
                  </a:lnTo>
                  <a:cubicBezTo>
                    <a:pt x="9781" y="2570"/>
                    <a:pt x="10358" y="1993"/>
                    <a:pt x="10358" y="1284"/>
                  </a:cubicBezTo>
                  <a:cubicBezTo>
                    <a:pt x="10358" y="577"/>
                    <a:pt x="9781" y="0"/>
                    <a:pt x="90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297" name="Google Shape;17297;p72"/>
            <p:cNvSpPr/>
            <p:nvPr/>
          </p:nvSpPr>
          <p:spPr>
            <a:xfrm>
              <a:off x="1004050" y="3458275"/>
              <a:ext cx="439075" cy="270150"/>
            </a:xfrm>
            <a:custGeom>
              <a:avLst/>
              <a:gdLst/>
              <a:ahLst/>
              <a:cxnLst/>
              <a:rect l="l" t="t" r="r" b="b"/>
              <a:pathLst>
                <a:path w="17563" h="10806" extrusionOk="0">
                  <a:moveTo>
                    <a:pt x="1549" y="517"/>
                  </a:moveTo>
                  <a:lnTo>
                    <a:pt x="1549" y="10289"/>
                  </a:lnTo>
                  <a:lnTo>
                    <a:pt x="1287" y="10289"/>
                  </a:lnTo>
                  <a:cubicBezTo>
                    <a:pt x="867" y="10289"/>
                    <a:pt x="517" y="9941"/>
                    <a:pt x="517" y="9521"/>
                  </a:cubicBezTo>
                  <a:lnTo>
                    <a:pt x="517" y="1287"/>
                  </a:lnTo>
                  <a:cubicBezTo>
                    <a:pt x="517" y="859"/>
                    <a:pt x="867" y="517"/>
                    <a:pt x="1287" y="517"/>
                  </a:cubicBezTo>
                  <a:close/>
                  <a:moveTo>
                    <a:pt x="6209" y="8743"/>
                  </a:moveTo>
                  <a:lnTo>
                    <a:pt x="6209" y="10289"/>
                  </a:lnTo>
                  <a:lnTo>
                    <a:pt x="2065" y="10289"/>
                  </a:lnTo>
                  <a:lnTo>
                    <a:pt x="2065" y="8743"/>
                  </a:lnTo>
                  <a:close/>
                  <a:moveTo>
                    <a:pt x="10876" y="8743"/>
                  </a:moveTo>
                  <a:lnTo>
                    <a:pt x="10876" y="10289"/>
                  </a:lnTo>
                  <a:lnTo>
                    <a:pt x="6723" y="10289"/>
                  </a:lnTo>
                  <a:lnTo>
                    <a:pt x="6723" y="8743"/>
                  </a:lnTo>
                  <a:close/>
                  <a:moveTo>
                    <a:pt x="15500" y="8743"/>
                  </a:moveTo>
                  <a:lnTo>
                    <a:pt x="15500" y="10289"/>
                  </a:lnTo>
                  <a:lnTo>
                    <a:pt x="11357" y="10289"/>
                  </a:lnTo>
                  <a:lnTo>
                    <a:pt x="11357" y="8743"/>
                  </a:lnTo>
                  <a:close/>
                  <a:moveTo>
                    <a:pt x="16268" y="517"/>
                  </a:moveTo>
                  <a:cubicBezTo>
                    <a:pt x="16698" y="517"/>
                    <a:pt x="17046" y="859"/>
                    <a:pt x="17046" y="1287"/>
                  </a:cubicBezTo>
                  <a:lnTo>
                    <a:pt x="17046" y="9521"/>
                  </a:lnTo>
                  <a:cubicBezTo>
                    <a:pt x="17046" y="9941"/>
                    <a:pt x="16698" y="10289"/>
                    <a:pt x="16268" y="10289"/>
                  </a:cubicBezTo>
                  <a:lnTo>
                    <a:pt x="16016" y="10289"/>
                  </a:lnTo>
                  <a:lnTo>
                    <a:pt x="16016" y="517"/>
                  </a:lnTo>
                  <a:close/>
                  <a:moveTo>
                    <a:pt x="1287" y="1"/>
                  </a:moveTo>
                  <a:cubicBezTo>
                    <a:pt x="578" y="1"/>
                    <a:pt x="1" y="578"/>
                    <a:pt x="1" y="1287"/>
                  </a:cubicBezTo>
                  <a:lnTo>
                    <a:pt x="1" y="9521"/>
                  </a:lnTo>
                  <a:cubicBezTo>
                    <a:pt x="1" y="10228"/>
                    <a:pt x="578" y="10805"/>
                    <a:pt x="1287" y="10805"/>
                  </a:cubicBezTo>
                  <a:lnTo>
                    <a:pt x="16268" y="10805"/>
                  </a:lnTo>
                  <a:cubicBezTo>
                    <a:pt x="16986" y="10805"/>
                    <a:pt x="17562" y="10228"/>
                    <a:pt x="17562" y="9521"/>
                  </a:cubicBezTo>
                  <a:lnTo>
                    <a:pt x="17562" y="1287"/>
                  </a:lnTo>
                  <a:cubicBezTo>
                    <a:pt x="17562" y="578"/>
                    <a:pt x="16986" y="1"/>
                    <a:pt x="16268" y="1"/>
                  </a:cubicBezTo>
                  <a:lnTo>
                    <a:pt x="13814" y="1"/>
                  </a:lnTo>
                  <a:cubicBezTo>
                    <a:pt x="13673" y="1"/>
                    <a:pt x="13560" y="114"/>
                    <a:pt x="13560" y="255"/>
                  </a:cubicBezTo>
                  <a:cubicBezTo>
                    <a:pt x="13560" y="404"/>
                    <a:pt x="13673" y="517"/>
                    <a:pt x="13814" y="517"/>
                  </a:cubicBezTo>
                  <a:lnTo>
                    <a:pt x="15500" y="517"/>
                  </a:lnTo>
                  <a:lnTo>
                    <a:pt x="15500" y="8227"/>
                  </a:lnTo>
                  <a:lnTo>
                    <a:pt x="2065" y="8227"/>
                  </a:lnTo>
                  <a:lnTo>
                    <a:pt x="2065" y="517"/>
                  </a:lnTo>
                  <a:lnTo>
                    <a:pt x="3752" y="517"/>
                  </a:lnTo>
                  <a:cubicBezTo>
                    <a:pt x="3890" y="517"/>
                    <a:pt x="4006" y="404"/>
                    <a:pt x="4006" y="255"/>
                  </a:cubicBezTo>
                  <a:cubicBezTo>
                    <a:pt x="4006" y="114"/>
                    <a:pt x="3890" y="1"/>
                    <a:pt x="3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298" name="Google Shape;17298;p72"/>
          <p:cNvGrpSpPr/>
          <p:nvPr/>
        </p:nvGrpSpPr>
        <p:grpSpPr>
          <a:xfrm>
            <a:off x="5433835" y="2701368"/>
            <a:ext cx="414575" cy="268672"/>
            <a:chOff x="4722600" y="2655425"/>
            <a:chExt cx="439075" cy="284550"/>
          </a:xfrm>
        </p:grpSpPr>
        <p:sp>
          <p:nvSpPr>
            <p:cNvPr id="17299" name="Google Shape;17299;p72"/>
            <p:cNvSpPr/>
            <p:nvPr/>
          </p:nvSpPr>
          <p:spPr>
            <a:xfrm>
              <a:off x="4722600" y="2655425"/>
              <a:ext cx="439075" cy="284550"/>
            </a:xfrm>
            <a:custGeom>
              <a:avLst/>
              <a:gdLst/>
              <a:ahLst/>
              <a:cxnLst/>
              <a:rect l="l" t="t" r="r" b="b"/>
              <a:pathLst>
                <a:path w="17563" h="11382" extrusionOk="0">
                  <a:moveTo>
                    <a:pt x="16278" y="508"/>
                  </a:moveTo>
                  <a:cubicBezTo>
                    <a:pt x="16698" y="508"/>
                    <a:pt x="17046" y="856"/>
                    <a:pt x="17046" y="1284"/>
                  </a:cubicBezTo>
                  <a:lnTo>
                    <a:pt x="17046" y="10095"/>
                  </a:lnTo>
                  <a:cubicBezTo>
                    <a:pt x="17046" y="10515"/>
                    <a:pt x="16698" y="10865"/>
                    <a:pt x="16278" y="10865"/>
                  </a:cubicBezTo>
                  <a:lnTo>
                    <a:pt x="1295" y="10865"/>
                  </a:lnTo>
                  <a:cubicBezTo>
                    <a:pt x="867" y="10865"/>
                    <a:pt x="517" y="10515"/>
                    <a:pt x="517" y="10095"/>
                  </a:cubicBezTo>
                  <a:lnTo>
                    <a:pt x="517" y="1284"/>
                  </a:lnTo>
                  <a:cubicBezTo>
                    <a:pt x="517" y="856"/>
                    <a:pt x="867" y="508"/>
                    <a:pt x="1295" y="508"/>
                  </a:cubicBezTo>
                  <a:close/>
                  <a:moveTo>
                    <a:pt x="1295" y="0"/>
                  </a:moveTo>
                  <a:cubicBezTo>
                    <a:pt x="578" y="0"/>
                    <a:pt x="1" y="569"/>
                    <a:pt x="1" y="1284"/>
                  </a:cubicBezTo>
                  <a:lnTo>
                    <a:pt x="1" y="10095"/>
                  </a:lnTo>
                  <a:cubicBezTo>
                    <a:pt x="1" y="10805"/>
                    <a:pt x="578" y="11381"/>
                    <a:pt x="1295" y="11381"/>
                  </a:cubicBezTo>
                  <a:lnTo>
                    <a:pt x="16278" y="11381"/>
                  </a:lnTo>
                  <a:cubicBezTo>
                    <a:pt x="16985" y="11381"/>
                    <a:pt x="17562" y="10805"/>
                    <a:pt x="17562" y="10095"/>
                  </a:cubicBezTo>
                  <a:lnTo>
                    <a:pt x="17562" y="1284"/>
                  </a:lnTo>
                  <a:cubicBezTo>
                    <a:pt x="17562" y="569"/>
                    <a:pt x="16985" y="0"/>
                    <a:pt x="162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0" name="Google Shape;17300;p72"/>
            <p:cNvSpPr/>
            <p:nvPr/>
          </p:nvSpPr>
          <p:spPr>
            <a:xfrm>
              <a:off x="4756075" y="2688000"/>
              <a:ext cx="373025" cy="218500"/>
            </a:xfrm>
            <a:custGeom>
              <a:avLst/>
              <a:gdLst/>
              <a:ahLst/>
              <a:cxnLst/>
              <a:rect l="l" t="t" r="r" b="b"/>
              <a:pathLst>
                <a:path w="14921" h="8740" extrusionOk="0">
                  <a:moveTo>
                    <a:pt x="262" y="0"/>
                  </a:moveTo>
                  <a:cubicBezTo>
                    <a:pt x="122" y="0"/>
                    <a:pt x="0" y="113"/>
                    <a:pt x="0" y="254"/>
                  </a:cubicBezTo>
                  <a:lnTo>
                    <a:pt x="0" y="8478"/>
                  </a:lnTo>
                  <a:cubicBezTo>
                    <a:pt x="0" y="8627"/>
                    <a:pt x="122" y="8740"/>
                    <a:pt x="262" y="8740"/>
                  </a:cubicBezTo>
                  <a:lnTo>
                    <a:pt x="2308" y="8740"/>
                  </a:lnTo>
                  <a:cubicBezTo>
                    <a:pt x="2430" y="8740"/>
                    <a:pt x="2543" y="8662"/>
                    <a:pt x="2570" y="8541"/>
                  </a:cubicBezTo>
                  <a:cubicBezTo>
                    <a:pt x="2604" y="8373"/>
                    <a:pt x="2482" y="8226"/>
                    <a:pt x="2316" y="8226"/>
                  </a:cubicBezTo>
                  <a:lnTo>
                    <a:pt x="516" y="8226"/>
                  </a:lnTo>
                  <a:lnTo>
                    <a:pt x="516" y="506"/>
                  </a:lnTo>
                  <a:lnTo>
                    <a:pt x="14404" y="506"/>
                  </a:lnTo>
                  <a:lnTo>
                    <a:pt x="14404" y="8226"/>
                  </a:lnTo>
                  <a:lnTo>
                    <a:pt x="3357" y="8226"/>
                  </a:lnTo>
                  <a:cubicBezTo>
                    <a:pt x="3233" y="8226"/>
                    <a:pt x="3120" y="8304"/>
                    <a:pt x="3095" y="8425"/>
                  </a:cubicBezTo>
                  <a:cubicBezTo>
                    <a:pt x="3059" y="8593"/>
                    <a:pt x="3181" y="8740"/>
                    <a:pt x="3348" y="8740"/>
                  </a:cubicBezTo>
                  <a:lnTo>
                    <a:pt x="14658" y="8740"/>
                  </a:lnTo>
                  <a:cubicBezTo>
                    <a:pt x="14807" y="8740"/>
                    <a:pt x="14920" y="8627"/>
                    <a:pt x="14920" y="8478"/>
                  </a:cubicBezTo>
                  <a:lnTo>
                    <a:pt x="14920" y="254"/>
                  </a:lnTo>
                  <a:cubicBezTo>
                    <a:pt x="14920" y="113"/>
                    <a:pt x="14807" y="0"/>
                    <a:pt x="146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1" name="Google Shape;17301;p72"/>
            <p:cNvSpPr/>
            <p:nvPr/>
          </p:nvSpPr>
          <p:spPr>
            <a:xfrm>
              <a:off x="4781825" y="2713600"/>
              <a:ext cx="12925" cy="167150"/>
            </a:xfrm>
            <a:custGeom>
              <a:avLst/>
              <a:gdLst/>
              <a:ahLst/>
              <a:cxnLst/>
              <a:rect l="l" t="t" r="r" b="b"/>
              <a:pathLst>
                <a:path w="517" h="6686" extrusionOk="0">
                  <a:moveTo>
                    <a:pt x="260" y="1"/>
                  </a:moveTo>
                  <a:cubicBezTo>
                    <a:pt x="118" y="1"/>
                    <a:pt x="0" y="113"/>
                    <a:pt x="0" y="260"/>
                  </a:cubicBezTo>
                  <a:lnTo>
                    <a:pt x="0" y="6424"/>
                  </a:lnTo>
                  <a:cubicBezTo>
                    <a:pt x="0" y="6545"/>
                    <a:pt x="80" y="6650"/>
                    <a:pt x="202" y="6678"/>
                  </a:cubicBezTo>
                  <a:cubicBezTo>
                    <a:pt x="223" y="6683"/>
                    <a:pt x="244" y="6685"/>
                    <a:pt x="265" y="6685"/>
                  </a:cubicBezTo>
                  <a:cubicBezTo>
                    <a:pt x="403" y="6685"/>
                    <a:pt x="516" y="6569"/>
                    <a:pt x="516" y="6432"/>
                  </a:cubicBezTo>
                  <a:lnTo>
                    <a:pt x="516" y="268"/>
                  </a:lnTo>
                  <a:cubicBezTo>
                    <a:pt x="516" y="147"/>
                    <a:pt x="439" y="33"/>
                    <a:pt x="315" y="6"/>
                  </a:cubicBezTo>
                  <a:cubicBezTo>
                    <a:pt x="296" y="2"/>
                    <a:pt x="278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2" name="Google Shape;17302;p72"/>
            <p:cNvSpPr/>
            <p:nvPr/>
          </p:nvSpPr>
          <p:spPr>
            <a:xfrm>
              <a:off x="4833225" y="2713600"/>
              <a:ext cx="12875" cy="128600"/>
            </a:xfrm>
            <a:custGeom>
              <a:avLst/>
              <a:gdLst/>
              <a:ahLst/>
              <a:cxnLst/>
              <a:rect l="l" t="t" r="r" b="b"/>
              <a:pathLst>
                <a:path w="515" h="5144" extrusionOk="0">
                  <a:moveTo>
                    <a:pt x="259" y="1"/>
                  </a:moveTo>
                  <a:cubicBezTo>
                    <a:pt x="116" y="1"/>
                    <a:pt x="0" y="113"/>
                    <a:pt x="0" y="260"/>
                  </a:cubicBezTo>
                  <a:lnTo>
                    <a:pt x="0" y="4884"/>
                  </a:lnTo>
                  <a:cubicBezTo>
                    <a:pt x="0" y="5032"/>
                    <a:pt x="114" y="5144"/>
                    <a:pt x="256" y="5144"/>
                  </a:cubicBezTo>
                  <a:cubicBezTo>
                    <a:pt x="275" y="5144"/>
                    <a:pt x="295" y="5142"/>
                    <a:pt x="315" y="5138"/>
                  </a:cubicBezTo>
                  <a:cubicBezTo>
                    <a:pt x="437" y="5112"/>
                    <a:pt x="514" y="4999"/>
                    <a:pt x="514" y="4875"/>
                  </a:cubicBezTo>
                  <a:lnTo>
                    <a:pt x="514" y="268"/>
                  </a:lnTo>
                  <a:cubicBezTo>
                    <a:pt x="514" y="147"/>
                    <a:pt x="437" y="33"/>
                    <a:pt x="315" y="6"/>
                  </a:cubicBezTo>
                  <a:cubicBezTo>
                    <a:pt x="296" y="2"/>
                    <a:pt x="277" y="1"/>
                    <a:pt x="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3" name="Google Shape;17303;p72"/>
            <p:cNvSpPr/>
            <p:nvPr/>
          </p:nvSpPr>
          <p:spPr>
            <a:xfrm>
              <a:off x="4807625" y="2713600"/>
              <a:ext cx="12925" cy="128600"/>
            </a:xfrm>
            <a:custGeom>
              <a:avLst/>
              <a:gdLst/>
              <a:ahLst/>
              <a:cxnLst/>
              <a:rect l="l" t="t" r="r" b="b"/>
              <a:pathLst>
                <a:path w="517" h="5144" extrusionOk="0">
                  <a:moveTo>
                    <a:pt x="257" y="1"/>
                  </a:moveTo>
                  <a:cubicBezTo>
                    <a:pt x="239" y="1"/>
                    <a:pt x="220" y="2"/>
                    <a:pt x="202" y="6"/>
                  </a:cubicBezTo>
                  <a:cubicBezTo>
                    <a:pt x="80" y="33"/>
                    <a:pt x="0" y="147"/>
                    <a:pt x="0" y="268"/>
                  </a:cubicBezTo>
                  <a:lnTo>
                    <a:pt x="0" y="4875"/>
                  </a:lnTo>
                  <a:cubicBezTo>
                    <a:pt x="0" y="4999"/>
                    <a:pt x="80" y="5112"/>
                    <a:pt x="202" y="5138"/>
                  </a:cubicBezTo>
                  <a:cubicBezTo>
                    <a:pt x="221" y="5142"/>
                    <a:pt x="241" y="5144"/>
                    <a:pt x="260" y="5144"/>
                  </a:cubicBezTo>
                  <a:cubicBezTo>
                    <a:pt x="401" y="5144"/>
                    <a:pt x="516" y="5032"/>
                    <a:pt x="516" y="4884"/>
                  </a:cubicBezTo>
                  <a:lnTo>
                    <a:pt x="516" y="260"/>
                  </a:lnTo>
                  <a:cubicBezTo>
                    <a:pt x="516" y="113"/>
                    <a:pt x="399" y="1"/>
                    <a:pt x="2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4" name="Google Shape;17304;p72"/>
            <p:cNvSpPr/>
            <p:nvPr/>
          </p:nvSpPr>
          <p:spPr>
            <a:xfrm>
              <a:off x="4858975" y="2713600"/>
              <a:ext cx="12925" cy="167150"/>
            </a:xfrm>
            <a:custGeom>
              <a:avLst/>
              <a:gdLst/>
              <a:ahLst/>
              <a:cxnLst/>
              <a:rect l="l" t="t" r="r" b="b"/>
              <a:pathLst>
                <a:path w="517" h="6686" extrusionOk="0">
                  <a:moveTo>
                    <a:pt x="260" y="1"/>
                  </a:moveTo>
                  <a:cubicBezTo>
                    <a:pt x="118" y="1"/>
                    <a:pt x="0" y="113"/>
                    <a:pt x="0" y="260"/>
                  </a:cubicBezTo>
                  <a:lnTo>
                    <a:pt x="0" y="6424"/>
                  </a:lnTo>
                  <a:cubicBezTo>
                    <a:pt x="0" y="6545"/>
                    <a:pt x="80" y="6650"/>
                    <a:pt x="202" y="6678"/>
                  </a:cubicBezTo>
                  <a:cubicBezTo>
                    <a:pt x="223" y="6683"/>
                    <a:pt x="244" y="6685"/>
                    <a:pt x="265" y="6685"/>
                  </a:cubicBezTo>
                  <a:cubicBezTo>
                    <a:pt x="403" y="6685"/>
                    <a:pt x="516" y="6569"/>
                    <a:pt x="516" y="6432"/>
                  </a:cubicBezTo>
                  <a:lnTo>
                    <a:pt x="516" y="268"/>
                  </a:lnTo>
                  <a:cubicBezTo>
                    <a:pt x="516" y="147"/>
                    <a:pt x="439" y="33"/>
                    <a:pt x="315" y="6"/>
                  </a:cubicBezTo>
                  <a:cubicBezTo>
                    <a:pt x="296" y="2"/>
                    <a:pt x="278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5" name="Google Shape;17305;p72"/>
            <p:cNvSpPr/>
            <p:nvPr/>
          </p:nvSpPr>
          <p:spPr>
            <a:xfrm>
              <a:off x="4884775" y="2713600"/>
              <a:ext cx="12925" cy="167150"/>
            </a:xfrm>
            <a:custGeom>
              <a:avLst/>
              <a:gdLst/>
              <a:ahLst/>
              <a:cxnLst/>
              <a:rect l="l" t="t" r="r" b="b"/>
              <a:pathLst>
                <a:path w="517" h="6686" extrusionOk="0">
                  <a:moveTo>
                    <a:pt x="260" y="1"/>
                  </a:moveTo>
                  <a:cubicBezTo>
                    <a:pt x="118" y="1"/>
                    <a:pt x="0" y="113"/>
                    <a:pt x="0" y="260"/>
                  </a:cubicBezTo>
                  <a:lnTo>
                    <a:pt x="0" y="6424"/>
                  </a:lnTo>
                  <a:cubicBezTo>
                    <a:pt x="0" y="6545"/>
                    <a:pt x="78" y="6650"/>
                    <a:pt x="202" y="6678"/>
                  </a:cubicBezTo>
                  <a:cubicBezTo>
                    <a:pt x="223" y="6683"/>
                    <a:pt x="244" y="6685"/>
                    <a:pt x="265" y="6685"/>
                  </a:cubicBezTo>
                  <a:cubicBezTo>
                    <a:pt x="403" y="6685"/>
                    <a:pt x="517" y="6569"/>
                    <a:pt x="517" y="6432"/>
                  </a:cubicBezTo>
                  <a:lnTo>
                    <a:pt x="517" y="268"/>
                  </a:lnTo>
                  <a:cubicBezTo>
                    <a:pt x="517" y="147"/>
                    <a:pt x="428" y="33"/>
                    <a:pt x="315" y="6"/>
                  </a:cubicBezTo>
                  <a:cubicBezTo>
                    <a:pt x="296" y="2"/>
                    <a:pt x="278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6" name="Google Shape;17306;p72"/>
            <p:cNvSpPr/>
            <p:nvPr/>
          </p:nvSpPr>
          <p:spPr>
            <a:xfrm>
              <a:off x="5013275" y="2713500"/>
              <a:ext cx="12925" cy="167300"/>
            </a:xfrm>
            <a:custGeom>
              <a:avLst/>
              <a:gdLst/>
              <a:ahLst/>
              <a:cxnLst/>
              <a:rect l="l" t="t" r="r" b="b"/>
              <a:pathLst>
                <a:path w="517" h="6692" extrusionOk="0">
                  <a:moveTo>
                    <a:pt x="259" y="0"/>
                  </a:moveTo>
                  <a:cubicBezTo>
                    <a:pt x="115" y="0"/>
                    <a:pt x="0" y="116"/>
                    <a:pt x="0" y="264"/>
                  </a:cubicBezTo>
                  <a:lnTo>
                    <a:pt x="0" y="6428"/>
                  </a:lnTo>
                  <a:cubicBezTo>
                    <a:pt x="0" y="6558"/>
                    <a:pt x="97" y="6671"/>
                    <a:pt x="227" y="6690"/>
                  </a:cubicBezTo>
                  <a:cubicBezTo>
                    <a:pt x="237" y="6691"/>
                    <a:pt x="246" y="6691"/>
                    <a:pt x="256" y="6691"/>
                  </a:cubicBezTo>
                  <a:cubicBezTo>
                    <a:pt x="400" y="6691"/>
                    <a:pt x="516" y="6576"/>
                    <a:pt x="516" y="6436"/>
                  </a:cubicBezTo>
                  <a:lnTo>
                    <a:pt x="516" y="272"/>
                  </a:lnTo>
                  <a:cubicBezTo>
                    <a:pt x="516" y="142"/>
                    <a:pt x="420" y="21"/>
                    <a:pt x="288" y="2"/>
                  </a:cubicBezTo>
                  <a:cubicBezTo>
                    <a:pt x="278" y="1"/>
                    <a:pt x="268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7" name="Google Shape;17307;p72"/>
            <p:cNvSpPr/>
            <p:nvPr/>
          </p:nvSpPr>
          <p:spPr>
            <a:xfrm>
              <a:off x="4910325" y="2713600"/>
              <a:ext cx="12925" cy="128600"/>
            </a:xfrm>
            <a:custGeom>
              <a:avLst/>
              <a:gdLst/>
              <a:ahLst/>
              <a:cxnLst/>
              <a:rect l="l" t="t" r="r" b="b"/>
              <a:pathLst>
                <a:path w="517" h="5144" extrusionOk="0">
                  <a:moveTo>
                    <a:pt x="260" y="1"/>
                  </a:moveTo>
                  <a:cubicBezTo>
                    <a:pt x="117" y="1"/>
                    <a:pt x="0" y="113"/>
                    <a:pt x="0" y="260"/>
                  </a:cubicBezTo>
                  <a:lnTo>
                    <a:pt x="0" y="4875"/>
                  </a:lnTo>
                  <a:cubicBezTo>
                    <a:pt x="0" y="4999"/>
                    <a:pt x="88" y="5112"/>
                    <a:pt x="202" y="5138"/>
                  </a:cubicBezTo>
                  <a:cubicBezTo>
                    <a:pt x="221" y="5142"/>
                    <a:pt x="240" y="5144"/>
                    <a:pt x="259" y="5144"/>
                  </a:cubicBezTo>
                  <a:cubicBezTo>
                    <a:pt x="400" y="5144"/>
                    <a:pt x="516" y="5032"/>
                    <a:pt x="516" y="4884"/>
                  </a:cubicBezTo>
                  <a:lnTo>
                    <a:pt x="516" y="268"/>
                  </a:lnTo>
                  <a:cubicBezTo>
                    <a:pt x="516" y="147"/>
                    <a:pt x="439" y="33"/>
                    <a:pt x="315" y="6"/>
                  </a:cubicBezTo>
                  <a:cubicBezTo>
                    <a:pt x="296" y="2"/>
                    <a:pt x="278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8" name="Google Shape;17308;p72"/>
            <p:cNvSpPr/>
            <p:nvPr/>
          </p:nvSpPr>
          <p:spPr>
            <a:xfrm>
              <a:off x="4936125" y="2713600"/>
              <a:ext cx="12925" cy="128550"/>
            </a:xfrm>
            <a:custGeom>
              <a:avLst/>
              <a:gdLst/>
              <a:ahLst/>
              <a:cxnLst/>
              <a:rect l="l" t="t" r="r" b="b"/>
              <a:pathLst>
                <a:path w="517" h="5142" extrusionOk="0">
                  <a:moveTo>
                    <a:pt x="260" y="1"/>
                  </a:moveTo>
                  <a:cubicBezTo>
                    <a:pt x="118" y="1"/>
                    <a:pt x="0" y="113"/>
                    <a:pt x="0" y="260"/>
                  </a:cubicBezTo>
                  <a:lnTo>
                    <a:pt x="0" y="4875"/>
                  </a:lnTo>
                  <a:cubicBezTo>
                    <a:pt x="0" y="5008"/>
                    <a:pt x="97" y="5129"/>
                    <a:pt x="227" y="5138"/>
                  </a:cubicBezTo>
                  <a:cubicBezTo>
                    <a:pt x="242" y="5140"/>
                    <a:pt x="256" y="5141"/>
                    <a:pt x="270" y="5141"/>
                  </a:cubicBezTo>
                  <a:cubicBezTo>
                    <a:pt x="408" y="5141"/>
                    <a:pt x="516" y="5026"/>
                    <a:pt x="516" y="4884"/>
                  </a:cubicBezTo>
                  <a:lnTo>
                    <a:pt x="516" y="268"/>
                  </a:lnTo>
                  <a:cubicBezTo>
                    <a:pt x="516" y="147"/>
                    <a:pt x="437" y="33"/>
                    <a:pt x="315" y="6"/>
                  </a:cubicBezTo>
                  <a:cubicBezTo>
                    <a:pt x="296" y="2"/>
                    <a:pt x="278" y="1"/>
                    <a:pt x="2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09" name="Google Shape;17309;p72"/>
            <p:cNvSpPr/>
            <p:nvPr/>
          </p:nvSpPr>
          <p:spPr>
            <a:xfrm>
              <a:off x="4987475" y="2713500"/>
              <a:ext cx="12925" cy="128650"/>
            </a:xfrm>
            <a:custGeom>
              <a:avLst/>
              <a:gdLst/>
              <a:ahLst/>
              <a:cxnLst/>
              <a:rect l="l" t="t" r="r" b="b"/>
              <a:pathLst>
                <a:path w="517" h="5146" extrusionOk="0">
                  <a:moveTo>
                    <a:pt x="269" y="0"/>
                  </a:moveTo>
                  <a:cubicBezTo>
                    <a:pt x="124" y="0"/>
                    <a:pt x="0" y="116"/>
                    <a:pt x="0" y="264"/>
                  </a:cubicBezTo>
                  <a:lnTo>
                    <a:pt x="0" y="4879"/>
                  </a:lnTo>
                  <a:cubicBezTo>
                    <a:pt x="0" y="5012"/>
                    <a:pt x="97" y="5133"/>
                    <a:pt x="229" y="5142"/>
                  </a:cubicBezTo>
                  <a:cubicBezTo>
                    <a:pt x="244" y="5144"/>
                    <a:pt x="258" y="5145"/>
                    <a:pt x="272" y="5145"/>
                  </a:cubicBezTo>
                  <a:cubicBezTo>
                    <a:pt x="409" y="5145"/>
                    <a:pt x="516" y="5030"/>
                    <a:pt x="516" y="4888"/>
                  </a:cubicBezTo>
                  <a:lnTo>
                    <a:pt x="516" y="272"/>
                  </a:lnTo>
                  <a:cubicBezTo>
                    <a:pt x="516" y="142"/>
                    <a:pt x="428" y="21"/>
                    <a:pt x="298" y="2"/>
                  </a:cubicBezTo>
                  <a:cubicBezTo>
                    <a:pt x="288" y="1"/>
                    <a:pt x="279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0" name="Google Shape;17310;p72"/>
            <p:cNvSpPr/>
            <p:nvPr/>
          </p:nvSpPr>
          <p:spPr>
            <a:xfrm>
              <a:off x="4961925" y="2713500"/>
              <a:ext cx="12925" cy="128650"/>
            </a:xfrm>
            <a:custGeom>
              <a:avLst/>
              <a:gdLst/>
              <a:ahLst/>
              <a:cxnLst/>
              <a:rect l="l" t="t" r="r" b="b"/>
              <a:pathLst>
                <a:path w="517" h="5146" extrusionOk="0">
                  <a:moveTo>
                    <a:pt x="259" y="0"/>
                  </a:moveTo>
                  <a:cubicBezTo>
                    <a:pt x="115" y="0"/>
                    <a:pt x="0" y="116"/>
                    <a:pt x="0" y="264"/>
                  </a:cubicBezTo>
                  <a:lnTo>
                    <a:pt x="0" y="4879"/>
                  </a:lnTo>
                  <a:cubicBezTo>
                    <a:pt x="0" y="5012"/>
                    <a:pt x="97" y="5133"/>
                    <a:pt x="227" y="5142"/>
                  </a:cubicBezTo>
                  <a:cubicBezTo>
                    <a:pt x="241" y="5144"/>
                    <a:pt x="255" y="5145"/>
                    <a:pt x="269" y="5145"/>
                  </a:cubicBezTo>
                  <a:cubicBezTo>
                    <a:pt x="401" y="5145"/>
                    <a:pt x="517" y="5030"/>
                    <a:pt x="517" y="4888"/>
                  </a:cubicBezTo>
                  <a:lnTo>
                    <a:pt x="517" y="272"/>
                  </a:lnTo>
                  <a:cubicBezTo>
                    <a:pt x="517" y="142"/>
                    <a:pt x="420" y="21"/>
                    <a:pt x="288" y="2"/>
                  </a:cubicBezTo>
                  <a:cubicBezTo>
                    <a:pt x="278" y="1"/>
                    <a:pt x="268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1" name="Google Shape;17311;p72"/>
            <p:cNvSpPr/>
            <p:nvPr/>
          </p:nvSpPr>
          <p:spPr>
            <a:xfrm>
              <a:off x="5090425" y="2713500"/>
              <a:ext cx="12925" cy="167300"/>
            </a:xfrm>
            <a:custGeom>
              <a:avLst/>
              <a:gdLst/>
              <a:ahLst/>
              <a:cxnLst/>
              <a:rect l="l" t="t" r="r" b="b"/>
              <a:pathLst>
                <a:path w="517" h="6692" extrusionOk="0">
                  <a:moveTo>
                    <a:pt x="259" y="0"/>
                  </a:moveTo>
                  <a:cubicBezTo>
                    <a:pt x="115" y="0"/>
                    <a:pt x="0" y="116"/>
                    <a:pt x="0" y="264"/>
                  </a:cubicBezTo>
                  <a:lnTo>
                    <a:pt x="0" y="6428"/>
                  </a:lnTo>
                  <a:cubicBezTo>
                    <a:pt x="0" y="6558"/>
                    <a:pt x="97" y="6671"/>
                    <a:pt x="227" y="6690"/>
                  </a:cubicBezTo>
                  <a:cubicBezTo>
                    <a:pt x="237" y="6691"/>
                    <a:pt x="246" y="6691"/>
                    <a:pt x="256" y="6691"/>
                  </a:cubicBezTo>
                  <a:cubicBezTo>
                    <a:pt x="400" y="6691"/>
                    <a:pt x="516" y="6576"/>
                    <a:pt x="516" y="6436"/>
                  </a:cubicBezTo>
                  <a:lnTo>
                    <a:pt x="516" y="272"/>
                  </a:lnTo>
                  <a:cubicBezTo>
                    <a:pt x="516" y="142"/>
                    <a:pt x="420" y="21"/>
                    <a:pt x="288" y="2"/>
                  </a:cubicBezTo>
                  <a:cubicBezTo>
                    <a:pt x="278" y="1"/>
                    <a:pt x="268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2" name="Google Shape;17312;p72"/>
            <p:cNvSpPr/>
            <p:nvPr/>
          </p:nvSpPr>
          <p:spPr>
            <a:xfrm>
              <a:off x="5039075" y="2713500"/>
              <a:ext cx="12875" cy="128650"/>
            </a:xfrm>
            <a:custGeom>
              <a:avLst/>
              <a:gdLst/>
              <a:ahLst/>
              <a:cxnLst/>
              <a:rect l="l" t="t" r="r" b="b"/>
              <a:pathLst>
                <a:path w="515" h="5146" extrusionOk="0">
                  <a:moveTo>
                    <a:pt x="259" y="0"/>
                  </a:moveTo>
                  <a:cubicBezTo>
                    <a:pt x="115" y="0"/>
                    <a:pt x="0" y="116"/>
                    <a:pt x="0" y="264"/>
                  </a:cubicBezTo>
                  <a:lnTo>
                    <a:pt x="0" y="4879"/>
                  </a:lnTo>
                  <a:cubicBezTo>
                    <a:pt x="0" y="5012"/>
                    <a:pt x="95" y="5133"/>
                    <a:pt x="227" y="5142"/>
                  </a:cubicBezTo>
                  <a:cubicBezTo>
                    <a:pt x="241" y="5144"/>
                    <a:pt x="255" y="5145"/>
                    <a:pt x="269" y="5145"/>
                  </a:cubicBezTo>
                  <a:cubicBezTo>
                    <a:pt x="401" y="5145"/>
                    <a:pt x="514" y="5030"/>
                    <a:pt x="514" y="4888"/>
                  </a:cubicBezTo>
                  <a:lnTo>
                    <a:pt x="514" y="272"/>
                  </a:lnTo>
                  <a:cubicBezTo>
                    <a:pt x="514" y="142"/>
                    <a:pt x="420" y="21"/>
                    <a:pt x="288" y="2"/>
                  </a:cubicBezTo>
                  <a:cubicBezTo>
                    <a:pt x="278" y="1"/>
                    <a:pt x="268" y="0"/>
                    <a:pt x="2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3" name="Google Shape;17313;p72"/>
            <p:cNvSpPr/>
            <p:nvPr/>
          </p:nvSpPr>
          <p:spPr>
            <a:xfrm>
              <a:off x="5064825" y="2713500"/>
              <a:ext cx="12725" cy="128650"/>
            </a:xfrm>
            <a:custGeom>
              <a:avLst/>
              <a:gdLst/>
              <a:ahLst/>
              <a:cxnLst/>
              <a:rect l="l" t="t" r="r" b="b"/>
              <a:pathLst>
                <a:path w="509" h="5146" extrusionOk="0">
                  <a:moveTo>
                    <a:pt x="261" y="0"/>
                  </a:moveTo>
                  <a:cubicBezTo>
                    <a:pt x="117" y="0"/>
                    <a:pt x="1" y="116"/>
                    <a:pt x="1" y="264"/>
                  </a:cubicBezTo>
                  <a:lnTo>
                    <a:pt x="1" y="4879"/>
                  </a:lnTo>
                  <a:cubicBezTo>
                    <a:pt x="1" y="5012"/>
                    <a:pt x="89" y="5133"/>
                    <a:pt x="219" y="5142"/>
                  </a:cubicBezTo>
                  <a:cubicBezTo>
                    <a:pt x="233" y="5144"/>
                    <a:pt x="248" y="5145"/>
                    <a:pt x="262" y="5145"/>
                  </a:cubicBezTo>
                  <a:cubicBezTo>
                    <a:pt x="400" y="5145"/>
                    <a:pt x="508" y="5030"/>
                    <a:pt x="508" y="4888"/>
                  </a:cubicBezTo>
                  <a:lnTo>
                    <a:pt x="508" y="272"/>
                  </a:lnTo>
                  <a:cubicBezTo>
                    <a:pt x="508" y="142"/>
                    <a:pt x="420" y="21"/>
                    <a:pt x="290" y="2"/>
                  </a:cubicBezTo>
                  <a:cubicBezTo>
                    <a:pt x="280" y="1"/>
                    <a:pt x="271" y="0"/>
                    <a:pt x="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14" name="Google Shape;17314;p72"/>
          <p:cNvGrpSpPr/>
          <p:nvPr/>
        </p:nvGrpSpPr>
        <p:grpSpPr>
          <a:xfrm>
            <a:off x="7535411" y="3319724"/>
            <a:ext cx="381929" cy="414598"/>
            <a:chOff x="6948375" y="3310325"/>
            <a:chExt cx="404500" cy="439100"/>
          </a:xfrm>
        </p:grpSpPr>
        <p:sp>
          <p:nvSpPr>
            <p:cNvPr id="17315" name="Google Shape;17315;p72"/>
            <p:cNvSpPr/>
            <p:nvPr/>
          </p:nvSpPr>
          <p:spPr>
            <a:xfrm>
              <a:off x="7190050" y="3331775"/>
              <a:ext cx="137925" cy="138125"/>
            </a:xfrm>
            <a:custGeom>
              <a:avLst/>
              <a:gdLst/>
              <a:ahLst/>
              <a:cxnLst/>
              <a:rect l="l" t="t" r="r" b="b"/>
              <a:pathLst>
                <a:path w="5517" h="5525" extrusionOk="0">
                  <a:moveTo>
                    <a:pt x="3018" y="517"/>
                  </a:moveTo>
                  <a:lnTo>
                    <a:pt x="3018" y="2510"/>
                  </a:lnTo>
                  <a:lnTo>
                    <a:pt x="2502" y="2510"/>
                  </a:lnTo>
                  <a:lnTo>
                    <a:pt x="2502" y="517"/>
                  </a:lnTo>
                  <a:close/>
                  <a:moveTo>
                    <a:pt x="5000" y="517"/>
                  </a:moveTo>
                  <a:lnTo>
                    <a:pt x="5000" y="5009"/>
                  </a:lnTo>
                  <a:lnTo>
                    <a:pt x="517" y="5009"/>
                  </a:lnTo>
                  <a:lnTo>
                    <a:pt x="517" y="517"/>
                  </a:lnTo>
                  <a:lnTo>
                    <a:pt x="1986" y="517"/>
                  </a:lnTo>
                  <a:lnTo>
                    <a:pt x="1986" y="2762"/>
                  </a:lnTo>
                  <a:cubicBezTo>
                    <a:pt x="1986" y="2902"/>
                    <a:pt x="2099" y="3024"/>
                    <a:pt x="2248" y="3024"/>
                  </a:cubicBezTo>
                  <a:lnTo>
                    <a:pt x="3270" y="3024"/>
                  </a:lnTo>
                  <a:cubicBezTo>
                    <a:pt x="3418" y="3024"/>
                    <a:pt x="3532" y="2902"/>
                    <a:pt x="3532" y="2762"/>
                  </a:cubicBezTo>
                  <a:lnTo>
                    <a:pt x="3532" y="517"/>
                  </a:lnTo>
                  <a:close/>
                  <a:moveTo>
                    <a:pt x="255" y="1"/>
                  </a:moveTo>
                  <a:cubicBezTo>
                    <a:pt x="114" y="1"/>
                    <a:pt x="1" y="123"/>
                    <a:pt x="1" y="263"/>
                  </a:cubicBezTo>
                  <a:lnTo>
                    <a:pt x="1" y="5271"/>
                  </a:lnTo>
                  <a:cubicBezTo>
                    <a:pt x="1" y="5411"/>
                    <a:pt x="114" y="5525"/>
                    <a:pt x="255" y="5525"/>
                  </a:cubicBezTo>
                  <a:lnTo>
                    <a:pt x="5263" y="5525"/>
                  </a:lnTo>
                  <a:cubicBezTo>
                    <a:pt x="5403" y="5525"/>
                    <a:pt x="5516" y="5411"/>
                    <a:pt x="5516" y="5271"/>
                  </a:cubicBezTo>
                  <a:lnTo>
                    <a:pt x="5516" y="263"/>
                  </a:lnTo>
                  <a:cubicBezTo>
                    <a:pt x="5516" y="123"/>
                    <a:pt x="5403" y="1"/>
                    <a:pt x="5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6" name="Google Shape;17316;p72"/>
            <p:cNvSpPr/>
            <p:nvPr/>
          </p:nvSpPr>
          <p:spPr>
            <a:xfrm>
              <a:off x="7039075" y="3331775"/>
              <a:ext cx="138100" cy="138125"/>
            </a:xfrm>
            <a:custGeom>
              <a:avLst/>
              <a:gdLst/>
              <a:ahLst/>
              <a:cxnLst/>
              <a:rect l="l" t="t" r="r" b="b"/>
              <a:pathLst>
                <a:path w="5524" h="5525" extrusionOk="0">
                  <a:moveTo>
                    <a:pt x="3025" y="517"/>
                  </a:moveTo>
                  <a:lnTo>
                    <a:pt x="3025" y="2510"/>
                  </a:lnTo>
                  <a:lnTo>
                    <a:pt x="2509" y="2510"/>
                  </a:lnTo>
                  <a:lnTo>
                    <a:pt x="2509" y="517"/>
                  </a:lnTo>
                  <a:close/>
                  <a:moveTo>
                    <a:pt x="5008" y="517"/>
                  </a:moveTo>
                  <a:lnTo>
                    <a:pt x="5008" y="5009"/>
                  </a:lnTo>
                  <a:lnTo>
                    <a:pt x="516" y="5009"/>
                  </a:lnTo>
                  <a:lnTo>
                    <a:pt x="516" y="517"/>
                  </a:lnTo>
                  <a:lnTo>
                    <a:pt x="1993" y="517"/>
                  </a:lnTo>
                  <a:lnTo>
                    <a:pt x="1993" y="2762"/>
                  </a:lnTo>
                  <a:cubicBezTo>
                    <a:pt x="1993" y="2902"/>
                    <a:pt x="2106" y="3024"/>
                    <a:pt x="2247" y="3024"/>
                  </a:cubicBezTo>
                  <a:lnTo>
                    <a:pt x="3277" y="3024"/>
                  </a:lnTo>
                  <a:cubicBezTo>
                    <a:pt x="3418" y="3024"/>
                    <a:pt x="3531" y="2902"/>
                    <a:pt x="3531" y="2762"/>
                  </a:cubicBezTo>
                  <a:lnTo>
                    <a:pt x="3531" y="517"/>
                  </a:lnTo>
                  <a:close/>
                  <a:moveTo>
                    <a:pt x="262" y="1"/>
                  </a:moveTo>
                  <a:cubicBezTo>
                    <a:pt x="122" y="1"/>
                    <a:pt x="0" y="123"/>
                    <a:pt x="0" y="263"/>
                  </a:cubicBezTo>
                  <a:lnTo>
                    <a:pt x="0" y="5271"/>
                  </a:lnTo>
                  <a:cubicBezTo>
                    <a:pt x="0" y="5411"/>
                    <a:pt x="122" y="5525"/>
                    <a:pt x="262" y="5525"/>
                  </a:cubicBezTo>
                  <a:lnTo>
                    <a:pt x="5270" y="5525"/>
                  </a:lnTo>
                  <a:cubicBezTo>
                    <a:pt x="5411" y="5525"/>
                    <a:pt x="5524" y="5411"/>
                    <a:pt x="5524" y="5271"/>
                  </a:cubicBezTo>
                  <a:lnTo>
                    <a:pt x="5524" y="263"/>
                  </a:lnTo>
                  <a:cubicBezTo>
                    <a:pt x="5524" y="123"/>
                    <a:pt x="5411" y="1"/>
                    <a:pt x="52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7" name="Google Shape;17317;p72"/>
            <p:cNvSpPr/>
            <p:nvPr/>
          </p:nvSpPr>
          <p:spPr>
            <a:xfrm>
              <a:off x="7190050" y="3482775"/>
              <a:ext cx="137925" cy="137925"/>
            </a:xfrm>
            <a:custGeom>
              <a:avLst/>
              <a:gdLst/>
              <a:ahLst/>
              <a:cxnLst/>
              <a:rect l="l" t="t" r="r" b="b"/>
              <a:pathLst>
                <a:path w="5517" h="5517" extrusionOk="0">
                  <a:moveTo>
                    <a:pt x="3018" y="517"/>
                  </a:moveTo>
                  <a:lnTo>
                    <a:pt x="3018" y="2501"/>
                  </a:lnTo>
                  <a:lnTo>
                    <a:pt x="2502" y="2501"/>
                  </a:lnTo>
                  <a:lnTo>
                    <a:pt x="2502" y="517"/>
                  </a:lnTo>
                  <a:close/>
                  <a:moveTo>
                    <a:pt x="5000" y="517"/>
                  </a:moveTo>
                  <a:lnTo>
                    <a:pt x="5000" y="5000"/>
                  </a:lnTo>
                  <a:lnTo>
                    <a:pt x="517" y="5000"/>
                  </a:lnTo>
                  <a:lnTo>
                    <a:pt x="517" y="517"/>
                  </a:lnTo>
                  <a:lnTo>
                    <a:pt x="1986" y="517"/>
                  </a:lnTo>
                  <a:lnTo>
                    <a:pt x="1986" y="2764"/>
                  </a:lnTo>
                  <a:cubicBezTo>
                    <a:pt x="1986" y="2902"/>
                    <a:pt x="2099" y="3015"/>
                    <a:pt x="2248" y="3015"/>
                  </a:cubicBezTo>
                  <a:lnTo>
                    <a:pt x="3270" y="3015"/>
                  </a:lnTo>
                  <a:cubicBezTo>
                    <a:pt x="3418" y="3015"/>
                    <a:pt x="3532" y="2902"/>
                    <a:pt x="3532" y="2764"/>
                  </a:cubicBezTo>
                  <a:lnTo>
                    <a:pt x="3532" y="517"/>
                  </a:lnTo>
                  <a:close/>
                  <a:moveTo>
                    <a:pt x="255" y="1"/>
                  </a:moveTo>
                  <a:cubicBezTo>
                    <a:pt x="114" y="1"/>
                    <a:pt x="1" y="114"/>
                    <a:pt x="1" y="255"/>
                  </a:cubicBezTo>
                  <a:lnTo>
                    <a:pt x="1" y="5262"/>
                  </a:lnTo>
                  <a:cubicBezTo>
                    <a:pt x="1" y="5403"/>
                    <a:pt x="114" y="5516"/>
                    <a:pt x="255" y="5516"/>
                  </a:cubicBezTo>
                  <a:lnTo>
                    <a:pt x="5263" y="5516"/>
                  </a:lnTo>
                  <a:cubicBezTo>
                    <a:pt x="5403" y="5516"/>
                    <a:pt x="5516" y="5403"/>
                    <a:pt x="5516" y="5262"/>
                  </a:cubicBezTo>
                  <a:lnTo>
                    <a:pt x="5516" y="255"/>
                  </a:lnTo>
                  <a:cubicBezTo>
                    <a:pt x="5516" y="114"/>
                    <a:pt x="5403" y="1"/>
                    <a:pt x="5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8" name="Google Shape;17318;p72"/>
            <p:cNvSpPr/>
            <p:nvPr/>
          </p:nvSpPr>
          <p:spPr>
            <a:xfrm>
              <a:off x="7039075" y="3482775"/>
              <a:ext cx="138100" cy="137925"/>
            </a:xfrm>
            <a:custGeom>
              <a:avLst/>
              <a:gdLst/>
              <a:ahLst/>
              <a:cxnLst/>
              <a:rect l="l" t="t" r="r" b="b"/>
              <a:pathLst>
                <a:path w="5524" h="5517" extrusionOk="0">
                  <a:moveTo>
                    <a:pt x="3025" y="517"/>
                  </a:moveTo>
                  <a:lnTo>
                    <a:pt x="3025" y="2501"/>
                  </a:lnTo>
                  <a:lnTo>
                    <a:pt x="2509" y="2501"/>
                  </a:lnTo>
                  <a:lnTo>
                    <a:pt x="2509" y="517"/>
                  </a:lnTo>
                  <a:close/>
                  <a:moveTo>
                    <a:pt x="5008" y="517"/>
                  </a:moveTo>
                  <a:lnTo>
                    <a:pt x="5008" y="5000"/>
                  </a:lnTo>
                  <a:lnTo>
                    <a:pt x="516" y="5000"/>
                  </a:lnTo>
                  <a:lnTo>
                    <a:pt x="516" y="517"/>
                  </a:lnTo>
                  <a:lnTo>
                    <a:pt x="1993" y="517"/>
                  </a:lnTo>
                  <a:lnTo>
                    <a:pt x="1993" y="2764"/>
                  </a:lnTo>
                  <a:cubicBezTo>
                    <a:pt x="1993" y="2902"/>
                    <a:pt x="2106" y="3015"/>
                    <a:pt x="2247" y="3015"/>
                  </a:cubicBezTo>
                  <a:lnTo>
                    <a:pt x="3277" y="3015"/>
                  </a:lnTo>
                  <a:cubicBezTo>
                    <a:pt x="3418" y="3015"/>
                    <a:pt x="3531" y="2902"/>
                    <a:pt x="3531" y="2764"/>
                  </a:cubicBezTo>
                  <a:lnTo>
                    <a:pt x="3531" y="517"/>
                  </a:lnTo>
                  <a:close/>
                  <a:moveTo>
                    <a:pt x="262" y="1"/>
                  </a:moveTo>
                  <a:cubicBezTo>
                    <a:pt x="122" y="1"/>
                    <a:pt x="0" y="114"/>
                    <a:pt x="0" y="255"/>
                  </a:cubicBezTo>
                  <a:lnTo>
                    <a:pt x="0" y="5262"/>
                  </a:lnTo>
                  <a:cubicBezTo>
                    <a:pt x="0" y="5403"/>
                    <a:pt x="122" y="5516"/>
                    <a:pt x="262" y="5516"/>
                  </a:cubicBezTo>
                  <a:lnTo>
                    <a:pt x="5270" y="5516"/>
                  </a:lnTo>
                  <a:cubicBezTo>
                    <a:pt x="5411" y="5516"/>
                    <a:pt x="5524" y="5403"/>
                    <a:pt x="5524" y="5262"/>
                  </a:cubicBezTo>
                  <a:lnTo>
                    <a:pt x="5524" y="255"/>
                  </a:lnTo>
                  <a:cubicBezTo>
                    <a:pt x="5524" y="114"/>
                    <a:pt x="5411" y="1"/>
                    <a:pt x="52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19" name="Google Shape;17319;p72"/>
            <p:cNvSpPr/>
            <p:nvPr/>
          </p:nvSpPr>
          <p:spPr>
            <a:xfrm>
              <a:off x="6948375" y="3310325"/>
              <a:ext cx="404500" cy="439100"/>
            </a:xfrm>
            <a:custGeom>
              <a:avLst/>
              <a:gdLst/>
              <a:ahLst/>
              <a:cxnLst/>
              <a:rect l="l" t="t" r="r" b="b"/>
              <a:pathLst>
                <a:path w="16180" h="17564" extrusionOk="0">
                  <a:moveTo>
                    <a:pt x="813" y="509"/>
                  </a:moveTo>
                  <a:cubicBezTo>
                    <a:pt x="1801" y="517"/>
                    <a:pt x="2604" y="1322"/>
                    <a:pt x="2604" y="2309"/>
                  </a:cubicBezTo>
                  <a:lnTo>
                    <a:pt x="2604" y="3263"/>
                  </a:lnTo>
                  <a:lnTo>
                    <a:pt x="2090" y="3263"/>
                  </a:lnTo>
                  <a:lnTo>
                    <a:pt x="2090" y="2309"/>
                  </a:lnTo>
                  <a:cubicBezTo>
                    <a:pt x="2090" y="1602"/>
                    <a:pt x="1513" y="1025"/>
                    <a:pt x="804" y="1025"/>
                  </a:cubicBezTo>
                  <a:cubicBezTo>
                    <a:pt x="647" y="1025"/>
                    <a:pt x="517" y="876"/>
                    <a:pt x="550" y="710"/>
                  </a:cubicBezTo>
                  <a:cubicBezTo>
                    <a:pt x="578" y="588"/>
                    <a:pt x="691" y="509"/>
                    <a:pt x="813" y="509"/>
                  </a:cubicBezTo>
                  <a:close/>
                  <a:moveTo>
                    <a:pt x="2604" y="3777"/>
                  </a:moveTo>
                  <a:lnTo>
                    <a:pt x="2604" y="12930"/>
                  </a:lnTo>
                  <a:lnTo>
                    <a:pt x="2090" y="12930"/>
                  </a:lnTo>
                  <a:lnTo>
                    <a:pt x="2090" y="3777"/>
                  </a:lnTo>
                  <a:close/>
                  <a:moveTo>
                    <a:pt x="15664" y="13446"/>
                  </a:moveTo>
                  <a:lnTo>
                    <a:pt x="15664" y="13962"/>
                  </a:lnTo>
                  <a:lnTo>
                    <a:pt x="2090" y="13962"/>
                  </a:lnTo>
                  <a:lnTo>
                    <a:pt x="2090" y="13446"/>
                  </a:lnTo>
                  <a:close/>
                  <a:moveTo>
                    <a:pt x="4406" y="14460"/>
                  </a:moveTo>
                  <a:cubicBezTo>
                    <a:pt x="5113" y="14460"/>
                    <a:pt x="5690" y="15036"/>
                    <a:pt x="5690" y="15746"/>
                  </a:cubicBezTo>
                  <a:cubicBezTo>
                    <a:pt x="5690" y="16453"/>
                    <a:pt x="5113" y="17029"/>
                    <a:pt x="4406" y="17029"/>
                  </a:cubicBezTo>
                  <a:cubicBezTo>
                    <a:pt x="3697" y="17029"/>
                    <a:pt x="3120" y="16453"/>
                    <a:pt x="3120" y="15746"/>
                  </a:cubicBezTo>
                  <a:cubicBezTo>
                    <a:pt x="3120" y="15036"/>
                    <a:pt x="3697" y="14460"/>
                    <a:pt x="4406" y="14460"/>
                  </a:cubicBezTo>
                  <a:close/>
                  <a:moveTo>
                    <a:pt x="13367" y="14460"/>
                  </a:moveTo>
                  <a:cubicBezTo>
                    <a:pt x="14074" y="14460"/>
                    <a:pt x="14650" y="15036"/>
                    <a:pt x="14650" y="15746"/>
                  </a:cubicBezTo>
                  <a:cubicBezTo>
                    <a:pt x="14650" y="16453"/>
                    <a:pt x="14074" y="17029"/>
                    <a:pt x="13367" y="17029"/>
                  </a:cubicBezTo>
                  <a:cubicBezTo>
                    <a:pt x="12657" y="17029"/>
                    <a:pt x="12081" y="16453"/>
                    <a:pt x="12081" y="15746"/>
                  </a:cubicBezTo>
                  <a:cubicBezTo>
                    <a:pt x="12081" y="15036"/>
                    <a:pt x="12657" y="14460"/>
                    <a:pt x="13367" y="14460"/>
                  </a:cubicBezTo>
                  <a:close/>
                  <a:moveTo>
                    <a:pt x="821" y="1"/>
                  </a:moveTo>
                  <a:cubicBezTo>
                    <a:pt x="420" y="1"/>
                    <a:pt x="70" y="307"/>
                    <a:pt x="34" y="710"/>
                  </a:cubicBezTo>
                  <a:cubicBezTo>
                    <a:pt x="1" y="1165"/>
                    <a:pt x="360" y="1549"/>
                    <a:pt x="804" y="1549"/>
                  </a:cubicBezTo>
                  <a:cubicBezTo>
                    <a:pt x="1232" y="1549"/>
                    <a:pt x="1574" y="1899"/>
                    <a:pt x="1574" y="2319"/>
                  </a:cubicBezTo>
                  <a:lnTo>
                    <a:pt x="1574" y="14214"/>
                  </a:lnTo>
                  <a:cubicBezTo>
                    <a:pt x="1574" y="14363"/>
                    <a:pt x="1688" y="14476"/>
                    <a:pt x="1836" y="14476"/>
                  </a:cubicBezTo>
                  <a:lnTo>
                    <a:pt x="3148" y="14476"/>
                  </a:lnTo>
                  <a:cubicBezTo>
                    <a:pt x="2789" y="14827"/>
                    <a:pt x="2571" y="15326"/>
                    <a:pt x="2604" y="15867"/>
                  </a:cubicBezTo>
                  <a:cubicBezTo>
                    <a:pt x="2657" y="16784"/>
                    <a:pt x="3410" y="17518"/>
                    <a:pt x="4327" y="17562"/>
                  </a:cubicBezTo>
                  <a:cubicBezTo>
                    <a:pt x="4348" y="17563"/>
                    <a:pt x="4370" y="17563"/>
                    <a:pt x="4391" y="17563"/>
                  </a:cubicBezTo>
                  <a:cubicBezTo>
                    <a:pt x="5394" y="17563"/>
                    <a:pt x="6206" y="16754"/>
                    <a:pt x="6206" y="15762"/>
                  </a:cubicBezTo>
                  <a:cubicBezTo>
                    <a:pt x="6206" y="15255"/>
                    <a:pt x="5997" y="14802"/>
                    <a:pt x="5665" y="14476"/>
                  </a:cubicBezTo>
                  <a:lnTo>
                    <a:pt x="12108" y="14476"/>
                  </a:lnTo>
                  <a:cubicBezTo>
                    <a:pt x="11827" y="14749"/>
                    <a:pt x="11644" y="15106"/>
                    <a:pt x="11583" y="15500"/>
                  </a:cubicBezTo>
                  <a:lnTo>
                    <a:pt x="6985" y="15500"/>
                  </a:lnTo>
                  <a:cubicBezTo>
                    <a:pt x="6853" y="15500"/>
                    <a:pt x="6739" y="15597"/>
                    <a:pt x="6722" y="15727"/>
                  </a:cubicBezTo>
                  <a:cubicBezTo>
                    <a:pt x="6706" y="15884"/>
                    <a:pt x="6819" y="16016"/>
                    <a:pt x="6976" y="16016"/>
                  </a:cubicBezTo>
                  <a:lnTo>
                    <a:pt x="11583" y="16016"/>
                  </a:lnTo>
                  <a:cubicBezTo>
                    <a:pt x="11709" y="16889"/>
                    <a:pt x="12460" y="17556"/>
                    <a:pt x="13359" y="17556"/>
                  </a:cubicBezTo>
                  <a:cubicBezTo>
                    <a:pt x="13387" y="17556"/>
                    <a:pt x="13415" y="17555"/>
                    <a:pt x="13444" y="17554"/>
                  </a:cubicBezTo>
                  <a:cubicBezTo>
                    <a:pt x="14363" y="17518"/>
                    <a:pt x="15106" y="16784"/>
                    <a:pt x="15158" y="15867"/>
                  </a:cubicBezTo>
                  <a:cubicBezTo>
                    <a:pt x="15192" y="15326"/>
                    <a:pt x="14982" y="14827"/>
                    <a:pt x="14625" y="14476"/>
                  </a:cubicBezTo>
                  <a:lnTo>
                    <a:pt x="15926" y="14476"/>
                  </a:lnTo>
                  <a:cubicBezTo>
                    <a:pt x="16067" y="14476"/>
                    <a:pt x="16180" y="14363"/>
                    <a:pt x="16180" y="14214"/>
                  </a:cubicBezTo>
                  <a:lnTo>
                    <a:pt x="16180" y="13192"/>
                  </a:lnTo>
                  <a:cubicBezTo>
                    <a:pt x="16180" y="13043"/>
                    <a:pt x="16067" y="12930"/>
                    <a:pt x="15926" y="12930"/>
                  </a:cubicBezTo>
                  <a:lnTo>
                    <a:pt x="3120" y="12930"/>
                  </a:lnTo>
                  <a:lnTo>
                    <a:pt x="3120" y="2319"/>
                  </a:lnTo>
                  <a:cubicBezTo>
                    <a:pt x="3120" y="1050"/>
                    <a:pt x="2090" y="20"/>
                    <a:pt x="8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0" name="Google Shape;17320;p72"/>
            <p:cNvSpPr/>
            <p:nvPr/>
          </p:nvSpPr>
          <p:spPr>
            <a:xfrm>
              <a:off x="7039075" y="3684700"/>
              <a:ext cx="38675" cy="38475"/>
            </a:xfrm>
            <a:custGeom>
              <a:avLst/>
              <a:gdLst/>
              <a:ahLst/>
              <a:cxnLst/>
              <a:rect l="l" t="t" r="r" b="b"/>
              <a:pathLst>
                <a:path w="1547" h="1539" extrusionOk="0">
                  <a:moveTo>
                    <a:pt x="778" y="508"/>
                  </a:moveTo>
                  <a:cubicBezTo>
                    <a:pt x="917" y="508"/>
                    <a:pt x="1032" y="630"/>
                    <a:pt x="1032" y="771"/>
                  </a:cubicBezTo>
                  <a:cubicBezTo>
                    <a:pt x="1032" y="909"/>
                    <a:pt x="917" y="1022"/>
                    <a:pt x="778" y="1022"/>
                  </a:cubicBezTo>
                  <a:cubicBezTo>
                    <a:pt x="629" y="1022"/>
                    <a:pt x="516" y="909"/>
                    <a:pt x="516" y="771"/>
                  </a:cubicBezTo>
                  <a:cubicBezTo>
                    <a:pt x="516" y="630"/>
                    <a:pt x="629" y="508"/>
                    <a:pt x="778" y="508"/>
                  </a:cubicBezTo>
                  <a:close/>
                  <a:moveTo>
                    <a:pt x="778" y="1"/>
                  </a:moveTo>
                  <a:cubicBezTo>
                    <a:pt x="350" y="1"/>
                    <a:pt x="0" y="340"/>
                    <a:pt x="0" y="771"/>
                  </a:cubicBezTo>
                  <a:cubicBezTo>
                    <a:pt x="0" y="1190"/>
                    <a:pt x="350" y="1538"/>
                    <a:pt x="778" y="1538"/>
                  </a:cubicBezTo>
                  <a:cubicBezTo>
                    <a:pt x="1198" y="1538"/>
                    <a:pt x="1546" y="1190"/>
                    <a:pt x="1546" y="771"/>
                  </a:cubicBezTo>
                  <a:cubicBezTo>
                    <a:pt x="1546" y="340"/>
                    <a:pt x="1198" y="1"/>
                    <a:pt x="7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1" name="Google Shape;17321;p72"/>
            <p:cNvSpPr/>
            <p:nvPr/>
          </p:nvSpPr>
          <p:spPr>
            <a:xfrm>
              <a:off x="7263275" y="3684700"/>
              <a:ext cx="38475" cy="38475"/>
            </a:xfrm>
            <a:custGeom>
              <a:avLst/>
              <a:gdLst/>
              <a:ahLst/>
              <a:cxnLst/>
              <a:rect l="l" t="t" r="r" b="b"/>
              <a:pathLst>
                <a:path w="1539" h="1539" extrusionOk="0">
                  <a:moveTo>
                    <a:pt x="771" y="508"/>
                  </a:moveTo>
                  <a:cubicBezTo>
                    <a:pt x="909" y="508"/>
                    <a:pt x="1022" y="630"/>
                    <a:pt x="1022" y="771"/>
                  </a:cubicBezTo>
                  <a:cubicBezTo>
                    <a:pt x="1022" y="909"/>
                    <a:pt x="909" y="1022"/>
                    <a:pt x="771" y="1022"/>
                  </a:cubicBezTo>
                  <a:cubicBezTo>
                    <a:pt x="630" y="1022"/>
                    <a:pt x="508" y="909"/>
                    <a:pt x="508" y="771"/>
                  </a:cubicBezTo>
                  <a:cubicBezTo>
                    <a:pt x="508" y="630"/>
                    <a:pt x="630" y="508"/>
                    <a:pt x="771" y="508"/>
                  </a:cubicBezTo>
                  <a:close/>
                  <a:moveTo>
                    <a:pt x="771" y="1"/>
                  </a:moveTo>
                  <a:cubicBezTo>
                    <a:pt x="341" y="1"/>
                    <a:pt x="1" y="340"/>
                    <a:pt x="1" y="771"/>
                  </a:cubicBezTo>
                  <a:cubicBezTo>
                    <a:pt x="1" y="1190"/>
                    <a:pt x="341" y="1538"/>
                    <a:pt x="771" y="1538"/>
                  </a:cubicBezTo>
                  <a:cubicBezTo>
                    <a:pt x="1190" y="1538"/>
                    <a:pt x="1538" y="1190"/>
                    <a:pt x="1538" y="771"/>
                  </a:cubicBezTo>
                  <a:cubicBezTo>
                    <a:pt x="1538" y="340"/>
                    <a:pt x="1190" y="1"/>
                    <a:pt x="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22" name="Google Shape;17322;p72"/>
          <p:cNvGrpSpPr/>
          <p:nvPr/>
        </p:nvGrpSpPr>
        <p:grpSpPr>
          <a:xfrm>
            <a:off x="6476975" y="4021691"/>
            <a:ext cx="414575" cy="414575"/>
            <a:chOff x="5448575" y="4036725"/>
            <a:chExt cx="439075" cy="439075"/>
          </a:xfrm>
        </p:grpSpPr>
        <p:sp>
          <p:nvSpPr>
            <p:cNvPr id="17323" name="Google Shape;17323;p72"/>
            <p:cNvSpPr/>
            <p:nvPr/>
          </p:nvSpPr>
          <p:spPr>
            <a:xfrm>
              <a:off x="5749475" y="4135325"/>
              <a:ext cx="137975" cy="138125"/>
            </a:xfrm>
            <a:custGeom>
              <a:avLst/>
              <a:gdLst/>
              <a:ahLst/>
              <a:cxnLst/>
              <a:rect l="l" t="t" r="r" b="b"/>
              <a:pathLst>
                <a:path w="5519" h="5525" extrusionOk="0">
                  <a:moveTo>
                    <a:pt x="3017" y="515"/>
                  </a:moveTo>
                  <a:lnTo>
                    <a:pt x="3017" y="2508"/>
                  </a:lnTo>
                  <a:lnTo>
                    <a:pt x="2501" y="2508"/>
                  </a:lnTo>
                  <a:lnTo>
                    <a:pt x="2501" y="515"/>
                  </a:lnTo>
                  <a:close/>
                  <a:moveTo>
                    <a:pt x="5002" y="515"/>
                  </a:moveTo>
                  <a:lnTo>
                    <a:pt x="5002" y="5008"/>
                  </a:lnTo>
                  <a:lnTo>
                    <a:pt x="508" y="5008"/>
                  </a:lnTo>
                  <a:lnTo>
                    <a:pt x="508" y="515"/>
                  </a:lnTo>
                  <a:lnTo>
                    <a:pt x="1985" y="515"/>
                  </a:lnTo>
                  <a:lnTo>
                    <a:pt x="1985" y="2762"/>
                  </a:lnTo>
                  <a:cubicBezTo>
                    <a:pt x="1985" y="2902"/>
                    <a:pt x="2099" y="3024"/>
                    <a:pt x="2248" y="3024"/>
                  </a:cubicBezTo>
                  <a:lnTo>
                    <a:pt x="3271" y="3024"/>
                  </a:lnTo>
                  <a:cubicBezTo>
                    <a:pt x="3410" y="3024"/>
                    <a:pt x="3534" y="2902"/>
                    <a:pt x="3534" y="2762"/>
                  </a:cubicBezTo>
                  <a:lnTo>
                    <a:pt x="3534" y="515"/>
                  </a:lnTo>
                  <a:close/>
                  <a:moveTo>
                    <a:pt x="255" y="1"/>
                  </a:moveTo>
                  <a:cubicBezTo>
                    <a:pt x="116" y="1"/>
                    <a:pt x="1" y="122"/>
                    <a:pt x="1" y="263"/>
                  </a:cubicBezTo>
                  <a:lnTo>
                    <a:pt x="1" y="5271"/>
                  </a:lnTo>
                  <a:cubicBezTo>
                    <a:pt x="1" y="5411"/>
                    <a:pt x="116" y="5525"/>
                    <a:pt x="255" y="5525"/>
                  </a:cubicBezTo>
                  <a:lnTo>
                    <a:pt x="5264" y="5525"/>
                  </a:lnTo>
                  <a:cubicBezTo>
                    <a:pt x="5403" y="5525"/>
                    <a:pt x="5518" y="5411"/>
                    <a:pt x="5518" y="5271"/>
                  </a:cubicBezTo>
                  <a:lnTo>
                    <a:pt x="5518" y="263"/>
                  </a:lnTo>
                  <a:cubicBezTo>
                    <a:pt x="5518" y="122"/>
                    <a:pt x="5403" y="1"/>
                    <a:pt x="5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4" name="Google Shape;17324;p72"/>
            <p:cNvSpPr/>
            <p:nvPr/>
          </p:nvSpPr>
          <p:spPr>
            <a:xfrm>
              <a:off x="5749475" y="4286325"/>
              <a:ext cx="137975" cy="137900"/>
            </a:xfrm>
            <a:custGeom>
              <a:avLst/>
              <a:gdLst/>
              <a:ahLst/>
              <a:cxnLst/>
              <a:rect l="l" t="t" r="r" b="b"/>
              <a:pathLst>
                <a:path w="5519" h="5516" extrusionOk="0">
                  <a:moveTo>
                    <a:pt x="3017" y="517"/>
                  </a:moveTo>
                  <a:lnTo>
                    <a:pt x="3017" y="2499"/>
                  </a:lnTo>
                  <a:lnTo>
                    <a:pt x="2501" y="2499"/>
                  </a:lnTo>
                  <a:lnTo>
                    <a:pt x="2501" y="517"/>
                  </a:lnTo>
                  <a:close/>
                  <a:moveTo>
                    <a:pt x="5002" y="517"/>
                  </a:moveTo>
                  <a:lnTo>
                    <a:pt x="5002" y="5008"/>
                  </a:lnTo>
                  <a:lnTo>
                    <a:pt x="508" y="5008"/>
                  </a:lnTo>
                  <a:lnTo>
                    <a:pt x="508" y="517"/>
                  </a:lnTo>
                  <a:lnTo>
                    <a:pt x="1985" y="517"/>
                  </a:lnTo>
                  <a:lnTo>
                    <a:pt x="1985" y="2761"/>
                  </a:lnTo>
                  <a:cubicBezTo>
                    <a:pt x="1985" y="2902"/>
                    <a:pt x="2099" y="3015"/>
                    <a:pt x="2248" y="3015"/>
                  </a:cubicBezTo>
                  <a:lnTo>
                    <a:pt x="3271" y="3015"/>
                  </a:lnTo>
                  <a:cubicBezTo>
                    <a:pt x="3410" y="3015"/>
                    <a:pt x="3534" y="2902"/>
                    <a:pt x="3534" y="2761"/>
                  </a:cubicBezTo>
                  <a:lnTo>
                    <a:pt x="3534" y="517"/>
                  </a:lnTo>
                  <a:close/>
                  <a:moveTo>
                    <a:pt x="255" y="1"/>
                  </a:moveTo>
                  <a:cubicBezTo>
                    <a:pt x="116" y="1"/>
                    <a:pt x="1" y="114"/>
                    <a:pt x="1" y="254"/>
                  </a:cubicBezTo>
                  <a:lnTo>
                    <a:pt x="1" y="5262"/>
                  </a:lnTo>
                  <a:cubicBezTo>
                    <a:pt x="1" y="5403"/>
                    <a:pt x="116" y="5516"/>
                    <a:pt x="255" y="5516"/>
                  </a:cubicBezTo>
                  <a:lnTo>
                    <a:pt x="5264" y="5516"/>
                  </a:lnTo>
                  <a:cubicBezTo>
                    <a:pt x="5403" y="5516"/>
                    <a:pt x="5518" y="5403"/>
                    <a:pt x="5518" y="5262"/>
                  </a:cubicBezTo>
                  <a:lnTo>
                    <a:pt x="5518" y="254"/>
                  </a:lnTo>
                  <a:cubicBezTo>
                    <a:pt x="5518" y="114"/>
                    <a:pt x="5403" y="1"/>
                    <a:pt x="52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5" name="Google Shape;17325;p72"/>
            <p:cNvSpPr/>
            <p:nvPr/>
          </p:nvSpPr>
          <p:spPr>
            <a:xfrm>
              <a:off x="5569625" y="4385300"/>
              <a:ext cx="64275" cy="64275"/>
            </a:xfrm>
            <a:custGeom>
              <a:avLst/>
              <a:gdLst/>
              <a:ahLst/>
              <a:cxnLst/>
              <a:rect l="l" t="t" r="r" b="b"/>
              <a:pathLst>
                <a:path w="2571" h="2571" extrusionOk="0">
                  <a:moveTo>
                    <a:pt x="1287" y="516"/>
                  </a:moveTo>
                  <a:cubicBezTo>
                    <a:pt x="1715" y="516"/>
                    <a:pt x="2065" y="858"/>
                    <a:pt x="2065" y="1286"/>
                  </a:cubicBezTo>
                  <a:cubicBezTo>
                    <a:pt x="2065" y="1714"/>
                    <a:pt x="1715" y="2054"/>
                    <a:pt x="1287" y="2054"/>
                  </a:cubicBezTo>
                  <a:cubicBezTo>
                    <a:pt x="867" y="2054"/>
                    <a:pt x="517" y="1714"/>
                    <a:pt x="517" y="1286"/>
                  </a:cubicBezTo>
                  <a:cubicBezTo>
                    <a:pt x="517" y="858"/>
                    <a:pt x="867" y="516"/>
                    <a:pt x="1287" y="516"/>
                  </a:cubicBezTo>
                  <a:close/>
                  <a:moveTo>
                    <a:pt x="1287" y="0"/>
                  </a:moveTo>
                  <a:cubicBezTo>
                    <a:pt x="578" y="0"/>
                    <a:pt x="1" y="577"/>
                    <a:pt x="1" y="1286"/>
                  </a:cubicBezTo>
                  <a:cubicBezTo>
                    <a:pt x="1" y="1993"/>
                    <a:pt x="578" y="2570"/>
                    <a:pt x="1287" y="2570"/>
                  </a:cubicBezTo>
                  <a:cubicBezTo>
                    <a:pt x="1994" y="2570"/>
                    <a:pt x="2571" y="1993"/>
                    <a:pt x="2571" y="1286"/>
                  </a:cubicBezTo>
                  <a:cubicBezTo>
                    <a:pt x="2571" y="577"/>
                    <a:pt x="1994" y="0"/>
                    <a:pt x="12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6" name="Google Shape;17326;p72"/>
            <p:cNvSpPr/>
            <p:nvPr/>
          </p:nvSpPr>
          <p:spPr>
            <a:xfrm>
              <a:off x="5698350" y="4087875"/>
              <a:ext cx="12700" cy="12925"/>
            </a:xfrm>
            <a:custGeom>
              <a:avLst/>
              <a:gdLst/>
              <a:ahLst/>
              <a:cxnLst/>
              <a:rect l="l" t="t" r="r" b="b"/>
              <a:pathLst>
                <a:path w="508" h="517" extrusionOk="0">
                  <a:moveTo>
                    <a:pt x="254" y="0"/>
                  </a:moveTo>
                  <a:cubicBezTo>
                    <a:pt x="116" y="0"/>
                    <a:pt x="0" y="116"/>
                    <a:pt x="0" y="254"/>
                  </a:cubicBezTo>
                  <a:cubicBezTo>
                    <a:pt x="0" y="395"/>
                    <a:pt x="116" y="516"/>
                    <a:pt x="254" y="516"/>
                  </a:cubicBezTo>
                  <a:cubicBezTo>
                    <a:pt x="395" y="516"/>
                    <a:pt x="508" y="395"/>
                    <a:pt x="508" y="254"/>
                  </a:cubicBezTo>
                  <a:cubicBezTo>
                    <a:pt x="508" y="116"/>
                    <a:pt x="395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7" name="Google Shape;17327;p72"/>
            <p:cNvSpPr/>
            <p:nvPr/>
          </p:nvSpPr>
          <p:spPr>
            <a:xfrm>
              <a:off x="5672375" y="4036725"/>
              <a:ext cx="215275" cy="413325"/>
            </a:xfrm>
            <a:custGeom>
              <a:avLst/>
              <a:gdLst/>
              <a:ahLst/>
              <a:cxnLst/>
              <a:rect l="l" t="t" r="r" b="b"/>
              <a:pathLst>
                <a:path w="8611" h="16533" extrusionOk="0">
                  <a:moveTo>
                    <a:pt x="2055" y="517"/>
                  </a:moveTo>
                  <a:lnTo>
                    <a:pt x="2055" y="1033"/>
                  </a:lnTo>
                  <a:lnTo>
                    <a:pt x="506" y="1033"/>
                  </a:lnTo>
                  <a:lnTo>
                    <a:pt x="506" y="517"/>
                  </a:lnTo>
                  <a:close/>
                  <a:moveTo>
                    <a:pt x="2055" y="1549"/>
                  </a:moveTo>
                  <a:lnTo>
                    <a:pt x="2055" y="16016"/>
                  </a:lnTo>
                  <a:lnTo>
                    <a:pt x="506" y="16016"/>
                  </a:lnTo>
                  <a:lnTo>
                    <a:pt x="506" y="1549"/>
                  </a:lnTo>
                  <a:close/>
                  <a:moveTo>
                    <a:pt x="252" y="1"/>
                  </a:moveTo>
                  <a:cubicBezTo>
                    <a:pt x="114" y="1"/>
                    <a:pt x="1" y="125"/>
                    <a:pt x="1" y="263"/>
                  </a:cubicBezTo>
                  <a:lnTo>
                    <a:pt x="1" y="16278"/>
                  </a:lnTo>
                  <a:cubicBezTo>
                    <a:pt x="1" y="16417"/>
                    <a:pt x="114" y="16532"/>
                    <a:pt x="252" y="16532"/>
                  </a:cubicBezTo>
                  <a:lnTo>
                    <a:pt x="8321" y="16532"/>
                  </a:lnTo>
                  <a:cubicBezTo>
                    <a:pt x="8453" y="16532"/>
                    <a:pt x="8575" y="16436"/>
                    <a:pt x="8592" y="16304"/>
                  </a:cubicBezTo>
                  <a:cubicBezTo>
                    <a:pt x="8611" y="16146"/>
                    <a:pt x="8487" y="16016"/>
                    <a:pt x="8329" y="16016"/>
                  </a:cubicBezTo>
                  <a:lnTo>
                    <a:pt x="2571" y="16016"/>
                  </a:lnTo>
                  <a:lnTo>
                    <a:pt x="2571" y="263"/>
                  </a:lnTo>
                  <a:cubicBezTo>
                    <a:pt x="2571" y="125"/>
                    <a:pt x="2455" y="1"/>
                    <a:pt x="23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8" name="Google Shape;17328;p72"/>
            <p:cNvSpPr/>
            <p:nvPr/>
          </p:nvSpPr>
          <p:spPr>
            <a:xfrm>
              <a:off x="5448575" y="4062075"/>
              <a:ext cx="210925" cy="413725"/>
            </a:xfrm>
            <a:custGeom>
              <a:avLst/>
              <a:gdLst/>
              <a:ahLst/>
              <a:cxnLst/>
              <a:rect l="l" t="t" r="r" b="b"/>
              <a:pathLst>
                <a:path w="8437" h="16549" extrusionOk="0">
                  <a:moveTo>
                    <a:pt x="2314" y="4855"/>
                  </a:moveTo>
                  <a:cubicBezTo>
                    <a:pt x="2332" y="4855"/>
                    <a:pt x="2351" y="4857"/>
                    <a:pt x="2369" y="4861"/>
                  </a:cubicBezTo>
                  <a:cubicBezTo>
                    <a:pt x="2491" y="4888"/>
                    <a:pt x="2571" y="5001"/>
                    <a:pt x="2571" y="5115"/>
                  </a:cubicBezTo>
                  <a:lnTo>
                    <a:pt x="2571" y="5885"/>
                  </a:lnTo>
                  <a:lnTo>
                    <a:pt x="2055" y="5885"/>
                  </a:lnTo>
                  <a:lnTo>
                    <a:pt x="2055" y="5115"/>
                  </a:lnTo>
                  <a:cubicBezTo>
                    <a:pt x="2055" y="4968"/>
                    <a:pt x="2172" y="4855"/>
                    <a:pt x="2314" y="4855"/>
                  </a:cubicBezTo>
                  <a:close/>
                  <a:moveTo>
                    <a:pt x="7921" y="6401"/>
                  </a:moveTo>
                  <a:lnTo>
                    <a:pt x="7921" y="12780"/>
                  </a:lnTo>
                  <a:cubicBezTo>
                    <a:pt x="7493" y="12248"/>
                    <a:pt x="6844" y="11916"/>
                    <a:pt x="6121" y="11916"/>
                  </a:cubicBezTo>
                  <a:cubicBezTo>
                    <a:pt x="4931" y="11916"/>
                    <a:pt x="3951" y="12816"/>
                    <a:pt x="3830" y="13978"/>
                  </a:cubicBezTo>
                  <a:lnTo>
                    <a:pt x="517" y="13978"/>
                  </a:lnTo>
                  <a:lnTo>
                    <a:pt x="517" y="7169"/>
                  </a:lnTo>
                  <a:cubicBezTo>
                    <a:pt x="517" y="6741"/>
                    <a:pt x="857" y="6401"/>
                    <a:pt x="1285" y="6401"/>
                  </a:cubicBezTo>
                  <a:close/>
                  <a:moveTo>
                    <a:pt x="3830" y="14486"/>
                  </a:moveTo>
                  <a:cubicBezTo>
                    <a:pt x="3846" y="14669"/>
                    <a:pt x="3890" y="14836"/>
                    <a:pt x="3951" y="15002"/>
                  </a:cubicBezTo>
                  <a:lnTo>
                    <a:pt x="517" y="15002"/>
                  </a:lnTo>
                  <a:lnTo>
                    <a:pt x="517" y="14486"/>
                  </a:lnTo>
                  <a:close/>
                  <a:moveTo>
                    <a:pt x="6129" y="12413"/>
                  </a:moveTo>
                  <a:cubicBezTo>
                    <a:pt x="7125" y="12413"/>
                    <a:pt x="7929" y="13219"/>
                    <a:pt x="7929" y="14215"/>
                  </a:cubicBezTo>
                  <a:cubicBezTo>
                    <a:pt x="7929" y="15212"/>
                    <a:pt x="7125" y="16015"/>
                    <a:pt x="6129" y="16015"/>
                  </a:cubicBezTo>
                  <a:cubicBezTo>
                    <a:pt x="5500" y="16015"/>
                    <a:pt x="4948" y="15692"/>
                    <a:pt x="4625" y="15193"/>
                  </a:cubicBezTo>
                  <a:cubicBezTo>
                    <a:pt x="4616" y="15132"/>
                    <a:pt x="4581" y="15080"/>
                    <a:pt x="4537" y="15046"/>
                  </a:cubicBezTo>
                  <a:cubicBezTo>
                    <a:pt x="4407" y="14801"/>
                    <a:pt x="4327" y="14511"/>
                    <a:pt x="4327" y="14215"/>
                  </a:cubicBezTo>
                  <a:cubicBezTo>
                    <a:pt x="4327" y="13219"/>
                    <a:pt x="5141" y="12413"/>
                    <a:pt x="6129" y="12413"/>
                  </a:cubicBezTo>
                  <a:close/>
                  <a:moveTo>
                    <a:pt x="8179" y="0"/>
                  </a:moveTo>
                  <a:cubicBezTo>
                    <a:pt x="8168" y="0"/>
                    <a:pt x="8158" y="1"/>
                    <a:pt x="8147" y="2"/>
                  </a:cubicBezTo>
                  <a:cubicBezTo>
                    <a:pt x="8017" y="19"/>
                    <a:pt x="7921" y="132"/>
                    <a:pt x="7921" y="273"/>
                  </a:cubicBezTo>
                  <a:lnTo>
                    <a:pt x="7921" y="5885"/>
                  </a:lnTo>
                  <a:lnTo>
                    <a:pt x="3087" y="5885"/>
                  </a:lnTo>
                  <a:lnTo>
                    <a:pt x="3087" y="5134"/>
                  </a:lnTo>
                  <a:cubicBezTo>
                    <a:pt x="3087" y="4731"/>
                    <a:pt x="2789" y="4380"/>
                    <a:pt x="2386" y="4347"/>
                  </a:cubicBezTo>
                  <a:cubicBezTo>
                    <a:pt x="2360" y="4344"/>
                    <a:pt x="2335" y="4343"/>
                    <a:pt x="2310" y="4343"/>
                  </a:cubicBezTo>
                  <a:cubicBezTo>
                    <a:pt x="1883" y="4343"/>
                    <a:pt x="1539" y="4687"/>
                    <a:pt x="1539" y="5115"/>
                  </a:cubicBezTo>
                  <a:lnTo>
                    <a:pt x="1539" y="5885"/>
                  </a:lnTo>
                  <a:lnTo>
                    <a:pt x="1285" y="5885"/>
                  </a:lnTo>
                  <a:cubicBezTo>
                    <a:pt x="578" y="5885"/>
                    <a:pt x="1" y="6462"/>
                    <a:pt x="1" y="7169"/>
                  </a:cubicBezTo>
                  <a:lnTo>
                    <a:pt x="1" y="15264"/>
                  </a:lnTo>
                  <a:cubicBezTo>
                    <a:pt x="1" y="15403"/>
                    <a:pt x="114" y="15518"/>
                    <a:pt x="255" y="15518"/>
                  </a:cubicBezTo>
                  <a:lnTo>
                    <a:pt x="4197" y="15518"/>
                  </a:lnTo>
                  <a:cubicBezTo>
                    <a:pt x="4615" y="16142"/>
                    <a:pt x="5319" y="16549"/>
                    <a:pt x="6127" y="16549"/>
                  </a:cubicBezTo>
                  <a:cubicBezTo>
                    <a:pt x="6145" y="16549"/>
                    <a:pt x="6163" y="16549"/>
                    <a:pt x="6181" y="16548"/>
                  </a:cubicBezTo>
                  <a:cubicBezTo>
                    <a:pt x="7421" y="16515"/>
                    <a:pt x="8437" y="15438"/>
                    <a:pt x="8437" y="14197"/>
                  </a:cubicBezTo>
                  <a:lnTo>
                    <a:pt x="8437" y="256"/>
                  </a:lnTo>
                  <a:cubicBezTo>
                    <a:pt x="8437" y="117"/>
                    <a:pt x="8322" y="0"/>
                    <a:pt x="8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29" name="Google Shape;17329;p72"/>
            <p:cNvSpPr/>
            <p:nvPr/>
          </p:nvSpPr>
          <p:spPr>
            <a:xfrm>
              <a:off x="5473925" y="4234725"/>
              <a:ext cx="52250" cy="12925"/>
            </a:xfrm>
            <a:custGeom>
              <a:avLst/>
              <a:gdLst/>
              <a:ahLst/>
              <a:cxnLst/>
              <a:rect l="l" t="t" r="r" b="b"/>
              <a:pathLst>
                <a:path w="2090" h="517" extrusionOk="0">
                  <a:moveTo>
                    <a:pt x="281" y="0"/>
                  </a:moveTo>
                  <a:cubicBezTo>
                    <a:pt x="149" y="0"/>
                    <a:pt x="36" y="97"/>
                    <a:pt x="19" y="229"/>
                  </a:cubicBezTo>
                  <a:cubicBezTo>
                    <a:pt x="0" y="386"/>
                    <a:pt x="114" y="516"/>
                    <a:pt x="271" y="516"/>
                  </a:cubicBezTo>
                  <a:lnTo>
                    <a:pt x="1802" y="516"/>
                  </a:lnTo>
                  <a:cubicBezTo>
                    <a:pt x="1932" y="516"/>
                    <a:pt x="2054" y="430"/>
                    <a:pt x="2073" y="298"/>
                  </a:cubicBezTo>
                  <a:cubicBezTo>
                    <a:pt x="2090" y="141"/>
                    <a:pt x="1968" y="0"/>
                    <a:pt x="1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0" name="Google Shape;17330;p72"/>
            <p:cNvSpPr/>
            <p:nvPr/>
          </p:nvSpPr>
          <p:spPr>
            <a:xfrm>
              <a:off x="5473925" y="4260525"/>
              <a:ext cx="52250" cy="12925"/>
            </a:xfrm>
            <a:custGeom>
              <a:avLst/>
              <a:gdLst/>
              <a:ahLst/>
              <a:cxnLst/>
              <a:rect l="l" t="t" r="r" b="b"/>
              <a:pathLst>
                <a:path w="2090" h="517" extrusionOk="0">
                  <a:moveTo>
                    <a:pt x="281" y="0"/>
                  </a:moveTo>
                  <a:cubicBezTo>
                    <a:pt x="149" y="0"/>
                    <a:pt x="36" y="97"/>
                    <a:pt x="19" y="227"/>
                  </a:cubicBezTo>
                  <a:cubicBezTo>
                    <a:pt x="0" y="384"/>
                    <a:pt x="114" y="517"/>
                    <a:pt x="271" y="517"/>
                  </a:cubicBezTo>
                  <a:lnTo>
                    <a:pt x="1802" y="517"/>
                  </a:lnTo>
                  <a:cubicBezTo>
                    <a:pt x="1932" y="517"/>
                    <a:pt x="2054" y="420"/>
                    <a:pt x="2073" y="290"/>
                  </a:cubicBezTo>
                  <a:cubicBezTo>
                    <a:pt x="2090" y="133"/>
                    <a:pt x="1968" y="0"/>
                    <a:pt x="18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1" name="Google Shape;17331;p72"/>
            <p:cNvSpPr/>
            <p:nvPr/>
          </p:nvSpPr>
          <p:spPr>
            <a:xfrm>
              <a:off x="5473925" y="4286325"/>
              <a:ext cx="52250" cy="12925"/>
            </a:xfrm>
            <a:custGeom>
              <a:avLst/>
              <a:gdLst/>
              <a:ahLst/>
              <a:cxnLst/>
              <a:rect l="l" t="t" r="r" b="b"/>
              <a:pathLst>
                <a:path w="2090" h="517" extrusionOk="0">
                  <a:moveTo>
                    <a:pt x="281" y="1"/>
                  </a:moveTo>
                  <a:cubicBezTo>
                    <a:pt x="149" y="1"/>
                    <a:pt x="36" y="97"/>
                    <a:pt x="19" y="227"/>
                  </a:cubicBezTo>
                  <a:cubicBezTo>
                    <a:pt x="0" y="376"/>
                    <a:pt x="114" y="517"/>
                    <a:pt x="271" y="517"/>
                  </a:cubicBezTo>
                  <a:lnTo>
                    <a:pt x="1802" y="517"/>
                  </a:lnTo>
                  <a:cubicBezTo>
                    <a:pt x="1932" y="517"/>
                    <a:pt x="2054" y="420"/>
                    <a:pt x="2073" y="288"/>
                  </a:cubicBezTo>
                  <a:cubicBezTo>
                    <a:pt x="2090" y="131"/>
                    <a:pt x="1968" y="1"/>
                    <a:pt x="18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32" name="Google Shape;17332;p72"/>
          <p:cNvGrpSpPr/>
          <p:nvPr/>
        </p:nvGrpSpPr>
        <p:grpSpPr>
          <a:xfrm>
            <a:off x="4780991" y="2638980"/>
            <a:ext cx="315740" cy="414409"/>
            <a:chOff x="4031175" y="2589350"/>
            <a:chExt cx="334400" cy="438900"/>
          </a:xfrm>
        </p:grpSpPr>
        <p:sp>
          <p:nvSpPr>
            <p:cNvPr id="17333" name="Google Shape;17333;p72"/>
            <p:cNvSpPr/>
            <p:nvPr/>
          </p:nvSpPr>
          <p:spPr>
            <a:xfrm>
              <a:off x="4031175" y="2589450"/>
              <a:ext cx="167175" cy="438800"/>
            </a:xfrm>
            <a:custGeom>
              <a:avLst/>
              <a:gdLst/>
              <a:ahLst/>
              <a:cxnLst/>
              <a:rect l="l" t="t" r="r" b="b"/>
              <a:pathLst>
                <a:path w="6687" h="17552" extrusionOk="0">
                  <a:moveTo>
                    <a:pt x="2063" y="506"/>
                  </a:moveTo>
                  <a:lnTo>
                    <a:pt x="2063" y="2054"/>
                  </a:lnTo>
                  <a:lnTo>
                    <a:pt x="517" y="2054"/>
                  </a:lnTo>
                  <a:lnTo>
                    <a:pt x="517" y="506"/>
                  </a:lnTo>
                  <a:close/>
                  <a:moveTo>
                    <a:pt x="4117" y="506"/>
                  </a:moveTo>
                  <a:lnTo>
                    <a:pt x="4117" y="2054"/>
                  </a:lnTo>
                  <a:lnTo>
                    <a:pt x="2579" y="2054"/>
                  </a:lnTo>
                  <a:lnTo>
                    <a:pt x="2579" y="506"/>
                  </a:lnTo>
                  <a:close/>
                  <a:moveTo>
                    <a:pt x="6181" y="506"/>
                  </a:moveTo>
                  <a:lnTo>
                    <a:pt x="6181" y="2054"/>
                  </a:lnTo>
                  <a:lnTo>
                    <a:pt x="4633" y="2054"/>
                  </a:lnTo>
                  <a:lnTo>
                    <a:pt x="4633" y="506"/>
                  </a:lnTo>
                  <a:close/>
                  <a:moveTo>
                    <a:pt x="4904" y="8295"/>
                  </a:moveTo>
                  <a:lnTo>
                    <a:pt x="4904" y="8811"/>
                  </a:lnTo>
                  <a:lnTo>
                    <a:pt x="1820" y="8811"/>
                  </a:lnTo>
                  <a:lnTo>
                    <a:pt x="1820" y="8295"/>
                  </a:lnTo>
                  <a:close/>
                  <a:moveTo>
                    <a:pt x="4904" y="9325"/>
                  </a:moveTo>
                  <a:lnTo>
                    <a:pt x="4904" y="9833"/>
                  </a:lnTo>
                  <a:lnTo>
                    <a:pt x="1820" y="9833"/>
                  </a:lnTo>
                  <a:lnTo>
                    <a:pt x="1820" y="9325"/>
                  </a:lnTo>
                  <a:close/>
                  <a:moveTo>
                    <a:pt x="4904" y="10349"/>
                  </a:moveTo>
                  <a:lnTo>
                    <a:pt x="4904" y="10865"/>
                  </a:lnTo>
                  <a:lnTo>
                    <a:pt x="1820" y="10865"/>
                  </a:lnTo>
                  <a:lnTo>
                    <a:pt x="1820" y="10349"/>
                  </a:lnTo>
                  <a:close/>
                  <a:moveTo>
                    <a:pt x="4904" y="11381"/>
                  </a:moveTo>
                  <a:lnTo>
                    <a:pt x="4904" y="11895"/>
                  </a:lnTo>
                  <a:lnTo>
                    <a:pt x="1820" y="11895"/>
                  </a:lnTo>
                  <a:lnTo>
                    <a:pt x="1820" y="11381"/>
                  </a:lnTo>
                  <a:close/>
                  <a:moveTo>
                    <a:pt x="4904" y="12411"/>
                  </a:moveTo>
                  <a:lnTo>
                    <a:pt x="4904" y="12919"/>
                  </a:lnTo>
                  <a:lnTo>
                    <a:pt x="1820" y="12919"/>
                  </a:lnTo>
                  <a:lnTo>
                    <a:pt x="1820" y="12411"/>
                  </a:lnTo>
                  <a:close/>
                  <a:moveTo>
                    <a:pt x="4904" y="13435"/>
                  </a:moveTo>
                  <a:lnTo>
                    <a:pt x="4904" y="13951"/>
                  </a:lnTo>
                  <a:lnTo>
                    <a:pt x="1820" y="13951"/>
                  </a:lnTo>
                  <a:lnTo>
                    <a:pt x="1820" y="13435"/>
                  </a:lnTo>
                  <a:close/>
                  <a:moveTo>
                    <a:pt x="4904" y="14465"/>
                  </a:moveTo>
                  <a:lnTo>
                    <a:pt x="4904" y="14981"/>
                  </a:lnTo>
                  <a:lnTo>
                    <a:pt x="1820" y="14981"/>
                  </a:lnTo>
                  <a:lnTo>
                    <a:pt x="1820" y="14465"/>
                  </a:lnTo>
                  <a:close/>
                  <a:moveTo>
                    <a:pt x="4904" y="15497"/>
                  </a:moveTo>
                  <a:lnTo>
                    <a:pt x="4904" y="16005"/>
                  </a:lnTo>
                  <a:lnTo>
                    <a:pt x="1820" y="16005"/>
                  </a:lnTo>
                  <a:lnTo>
                    <a:pt x="1820" y="15497"/>
                  </a:lnTo>
                  <a:close/>
                  <a:moveTo>
                    <a:pt x="4730" y="16521"/>
                  </a:moveTo>
                  <a:lnTo>
                    <a:pt x="4476" y="17035"/>
                  </a:lnTo>
                  <a:lnTo>
                    <a:pt x="2221" y="17035"/>
                  </a:lnTo>
                  <a:lnTo>
                    <a:pt x="1967" y="16521"/>
                  </a:lnTo>
                  <a:close/>
                  <a:moveTo>
                    <a:pt x="263" y="0"/>
                  </a:moveTo>
                  <a:cubicBezTo>
                    <a:pt x="123" y="0"/>
                    <a:pt x="1" y="113"/>
                    <a:pt x="1" y="252"/>
                  </a:cubicBezTo>
                  <a:lnTo>
                    <a:pt x="1" y="2308"/>
                  </a:lnTo>
                  <a:cubicBezTo>
                    <a:pt x="1" y="2455"/>
                    <a:pt x="123" y="2570"/>
                    <a:pt x="263" y="2570"/>
                  </a:cubicBezTo>
                  <a:lnTo>
                    <a:pt x="1033" y="2570"/>
                  </a:lnTo>
                  <a:lnTo>
                    <a:pt x="1033" y="4649"/>
                  </a:lnTo>
                  <a:cubicBezTo>
                    <a:pt x="1033" y="4773"/>
                    <a:pt x="1111" y="4886"/>
                    <a:pt x="1232" y="4911"/>
                  </a:cubicBezTo>
                  <a:cubicBezTo>
                    <a:pt x="1251" y="4915"/>
                    <a:pt x="1270" y="4917"/>
                    <a:pt x="1288" y="4917"/>
                  </a:cubicBezTo>
                  <a:cubicBezTo>
                    <a:pt x="1431" y="4917"/>
                    <a:pt x="1547" y="4797"/>
                    <a:pt x="1547" y="4658"/>
                  </a:cubicBezTo>
                  <a:lnTo>
                    <a:pt x="1547" y="2570"/>
                  </a:lnTo>
                  <a:lnTo>
                    <a:pt x="5149" y="2570"/>
                  </a:lnTo>
                  <a:lnTo>
                    <a:pt x="5149" y="7779"/>
                  </a:lnTo>
                  <a:lnTo>
                    <a:pt x="1547" y="7779"/>
                  </a:lnTo>
                  <a:lnTo>
                    <a:pt x="1547" y="5698"/>
                  </a:lnTo>
                  <a:cubicBezTo>
                    <a:pt x="1547" y="5576"/>
                    <a:pt x="1469" y="5463"/>
                    <a:pt x="1348" y="5436"/>
                  </a:cubicBezTo>
                  <a:cubicBezTo>
                    <a:pt x="1329" y="5432"/>
                    <a:pt x="1310" y="5430"/>
                    <a:pt x="1292" y="5430"/>
                  </a:cubicBezTo>
                  <a:cubicBezTo>
                    <a:pt x="1149" y="5430"/>
                    <a:pt x="1033" y="5543"/>
                    <a:pt x="1033" y="5690"/>
                  </a:cubicBezTo>
                  <a:lnTo>
                    <a:pt x="1033" y="8025"/>
                  </a:lnTo>
                  <a:cubicBezTo>
                    <a:pt x="1033" y="8163"/>
                    <a:pt x="1146" y="8276"/>
                    <a:pt x="1312" y="8276"/>
                  </a:cubicBezTo>
                  <a:lnTo>
                    <a:pt x="1312" y="8792"/>
                  </a:lnTo>
                  <a:cubicBezTo>
                    <a:pt x="1146" y="8792"/>
                    <a:pt x="1033" y="8906"/>
                    <a:pt x="1033" y="9046"/>
                  </a:cubicBezTo>
                  <a:cubicBezTo>
                    <a:pt x="1033" y="9187"/>
                    <a:pt x="1146" y="9309"/>
                    <a:pt x="1312" y="9309"/>
                  </a:cubicBezTo>
                  <a:lnTo>
                    <a:pt x="1312" y="9816"/>
                  </a:lnTo>
                  <a:cubicBezTo>
                    <a:pt x="1146" y="9816"/>
                    <a:pt x="1033" y="9938"/>
                    <a:pt x="1033" y="10078"/>
                  </a:cubicBezTo>
                  <a:cubicBezTo>
                    <a:pt x="1033" y="10217"/>
                    <a:pt x="1146" y="10332"/>
                    <a:pt x="1312" y="10332"/>
                  </a:cubicBezTo>
                  <a:lnTo>
                    <a:pt x="1312" y="10846"/>
                  </a:lnTo>
                  <a:cubicBezTo>
                    <a:pt x="1146" y="10846"/>
                    <a:pt x="1033" y="10962"/>
                    <a:pt x="1033" y="11109"/>
                  </a:cubicBezTo>
                  <a:cubicBezTo>
                    <a:pt x="1033" y="11249"/>
                    <a:pt x="1146" y="11362"/>
                    <a:pt x="1312" y="11362"/>
                  </a:cubicBezTo>
                  <a:lnTo>
                    <a:pt x="1312" y="11878"/>
                  </a:lnTo>
                  <a:cubicBezTo>
                    <a:pt x="1146" y="11878"/>
                    <a:pt x="1033" y="11992"/>
                    <a:pt x="1033" y="12132"/>
                  </a:cubicBezTo>
                  <a:cubicBezTo>
                    <a:pt x="1033" y="12273"/>
                    <a:pt x="1146" y="12395"/>
                    <a:pt x="1312" y="12395"/>
                  </a:cubicBezTo>
                  <a:lnTo>
                    <a:pt x="1312" y="12902"/>
                  </a:lnTo>
                  <a:cubicBezTo>
                    <a:pt x="1146" y="12902"/>
                    <a:pt x="1033" y="13024"/>
                    <a:pt x="1033" y="13165"/>
                  </a:cubicBezTo>
                  <a:cubicBezTo>
                    <a:pt x="1033" y="13303"/>
                    <a:pt x="1146" y="13416"/>
                    <a:pt x="1312" y="13416"/>
                  </a:cubicBezTo>
                  <a:lnTo>
                    <a:pt x="1312" y="13932"/>
                  </a:lnTo>
                  <a:cubicBezTo>
                    <a:pt x="1146" y="13932"/>
                    <a:pt x="1033" y="14046"/>
                    <a:pt x="1033" y="14195"/>
                  </a:cubicBezTo>
                  <a:cubicBezTo>
                    <a:pt x="1033" y="14335"/>
                    <a:pt x="1146" y="14448"/>
                    <a:pt x="1312" y="14448"/>
                  </a:cubicBezTo>
                  <a:lnTo>
                    <a:pt x="1312" y="14965"/>
                  </a:lnTo>
                  <a:cubicBezTo>
                    <a:pt x="1146" y="14965"/>
                    <a:pt x="1033" y="15078"/>
                    <a:pt x="1033" y="15218"/>
                  </a:cubicBezTo>
                  <a:cubicBezTo>
                    <a:pt x="1033" y="15357"/>
                    <a:pt x="1146" y="15481"/>
                    <a:pt x="1312" y="15481"/>
                  </a:cubicBezTo>
                  <a:lnTo>
                    <a:pt x="1312" y="15986"/>
                  </a:lnTo>
                  <a:cubicBezTo>
                    <a:pt x="1146" y="15986"/>
                    <a:pt x="1033" y="16110"/>
                    <a:pt x="1033" y="16248"/>
                  </a:cubicBezTo>
                  <a:cubicBezTo>
                    <a:pt x="1033" y="16389"/>
                    <a:pt x="1146" y="16502"/>
                    <a:pt x="1295" y="16521"/>
                  </a:cubicBezTo>
                  <a:lnTo>
                    <a:pt x="1390" y="16521"/>
                  </a:lnTo>
                  <a:lnTo>
                    <a:pt x="1837" y="17394"/>
                  </a:lnTo>
                  <a:cubicBezTo>
                    <a:pt x="1872" y="17482"/>
                    <a:pt x="1967" y="17534"/>
                    <a:pt x="2063" y="17551"/>
                  </a:cubicBezTo>
                  <a:lnTo>
                    <a:pt x="4633" y="17551"/>
                  </a:lnTo>
                  <a:cubicBezTo>
                    <a:pt x="4730" y="17534"/>
                    <a:pt x="4818" y="17482"/>
                    <a:pt x="4862" y="17394"/>
                  </a:cubicBezTo>
                  <a:lnTo>
                    <a:pt x="5307" y="16521"/>
                  </a:lnTo>
                  <a:lnTo>
                    <a:pt x="5395" y="16521"/>
                  </a:lnTo>
                  <a:cubicBezTo>
                    <a:pt x="5508" y="16521"/>
                    <a:pt x="5613" y="16450"/>
                    <a:pt x="5649" y="16345"/>
                  </a:cubicBezTo>
                  <a:cubicBezTo>
                    <a:pt x="5709" y="16171"/>
                    <a:pt x="5569" y="16005"/>
                    <a:pt x="5386" y="16005"/>
                  </a:cubicBezTo>
                  <a:lnTo>
                    <a:pt x="5386" y="15497"/>
                  </a:lnTo>
                  <a:cubicBezTo>
                    <a:pt x="5544" y="15497"/>
                    <a:pt x="5665" y="15376"/>
                    <a:pt x="5665" y="15235"/>
                  </a:cubicBezTo>
                  <a:cubicBezTo>
                    <a:pt x="5665" y="15095"/>
                    <a:pt x="5544" y="14981"/>
                    <a:pt x="5386" y="14981"/>
                  </a:cubicBezTo>
                  <a:lnTo>
                    <a:pt x="5386" y="14465"/>
                  </a:lnTo>
                  <a:cubicBezTo>
                    <a:pt x="5544" y="14465"/>
                    <a:pt x="5665" y="14352"/>
                    <a:pt x="5665" y="14213"/>
                  </a:cubicBezTo>
                  <a:cubicBezTo>
                    <a:pt x="5665" y="14065"/>
                    <a:pt x="5544" y="13951"/>
                    <a:pt x="5386" y="13951"/>
                  </a:cubicBezTo>
                  <a:lnTo>
                    <a:pt x="5386" y="13435"/>
                  </a:lnTo>
                  <a:cubicBezTo>
                    <a:pt x="5544" y="13435"/>
                    <a:pt x="5665" y="13322"/>
                    <a:pt x="5665" y="13181"/>
                  </a:cubicBezTo>
                  <a:cubicBezTo>
                    <a:pt x="5665" y="13041"/>
                    <a:pt x="5544" y="12919"/>
                    <a:pt x="5386" y="12919"/>
                  </a:cubicBezTo>
                  <a:lnTo>
                    <a:pt x="5386" y="12411"/>
                  </a:lnTo>
                  <a:cubicBezTo>
                    <a:pt x="5544" y="12411"/>
                    <a:pt x="5665" y="12290"/>
                    <a:pt x="5665" y="12149"/>
                  </a:cubicBezTo>
                  <a:cubicBezTo>
                    <a:pt x="5665" y="12011"/>
                    <a:pt x="5544" y="11895"/>
                    <a:pt x="5386" y="11895"/>
                  </a:cubicBezTo>
                  <a:lnTo>
                    <a:pt x="5386" y="11381"/>
                  </a:lnTo>
                  <a:cubicBezTo>
                    <a:pt x="5544" y="11381"/>
                    <a:pt x="5665" y="11266"/>
                    <a:pt x="5665" y="11119"/>
                  </a:cubicBezTo>
                  <a:cubicBezTo>
                    <a:pt x="5665" y="10978"/>
                    <a:pt x="5544" y="10865"/>
                    <a:pt x="5386" y="10865"/>
                  </a:cubicBezTo>
                  <a:lnTo>
                    <a:pt x="5386" y="10349"/>
                  </a:lnTo>
                  <a:cubicBezTo>
                    <a:pt x="5544" y="10349"/>
                    <a:pt x="5665" y="10236"/>
                    <a:pt x="5665" y="10095"/>
                  </a:cubicBezTo>
                  <a:cubicBezTo>
                    <a:pt x="5665" y="9955"/>
                    <a:pt x="5544" y="9833"/>
                    <a:pt x="5386" y="9833"/>
                  </a:cubicBezTo>
                  <a:lnTo>
                    <a:pt x="5386" y="9325"/>
                  </a:lnTo>
                  <a:cubicBezTo>
                    <a:pt x="5544" y="9325"/>
                    <a:pt x="5665" y="9204"/>
                    <a:pt x="5665" y="9063"/>
                  </a:cubicBezTo>
                  <a:cubicBezTo>
                    <a:pt x="5665" y="8925"/>
                    <a:pt x="5544" y="8811"/>
                    <a:pt x="5386" y="8811"/>
                  </a:cubicBezTo>
                  <a:lnTo>
                    <a:pt x="5386" y="8295"/>
                  </a:lnTo>
                  <a:cubicBezTo>
                    <a:pt x="5544" y="8295"/>
                    <a:pt x="5665" y="8182"/>
                    <a:pt x="5665" y="8033"/>
                  </a:cubicBezTo>
                  <a:lnTo>
                    <a:pt x="5665" y="2570"/>
                  </a:lnTo>
                  <a:lnTo>
                    <a:pt x="6435" y="2570"/>
                  </a:lnTo>
                  <a:cubicBezTo>
                    <a:pt x="6574" y="2570"/>
                    <a:pt x="6687" y="2455"/>
                    <a:pt x="6687" y="2308"/>
                  </a:cubicBezTo>
                  <a:lnTo>
                    <a:pt x="6687" y="252"/>
                  </a:lnTo>
                  <a:cubicBezTo>
                    <a:pt x="6687" y="113"/>
                    <a:pt x="6574" y="0"/>
                    <a:pt x="6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4" name="Google Shape;17334;p72"/>
            <p:cNvSpPr/>
            <p:nvPr/>
          </p:nvSpPr>
          <p:spPr>
            <a:xfrm>
              <a:off x="4198325" y="2589350"/>
              <a:ext cx="167250" cy="438900"/>
            </a:xfrm>
            <a:custGeom>
              <a:avLst/>
              <a:gdLst/>
              <a:ahLst/>
              <a:cxnLst/>
              <a:rect l="l" t="t" r="r" b="b"/>
              <a:pathLst>
                <a:path w="6690" h="17556" extrusionOk="0">
                  <a:moveTo>
                    <a:pt x="4478" y="510"/>
                  </a:moveTo>
                  <a:lnTo>
                    <a:pt x="4732" y="1026"/>
                  </a:lnTo>
                  <a:lnTo>
                    <a:pt x="1960" y="1026"/>
                  </a:lnTo>
                  <a:lnTo>
                    <a:pt x="2223" y="510"/>
                  </a:lnTo>
                  <a:close/>
                  <a:moveTo>
                    <a:pt x="4906" y="1542"/>
                  </a:moveTo>
                  <a:lnTo>
                    <a:pt x="4906" y="2058"/>
                  </a:lnTo>
                  <a:lnTo>
                    <a:pt x="1820" y="2058"/>
                  </a:lnTo>
                  <a:lnTo>
                    <a:pt x="1820" y="1542"/>
                  </a:lnTo>
                  <a:close/>
                  <a:moveTo>
                    <a:pt x="4906" y="2574"/>
                  </a:moveTo>
                  <a:lnTo>
                    <a:pt x="4906" y="3088"/>
                  </a:lnTo>
                  <a:lnTo>
                    <a:pt x="1820" y="3088"/>
                  </a:lnTo>
                  <a:lnTo>
                    <a:pt x="1820" y="2574"/>
                  </a:lnTo>
                  <a:close/>
                  <a:moveTo>
                    <a:pt x="4906" y="3604"/>
                  </a:moveTo>
                  <a:lnTo>
                    <a:pt x="4906" y="4112"/>
                  </a:lnTo>
                  <a:lnTo>
                    <a:pt x="1820" y="4112"/>
                  </a:lnTo>
                  <a:lnTo>
                    <a:pt x="1820" y="3604"/>
                  </a:lnTo>
                  <a:close/>
                  <a:moveTo>
                    <a:pt x="4906" y="4628"/>
                  </a:moveTo>
                  <a:lnTo>
                    <a:pt x="4906" y="5144"/>
                  </a:lnTo>
                  <a:lnTo>
                    <a:pt x="1820" y="5144"/>
                  </a:lnTo>
                  <a:lnTo>
                    <a:pt x="1820" y="4628"/>
                  </a:lnTo>
                  <a:close/>
                  <a:moveTo>
                    <a:pt x="4906" y="5658"/>
                  </a:moveTo>
                  <a:lnTo>
                    <a:pt x="4906" y="6174"/>
                  </a:lnTo>
                  <a:lnTo>
                    <a:pt x="1820" y="6174"/>
                  </a:lnTo>
                  <a:lnTo>
                    <a:pt x="1820" y="5658"/>
                  </a:lnTo>
                  <a:close/>
                  <a:moveTo>
                    <a:pt x="4906" y="6690"/>
                  </a:moveTo>
                  <a:lnTo>
                    <a:pt x="4906" y="7198"/>
                  </a:lnTo>
                  <a:lnTo>
                    <a:pt x="1820" y="7198"/>
                  </a:lnTo>
                  <a:lnTo>
                    <a:pt x="1820" y="6690"/>
                  </a:lnTo>
                  <a:close/>
                  <a:moveTo>
                    <a:pt x="4906" y="7714"/>
                  </a:moveTo>
                  <a:lnTo>
                    <a:pt x="4906" y="8228"/>
                  </a:lnTo>
                  <a:lnTo>
                    <a:pt x="1820" y="8228"/>
                  </a:lnTo>
                  <a:lnTo>
                    <a:pt x="1820" y="7714"/>
                  </a:lnTo>
                  <a:close/>
                  <a:moveTo>
                    <a:pt x="4906" y="8744"/>
                  </a:moveTo>
                  <a:lnTo>
                    <a:pt x="4906" y="9260"/>
                  </a:lnTo>
                  <a:lnTo>
                    <a:pt x="1820" y="9260"/>
                  </a:lnTo>
                  <a:lnTo>
                    <a:pt x="1820" y="8744"/>
                  </a:lnTo>
                  <a:close/>
                  <a:moveTo>
                    <a:pt x="2065" y="15501"/>
                  </a:moveTo>
                  <a:lnTo>
                    <a:pt x="2065" y="17039"/>
                  </a:lnTo>
                  <a:lnTo>
                    <a:pt x="517" y="17039"/>
                  </a:lnTo>
                  <a:lnTo>
                    <a:pt x="517" y="15501"/>
                  </a:lnTo>
                  <a:close/>
                  <a:moveTo>
                    <a:pt x="4119" y="15501"/>
                  </a:moveTo>
                  <a:lnTo>
                    <a:pt x="4119" y="17039"/>
                  </a:lnTo>
                  <a:lnTo>
                    <a:pt x="2581" y="17039"/>
                  </a:lnTo>
                  <a:lnTo>
                    <a:pt x="2581" y="15501"/>
                  </a:lnTo>
                  <a:close/>
                  <a:moveTo>
                    <a:pt x="6173" y="15501"/>
                  </a:moveTo>
                  <a:lnTo>
                    <a:pt x="6173" y="17039"/>
                  </a:lnTo>
                  <a:lnTo>
                    <a:pt x="4635" y="17039"/>
                  </a:lnTo>
                  <a:lnTo>
                    <a:pt x="4635" y="15501"/>
                  </a:lnTo>
                  <a:close/>
                  <a:moveTo>
                    <a:pt x="2026" y="0"/>
                  </a:moveTo>
                  <a:cubicBezTo>
                    <a:pt x="1943" y="0"/>
                    <a:pt x="1866" y="50"/>
                    <a:pt x="1828" y="126"/>
                  </a:cubicBezTo>
                  <a:lnTo>
                    <a:pt x="1392" y="1026"/>
                  </a:lnTo>
                  <a:lnTo>
                    <a:pt x="1287" y="1026"/>
                  </a:lnTo>
                  <a:cubicBezTo>
                    <a:pt x="1278" y="1025"/>
                    <a:pt x="1270" y="1024"/>
                    <a:pt x="1261" y="1024"/>
                  </a:cubicBezTo>
                  <a:cubicBezTo>
                    <a:pt x="1133" y="1024"/>
                    <a:pt x="1033" y="1140"/>
                    <a:pt x="1033" y="1271"/>
                  </a:cubicBezTo>
                  <a:cubicBezTo>
                    <a:pt x="1033" y="1410"/>
                    <a:pt x="1146" y="1525"/>
                    <a:pt x="1304" y="1525"/>
                  </a:cubicBezTo>
                  <a:lnTo>
                    <a:pt x="1304" y="2039"/>
                  </a:lnTo>
                  <a:cubicBezTo>
                    <a:pt x="1146" y="2039"/>
                    <a:pt x="1033" y="2155"/>
                    <a:pt x="1033" y="2293"/>
                  </a:cubicBezTo>
                  <a:cubicBezTo>
                    <a:pt x="1033" y="2442"/>
                    <a:pt x="1146" y="2555"/>
                    <a:pt x="1304" y="2555"/>
                  </a:cubicBezTo>
                  <a:lnTo>
                    <a:pt x="1304" y="3071"/>
                  </a:lnTo>
                  <a:cubicBezTo>
                    <a:pt x="1146" y="3071"/>
                    <a:pt x="1033" y="3185"/>
                    <a:pt x="1033" y="3325"/>
                  </a:cubicBezTo>
                  <a:cubicBezTo>
                    <a:pt x="1033" y="3466"/>
                    <a:pt x="1146" y="3587"/>
                    <a:pt x="1304" y="3587"/>
                  </a:cubicBezTo>
                  <a:lnTo>
                    <a:pt x="1304" y="4095"/>
                  </a:lnTo>
                  <a:cubicBezTo>
                    <a:pt x="1146" y="4095"/>
                    <a:pt x="1033" y="4217"/>
                    <a:pt x="1033" y="4357"/>
                  </a:cubicBezTo>
                  <a:cubicBezTo>
                    <a:pt x="1033" y="4496"/>
                    <a:pt x="1146" y="4609"/>
                    <a:pt x="1304" y="4609"/>
                  </a:cubicBezTo>
                  <a:lnTo>
                    <a:pt x="1304" y="5125"/>
                  </a:lnTo>
                  <a:cubicBezTo>
                    <a:pt x="1146" y="5125"/>
                    <a:pt x="1033" y="5238"/>
                    <a:pt x="1033" y="5379"/>
                  </a:cubicBezTo>
                  <a:cubicBezTo>
                    <a:pt x="1033" y="5528"/>
                    <a:pt x="1146" y="5641"/>
                    <a:pt x="1304" y="5641"/>
                  </a:cubicBezTo>
                  <a:lnTo>
                    <a:pt x="1304" y="6157"/>
                  </a:lnTo>
                  <a:cubicBezTo>
                    <a:pt x="1146" y="6157"/>
                    <a:pt x="1033" y="6271"/>
                    <a:pt x="1033" y="6411"/>
                  </a:cubicBezTo>
                  <a:cubicBezTo>
                    <a:pt x="1033" y="6550"/>
                    <a:pt x="1146" y="6673"/>
                    <a:pt x="1304" y="6673"/>
                  </a:cubicBezTo>
                  <a:lnTo>
                    <a:pt x="1304" y="7179"/>
                  </a:lnTo>
                  <a:cubicBezTo>
                    <a:pt x="1146" y="7179"/>
                    <a:pt x="1033" y="7303"/>
                    <a:pt x="1033" y="7441"/>
                  </a:cubicBezTo>
                  <a:cubicBezTo>
                    <a:pt x="1033" y="7582"/>
                    <a:pt x="1146" y="7695"/>
                    <a:pt x="1304" y="7695"/>
                  </a:cubicBezTo>
                  <a:lnTo>
                    <a:pt x="1304" y="8211"/>
                  </a:lnTo>
                  <a:cubicBezTo>
                    <a:pt x="1146" y="8211"/>
                    <a:pt x="1033" y="8324"/>
                    <a:pt x="1033" y="8473"/>
                  </a:cubicBezTo>
                  <a:cubicBezTo>
                    <a:pt x="1033" y="8614"/>
                    <a:pt x="1146" y="8727"/>
                    <a:pt x="1304" y="8727"/>
                  </a:cubicBezTo>
                  <a:lnTo>
                    <a:pt x="1304" y="9243"/>
                  </a:lnTo>
                  <a:cubicBezTo>
                    <a:pt x="1146" y="9243"/>
                    <a:pt x="1033" y="9357"/>
                    <a:pt x="1033" y="9497"/>
                  </a:cubicBezTo>
                  <a:lnTo>
                    <a:pt x="1033" y="11838"/>
                  </a:lnTo>
                  <a:cubicBezTo>
                    <a:pt x="1033" y="11962"/>
                    <a:pt x="1113" y="12076"/>
                    <a:pt x="1235" y="12101"/>
                  </a:cubicBezTo>
                  <a:cubicBezTo>
                    <a:pt x="1253" y="12105"/>
                    <a:pt x="1271" y="12107"/>
                    <a:pt x="1289" y="12107"/>
                  </a:cubicBezTo>
                  <a:cubicBezTo>
                    <a:pt x="1432" y="12107"/>
                    <a:pt x="1549" y="11987"/>
                    <a:pt x="1549" y="11847"/>
                  </a:cubicBezTo>
                  <a:lnTo>
                    <a:pt x="1549" y="9776"/>
                  </a:lnTo>
                  <a:lnTo>
                    <a:pt x="5151" y="9776"/>
                  </a:lnTo>
                  <a:lnTo>
                    <a:pt x="5151" y="14985"/>
                  </a:lnTo>
                  <a:lnTo>
                    <a:pt x="1549" y="14985"/>
                  </a:lnTo>
                  <a:lnTo>
                    <a:pt x="1549" y="12896"/>
                  </a:lnTo>
                  <a:cubicBezTo>
                    <a:pt x="1549" y="12774"/>
                    <a:pt x="1470" y="12669"/>
                    <a:pt x="1348" y="12644"/>
                  </a:cubicBezTo>
                  <a:cubicBezTo>
                    <a:pt x="1328" y="12640"/>
                    <a:pt x="1309" y="12638"/>
                    <a:pt x="1290" y="12638"/>
                  </a:cubicBezTo>
                  <a:cubicBezTo>
                    <a:pt x="1149" y="12638"/>
                    <a:pt x="1033" y="12749"/>
                    <a:pt x="1033" y="12887"/>
                  </a:cubicBezTo>
                  <a:lnTo>
                    <a:pt x="1033" y="14985"/>
                  </a:lnTo>
                  <a:lnTo>
                    <a:pt x="263" y="14985"/>
                  </a:lnTo>
                  <a:cubicBezTo>
                    <a:pt x="125" y="14985"/>
                    <a:pt x="1" y="15099"/>
                    <a:pt x="1" y="15239"/>
                  </a:cubicBezTo>
                  <a:lnTo>
                    <a:pt x="1" y="17301"/>
                  </a:lnTo>
                  <a:cubicBezTo>
                    <a:pt x="1" y="17442"/>
                    <a:pt x="125" y="17555"/>
                    <a:pt x="263" y="17555"/>
                  </a:cubicBezTo>
                  <a:lnTo>
                    <a:pt x="6435" y="17555"/>
                  </a:lnTo>
                  <a:cubicBezTo>
                    <a:pt x="6576" y="17555"/>
                    <a:pt x="6689" y="17442"/>
                    <a:pt x="6689" y="17301"/>
                  </a:cubicBezTo>
                  <a:lnTo>
                    <a:pt x="6689" y="15239"/>
                  </a:lnTo>
                  <a:cubicBezTo>
                    <a:pt x="6689" y="15099"/>
                    <a:pt x="6576" y="14985"/>
                    <a:pt x="6435" y="14985"/>
                  </a:cubicBezTo>
                  <a:lnTo>
                    <a:pt x="5665" y="14985"/>
                  </a:lnTo>
                  <a:lnTo>
                    <a:pt x="5665" y="9514"/>
                  </a:lnTo>
                  <a:cubicBezTo>
                    <a:pt x="5665" y="9373"/>
                    <a:pt x="5544" y="9260"/>
                    <a:pt x="5386" y="9260"/>
                  </a:cubicBezTo>
                  <a:lnTo>
                    <a:pt x="5386" y="8744"/>
                  </a:lnTo>
                  <a:cubicBezTo>
                    <a:pt x="5544" y="8744"/>
                    <a:pt x="5665" y="8631"/>
                    <a:pt x="5665" y="8482"/>
                  </a:cubicBezTo>
                  <a:cubicBezTo>
                    <a:pt x="5665" y="8343"/>
                    <a:pt x="5544" y="8228"/>
                    <a:pt x="5386" y="8228"/>
                  </a:cubicBezTo>
                  <a:lnTo>
                    <a:pt x="5386" y="7714"/>
                  </a:lnTo>
                  <a:cubicBezTo>
                    <a:pt x="5544" y="7714"/>
                    <a:pt x="5665" y="7599"/>
                    <a:pt x="5665" y="7460"/>
                  </a:cubicBezTo>
                  <a:cubicBezTo>
                    <a:pt x="5665" y="7320"/>
                    <a:pt x="5544" y="7198"/>
                    <a:pt x="5386" y="7198"/>
                  </a:cubicBezTo>
                  <a:lnTo>
                    <a:pt x="5386" y="6690"/>
                  </a:lnTo>
                  <a:cubicBezTo>
                    <a:pt x="5544" y="6690"/>
                    <a:pt x="5665" y="6569"/>
                    <a:pt x="5665" y="6428"/>
                  </a:cubicBezTo>
                  <a:cubicBezTo>
                    <a:pt x="5665" y="6287"/>
                    <a:pt x="5544" y="6174"/>
                    <a:pt x="5386" y="6174"/>
                  </a:cubicBezTo>
                  <a:lnTo>
                    <a:pt x="5386" y="5658"/>
                  </a:lnTo>
                  <a:cubicBezTo>
                    <a:pt x="5544" y="5658"/>
                    <a:pt x="5665" y="5545"/>
                    <a:pt x="5665" y="5396"/>
                  </a:cubicBezTo>
                  <a:cubicBezTo>
                    <a:pt x="5665" y="5257"/>
                    <a:pt x="5544" y="5144"/>
                    <a:pt x="5386" y="5144"/>
                  </a:cubicBezTo>
                  <a:lnTo>
                    <a:pt x="5386" y="4628"/>
                  </a:lnTo>
                  <a:cubicBezTo>
                    <a:pt x="5544" y="4628"/>
                    <a:pt x="5665" y="4515"/>
                    <a:pt x="5665" y="4374"/>
                  </a:cubicBezTo>
                  <a:cubicBezTo>
                    <a:pt x="5665" y="4234"/>
                    <a:pt x="5544" y="4112"/>
                    <a:pt x="5386" y="4112"/>
                  </a:cubicBezTo>
                  <a:lnTo>
                    <a:pt x="5386" y="3604"/>
                  </a:lnTo>
                  <a:cubicBezTo>
                    <a:pt x="5544" y="3604"/>
                    <a:pt x="5665" y="3483"/>
                    <a:pt x="5665" y="3342"/>
                  </a:cubicBezTo>
                  <a:cubicBezTo>
                    <a:pt x="5665" y="3203"/>
                    <a:pt x="5544" y="3088"/>
                    <a:pt x="5386" y="3088"/>
                  </a:cubicBezTo>
                  <a:lnTo>
                    <a:pt x="5386" y="2574"/>
                  </a:lnTo>
                  <a:cubicBezTo>
                    <a:pt x="5544" y="2574"/>
                    <a:pt x="5665" y="2459"/>
                    <a:pt x="5665" y="2312"/>
                  </a:cubicBezTo>
                  <a:cubicBezTo>
                    <a:pt x="5665" y="2171"/>
                    <a:pt x="5544" y="2058"/>
                    <a:pt x="5386" y="2058"/>
                  </a:cubicBezTo>
                  <a:lnTo>
                    <a:pt x="5386" y="1542"/>
                  </a:lnTo>
                  <a:cubicBezTo>
                    <a:pt x="5571" y="1542"/>
                    <a:pt x="5709" y="1376"/>
                    <a:pt x="5649" y="1200"/>
                  </a:cubicBezTo>
                  <a:cubicBezTo>
                    <a:pt x="5613" y="1095"/>
                    <a:pt x="5508" y="1026"/>
                    <a:pt x="5395" y="1026"/>
                  </a:cubicBezTo>
                  <a:lnTo>
                    <a:pt x="5309" y="1026"/>
                  </a:lnTo>
                  <a:lnTo>
                    <a:pt x="4862" y="126"/>
                  </a:lnTo>
                  <a:cubicBezTo>
                    <a:pt x="4824" y="50"/>
                    <a:pt x="4755" y="0"/>
                    <a:pt x="4674" y="0"/>
                  </a:cubicBezTo>
                  <a:cubicBezTo>
                    <a:pt x="4662" y="0"/>
                    <a:pt x="4648" y="2"/>
                    <a:pt x="4635" y="4"/>
                  </a:cubicBezTo>
                  <a:lnTo>
                    <a:pt x="2065" y="4"/>
                  </a:lnTo>
                  <a:cubicBezTo>
                    <a:pt x="2052" y="2"/>
                    <a:pt x="2039" y="0"/>
                    <a:pt x="20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35" name="Google Shape;17335;p72"/>
          <p:cNvGrpSpPr/>
          <p:nvPr/>
        </p:nvGrpSpPr>
        <p:grpSpPr>
          <a:xfrm>
            <a:off x="4077609" y="2638815"/>
            <a:ext cx="255052" cy="414575"/>
            <a:chOff x="3286225" y="2589175"/>
            <a:chExt cx="270125" cy="439075"/>
          </a:xfrm>
        </p:grpSpPr>
        <p:sp>
          <p:nvSpPr>
            <p:cNvPr id="17336" name="Google Shape;17336;p72"/>
            <p:cNvSpPr/>
            <p:nvPr/>
          </p:nvSpPr>
          <p:spPr>
            <a:xfrm>
              <a:off x="3286225" y="2589175"/>
              <a:ext cx="270125" cy="439075"/>
            </a:xfrm>
            <a:custGeom>
              <a:avLst/>
              <a:gdLst/>
              <a:ahLst/>
              <a:cxnLst/>
              <a:rect l="l" t="t" r="r" b="b"/>
              <a:pathLst>
                <a:path w="10805" h="17563" extrusionOk="0">
                  <a:moveTo>
                    <a:pt x="6686" y="517"/>
                  </a:moveTo>
                  <a:lnTo>
                    <a:pt x="6686" y="1618"/>
                  </a:lnTo>
                  <a:lnTo>
                    <a:pt x="4116" y="1618"/>
                  </a:lnTo>
                  <a:lnTo>
                    <a:pt x="4116" y="517"/>
                  </a:lnTo>
                  <a:close/>
                  <a:moveTo>
                    <a:pt x="9518" y="1102"/>
                  </a:moveTo>
                  <a:cubicBezTo>
                    <a:pt x="9946" y="1102"/>
                    <a:pt x="10288" y="1452"/>
                    <a:pt x="10288" y="1872"/>
                  </a:cubicBezTo>
                  <a:lnTo>
                    <a:pt x="10288" y="12955"/>
                  </a:lnTo>
                  <a:cubicBezTo>
                    <a:pt x="9703" y="13079"/>
                    <a:pt x="9256" y="13595"/>
                    <a:pt x="9256" y="14214"/>
                  </a:cubicBezTo>
                  <a:lnTo>
                    <a:pt x="9256" y="16016"/>
                  </a:lnTo>
                  <a:lnTo>
                    <a:pt x="1546" y="16016"/>
                  </a:lnTo>
                  <a:lnTo>
                    <a:pt x="1546" y="14224"/>
                  </a:lnTo>
                  <a:lnTo>
                    <a:pt x="1546" y="14214"/>
                  </a:lnTo>
                  <a:cubicBezTo>
                    <a:pt x="1546" y="13595"/>
                    <a:pt x="1102" y="13079"/>
                    <a:pt x="516" y="12955"/>
                  </a:cubicBezTo>
                  <a:lnTo>
                    <a:pt x="516" y="1872"/>
                  </a:lnTo>
                  <a:cubicBezTo>
                    <a:pt x="516" y="1452"/>
                    <a:pt x="865" y="1102"/>
                    <a:pt x="1284" y="1102"/>
                  </a:cubicBezTo>
                  <a:lnTo>
                    <a:pt x="2167" y="1102"/>
                  </a:lnTo>
                  <a:lnTo>
                    <a:pt x="2614" y="1985"/>
                  </a:lnTo>
                  <a:cubicBezTo>
                    <a:pt x="2656" y="2073"/>
                    <a:pt x="2744" y="2134"/>
                    <a:pt x="2841" y="2134"/>
                  </a:cubicBezTo>
                  <a:lnTo>
                    <a:pt x="7981" y="2134"/>
                  </a:lnTo>
                  <a:cubicBezTo>
                    <a:pt x="8077" y="2134"/>
                    <a:pt x="8163" y="2073"/>
                    <a:pt x="8207" y="1985"/>
                  </a:cubicBezTo>
                  <a:lnTo>
                    <a:pt x="8654" y="1102"/>
                  </a:lnTo>
                  <a:close/>
                  <a:moveTo>
                    <a:pt x="10288" y="13507"/>
                  </a:moveTo>
                  <a:lnTo>
                    <a:pt x="10288" y="16278"/>
                  </a:lnTo>
                  <a:cubicBezTo>
                    <a:pt x="10288" y="16698"/>
                    <a:pt x="9946" y="17046"/>
                    <a:pt x="9518" y="17046"/>
                  </a:cubicBezTo>
                  <a:lnTo>
                    <a:pt x="1284" y="17046"/>
                  </a:lnTo>
                  <a:cubicBezTo>
                    <a:pt x="865" y="17046"/>
                    <a:pt x="516" y="16698"/>
                    <a:pt x="516" y="16278"/>
                  </a:cubicBezTo>
                  <a:lnTo>
                    <a:pt x="516" y="13507"/>
                  </a:lnTo>
                  <a:cubicBezTo>
                    <a:pt x="812" y="13612"/>
                    <a:pt x="1030" y="13899"/>
                    <a:pt x="1030" y="14233"/>
                  </a:cubicBezTo>
                  <a:lnTo>
                    <a:pt x="1030" y="14258"/>
                  </a:lnTo>
                  <a:lnTo>
                    <a:pt x="1030" y="16278"/>
                  </a:lnTo>
                  <a:cubicBezTo>
                    <a:pt x="1030" y="16312"/>
                    <a:pt x="1041" y="16356"/>
                    <a:pt x="1058" y="16392"/>
                  </a:cubicBezTo>
                  <a:cubicBezTo>
                    <a:pt x="1127" y="16532"/>
                    <a:pt x="1251" y="16532"/>
                    <a:pt x="1381" y="16532"/>
                  </a:cubicBezTo>
                  <a:lnTo>
                    <a:pt x="9518" y="16532"/>
                  </a:lnTo>
                  <a:cubicBezTo>
                    <a:pt x="9518" y="16532"/>
                    <a:pt x="9772" y="16532"/>
                    <a:pt x="9772" y="16251"/>
                  </a:cubicBezTo>
                  <a:lnTo>
                    <a:pt x="9772" y="14233"/>
                  </a:lnTo>
                  <a:cubicBezTo>
                    <a:pt x="9772" y="13899"/>
                    <a:pt x="9990" y="13612"/>
                    <a:pt x="10288" y="13507"/>
                  </a:cubicBezTo>
                  <a:close/>
                  <a:moveTo>
                    <a:pt x="3862" y="1"/>
                  </a:moveTo>
                  <a:cubicBezTo>
                    <a:pt x="3716" y="1"/>
                    <a:pt x="3600" y="124"/>
                    <a:pt x="3600" y="263"/>
                  </a:cubicBezTo>
                  <a:lnTo>
                    <a:pt x="3600" y="1618"/>
                  </a:lnTo>
                  <a:lnTo>
                    <a:pt x="2990" y="1618"/>
                  </a:lnTo>
                  <a:lnTo>
                    <a:pt x="2543" y="727"/>
                  </a:lnTo>
                  <a:cubicBezTo>
                    <a:pt x="2499" y="641"/>
                    <a:pt x="2413" y="588"/>
                    <a:pt x="2316" y="588"/>
                  </a:cubicBezTo>
                  <a:lnTo>
                    <a:pt x="1284" y="588"/>
                  </a:lnTo>
                  <a:cubicBezTo>
                    <a:pt x="577" y="588"/>
                    <a:pt x="0" y="1165"/>
                    <a:pt x="0" y="1872"/>
                  </a:cubicBezTo>
                  <a:lnTo>
                    <a:pt x="0" y="16278"/>
                  </a:lnTo>
                  <a:cubicBezTo>
                    <a:pt x="0" y="16985"/>
                    <a:pt x="577" y="17562"/>
                    <a:pt x="1284" y="17562"/>
                  </a:cubicBezTo>
                  <a:lnTo>
                    <a:pt x="9518" y="17562"/>
                  </a:lnTo>
                  <a:cubicBezTo>
                    <a:pt x="10228" y="17562"/>
                    <a:pt x="10804" y="16985"/>
                    <a:pt x="10804" y="16278"/>
                  </a:cubicBezTo>
                  <a:lnTo>
                    <a:pt x="10804" y="1872"/>
                  </a:lnTo>
                  <a:cubicBezTo>
                    <a:pt x="10804" y="1165"/>
                    <a:pt x="10228" y="588"/>
                    <a:pt x="9518" y="588"/>
                  </a:cubicBezTo>
                  <a:lnTo>
                    <a:pt x="8488" y="588"/>
                  </a:lnTo>
                  <a:cubicBezTo>
                    <a:pt x="8392" y="588"/>
                    <a:pt x="8304" y="641"/>
                    <a:pt x="8260" y="727"/>
                  </a:cubicBezTo>
                  <a:lnTo>
                    <a:pt x="7815" y="1618"/>
                  </a:lnTo>
                  <a:lnTo>
                    <a:pt x="7202" y="1618"/>
                  </a:lnTo>
                  <a:lnTo>
                    <a:pt x="7202" y="263"/>
                  </a:lnTo>
                  <a:cubicBezTo>
                    <a:pt x="7202" y="124"/>
                    <a:pt x="7089" y="1"/>
                    <a:pt x="69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7" name="Google Shape;17337;p72"/>
            <p:cNvSpPr/>
            <p:nvPr/>
          </p:nvSpPr>
          <p:spPr>
            <a:xfrm>
              <a:off x="3337775" y="2680975"/>
              <a:ext cx="167225" cy="295925"/>
            </a:xfrm>
            <a:custGeom>
              <a:avLst/>
              <a:gdLst/>
              <a:ahLst/>
              <a:cxnLst/>
              <a:rect l="l" t="t" r="r" b="b"/>
              <a:pathLst>
                <a:path w="6689" h="11837" extrusionOk="0">
                  <a:moveTo>
                    <a:pt x="254" y="0"/>
                  </a:moveTo>
                  <a:cubicBezTo>
                    <a:pt x="114" y="0"/>
                    <a:pt x="0" y="115"/>
                    <a:pt x="0" y="262"/>
                  </a:cubicBezTo>
                  <a:lnTo>
                    <a:pt x="0" y="2824"/>
                  </a:lnTo>
                  <a:cubicBezTo>
                    <a:pt x="0" y="2956"/>
                    <a:pt x="97" y="3069"/>
                    <a:pt x="219" y="3086"/>
                  </a:cubicBezTo>
                  <a:cubicBezTo>
                    <a:pt x="229" y="3087"/>
                    <a:pt x="240" y="3088"/>
                    <a:pt x="251" y="3088"/>
                  </a:cubicBezTo>
                  <a:cubicBezTo>
                    <a:pt x="394" y="3088"/>
                    <a:pt x="517" y="2971"/>
                    <a:pt x="517" y="2832"/>
                  </a:cubicBezTo>
                  <a:lnTo>
                    <a:pt x="517" y="516"/>
                  </a:lnTo>
                  <a:lnTo>
                    <a:pt x="6173" y="516"/>
                  </a:lnTo>
                  <a:lnTo>
                    <a:pt x="6173" y="11320"/>
                  </a:lnTo>
                  <a:lnTo>
                    <a:pt x="517" y="11312"/>
                  </a:lnTo>
                  <a:lnTo>
                    <a:pt x="517" y="3820"/>
                  </a:lnTo>
                  <a:cubicBezTo>
                    <a:pt x="517" y="3699"/>
                    <a:pt x="428" y="3594"/>
                    <a:pt x="315" y="3566"/>
                  </a:cubicBezTo>
                  <a:cubicBezTo>
                    <a:pt x="296" y="3563"/>
                    <a:pt x="278" y="3561"/>
                    <a:pt x="260" y="3561"/>
                  </a:cubicBezTo>
                  <a:cubicBezTo>
                    <a:pt x="118" y="3561"/>
                    <a:pt x="0" y="3673"/>
                    <a:pt x="0" y="3820"/>
                  </a:cubicBezTo>
                  <a:lnTo>
                    <a:pt x="0" y="11574"/>
                  </a:lnTo>
                  <a:cubicBezTo>
                    <a:pt x="0" y="11715"/>
                    <a:pt x="114" y="11828"/>
                    <a:pt x="254" y="11828"/>
                  </a:cubicBezTo>
                  <a:lnTo>
                    <a:pt x="6426" y="11836"/>
                  </a:lnTo>
                  <a:cubicBezTo>
                    <a:pt x="6540" y="11836"/>
                    <a:pt x="6645" y="11767"/>
                    <a:pt x="6670" y="11643"/>
                  </a:cubicBezTo>
                  <a:cubicBezTo>
                    <a:pt x="6678" y="11627"/>
                    <a:pt x="6689" y="11601"/>
                    <a:pt x="6689" y="11574"/>
                  </a:cubicBezTo>
                  <a:lnTo>
                    <a:pt x="6689" y="262"/>
                  </a:lnTo>
                  <a:cubicBezTo>
                    <a:pt x="6689" y="115"/>
                    <a:pt x="6565" y="0"/>
                    <a:pt x="6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8" name="Google Shape;17338;p72"/>
            <p:cNvSpPr/>
            <p:nvPr/>
          </p:nvSpPr>
          <p:spPr>
            <a:xfrm>
              <a:off x="3363375" y="28352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316" y="516"/>
                  </a:moveTo>
                  <a:cubicBezTo>
                    <a:pt x="3313" y="516"/>
                    <a:pt x="4116" y="1320"/>
                    <a:pt x="4116" y="2316"/>
                  </a:cubicBezTo>
                  <a:cubicBezTo>
                    <a:pt x="4116" y="3313"/>
                    <a:pt x="3313" y="4118"/>
                    <a:pt x="2316" y="4118"/>
                  </a:cubicBezTo>
                  <a:cubicBezTo>
                    <a:pt x="1320" y="4118"/>
                    <a:pt x="514" y="3313"/>
                    <a:pt x="514" y="2316"/>
                  </a:cubicBezTo>
                  <a:cubicBezTo>
                    <a:pt x="514" y="1320"/>
                    <a:pt x="1320" y="516"/>
                    <a:pt x="2316" y="516"/>
                  </a:cubicBezTo>
                  <a:close/>
                  <a:moveTo>
                    <a:pt x="2316" y="0"/>
                  </a:moveTo>
                  <a:cubicBezTo>
                    <a:pt x="1039" y="0"/>
                    <a:pt x="0" y="1041"/>
                    <a:pt x="0" y="2316"/>
                  </a:cubicBezTo>
                  <a:cubicBezTo>
                    <a:pt x="0" y="3594"/>
                    <a:pt x="1039" y="4632"/>
                    <a:pt x="2316" y="4632"/>
                  </a:cubicBezTo>
                  <a:cubicBezTo>
                    <a:pt x="3592" y="4632"/>
                    <a:pt x="4632" y="3594"/>
                    <a:pt x="4632" y="2316"/>
                  </a:cubicBezTo>
                  <a:cubicBezTo>
                    <a:pt x="4632" y="1041"/>
                    <a:pt x="3592" y="0"/>
                    <a:pt x="23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39" name="Google Shape;17339;p72"/>
            <p:cNvSpPr/>
            <p:nvPr/>
          </p:nvSpPr>
          <p:spPr>
            <a:xfrm>
              <a:off x="3389125" y="2861075"/>
              <a:ext cx="64275" cy="64275"/>
            </a:xfrm>
            <a:custGeom>
              <a:avLst/>
              <a:gdLst/>
              <a:ahLst/>
              <a:cxnLst/>
              <a:rect l="l" t="t" r="r" b="b"/>
              <a:pathLst>
                <a:path w="2571" h="2571" extrusionOk="0">
                  <a:moveTo>
                    <a:pt x="1286" y="516"/>
                  </a:moveTo>
                  <a:cubicBezTo>
                    <a:pt x="1714" y="516"/>
                    <a:pt x="2054" y="856"/>
                    <a:pt x="2054" y="1284"/>
                  </a:cubicBezTo>
                  <a:cubicBezTo>
                    <a:pt x="2054" y="1712"/>
                    <a:pt x="1714" y="2054"/>
                    <a:pt x="1286" y="2054"/>
                  </a:cubicBezTo>
                  <a:cubicBezTo>
                    <a:pt x="858" y="2054"/>
                    <a:pt x="516" y="1712"/>
                    <a:pt x="516" y="1284"/>
                  </a:cubicBezTo>
                  <a:cubicBezTo>
                    <a:pt x="516" y="856"/>
                    <a:pt x="858" y="516"/>
                    <a:pt x="1286" y="516"/>
                  </a:cubicBezTo>
                  <a:close/>
                  <a:moveTo>
                    <a:pt x="1286" y="0"/>
                  </a:moveTo>
                  <a:cubicBezTo>
                    <a:pt x="577" y="0"/>
                    <a:pt x="0" y="577"/>
                    <a:pt x="0" y="1284"/>
                  </a:cubicBezTo>
                  <a:cubicBezTo>
                    <a:pt x="0" y="1993"/>
                    <a:pt x="577" y="2570"/>
                    <a:pt x="1286" y="2570"/>
                  </a:cubicBezTo>
                  <a:cubicBezTo>
                    <a:pt x="1993" y="2570"/>
                    <a:pt x="2570" y="1993"/>
                    <a:pt x="2570" y="1284"/>
                  </a:cubicBezTo>
                  <a:cubicBezTo>
                    <a:pt x="2570" y="577"/>
                    <a:pt x="1993" y="0"/>
                    <a:pt x="1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0" name="Google Shape;17340;p72"/>
            <p:cNvSpPr/>
            <p:nvPr/>
          </p:nvSpPr>
          <p:spPr>
            <a:xfrm>
              <a:off x="3363375" y="2706775"/>
              <a:ext cx="115825" cy="115600"/>
            </a:xfrm>
            <a:custGeom>
              <a:avLst/>
              <a:gdLst/>
              <a:ahLst/>
              <a:cxnLst/>
              <a:rect l="l" t="t" r="r" b="b"/>
              <a:pathLst>
                <a:path w="4633" h="4624" extrusionOk="0">
                  <a:moveTo>
                    <a:pt x="2316" y="516"/>
                  </a:moveTo>
                  <a:cubicBezTo>
                    <a:pt x="3313" y="516"/>
                    <a:pt x="4116" y="1320"/>
                    <a:pt x="4116" y="2316"/>
                  </a:cubicBezTo>
                  <a:cubicBezTo>
                    <a:pt x="4116" y="3304"/>
                    <a:pt x="3313" y="4118"/>
                    <a:pt x="2316" y="4118"/>
                  </a:cubicBezTo>
                  <a:cubicBezTo>
                    <a:pt x="1320" y="4118"/>
                    <a:pt x="514" y="3304"/>
                    <a:pt x="514" y="2316"/>
                  </a:cubicBezTo>
                  <a:cubicBezTo>
                    <a:pt x="514" y="1320"/>
                    <a:pt x="1320" y="516"/>
                    <a:pt x="2316" y="516"/>
                  </a:cubicBezTo>
                  <a:close/>
                  <a:moveTo>
                    <a:pt x="2316" y="0"/>
                  </a:moveTo>
                  <a:cubicBezTo>
                    <a:pt x="1039" y="0"/>
                    <a:pt x="0" y="1041"/>
                    <a:pt x="0" y="2316"/>
                  </a:cubicBezTo>
                  <a:cubicBezTo>
                    <a:pt x="0" y="3594"/>
                    <a:pt x="1039" y="4624"/>
                    <a:pt x="2316" y="4624"/>
                  </a:cubicBezTo>
                  <a:cubicBezTo>
                    <a:pt x="3592" y="4624"/>
                    <a:pt x="4632" y="3594"/>
                    <a:pt x="4632" y="2316"/>
                  </a:cubicBezTo>
                  <a:cubicBezTo>
                    <a:pt x="4632" y="1041"/>
                    <a:pt x="3592" y="0"/>
                    <a:pt x="23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1" name="Google Shape;17341;p72"/>
            <p:cNvSpPr/>
            <p:nvPr/>
          </p:nvSpPr>
          <p:spPr>
            <a:xfrm>
              <a:off x="3414925" y="2732425"/>
              <a:ext cx="12925" cy="64350"/>
            </a:xfrm>
            <a:custGeom>
              <a:avLst/>
              <a:gdLst/>
              <a:ahLst/>
              <a:cxnLst/>
              <a:rect l="l" t="t" r="r" b="b"/>
              <a:pathLst>
                <a:path w="517" h="2574" extrusionOk="0">
                  <a:moveTo>
                    <a:pt x="261" y="0"/>
                  </a:moveTo>
                  <a:cubicBezTo>
                    <a:pt x="118" y="0"/>
                    <a:pt x="1" y="120"/>
                    <a:pt x="1" y="260"/>
                  </a:cubicBezTo>
                  <a:lnTo>
                    <a:pt x="1" y="2314"/>
                  </a:lnTo>
                  <a:cubicBezTo>
                    <a:pt x="1" y="2461"/>
                    <a:pt x="118" y="2573"/>
                    <a:pt x="260" y="2573"/>
                  </a:cubicBezTo>
                  <a:cubicBezTo>
                    <a:pt x="278" y="2573"/>
                    <a:pt x="297" y="2572"/>
                    <a:pt x="315" y="2568"/>
                  </a:cubicBezTo>
                  <a:cubicBezTo>
                    <a:pt x="428" y="2541"/>
                    <a:pt x="517" y="2427"/>
                    <a:pt x="517" y="2306"/>
                  </a:cubicBezTo>
                  <a:lnTo>
                    <a:pt x="517" y="269"/>
                  </a:lnTo>
                  <a:cubicBezTo>
                    <a:pt x="517" y="145"/>
                    <a:pt x="428" y="32"/>
                    <a:pt x="315" y="6"/>
                  </a:cubicBezTo>
                  <a:cubicBezTo>
                    <a:pt x="297" y="2"/>
                    <a:pt x="278" y="0"/>
                    <a:pt x="2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42" name="Google Shape;17342;p72"/>
          <p:cNvGrpSpPr/>
          <p:nvPr/>
        </p:nvGrpSpPr>
        <p:grpSpPr>
          <a:xfrm>
            <a:off x="3337852" y="2638815"/>
            <a:ext cx="414362" cy="414575"/>
            <a:chOff x="2502750" y="2589175"/>
            <a:chExt cx="438850" cy="439075"/>
          </a:xfrm>
        </p:grpSpPr>
        <p:sp>
          <p:nvSpPr>
            <p:cNvPr id="17343" name="Google Shape;17343;p72"/>
            <p:cNvSpPr/>
            <p:nvPr/>
          </p:nvSpPr>
          <p:spPr>
            <a:xfrm>
              <a:off x="2669950" y="2666550"/>
              <a:ext cx="12675" cy="12700"/>
            </a:xfrm>
            <a:custGeom>
              <a:avLst/>
              <a:gdLst/>
              <a:ahLst/>
              <a:cxnLst/>
              <a:rect l="l" t="t" r="r" b="b"/>
              <a:pathLst>
                <a:path w="507" h="508" extrusionOk="0">
                  <a:moveTo>
                    <a:pt x="255" y="0"/>
                  </a:moveTo>
                  <a:cubicBezTo>
                    <a:pt x="114" y="0"/>
                    <a:pt x="1" y="115"/>
                    <a:pt x="1" y="254"/>
                  </a:cubicBezTo>
                  <a:cubicBezTo>
                    <a:pt x="1" y="395"/>
                    <a:pt x="114" y="508"/>
                    <a:pt x="255" y="508"/>
                  </a:cubicBezTo>
                  <a:cubicBezTo>
                    <a:pt x="393" y="508"/>
                    <a:pt x="506" y="395"/>
                    <a:pt x="506" y="254"/>
                  </a:cubicBezTo>
                  <a:cubicBezTo>
                    <a:pt x="506" y="115"/>
                    <a:pt x="393" y="0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4" name="Google Shape;17344;p72"/>
            <p:cNvSpPr/>
            <p:nvPr/>
          </p:nvSpPr>
          <p:spPr>
            <a:xfrm>
              <a:off x="2761525" y="2666550"/>
              <a:ext cx="12875" cy="12700"/>
            </a:xfrm>
            <a:custGeom>
              <a:avLst/>
              <a:gdLst/>
              <a:ahLst/>
              <a:cxnLst/>
              <a:rect l="l" t="t" r="r" b="b"/>
              <a:pathLst>
                <a:path w="515" h="508" extrusionOk="0">
                  <a:moveTo>
                    <a:pt x="263" y="0"/>
                  </a:moveTo>
                  <a:cubicBezTo>
                    <a:pt x="114" y="0"/>
                    <a:pt x="1" y="115"/>
                    <a:pt x="1" y="254"/>
                  </a:cubicBezTo>
                  <a:cubicBezTo>
                    <a:pt x="1" y="395"/>
                    <a:pt x="114" y="508"/>
                    <a:pt x="263" y="508"/>
                  </a:cubicBezTo>
                  <a:cubicBezTo>
                    <a:pt x="401" y="508"/>
                    <a:pt x="515" y="395"/>
                    <a:pt x="515" y="254"/>
                  </a:cubicBezTo>
                  <a:cubicBezTo>
                    <a:pt x="515" y="115"/>
                    <a:pt x="401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5" name="Google Shape;17345;p72"/>
            <p:cNvSpPr/>
            <p:nvPr/>
          </p:nvSpPr>
          <p:spPr>
            <a:xfrm>
              <a:off x="2669950" y="2692125"/>
              <a:ext cx="12675" cy="12925"/>
            </a:xfrm>
            <a:custGeom>
              <a:avLst/>
              <a:gdLst/>
              <a:ahLst/>
              <a:cxnLst/>
              <a:rect l="l" t="t" r="r" b="b"/>
              <a:pathLst>
                <a:path w="507" h="517" extrusionOk="0">
                  <a:moveTo>
                    <a:pt x="255" y="1"/>
                  </a:moveTo>
                  <a:cubicBezTo>
                    <a:pt x="114" y="1"/>
                    <a:pt x="1" y="114"/>
                    <a:pt x="1" y="263"/>
                  </a:cubicBezTo>
                  <a:cubicBezTo>
                    <a:pt x="1" y="404"/>
                    <a:pt x="114" y="517"/>
                    <a:pt x="255" y="517"/>
                  </a:cubicBezTo>
                  <a:cubicBezTo>
                    <a:pt x="393" y="517"/>
                    <a:pt x="506" y="404"/>
                    <a:pt x="506" y="263"/>
                  </a:cubicBezTo>
                  <a:cubicBezTo>
                    <a:pt x="506" y="114"/>
                    <a:pt x="393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6" name="Google Shape;17346;p72"/>
            <p:cNvSpPr/>
            <p:nvPr/>
          </p:nvSpPr>
          <p:spPr>
            <a:xfrm>
              <a:off x="2761525" y="2692125"/>
              <a:ext cx="12875" cy="12925"/>
            </a:xfrm>
            <a:custGeom>
              <a:avLst/>
              <a:gdLst/>
              <a:ahLst/>
              <a:cxnLst/>
              <a:rect l="l" t="t" r="r" b="b"/>
              <a:pathLst>
                <a:path w="515" h="517" extrusionOk="0">
                  <a:moveTo>
                    <a:pt x="263" y="1"/>
                  </a:moveTo>
                  <a:cubicBezTo>
                    <a:pt x="114" y="1"/>
                    <a:pt x="1" y="114"/>
                    <a:pt x="1" y="263"/>
                  </a:cubicBezTo>
                  <a:cubicBezTo>
                    <a:pt x="1" y="404"/>
                    <a:pt x="114" y="517"/>
                    <a:pt x="263" y="517"/>
                  </a:cubicBezTo>
                  <a:cubicBezTo>
                    <a:pt x="401" y="517"/>
                    <a:pt x="515" y="404"/>
                    <a:pt x="515" y="263"/>
                  </a:cubicBezTo>
                  <a:cubicBezTo>
                    <a:pt x="515" y="114"/>
                    <a:pt x="401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7" name="Google Shape;17347;p72"/>
            <p:cNvSpPr/>
            <p:nvPr/>
          </p:nvSpPr>
          <p:spPr>
            <a:xfrm>
              <a:off x="2702950" y="2840500"/>
              <a:ext cx="38475" cy="38475"/>
            </a:xfrm>
            <a:custGeom>
              <a:avLst/>
              <a:gdLst/>
              <a:ahLst/>
              <a:cxnLst/>
              <a:rect l="l" t="t" r="r" b="b"/>
              <a:pathLst>
                <a:path w="1539" h="1539" extrusionOk="0">
                  <a:moveTo>
                    <a:pt x="770" y="517"/>
                  </a:moveTo>
                  <a:cubicBezTo>
                    <a:pt x="909" y="517"/>
                    <a:pt x="1022" y="630"/>
                    <a:pt x="1022" y="771"/>
                  </a:cubicBezTo>
                  <a:cubicBezTo>
                    <a:pt x="1022" y="909"/>
                    <a:pt x="909" y="1025"/>
                    <a:pt x="770" y="1025"/>
                  </a:cubicBezTo>
                  <a:cubicBezTo>
                    <a:pt x="630" y="1025"/>
                    <a:pt x="508" y="909"/>
                    <a:pt x="508" y="771"/>
                  </a:cubicBezTo>
                  <a:cubicBezTo>
                    <a:pt x="508" y="630"/>
                    <a:pt x="630" y="517"/>
                    <a:pt x="770" y="517"/>
                  </a:cubicBezTo>
                  <a:close/>
                  <a:moveTo>
                    <a:pt x="770" y="1"/>
                  </a:moveTo>
                  <a:cubicBezTo>
                    <a:pt x="340" y="1"/>
                    <a:pt x="0" y="343"/>
                    <a:pt x="0" y="771"/>
                  </a:cubicBezTo>
                  <a:cubicBezTo>
                    <a:pt x="0" y="1199"/>
                    <a:pt x="340" y="1539"/>
                    <a:pt x="770" y="1539"/>
                  </a:cubicBezTo>
                  <a:cubicBezTo>
                    <a:pt x="1198" y="1539"/>
                    <a:pt x="1538" y="1199"/>
                    <a:pt x="1538" y="771"/>
                  </a:cubicBezTo>
                  <a:cubicBezTo>
                    <a:pt x="1538" y="343"/>
                    <a:pt x="1198" y="1"/>
                    <a:pt x="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48" name="Google Shape;17348;p72"/>
            <p:cNvSpPr/>
            <p:nvPr/>
          </p:nvSpPr>
          <p:spPr>
            <a:xfrm>
              <a:off x="2502750" y="2589175"/>
              <a:ext cx="438850" cy="439075"/>
            </a:xfrm>
            <a:custGeom>
              <a:avLst/>
              <a:gdLst/>
              <a:ahLst/>
              <a:cxnLst/>
              <a:rect l="l" t="t" r="r" b="b"/>
              <a:pathLst>
                <a:path w="17554" h="17563" extrusionOk="0">
                  <a:moveTo>
                    <a:pt x="17038" y="517"/>
                  </a:moveTo>
                  <a:lnTo>
                    <a:pt x="17038" y="1033"/>
                  </a:lnTo>
                  <a:lnTo>
                    <a:pt x="517" y="1033"/>
                  </a:lnTo>
                  <a:lnTo>
                    <a:pt x="517" y="517"/>
                  </a:lnTo>
                  <a:close/>
                  <a:moveTo>
                    <a:pt x="17038" y="1549"/>
                  </a:moveTo>
                  <a:lnTo>
                    <a:pt x="17038" y="3095"/>
                  </a:lnTo>
                  <a:lnTo>
                    <a:pt x="12668" y="3095"/>
                  </a:lnTo>
                  <a:cubicBezTo>
                    <a:pt x="12527" y="3095"/>
                    <a:pt x="12414" y="3210"/>
                    <a:pt x="12414" y="3349"/>
                  </a:cubicBezTo>
                  <a:cubicBezTo>
                    <a:pt x="12414" y="3490"/>
                    <a:pt x="12527" y="3603"/>
                    <a:pt x="12668" y="3603"/>
                  </a:cubicBezTo>
                  <a:lnTo>
                    <a:pt x="17038" y="3603"/>
                  </a:lnTo>
                  <a:lnTo>
                    <a:pt x="17038" y="4119"/>
                  </a:lnTo>
                  <a:lnTo>
                    <a:pt x="11898" y="4119"/>
                  </a:lnTo>
                  <a:lnTo>
                    <a:pt x="11898" y="2319"/>
                  </a:lnTo>
                  <a:cubicBezTo>
                    <a:pt x="11898" y="2178"/>
                    <a:pt x="11785" y="2065"/>
                    <a:pt x="11636" y="2065"/>
                  </a:cubicBezTo>
                  <a:lnTo>
                    <a:pt x="5910" y="2065"/>
                  </a:lnTo>
                  <a:cubicBezTo>
                    <a:pt x="5770" y="2065"/>
                    <a:pt x="5657" y="2178"/>
                    <a:pt x="5657" y="2319"/>
                  </a:cubicBezTo>
                  <a:lnTo>
                    <a:pt x="5657" y="4119"/>
                  </a:lnTo>
                  <a:lnTo>
                    <a:pt x="517" y="4119"/>
                  </a:lnTo>
                  <a:lnTo>
                    <a:pt x="517" y="3603"/>
                  </a:lnTo>
                  <a:lnTo>
                    <a:pt x="4887" y="3603"/>
                  </a:lnTo>
                  <a:cubicBezTo>
                    <a:pt x="5027" y="3603"/>
                    <a:pt x="5141" y="3490"/>
                    <a:pt x="5141" y="3349"/>
                  </a:cubicBezTo>
                  <a:cubicBezTo>
                    <a:pt x="5141" y="3210"/>
                    <a:pt x="5027" y="3095"/>
                    <a:pt x="4887" y="3095"/>
                  </a:cubicBezTo>
                  <a:lnTo>
                    <a:pt x="517" y="3095"/>
                  </a:lnTo>
                  <a:lnTo>
                    <a:pt x="517" y="1549"/>
                  </a:lnTo>
                  <a:close/>
                  <a:moveTo>
                    <a:pt x="5657" y="4635"/>
                  </a:moveTo>
                  <a:lnTo>
                    <a:pt x="5657" y="5151"/>
                  </a:lnTo>
                  <a:lnTo>
                    <a:pt x="4887" y="5151"/>
                  </a:lnTo>
                  <a:cubicBezTo>
                    <a:pt x="4740" y="5151"/>
                    <a:pt x="4624" y="5036"/>
                    <a:pt x="4624" y="4889"/>
                  </a:cubicBezTo>
                  <a:cubicBezTo>
                    <a:pt x="4624" y="4748"/>
                    <a:pt x="4740" y="4635"/>
                    <a:pt x="4887" y="4635"/>
                  </a:cubicBezTo>
                  <a:close/>
                  <a:moveTo>
                    <a:pt x="11382" y="2581"/>
                  </a:moveTo>
                  <a:lnTo>
                    <a:pt x="11382" y="5151"/>
                  </a:lnTo>
                  <a:lnTo>
                    <a:pt x="6173" y="5151"/>
                  </a:lnTo>
                  <a:lnTo>
                    <a:pt x="6173" y="2581"/>
                  </a:lnTo>
                  <a:close/>
                  <a:moveTo>
                    <a:pt x="12668" y="4635"/>
                  </a:moveTo>
                  <a:cubicBezTo>
                    <a:pt x="12806" y="4635"/>
                    <a:pt x="12922" y="4748"/>
                    <a:pt x="12922" y="4889"/>
                  </a:cubicBezTo>
                  <a:cubicBezTo>
                    <a:pt x="12922" y="5036"/>
                    <a:pt x="12806" y="5151"/>
                    <a:pt x="12668" y="5151"/>
                  </a:cubicBezTo>
                  <a:lnTo>
                    <a:pt x="11898" y="5151"/>
                  </a:lnTo>
                  <a:lnTo>
                    <a:pt x="11898" y="4635"/>
                  </a:lnTo>
                  <a:close/>
                  <a:moveTo>
                    <a:pt x="10079" y="5665"/>
                  </a:moveTo>
                  <a:lnTo>
                    <a:pt x="10079" y="9565"/>
                  </a:lnTo>
                  <a:cubicBezTo>
                    <a:pt x="9756" y="9231"/>
                    <a:pt x="9292" y="9022"/>
                    <a:pt x="8795" y="9022"/>
                  </a:cubicBezTo>
                  <a:cubicBezTo>
                    <a:pt x="8287" y="9022"/>
                    <a:pt x="7834" y="9231"/>
                    <a:pt x="7509" y="9565"/>
                  </a:cubicBezTo>
                  <a:lnTo>
                    <a:pt x="7509" y="5665"/>
                  </a:lnTo>
                  <a:close/>
                  <a:moveTo>
                    <a:pt x="8778" y="9538"/>
                  </a:moveTo>
                  <a:cubicBezTo>
                    <a:pt x="9485" y="9538"/>
                    <a:pt x="10062" y="10115"/>
                    <a:pt x="10062" y="10824"/>
                  </a:cubicBezTo>
                  <a:cubicBezTo>
                    <a:pt x="10062" y="11531"/>
                    <a:pt x="9485" y="12108"/>
                    <a:pt x="8778" y="12108"/>
                  </a:cubicBezTo>
                  <a:cubicBezTo>
                    <a:pt x="8069" y="12108"/>
                    <a:pt x="7492" y="11531"/>
                    <a:pt x="7492" y="10824"/>
                  </a:cubicBezTo>
                  <a:cubicBezTo>
                    <a:pt x="7492" y="10115"/>
                    <a:pt x="8069" y="9538"/>
                    <a:pt x="8778" y="9538"/>
                  </a:cubicBezTo>
                  <a:close/>
                  <a:moveTo>
                    <a:pt x="2055" y="4635"/>
                  </a:moveTo>
                  <a:lnTo>
                    <a:pt x="2055" y="17046"/>
                  </a:lnTo>
                  <a:lnTo>
                    <a:pt x="517" y="17046"/>
                  </a:lnTo>
                  <a:lnTo>
                    <a:pt x="517" y="4635"/>
                  </a:lnTo>
                  <a:close/>
                  <a:moveTo>
                    <a:pt x="17038" y="4635"/>
                  </a:moveTo>
                  <a:lnTo>
                    <a:pt x="17038" y="17046"/>
                  </a:lnTo>
                  <a:lnTo>
                    <a:pt x="15500" y="17046"/>
                  </a:lnTo>
                  <a:lnTo>
                    <a:pt x="15500" y="4635"/>
                  </a:lnTo>
                  <a:close/>
                  <a:moveTo>
                    <a:pt x="254" y="1"/>
                  </a:moveTo>
                  <a:cubicBezTo>
                    <a:pt x="114" y="1"/>
                    <a:pt x="1" y="124"/>
                    <a:pt x="1" y="263"/>
                  </a:cubicBezTo>
                  <a:lnTo>
                    <a:pt x="1" y="17300"/>
                  </a:lnTo>
                  <a:cubicBezTo>
                    <a:pt x="1" y="17449"/>
                    <a:pt x="114" y="17562"/>
                    <a:pt x="254" y="17562"/>
                  </a:cubicBezTo>
                  <a:lnTo>
                    <a:pt x="2308" y="17562"/>
                  </a:lnTo>
                  <a:cubicBezTo>
                    <a:pt x="2457" y="17562"/>
                    <a:pt x="2571" y="17449"/>
                    <a:pt x="2571" y="17300"/>
                  </a:cubicBezTo>
                  <a:lnTo>
                    <a:pt x="2571" y="4635"/>
                  </a:lnTo>
                  <a:lnTo>
                    <a:pt x="4171" y="4635"/>
                  </a:lnTo>
                  <a:cubicBezTo>
                    <a:pt x="4136" y="4748"/>
                    <a:pt x="4119" y="4870"/>
                    <a:pt x="4136" y="5002"/>
                  </a:cubicBezTo>
                  <a:cubicBezTo>
                    <a:pt x="4188" y="5386"/>
                    <a:pt x="4530" y="5665"/>
                    <a:pt x="4922" y="5665"/>
                  </a:cubicBezTo>
                  <a:lnTo>
                    <a:pt x="6995" y="5665"/>
                  </a:lnTo>
                  <a:lnTo>
                    <a:pt x="6995" y="10824"/>
                  </a:lnTo>
                  <a:cubicBezTo>
                    <a:pt x="6995" y="11732"/>
                    <a:pt x="7666" y="12475"/>
                    <a:pt x="8533" y="12607"/>
                  </a:cubicBezTo>
                  <a:lnTo>
                    <a:pt x="8533" y="13385"/>
                  </a:lnTo>
                  <a:cubicBezTo>
                    <a:pt x="8533" y="13455"/>
                    <a:pt x="8569" y="13515"/>
                    <a:pt x="8610" y="13568"/>
                  </a:cubicBezTo>
                  <a:lnTo>
                    <a:pt x="9145" y="14101"/>
                  </a:lnTo>
                  <a:cubicBezTo>
                    <a:pt x="9336" y="14285"/>
                    <a:pt x="9364" y="14592"/>
                    <a:pt x="9198" y="14791"/>
                  </a:cubicBezTo>
                  <a:cubicBezTo>
                    <a:pt x="9095" y="14922"/>
                    <a:pt x="8945" y="14988"/>
                    <a:pt x="8795" y="14988"/>
                  </a:cubicBezTo>
                  <a:cubicBezTo>
                    <a:pt x="8663" y="14988"/>
                    <a:pt x="8530" y="14937"/>
                    <a:pt x="8428" y="14835"/>
                  </a:cubicBezTo>
                  <a:cubicBezTo>
                    <a:pt x="8331" y="14738"/>
                    <a:pt x="8279" y="14617"/>
                    <a:pt x="8279" y="14476"/>
                  </a:cubicBezTo>
                  <a:cubicBezTo>
                    <a:pt x="8279" y="14355"/>
                    <a:pt x="8191" y="14241"/>
                    <a:pt x="8069" y="14224"/>
                  </a:cubicBezTo>
                  <a:cubicBezTo>
                    <a:pt x="8053" y="14222"/>
                    <a:pt x="8038" y="14221"/>
                    <a:pt x="8023" y="14221"/>
                  </a:cubicBezTo>
                  <a:cubicBezTo>
                    <a:pt x="7878" y="14221"/>
                    <a:pt x="7763" y="14334"/>
                    <a:pt x="7763" y="14476"/>
                  </a:cubicBezTo>
                  <a:cubicBezTo>
                    <a:pt x="7763" y="14749"/>
                    <a:pt x="7868" y="15011"/>
                    <a:pt x="8069" y="15202"/>
                  </a:cubicBezTo>
                  <a:cubicBezTo>
                    <a:pt x="8271" y="15403"/>
                    <a:pt x="8533" y="15500"/>
                    <a:pt x="8795" y="15500"/>
                  </a:cubicBezTo>
                  <a:cubicBezTo>
                    <a:pt x="9057" y="15500"/>
                    <a:pt x="9320" y="15403"/>
                    <a:pt x="9521" y="15202"/>
                  </a:cubicBezTo>
                  <a:cubicBezTo>
                    <a:pt x="9922" y="14801"/>
                    <a:pt x="9922" y="14145"/>
                    <a:pt x="9521" y="13752"/>
                  </a:cubicBezTo>
                  <a:lnTo>
                    <a:pt x="9049" y="13280"/>
                  </a:lnTo>
                  <a:lnTo>
                    <a:pt x="9049" y="12607"/>
                  </a:lnTo>
                  <a:cubicBezTo>
                    <a:pt x="9922" y="12475"/>
                    <a:pt x="10595" y="11732"/>
                    <a:pt x="10595" y="10824"/>
                  </a:cubicBezTo>
                  <a:lnTo>
                    <a:pt x="10595" y="5665"/>
                  </a:lnTo>
                  <a:lnTo>
                    <a:pt x="12668" y="5665"/>
                  </a:lnTo>
                  <a:cubicBezTo>
                    <a:pt x="13052" y="5665"/>
                    <a:pt x="13394" y="5386"/>
                    <a:pt x="13446" y="5002"/>
                  </a:cubicBezTo>
                  <a:cubicBezTo>
                    <a:pt x="13463" y="4870"/>
                    <a:pt x="13455" y="4748"/>
                    <a:pt x="13410" y="4635"/>
                  </a:cubicBezTo>
                  <a:lnTo>
                    <a:pt x="14984" y="4635"/>
                  </a:lnTo>
                  <a:lnTo>
                    <a:pt x="14984" y="17300"/>
                  </a:lnTo>
                  <a:cubicBezTo>
                    <a:pt x="14984" y="17449"/>
                    <a:pt x="15097" y="17562"/>
                    <a:pt x="15238" y="17562"/>
                  </a:cubicBezTo>
                  <a:lnTo>
                    <a:pt x="17300" y="17562"/>
                  </a:lnTo>
                  <a:cubicBezTo>
                    <a:pt x="17441" y="17562"/>
                    <a:pt x="17554" y="17449"/>
                    <a:pt x="17554" y="17300"/>
                  </a:cubicBezTo>
                  <a:lnTo>
                    <a:pt x="17554" y="263"/>
                  </a:lnTo>
                  <a:cubicBezTo>
                    <a:pt x="17554" y="124"/>
                    <a:pt x="17441" y="1"/>
                    <a:pt x="17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49" name="Google Shape;17349;p72"/>
          <p:cNvGrpSpPr/>
          <p:nvPr/>
        </p:nvGrpSpPr>
        <p:grpSpPr>
          <a:xfrm>
            <a:off x="7519525" y="1986372"/>
            <a:ext cx="414362" cy="414362"/>
            <a:chOff x="6931550" y="1898175"/>
            <a:chExt cx="438850" cy="438850"/>
          </a:xfrm>
        </p:grpSpPr>
        <p:sp>
          <p:nvSpPr>
            <p:cNvPr id="17350" name="Google Shape;17350;p72"/>
            <p:cNvSpPr/>
            <p:nvPr/>
          </p:nvSpPr>
          <p:spPr>
            <a:xfrm>
              <a:off x="7190475" y="218097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5" y="1"/>
                  </a:moveTo>
                  <a:cubicBezTo>
                    <a:pt x="116" y="1"/>
                    <a:pt x="1" y="114"/>
                    <a:pt x="1" y="255"/>
                  </a:cubicBezTo>
                  <a:cubicBezTo>
                    <a:pt x="1" y="404"/>
                    <a:pt x="116" y="517"/>
                    <a:pt x="255" y="517"/>
                  </a:cubicBezTo>
                  <a:cubicBezTo>
                    <a:pt x="395" y="517"/>
                    <a:pt x="517" y="404"/>
                    <a:pt x="517" y="255"/>
                  </a:cubicBezTo>
                  <a:cubicBezTo>
                    <a:pt x="517" y="114"/>
                    <a:pt x="395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1" name="Google Shape;17351;p72"/>
            <p:cNvSpPr/>
            <p:nvPr/>
          </p:nvSpPr>
          <p:spPr>
            <a:xfrm>
              <a:off x="7126225" y="2180975"/>
              <a:ext cx="12725" cy="12925"/>
            </a:xfrm>
            <a:custGeom>
              <a:avLst/>
              <a:gdLst/>
              <a:ahLst/>
              <a:cxnLst/>
              <a:rect l="l" t="t" r="r" b="b"/>
              <a:pathLst>
                <a:path w="509" h="517" extrusionOk="0">
                  <a:moveTo>
                    <a:pt x="255" y="1"/>
                  </a:moveTo>
                  <a:cubicBezTo>
                    <a:pt x="116" y="1"/>
                    <a:pt x="1" y="114"/>
                    <a:pt x="1" y="255"/>
                  </a:cubicBezTo>
                  <a:cubicBezTo>
                    <a:pt x="1" y="404"/>
                    <a:pt x="116" y="517"/>
                    <a:pt x="255" y="517"/>
                  </a:cubicBezTo>
                  <a:cubicBezTo>
                    <a:pt x="395" y="517"/>
                    <a:pt x="508" y="404"/>
                    <a:pt x="508" y="255"/>
                  </a:cubicBezTo>
                  <a:cubicBezTo>
                    <a:pt x="508" y="114"/>
                    <a:pt x="395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2" name="Google Shape;17352;p72"/>
            <p:cNvSpPr/>
            <p:nvPr/>
          </p:nvSpPr>
          <p:spPr>
            <a:xfrm>
              <a:off x="7190475" y="1949575"/>
              <a:ext cx="12925" cy="12875"/>
            </a:xfrm>
            <a:custGeom>
              <a:avLst/>
              <a:gdLst/>
              <a:ahLst/>
              <a:cxnLst/>
              <a:rect l="l" t="t" r="r" b="b"/>
              <a:pathLst>
                <a:path w="517" h="515" extrusionOk="0">
                  <a:moveTo>
                    <a:pt x="255" y="1"/>
                  </a:moveTo>
                  <a:cubicBezTo>
                    <a:pt x="116" y="1"/>
                    <a:pt x="1" y="114"/>
                    <a:pt x="1" y="253"/>
                  </a:cubicBezTo>
                  <a:cubicBezTo>
                    <a:pt x="1" y="402"/>
                    <a:pt x="116" y="515"/>
                    <a:pt x="255" y="515"/>
                  </a:cubicBezTo>
                  <a:cubicBezTo>
                    <a:pt x="395" y="515"/>
                    <a:pt x="517" y="402"/>
                    <a:pt x="517" y="253"/>
                  </a:cubicBezTo>
                  <a:cubicBezTo>
                    <a:pt x="517" y="114"/>
                    <a:pt x="395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3" name="Google Shape;17353;p72"/>
            <p:cNvSpPr/>
            <p:nvPr/>
          </p:nvSpPr>
          <p:spPr>
            <a:xfrm>
              <a:off x="7126225" y="1949575"/>
              <a:ext cx="12725" cy="12875"/>
            </a:xfrm>
            <a:custGeom>
              <a:avLst/>
              <a:gdLst/>
              <a:ahLst/>
              <a:cxnLst/>
              <a:rect l="l" t="t" r="r" b="b"/>
              <a:pathLst>
                <a:path w="509" h="515" extrusionOk="0">
                  <a:moveTo>
                    <a:pt x="255" y="1"/>
                  </a:moveTo>
                  <a:cubicBezTo>
                    <a:pt x="116" y="1"/>
                    <a:pt x="1" y="114"/>
                    <a:pt x="1" y="253"/>
                  </a:cubicBezTo>
                  <a:cubicBezTo>
                    <a:pt x="1" y="402"/>
                    <a:pt x="116" y="515"/>
                    <a:pt x="255" y="515"/>
                  </a:cubicBezTo>
                  <a:cubicBezTo>
                    <a:pt x="395" y="515"/>
                    <a:pt x="508" y="402"/>
                    <a:pt x="508" y="253"/>
                  </a:cubicBezTo>
                  <a:cubicBezTo>
                    <a:pt x="508" y="114"/>
                    <a:pt x="395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4" name="Google Shape;17354;p72"/>
            <p:cNvSpPr/>
            <p:nvPr/>
          </p:nvSpPr>
          <p:spPr>
            <a:xfrm>
              <a:off x="6931550" y="1898175"/>
              <a:ext cx="438850" cy="438850"/>
            </a:xfrm>
            <a:custGeom>
              <a:avLst/>
              <a:gdLst/>
              <a:ahLst/>
              <a:cxnLst/>
              <a:rect l="l" t="t" r="r" b="b"/>
              <a:pathLst>
                <a:path w="17554" h="17554" extrusionOk="0">
                  <a:moveTo>
                    <a:pt x="11382" y="509"/>
                  </a:moveTo>
                  <a:lnTo>
                    <a:pt x="11382" y="1025"/>
                  </a:lnTo>
                  <a:lnTo>
                    <a:pt x="7274" y="1025"/>
                  </a:lnTo>
                  <a:lnTo>
                    <a:pt x="7274" y="509"/>
                  </a:lnTo>
                  <a:close/>
                  <a:moveTo>
                    <a:pt x="6758" y="509"/>
                  </a:moveTo>
                  <a:lnTo>
                    <a:pt x="6758" y="2057"/>
                  </a:lnTo>
                  <a:lnTo>
                    <a:pt x="5472" y="2057"/>
                  </a:lnTo>
                  <a:cubicBezTo>
                    <a:pt x="5289" y="2057"/>
                    <a:pt x="5044" y="1908"/>
                    <a:pt x="4956" y="1742"/>
                  </a:cubicBezTo>
                  <a:lnTo>
                    <a:pt x="4345" y="509"/>
                  </a:lnTo>
                  <a:close/>
                  <a:moveTo>
                    <a:pt x="17046" y="509"/>
                  </a:moveTo>
                  <a:lnTo>
                    <a:pt x="17046" y="3087"/>
                  </a:lnTo>
                  <a:lnTo>
                    <a:pt x="11898" y="3087"/>
                  </a:lnTo>
                  <a:lnTo>
                    <a:pt x="11898" y="509"/>
                  </a:lnTo>
                  <a:close/>
                  <a:moveTo>
                    <a:pt x="16880" y="3595"/>
                  </a:moveTo>
                  <a:lnTo>
                    <a:pt x="16626" y="4111"/>
                  </a:lnTo>
                  <a:lnTo>
                    <a:pt x="14371" y="4111"/>
                  </a:lnTo>
                  <a:lnTo>
                    <a:pt x="14117" y="3595"/>
                  </a:lnTo>
                  <a:close/>
                  <a:moveTo>
                    <a:pt x="6758" y="3595"/>
                  </a:moveTo>
                  <a:lnTo>
                    <a:pt x="6758" y="5141"/>
                  </a:lnTo>
                  <a:lnTo>
                    <a:pt x="5472" y="5141"/>
                  </a:lnTo>
                  <a:cubicBezTo>
                    <a:pt x="5289" y="5141"/>
                    <a:pt x="5044" y="4994"/>
                    <a:pt x="4956" y="4826"/>
                  </a:cubicBezTo>
                  <a:lnTo>
                    <a:pt x="4345" y="3595"/>
                  </a:lnTo>
                  <a:close/>
                  <a:moveTo>
                    <a:pt x="6758" y="6689"/>
                  </a:moveTo>
                  <a:lnTo>
                    <a:pt x="6758" y="8227"/>
                  </a:lnTo>
                  <a:lnTo>
                    <a:pt x="5472" y="8227"/>
                  </a:lnTo>
                  <a:cubicBezTo>
                    <a:pt x="5289" y="8227"/>
                    <a:pt x="5044" y="8078"/>
                    <a:pt x="4956" y="7912"/>
                  </a:cubicBezTo>
                  <a:lnTo>
                    <a:pt x="4345" y="6689"/>
                  </a:lnTo>
                  <a:close/>
                  <a:moveTo>
                    <a:pt x="6758" y="9775"/>
                  </a:moveTo>
                  <a:lnTo>
                    <a:pt x="6758" y="11313"/>
                  </a:lnTo>
                  <a:lnTo>
                    <a:pt x="5472" y="11313"/>
                  </a:lnTo>
                  <a:cubicBezTo>
                    <a:pt x="5289" y="11313"/>
                    <a:pt x="5044" y="11164"/>
                    <a:pt x="4956" y="10998"/>
                  </a:cubicBezTo>
                  <a:lnTo>
                    <a:pt x="4345" y="9775"/>
                  </a:lnTo>
                  <a:close/>
                  <a:moveTo>
                    <a:pt x="11382" y="1541"/>
                  </a:moveTo>
                  <a:lnTo>
                    <a:pt x="11382" y="12345"/>
                  </a:lnTo>
                  <a:lnTo>
                    <a:pt x="7274" y="12345"/>
                  </a:lnTo>
                  <a:lnTo>
                    <a:pt x="7274" y="1541"/>
                  </a:lnTo>
                  <a:close/>
                  <a:moveTo>
                    <a:pt x="11382" y="12861"/>
                  </a:moveTo>
                  <a:lnTo>
                    <a:pt x="11382" y="13438"/>
                  </a:lnTo>
                  <a:lnTo>
                    <a:pt x="10612" y="13438"/>
                  </a:lnTo>
                  <a:cubicBezTo>
                    <a:pt x="10473" y="13438"/>
                    <a:pt x="10358" y="13551"/>
                    <a:pt x="10358" y="13700"/>
                  </a:cubicBezTo>
                  <a:cubicBezTo>
                    <a:pt x="10358" y="13839"/>
                    <a:pt x="10473" y="13952"/>
                    <a:pt x="10612" y="13952"/>
                  </a:cubicBezTo>
                  <a:lnTo>
                    <a:pt x="11382" y="13952"/>
                  </a:lnTo>
                  <a:lnTo>
                    <a:pt x="11382" y="17038"/>
                  </a:lnTo>
                  <a:lnTo>
                    <a:pt x="516" y="17038"/>
                  </a:lnTo>
                  <a:lnTo>
                    <a:pt x="516" y="13952"/>
                  </a:lnTo>
                  <a:lnTo>
                    <a:pt x="9590" y="13952"/>
                  </a:lnTo>
                  <a:cubicBezTo>
                    <a:pt x="9728" y="13952"/>
                    <a:pt x="9844" y="13839"/>
                    <a:pt x="9844" y="13700"/>
                  </a:cubicBezTo>
                  <a:cubicBezTo>
                    <a:pt x="9844" y="13551"/>
                    <a:pt x="9728" y="13438"/>
                    <a:pt x="9590" y="13438"/>
                  </a:cubicBezTo>
                  <a:lnTo>
                    <a:pt x="516" y="13438"/>
                  </a:lnTo>
                  <a:lnTo>
                    <a:pt x="516" y="12861"/>
                  </a:lnTo>
                  <a:close/>
                  <a:moveTo>
                    <a:pt x="3926" y="1"/>
                  </a:moveTo>
                  <a:cubicBezTo>
                    <a:pt x="3837" y="1"/>
                    <a:pt x="3760" y="45"/>
                    <a:pt x="3707" y="125"/>
                  </a:cubicBezTo>
                  <a:cubicBezTo>
                    <a:pt x="3663" y="194"/>
                    <a:pt x="3655" y="290"/>
                    <a:pt x="3697" y="368"/>
                  </a:cubicBezTo>
                  <a:lnTo>
                    <a:pt x="4494" y="1969"/>
                  </a:lnTo>
                  <a:cubicBezTo>
                    <a:pt x="4668" y="2309"/>
                    <a:pt x="5096" y="2571"/>
                    <a:pt x="5472" y="2571"/>
                  </a:cubicBezTo>
                  <a:lnTo>
                    <a:pt x="6758" y="2571"/>
                  </a:lnTo>
                  <a:lnTo>
                    <a:pt x="6758" y="3087"/>
                  </a:lnTo>
                  <a:lnTo>
                    <a:pt x="3926" y="3087"/>
                  </a:lnTo>
                  <a:cubicBezTo>
                    <a:pt x="3837" y="3087"/>
                    <a:pt x="3760" y="3131"/>
                    <a:pt x="3707" y="3211"/>
                  </a:cubicBezTo>
                  <a:cubicBezTo>
                    <a:pt x="3663" y="3280"/>
                    <a:pt x="3655" y="3376"/>
                    <a:pt x="3697" y="3454"/>
                  </a:cubicBezTo>
                  <a:lnTo>
                    <a:pt x="4494" y="5055"/>
                  </a:lnTo>
                  <a:cubicBezTo>
                    <a:pt x="4668" y="5395"/>
                    <a:pt x="5096" y="5657"/>
                    <a:pt x="5472" y="5657"/>
                  </a:cubicBezTo>
                  <a:lnTo>
                    <a:pt x="6758" y="5657"/>
                  </a:lnTo>
                  <a:lnTo>
                    <a:pt x="6758" y="6173"/>
                  </a:lnTo>
                  <a:lnTo>
                    <a:pt x="3926" y="6173"/>
                  </a:lnTo>
                  <a:cubicBezTo>
                    <a:pt x="3837" y="6173"/>
                    <a:pt x="3760" y="6217"/>
                    <a:pt x="3707" y="6295"/>
                  </a:cubicBezTo>
                  <a:cubicBezTo>
                    <a:pt x="3663" y="6366"/>
                    <a:pt x="3655" y="6462"/>
                    <a:pt x="3697" y="6540"/>
                  </a:cubicBezTo>
                  <a:lnTo>
                    <a:pt x="4494" y="8141"/>
                  </a:lnTo>
                  <a:cubicBezTo>
                    <a:pt x="4668" y="8481"/>
                    <a:pt x="5096" y="8743"/>
                    <a:pt x="5472" y="8743"/>
                  </a:cubicBezTo>
                  <a:lnTo>
                    <a:pt x="6758" y="8743"/>
                  </a:lnTo>
                  <a:lnTo>
                    <a:pt x="6758" y="9259"/>
                  </a:lnTo>
                  <a:lnTo>
                    <a:pt x="3926" y="9259"/>
                  </a:lnTo>
                  <a:cubicBezTo>
                    <a:pt x="3837" y="9259"/>
                    <a:pt x="3760" y="9303"/>
                    <a:pt x="3707" y="9381"/>
                  </a:cubicBezTo>
                  <a:cubicBezTo>
                    <a:pt x="3663" y="9452"/>
                    <a:pt x="3655" y="9546"/>
                    <a:pt x="3697" y="9626"/>
                  </a:cubicBezTo>
                  <a:lnTo>
                    <a:pt x="4494" y="11225"/>
                  </a:lnTo>
                  <a:cubicBezTo>
                    <a:pt x="4668" y="11567"/>
                    <a:pt x="5096" y="11829"/>
                    <a:pt x="5472" y="11829"/>
                  </a:cubicBezTo>
                  <a:lnTo>
                    <a:pt x="6758" y="11829"/>
                  </a:lnTo>
                  <a:lnTo>
                    <a:pt x="6758" y="12345"/>
                  </a:lnTo>
                  <a:lnTo>
                    <a:pt x="263" y="12345"/>
                  </a:lnTo>
                  <a:cubicBezTo>
                    <a:pt x="114" y="12345"/>
                    <a:pt x="0" y="12458"/>
                    <a:pt x="0" y="12599"/>
                  </a:cubicBezTo>
                  <a:lnTo>
                    <a:pt x="0" y="17292"/>
                  </a:lnTo>
                  <a:cubicBezTo>
                    <a:pt x="0" y="17441"/>
                    <a:pt x="114" y="17554"/>
                    <a:pt x="263" y="17554"/>
                  </a:cubicBezTo>
                  <a:lnTo>
                    <a:pt x="11644" y="17554"/>
                  </a:lnTo>
                  <a:cubicBezTo>
                    <a:pt x="11784" y="17554"/>
                    <a:pt x="11898" y="17441"/>
                    <a:pt x="11898" y="17292"/>
                  </a:cubicBezTo>
                  <a:lnTo>
                    <a:pt x="11898" y="3595"/>
                  </a:lnTo>
                  <a:lnTo>
                    <a:pt x="13540" y="3595"/>
                  </a:lnTo>
                  <a:lnTo>
                    <a:pt x="13987" y="4486"/>
                  </a:lnTo>
                  <a:cubicBezTo>
                    <a:pt x="14029" y="4574"/>
                    <a:pt x="14117" y="4627"/>
                    <a:pt x="14214" y="4627"/>
                  </a:cubicBezTo>
                  <a:lnTo>
                    <a:pt x="16784" y="4627"/>
                  </a:lnTo>
                  <a:cubicBezTo>
                    <a:pt x="16880" y="4627"/>
                    <a:pt x="16977" y="4574"/>
                    <a:pt x="17019" y="4486"/>
                  </a:cubicBezTo>
                  <a:lnTo>
                    <a:pt x="17526" y="3454"/>
                  </a:lnTo>
                  <a:lnTo>
                    <a:pt x="17535" y="3454"/>
                  </a:lnTo>
                  <a:cubicBezTo>
                    <a:pt x="17535" y="3446"/>
                    <a:pt x="17535" y="3437"/>
                    <a:pt x="17543" y="3437"/>
                  </a:cubicBezTo>
                  <a:lnTo>
                    <a:pt x="17543" y="3429"/>
                  </a:lnTo>
                  <a:cubicBezTo>
                    <a:pt x="17543" y="3420"/>
                    <a:pt x="17543" y="3410"/>
                    <a:pt x="17554" y="3402"/>
                  </a:cubicBezTo>
                  <a:lnTo>
                    <a:pt x="17554" y="3376"/>
                  </a:lnTo>
                  <a:lnTo>
                    <a:pt x="17554" y="3368"/>
                  </a:lnTo>
                  <a:lnTo>
                    <a:pt x="17554" y="3341"/>
                  </a:lnTo>
                  <a:lnTo>
                    <a:pt x="17554" y="255"/>
                  </a:lnTo>
                  <a:cubicBezTo>
                    <a:pt x="17554" y="116"/>
                    <a:pt x="17438" y="1"/>
                    <a:pt x="17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5" name="Google Shape;17355;p72"/>
            <p:cNvSpPr/>
            <p:nvPr/>
          </p:nvSpPr>
          <p:spPr>
            <a:xfrm>
              <a:off x="6957350" y="2267100"/>
              <a:ext cx="38475" cy="38675"/>
            </a:xfrm>
            <a:custGeom>
              <a:avLst/>
              <a:gdLst/>
              <a:ahLst/>
              <a:cxnLst/>
              <a:rect l="l" t="t" r="r" b="b"/>
              <a:pathLst>
                <a:path w="1539" h="1547" extrusionOk="0">
                  <a:moveTo>
                    <a:pt x="768" y="517"/>
                  </a:moveTo>
                  <a:cubicBezTo>
                    <a:pt x="909" y="517"/>
                    <a:pt x="1031" y="630"/>
                    <a:pt x="1031" y="768"/>
                  </a:cubicBezTo>
                  <a:cubicBezTo>
                    <a:pt x="1031" y="917"/>
                    <a:pt x="909" y="1031"/>
                    <a:pt x="768" y="1031"/>
                  </a:cubicBezTo>
                  <a:cubicBezTo>
                    <a:pt x="630" y="1031"/>
                    <a:pt x="515" y="917"/>
                    <a:pt x="515" y="768"/>
                  </a:cubicBezTo>
                  <a:cubicBezTo>
                    <a:pt x="515" y="630"/>
                    <a:pt x="630" y="517"/>
                    <a:pt x="768" y="517"/>
                  </a:cubicBezTo>
                  <a:close/>
                  <a:moveTo>
                    <a:pt x="768" y="0"/>
                  </a:moveTo>
                  <a:cubicBezTo>
                    <a:pt x="340" y="0"/>
                    <a:pt x="1" y="349"/>
                    <a:pt x="1" y="768"/>
                  </a:cubicBezTo>
                  <a:cubicBezTo>
                    <a:pt x="1" y="1198"/>
                    <a:pt x="340" y="1547"/>
                    <a:pt x="768" y="1547"/>
                  </a:cubicBezTo>
                  <a:cubicBezTo>
                    <a:pt x="1196" y="1547"/>
                    <a:pt x="1538" y="1198"/>
                    <a:pt x="1538" y="768"/>
                  </a:cubicBezTo>
                  <a:cubicBezTo>
                    <a:pt x="1538" y="349"/>
                    <a:pt x="1196" y="0"/>
                    <a:pt x="7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6" name="Google Shape;17356;p72"/>
            <p:cNvSpPr/>
            <p:nvPr/>
          </p:nvSpPr>
          <p:spPr>
            <a:xfrm>
              <a:off x="7008700" y="2267100"/>
              <a:ext cx="38675" cy="38675"/>
            </a:xfrm>
            <a:custGeom>
              <a:avLst/>
              <a:gdLst/>
              <a:ahLst/>
              <a:cxnLst/>
              <a:rect l="l" t="t" r="r" b="b"/>
              <a:pathLst>
                <a:path w="1547" h="1547" extrusionOk="0">
                  <a:moveTo>
                    <a:pt x="768" y="517"/>
                  </a:moveTo>
                  <a:cubicBezTo>
                    <a:pt x="917" y="517"/>
                    <a:pt x="1030" y="630"/>
                    <a:pt x="1030" y="768"/>
                  </a:cubicBezTo>
                  <a:cubicBezTo>
                    <a:pt x="1030" y="917"/>
                    <a:pt x="917" y="1031"/>
                    <a:pt x="768" y="1031"/>
                  </a:cubicBezTo>
                  <a:cubicBezTo>
                    <a:pt x="630" y="1031"/>
                    <a:pt x="516" y="917"/>
                    <a:pt x="516" y="768"/>
                  </a:cubicBezTo>
                  <a:cubicBezTo>
                    <a:pt x="516" y="630"/>
                    <a:pt x="630" y="517"/>
                    <a:pt x="768" y="517"/>
                  </a:cubicBezTo>
                  <a:close/>
                  <a:moveTo>
                    <a:pt x="768" y="0"/>
                  </a:moveTo>
                  <a:cubicBezTo>
                    <a:pt x="349" y="0"/>
                    <a:pt x="0" y="349"/>
                    <a:pt x="0" y="768"/>
                  </a:cubicBezTo>
                  <a:cubicBezTo>
                    <a:pt x="0" y="1198"/>
                    <a:pt x="349" y="1547"/>
                    <a:pt x="768" y="1547"/>
                  </a:cubicBezTo>
                  <a:cubicBezTo>
                    <a:pt x="1198" y="1547"/>
                    <a:pt x="1547" y="1198"/>
                    <a:pt x="1547" y="768"/>
                  </a:cubicBezTo>
                  <a:cubicBezTo>
                    <a:pt x="1547" y="349"/>
                    <a:pt x="1198" y="0"/>
                    <a:pt x="7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57" name="Google Shape;17357;p72"/>
          <p:cNvGrpSpPr/>
          <p:nvPr/>
        </p:nvGrpSpPr>
        <p:grpSpPr>
          <a:xfrm>
            <a:off x="6125697" y="1987623"/>
            <a:ext cx="414362" cy="414362"/>
            <a:chOff x="5455350" y="1899500"/>
            <a:chExt cx="438850" cy="438850"/>
          </a:xfrm>
        </p:grpSpPr>
        <p:sp>
          <p:nvSpPr>
            <p:cNvPr id="17358" name="Google Shape;17358;p72"/>
            <p:cNvSpPr/>
            <p:nvPr/>
          </p:nvSpPr>
          <p:spPr>
            <a:xfrm>
              <a:off x="5455350" y="1899500"/>
              <a:ext cx="438850" cy="438850"/>
            </a:xfrm>
            <a:custGeom>
              <a:avLst/>
              <a:gdLst/>
              <a:ahLst/>
              <a:cxnLst/>
              <a:rect l="l" t="t" r="r" b="b"/>
              <a:pathLst>
                <a:path w="17554" h="17554" extrusionOk="0">
                  <a:moveTo>
                    <a:pt x="14468" y="508"/>
                  </a:moveTo>
                  <a:lnTo>
                    <a:pt x="14468" y="1024"/>
                  </a:lnTo>
                  <a:lnTo>
                    <a:pt x="13952" y="1024"/>
                  </a:lnTo>
                  <a:lnTo>
                    <a:pt x="13952" y="508"/>
                  </a:lnTo>
                  <a:close/>
                  <a:moveTo>
                    <a:pt x="16268" y="1540"/>
                  </a:moveTo>
                  <a:cubicBezTo>
                    <a:pt x="16696" y="1540"/>
                    <a:pt x="17038" y="1888"/>
                    <a:pt x="17038" y="2308"/>
                  </a:cubicBezTo>
                  <a:lnTo>
                    <a:pt x="17038" y="3086"/>
                  </a:lnTo>
                  <a:lnTo>
                    <a:pt x="517" y="3086"/>
                  </a:lnTo>
                  <a:lnTo>
                    <a:pt x="517" y="2308"/>
                  </a:lnTo>
                  <a:cubicBezTo>
                    <a:pt x="517" y="1888"/>
                    <a:pt x="857" y="1540"/>
                    <a:pt x="1287" y="1540"/>
                  </a:cubicBezTo>
                  <a:close/>
                  <a:moveTo>
                    <a:pt x="16006" y="3594"/>
                  </a:moveTo>
                  <a:lnTo>
                    <a:pt x="16006" y="5140"/>
                  </a:lnTo>
                  <a:lnTo>
                    <a:pt x="15500" y="5140"/>
                  </a:lnTo>
                  <a:lnTo>
                    <a:pt x="15500" y="4372"/>
                  </a:lnTo>
                  <a:cubicBezTo>
                    <a:pt x="15500" y="4223"/>
                    <a:pt x="15376" y="4110"/>
                    <a:pt x="15238" y="4110"/>
                  </a:cubicBezTo>
                  <a:lnTo>
                    <a:pt x="2308" y="4110"/>
                  </a:lnTo>
                  <a:cubicBezTo>
                    <a:pt x="2168" y="4110"/>
                    <a:pt x="2054" y="4223"/>
                    <a:pt x="2054" y="4372"/>
                  </a:cubicBezTo>
                  <a:lnTo>
                    <a:pt x="2054" y="5140"/>
                  </a:lnTo>
                  <a:lnTo>
                    <a:pt x="1538" y="5140"/>
                  </a:lnTo>
                  <a:lnTo>
                    <a:pt x="1538" y="3594"/>
                  </a:lnTo>
                  <a:close/>
                  <a:moveTo>
                    <a:pt x="2054" y="5656"/>
                  </a:moveTo>
                  <a:lnTo>
                    <a:pt x="2054" y="8811"/>
                  </a:lnTo>
                  <a:lnTo>
                    <a:pt x="1538" y="8811"/>
                  </a:lnTo>
                  <a:lnTo>
                    <a:pt x="1538" y="5656"/>
                  </a:lnTo>
                  <a:close/>
                  <a:moveTo>
                    <a:pt x="14984" y="4626"/>
                  </a:moveTo>
                  <a:lnTo>
                    <a:pt x="14984" y="7265"/>
                  </a:lnTo>
                  <a:lnTo>
                    <a:pt x="14214" y="7265"/>
                  </a:lnTo>
                  <a:cubicBezTo>
                    <a:pt x="14065" y="7265"/>
                    <a:pt x="13952" y="7379"/>
                    <a:pt x="13952" y="7519"/>
                  </a:cubicBezTo>
                  <a:cubicBezTo>
                    <a:pt x="13952" y="7668"/>
                    <a:pt x="14065" y="7781"/>
                    <a:pt x="14214" y="7781"/>
                  </a:cubicBezTo>
                  <a:lnTo>
                    <a:pt x="14984" y="7781"/>
                  </a:lnTo>
                  <a:lnTo>
                    <a:pt x="14984" y="8811"/>
                  </a:lnTo>
                  <a:lnTo>
                    <a:pt x="2571" y="8811"/>
                  </a:lnTo>
                  <a:lnTo>
                    <a:pt x="2571" y="7781"/>
                  </a:lnTo>
                  <a:lnTo>
                    <a:pt x="13182" y="7781"/>
                  </a:lnTo>
                  <a:cubicBezTo>
                    <a:pt x="13322" y="7781"/>
                    <a:pt x="13436" y="7668"/>
                    <a:pt x="13436" y="7519"/>
                  </a:cubicBezTo>
                  <a:cubicBezTo>
                    <a:pt x="13436" y="7379"/>
                    <a:pt x="13322" y="7265"/>
                    <a:pt x="13182" y="7265"/>
                  </a:cubicBezTo>
                  <a:lnTo>
                    <a:pt x="2571" y="7265"/>
                  </a:lnTo>
                  <a:lnTo>
                    <a:pt x="2571" y="4626"/>
                  </a:lnTo>
                  <a:close/>
                  <a:moveTo>
                    <a:pt x="16006" y="5656"/>
                  </a:moveTo>
                  <a:lnTo>
                    <a:pt x="16006" y="8811"/>
                  </a:lnTo>
                  <a:lnTo>
                    <a:pt x="15500" y="8811"/>
                  </a:lnTo>
                  <a:lnTo>
                    <a:pt x="15500" y="5656"/>
                  </a:lnTo>
                  <a:close/>
                  <a:moveTo>
                    <a:pt x="14722" y="11898"/>
                  </a:moveTo>
                  <a:cubicBezTo>
                    <a:pt x="14871" y="11898"/>
                    <a:pt x="14984" y="12011"/>
                    <a:pt x="14984" y="12151"/>
                  </a:cubicBezTo>
                  <a:lnTo>
                    <a:pt x="14984" y="12405"/>
                  </a:lnTo>
                  <a:lnTo>
                    <a:pt x="2571" y="12405"/>
                  </a:lnTo>
                  <a:lnTo>
                    <a:pt x="2571" y="12151"/>
                  </a:lnTo>
                  <a:cubicBezTo>
                    <a:pt x="2571" y="12011"/>
                    <a:pt x="2684" y="11898"/>
                    <a:pt x="2824" y="11898"/>
                  </a:cubicBezTo>
                  <a:close/>
                  <a:moveTo>
                    <a:pt x="1024" y="3594"/>
                  </a:moveTo>
                  <a:lnTo>
                    <a:pt x="1024" y="13437"/>
                  </a:lnTo>
                  <a:lnTo>
                    <a:pt x="517" y="13437"/>
                  </a:lnTo>
                  <a:lnTo>
                    <a:pt x="517" y="3594"/>
                  </a:lnTo>
                  <a:close/>
                  <a:moveTo>
                    <a:pt x="14984" y="12921"/>
                  </a:moveTo>
                  <a:lnTo>
                    <a:pt x="14984" y="13437"/>
                  </a:lnTo>
                  <a:lnTo>
                    <a:pt x="2571" y="13437"/>
                  </a:lnTo>
                  <a:lnTo>
                    <a:pt x="2571" y="12921"/>
                  </a:lnTo>
                  <a:close/>
                  <a:moveTo>
                    <a:pt x="16006" y="9319"/>
                  </a:moveTo>
                  <a:lnTo>
                    <a:pt x="16006" y="13437"/>
                  </a:lnTo>
                  <a:lnTo>
                    <a:pt x="15500" y="13437"/>
                  </a:lnTo>
                  <a:lnTo>
                    <a:pt x="15500" y="12151"/>
                  </a:lnTo>
                  <a:cubicBezTo>
                    <a:pt x="15500" y="11723"/>
                    <a:pt x="15150" y="11381"/>
                    <a:pt x="14722" y="11381"/>
                  </a:cubicBezTo>
                  <a:lnTo>
                    <a:pt x="2824" y="11381"/>
                  </a:lnTo>
                  <a:cubicBezTo>
                    <a:pt x="2405" y="11381"/>
                    <a:pt x="2054" y="11723"/>
                    <a:pt x="2054" y="12151"/>
                  </a:cubicBezTo>
                  <a:lnTo>
                    <a:pt x="2054" y="13437"/>
                  </a:lnTo>
                  <a:lnTo>
                    <a:pt x="1538" y="13437"/>
                  </a:lnTo>
                  <a:lnTo>
                    <a:pt x="1538" y="9319"/>
                  </a:lnTo>
                  <a:close/>
                  <a:moveTo>
                    <a:pt x="17038" y="3594"/>
                  </a:moveTo>
                  <a:lnTo>
                    <a:pt x="17038" y="13437"/>
                  </a:lnTo>
                  <a:lnTo>
                    <a:pt x="16522" y="13437"/>
                  </a:lnTo>
                  <a:lnTo>
                    <a:pt x="16522" y="3594"/>
                  </a:lnTo>
                  <a:close/>
                  <a:moveTo>
                    <a:pt x="17038" y="13951"/>
                  </a:moveTo>
                  <a:lnTo>
                    <a:pt x="17038" y="16007"/>
                  </a:lnTo>
                  <a:lnTo>
                    <a:pt x="517" y="16007"/>
                  </a:lnTo>
                  <a:lnTo>
                    <a:pt x="517" y="13951"/>
                  </a:lnTo>
                  <a:close/>
                  <a:moveTo>
                    <a:pt x="17038" y="16521"/>
                  </a:moveTo>
                  <a:lnTo>
                    <a:pt x="17038" y="17037"/>
                  </a:lnTo>
                  <a:lnTo>
                    <a:pt x="517" y="17037"/>
                  </a:lnTo>
                  <a:lnTo>
                    <a:pt x="517" y="16521"/>
                  </a:lnTo>
                  <a:close/>
                  <a:moveTo>
                    <a:pt x="13698" y="0"/>
                  </a:moveTo>
                  <a:cubicBezTo>
                    <a:pt x="13549" y="0"/>
                    <a:pt x="13436" y="116"/>
                    <a:pt x="13436" y="254"/>
                  </a:cubicBezTo>
                  <a:lnTo>
                    <a:pt x="13436" y="1024"/>
                  </a:lnTo>
                  <a:lnTo>
                    <a:pt x="1287" y="1024"/>
                  </a:lnTo>
                  <a:cubicBezTo>
                    <a:pt x="578" y="1024"/>
                    <a:pt x="1" y="1601"/>
                    <a:pt x="1" y="2308"/>
                  </a:cubicBezTo>
                  <a:lnTo>
                    <a:pt x="1" y="17291"/>
                  </a:lnTo>
                  <a:cubicBezTo>
                    <a:pt x="1" y="17440"/>
                    <a:pt x="114" y="17553"/>
                    <a:pt x="254" y="17553"/>
                  </a:cubicBezTo>
                  <a:lnTo>
                    <a:pt x="17300" y="17553"/>
                  </a:lnTo>
                  <a:cubicBezTo>
                    <a:pt x="17441" y="17553"/>
                    <a:pt x="17554" y="17440"/>
                    <a:pt x="17554" y="17291"/>
                  </a:cubicBezTo>
                  <a:lnTo>
                    <a:pt x="17554" y="2308"/>
                  </a:lnTo>
                  <a:cubicBezTo>
                    <a:pt x="17554" y="1601"/>
                    <a:pt x="16977" y="1024"/>
                    <a:pt x="16268" y="1024"/>
                  </a:cubicBezTo>
                  <a:lnTo>
                    <a:pt x="14984" y="1024"/>
                  </a:lnTo>
                  <a:lnTo>
                    <a:pt x="14984" y="254"/>
                  </a:lnTo>
                  <a:cubicBezTo>
                    <a:pt x="14984" y="116"/>
                    <a:pt x="14871" y="0"/>
                    <a:pt x="14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59" name="Google Shape;17359;p72"/>
            <p:cNvSpPr/>
            <p:nvPr/>
          </p:nvSpPr>
          <p:spPr>
            <a:xfrm>
              <a:off x="5532500" y="2028000"/>
              <a:ext cx="38475" cy="38525"/>
            </a:xfrm>
            <a:custGeom>
              <a:avLst/>
              <a:gdLst/>
              <a:ahLst/>
              <a:cxnLst/>
              <a:rect l="l" t="t" r="r" b="b"/>
              <a:pathLst>
                <a:path w="1539" h="1541" extrusionOk="0">
                  <a:moveTo>
                    <a:pt x="771" y="516"/>
                  </a:moveTo>
                  <a:cubicBezTo>
                    <a:pt x="909" y="516"/>
                    <a:pt x="1022" y="630"/>
                    <a:pt x="1022" y="770"/>
                  </a:cubicBezTo>
                  <a:cubicBezTo>
                    <a:pt x="1022" y="911"/>
                    <a:pt x="909" y="1032"/>
                    <a:pt x="771" y="1032"/>
                  </a:cubicBezTo>
                  <a:cubicBezTo>
                    <a:pt x="630" y="1032"/>
                    <a:pt x="517" y="911"/>
                    <a:pt x="517" y="770"/>
                  </a:cubicBezTo>
                  <a:cubicBezTo>
                    <a:pt x="517" y="630"/>
                    <a:pt x="630" y="516"/>
                    <a:pt x="771" y="516"/>
                  </a:cubicBezTo>
                  <a:close/>
                  <a:moveTo>
                    <a:pt x="771" y="0"/>
                  </a:moveTo>
                  <a:cubicBezTo>
                    <a:pt x="340" y="0"/>
                    <a:pt x="1" y="342"/>
                    <a:pt x="1" y="770"/>
                  </a:cubicBezTo>
                  <a:cubicBezTo>
                    <a:pt x="1" y="1198"/>
                    <a:pt x="340" y="1540"/>
                    <a:pt x="771" y="1540"/>
                  </a:cubicBezTo>
                  <a:cubicBezTo>
                    <a:pt x="1199" y="1540"/>
                    <a:pt x="1538" y="1198"/>
                    <a:pt x="1538" y="770"/>
                  </a:cubicBezTo>
                  <a:cubicBezTo>
                    <a:pt x="1538" y="342"/>
                    <a:pt x="1199" y="0"/>
                    <a:pt x="7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60" name="Google Shape;17360;p72"/>
          <p:cNvGrpSpPr/>
          <p:nvPr/>
        </p:nvGrpSpPr>
        <p:grpSpPr>
          <a:xfrm>
            <a:off x="6838403" y="1987623"/>
            <a:ext cx="414315" cy="414362"/>
            <a:chOff x="6210175" y="1899500"/>
            <a:chExt cx="438800" cy="438850"/>
          </a:xfrm>
        </p:grpSpPr>
        <p:sp>
          <p:nvSpPr>
            <p:cNvPr id="17361" name="Google Shape;17361;p72"/>
            <p:cNvSpPr/>
            <p:nvPr/>
          </p:nvSpPr>
          <p:spPr>
            <a:xfrm>
              <a:off x="6210175" y="1899500"/>
              <a:ext cx="438800" cy="438850"/>
            </a:xfrm>
            <a:custGeom>
              <a:avLst/>
              <a:gdLst/>
              <a:ahLst/>
              <a:cxnLst/>
              <a:rect l="l" t="t" r="r" b="b"/>
              <a:pathLst>
                <a:path w="17552" h="17554" extrusionOk="0">
                  <a:moveTo>
                    <a:pt x="14982" y="508"/>
                  </a:moveTo>
                  <a:lnTo>
                    <a:pt x="14982" y="3086"/>
                  </a:lnTo>
                  <a:lnTo>
                    <a:pt x="2571" y="3086"/>
                  </a:lnTo>
                  <a:lnTo>
                    <a:pt x="2571" y="508"/>
                  </a:lnTo>
                  <a:close/>
                  <a:moveTo>
                    <a:pt x="6477" y="3594"/>
                  </a:moveTo>
                  <a:lnTo>
                    <a:pt x="6477" y="4110"/>
                  </a:lnTo>
                  <a:lnTo>
                    <a:pt x="2571" y="4110"/>
                  </a:lnTo>
                  <a:lnTo>
                    <a:pt x="2571" y="3594"/>
                  </a:lnTo>
                  <a:close/>
                  <a:moveTo>
                    <a:pt x="10595" y="3594"/>
                  </a:moveTo>
                  <a:lnTo>
                    <a:pt x="10595" y="4110"/>
                  </a:lnTo>
                  <a:lnTo>
                    <a:pt x="6993" y="4110"/>
                  </a:lnTo>
                  <a:lnTo>
                    <a:pt x="6993" y="3594"/>
                  </a:lnTo>
                  <a:close/>
                  <a:moveTo>
                    <a:pt x="14982" y="3594"/>
                  </a:moveTo>
                  <a:lnTo>
                    <a:pt x="14982" y="4110"/>
                  </a:lnTo>
                  <a:lnTo>
                    <a:pt x="11076" y="4110"/>
                  </a:lnTo>
                  <a:lnTo>
                    <a:pt x="11076" y="3594"/>
                  </a:lnTo>
                  <a:close/>
                  <a:moveTo>
                    <a:pt x="6477" y="4626"/>
                  </a:moveTo>
                  <a:lnTo>
                    <a:pt x="6477" y="5140"/>
                  </a:lnTo>
                  <a:lnTo>
                    <a:pt x="3873" y="5140"/>
                  </a:lnTo>
                  <a:cubicBezTo>
                    <a:pt x="3716" y="5140"/>
                    <a:pt x="3584" y="4993"/>
                    <a:pt x="3620" y="4825"/>
                  </a:cubicBezTo>
                  <a:cubicBezTo>
                    <a:pt x="3645" y="4704"/>
                    <a:pt x="3758" y="4626"/>
                    <a:pt x="3882" y="4626"/>
                  </a:cubicBezTo>
                  <a:close/>
                  <a:moveTo>
                    <a:pt x="10595" y="4626"/>
                  </a:moveTo>
                  <a:lnTo>
                    <a:pt x="10595" y="6172"/>
                  </a:lnTo>
                  <a:lnTo>
                    <a:pt x="6993" y="6172"/>
                  </a:lnTo>
                  <a:lnTo>
                    <a:pt x="6993" y="5394"/>
                  </a:lnTo>
                  <a:lnTo>
                    <a:pt x="6993" y="4626"/>
                  </a:lnTo>
                  <a:lnTo>
                    <a:pt x="7509" y="4626"/>
                  </a:lnTo>
                  <a:lnTo>
                    <a:pt x="7509" y="5386"/>
                  </a:lnTo>
                  <a:cubicBezTo>
                    <a:pt x="7509" y="5518"/>
                    <a:pt x="7606" y="5639"/>
                    <a:pt x="7736" y="5648"/>
                  </a:cubicBezTo>
                  <a:cubicBezTo>
                    <a:pt x="7750" y="5650"/>
                    <a:pt x="7765" y="5652"/>
                    <a:pt x="7779" y="5652"/>
                  </a:cubicBezTo>
                  <a:cubicBezTo>
                    <a:pt x="7917" y="5652"/>
                    <a:pt x="8025" y="5537"/>
                    <a:pt x="8025" y="5394"/>
                  </a:cubicBezTo>
                  <a:lnTo>
                    <a:pt x="8025" y="4626"/>
                  </a:lnTo>
                  <a:lnTo>
                    <a:pt x="9563" y="4626"/>
                  </a:lnTo>
                  <a:lnTo>
                    <a:pt x="9563" y="5386"/>
                  </a:lnTo>
                  <a:cubicBezTo>
                    <a:pt x="9563" y="5518"/>
                    <a:pt x="9659" y="5639"/>
                    <a:pt x="9790" y="5648"/>
                  </a:cubicBezTo>
                  <a:cubicBezTo>
                    <a:pt x="9804" y="5650"/>
                    <a:pt x="9819" y="5652"/>
                    <a:pt x="9833" y="5652"/>
                  </a:cubicBezTo>
                  <a:cubicBezTo>
                    <a:pt x="9970" y="5652"/>
                    <a:pt x="10079" y="5537"/>
                    <a:pt x="10079" y="5394"/>
                  </a:cubicBezTo>
                  <a:lnTo>
                    <a:pt x="10079" y="4626"/>
                  </a:lnTo>
                  <a:close/>
                  <a:moveTo>
                    <a:pt x="10079" y="6680"/>
                  </a:moveTo>
                  <a:lnTo>
                    <a:pt x="10079" y="7196"/>
                  </a:lnTo>
                  <a:lnTo>
                    <a:pt x="7509" y="7196"/>
                  </a:lnTo>
                  <a:lnTo>
                    <a:pt x="7509" y="6680"/>
                  </a:lnTo>
                  <a:close/>
                  <a:moveTo>
                    <a:pt x="11363" y="7710"/>
                  </a:moveTo>
                  <a:cubicBezTo>
                    <a:pt x="11504" y="7710"/>
                    <a:pt x="11625" y="7825"/>
                    <a:pt x="11625" y="7964"/>
                  </a:cubicBezTo>
                  <a:lnTo>
                    <a:pt x="11625" y="8226"/>
                  </a:lnTo>
                  <a:lnTo>
                    <a:pt x="5961" y="8226"/>
                  </a:lnTo>
                  <a:lnTo>
                    <a:pt x="5961" y="7964"/>
                  </a:lnTo>
                  <a:cubicBezTo>
                    <a:pt x="5961" y="7825"/>
                    <a:pt x="6085" y="7710"/>
                    <a:pt x="6223" y="7710"/>
                  </a:cubicBezTo>
                  <a:close/>
                  <a:moveTo>
                    <a:pt x="14982" y="4626"/>
                  </a:moveTo>
                  <a:lnTo>
                    <a:pt x="14982" y="10280"/>
                  </a:lnTo>
                  <a:lnTo>
                    <a:pt x="2571" y="10280"/>
                  </a:lnTo>
                  <a:lnTo>
                    <a:pt x="2571" y="4626"/>
                  </a:lnTo>
                  <a:lnTo>
                    <a:pt x="3129" y="4626"/>
                  </a:lnTo>
                  <a:cubicBezTo>
                    <a:pt x="3087" y="4739"/>
                    <a:pt x="3076" y="4861"/>
                    <a:pt x="3095" y="4993"/>
                  </a:cubicBezTo>
                  <a:cubicBezTo>
                    <a:pt x="3148" y="5377"/>
                    <a:pt x="3487" y="5656"/>
                    <a:pt x="3873" y="5656"/>
                  </a:cubicBezTo>
                  <a:lnTo>
                    <a:pt x="6477" y="5656"/>
                  </a:lnTo>
                  <a:lnTo>
                    <a:pt x="6477" y="6426"/>
                  </a:lnTo>
                  <a:cubicBezTo>
                    <a:pt x="6477" y="6567"/>
                    <a:pt x="6590" y="6680"/>
                    <a:pt x="6739" y="6680"/>
                  </a:cubicBezTo>
                  <a:lnTo>
                    <a:pt x="6993" y="6680"/>
                  </a:lnTo>
                  <a:lnTo>
                    <a:pt x="6993" y="7196"/>
                  </a:lnTo>
                  <a:lnTo>
                    <a:pt x="6223" y="7196"/>
                  </a:lnTo>
                  <a:cubicBezTo>
                    <a:pt x="5795" y="7196"/>
                    <a:pt x="5455" y="7544"/>
                    <a:pt x="5455" y="7964"/>
                  </a:cubicBezTo>
                  <a:lnTo>
                    <a:pt x="5455" y="8480"/>
                  </a:lnTo>
                  <a:cubicBezTo>
                    <a:pt x="5455" y="8629"/>
                    <a:pt x="5569" y="8742"/>
                    <a:pt x="5709" y="8742"/>
                  </a:cubicBezTo>
                  <a:lnTo>
                    <a:pt x="11879" y="8742"/>
                  </a:lnTo>
                  <a:cubicBezTo>
                    <a:pt x="12020" y="8742"/>
                    <a:pt x="12133" y="8629"/>
                    <a:pt x="12133" y="8480"/>
                  </a:cubicBezTo>
                  <a:lnTo>
                    <a:pt x="12133" y="7964"/>
                  </a:lnTo>
                  <a:cubicBezTo>
                    <a:pt x="12133" y="7544"/>
                    <a:pt x="11793" y="7196"/>
                    <a:pt x="11363" y="7196"/>
                  </a:cubicBezTo>
                  <a:lnTo>
                    <a:pt x="10595" y="7196"/>
                  </a:lnTo>
                  <a:lnTo>
                    <a:pt x="10595" y="6680"/>
                  </a:lnTo>
                  <a:lnTo>
                    <a:pt x="10849" y="6680"/>
                  </a:lnTo>
                  <a:cubicBezTo>
                    <a:pt x="10996" y="6680"/>
                    <a:pt x="11111" y="6567"/>
                    <a:pt x="11111" y="6426"/>
                  </a:cubicBezTo>
                  <a:lnTo>
                    <a:pt x="11111" y="4626"/>
                  </a:lnTo>
                  <a:close/>
                  <a:moveTo>
                    <a:pt x="14982" y="10796"/>
                  </a:moveTo>
                  <a:lnTo>
                    <a:pt x="14982" y="14398"/>
                  </a:lnTo>
                  <a:lnTo>
                    <a:pt x="2571" y="14398"/>
                  </a:lnTo>
                  <a:lnTo>
                    <a:pt x="2571" y="10796"/>
                  </a:lnTo>
                  <a:lnTo>
                    <a:pt x="3087" y="10796"/>
                  </a:lnTo>
                  <a:lnTo>
                    <a:pt x="3087" y="11566"/>
                  </a:lnTo>
                  <a:cubicBezTo>
                    <a:pt x="3087" y="11715"/>
                    <a:pt x="3200" y="11828"/>
                    <a:pt x="3338" y="11828"/>
                  </a:cubicBezTo>
                  <a:lnTo>
                    <a:pt x="12150" y="11828"/>
                  </a:lnTo>
                  <a:cubicBezTo>
                    <a:pt x="12299" y="11828"/>
                    <a:pt x="12412" y="11715"/>
                    <a:pt x="12412" y="11566"/>
                  </a:cubicBezTo>
                  <a:cubicBezTo>
                    <a:pt x="12412" y="11425"/>
                    <a:pt x="12299" y="11312"/>
                    <a:pt x="12150" y="11312"/>
                  </a:cubicBezTo>
                  <a:lnTo>
                    <a:pt x="3601" y="11312"/>
                  </a:lnTo>
                  <a:lnTo>
                    <a:pt x="3601" y="10796"/>
                  </a:lnTo>
                  <a:lnTo>
                    <a:pt x="13952" y="10796"/>
                  </a:lnTo>
                  <a:lnTo>
                    <a:pt x="13952" y="11312"/>
                  </a:lnTo>
                  <a:lnTo>
                    <a:pt x="13182" y="11312"/>
                  </a:lnTo>
                  <a:cubicBezTo>
                    <a:pt x="13041" y="11312"/>
                    <a:pt x="12928" y="11425"/>
                    <a:pt x="12928" y="11566"/>
                  </a:cubicBezTo>
                  <a:cubicBezTo>
                    <a:pt x="12928" y="11715"/>
                    <a:pt x="13041" y="11828"/>
                    <a:pt x="13182" y="11828"/>
                  </a:cubicBezTo>
                  <a:lnTo>
                    <a:pt x="14214" y="11828"/>
                  </a:lnTo>
                  <a:cubicBezTo>
                    <a:pt x="14353" y="11828"/>
                    <a:pt x="14468" y="11715"/>
                    <a:pt x="14468" y="11566"/>
                  </a:cubicBezTo>
                  <a:lnTo>
                    <a:pt x="14468" y="10796"/>
                  </a:lnTo>
                  <a:close/>
                  <a:moveTo>
                    <a:pt x="2055" y="508"/>
                  </a:moveTo>
                  <a:lnTo>
                    <a:pt x="2055" y="17037"/>
                  </a:lnTo>
                  <a:lnTo>
                    <a:pt x="517" y="17037"/>
                  </a:lnTo>
                  <a:lnTo>
                    <a:pt x="517" y="508"/>
                  </a:lnTo>
                  <a:close/>
                  <a:moveTo>
                    <a:pt x="17038" y="508"/>
                  </a:moveTo>
                  <a:lnTo>
                    <a:pt x="17038" y="17037"/>
                  </a:lnTo>
                  <a:lnTo>
                    <a:pt x="15498" y="17037"/>
                  </a:lnTo>
                  <a:lnTo>
                    <a:pt x="15498" y="508"/>
                  </a:lnTo>
                  <a:close/>
                  <a:moveTo>
                    <a:pt x="255" y="0"/>
                  </a:moveTo>
                  <a:cubicBezTo>
                    <a:pt x="114" y="0"/>
                    <a:pt x="1" y="116"/>
                    <a:pt x="1" y="254"/>
                  </a:cubicBezTo>
                  <a:lnTo>
                    <a:pt x="1" y="17291"/>
                  </a:lnTo>
                  <a:cubicBezTo>
                    <a:pt x="1" y="17440"/>
                    <a:pt x="114" y="17553"/>
                    <a:pt x="255" y="17553"/>
                  </a:cubicBezTo>
                  <a:lnTo>
                    <a:pt x="2317" y="17553"/>
                  </a:lnTo>
                  <a:cubicBezTo>
                    <a:pt x="2457" y="17553"/>
                    <a:pt x="2571" y="17440"/>
                    <a:pt x="2571" y="17291"/>
                  </a:cubicBezTo>
                  <a:lnTo>
                    <a:pt x="2571" y="14914"/>
                  </a:lnTo>
                  <a:lnTo>
                    <a:pt x="14982" y="14914"/>
                  </a:lnTo>
                  <a:lnTo>
                    <a:pt x="14982" y="17291"/>
                  </a:lnTo>
                  <a:cubicBezTo>
                    <a:pt x="14982" y="17440"/>
                    <a:pt x="15097" y="17553"/>
                    <a:pt x="15236" y="17553"/>
                  </a:cubicBezTo>
                  <a:lnTo>
                    <a:pt x="17300" y="17553"/>
                  </a:lnTo>
                  <a:cubicBezTo>
                    <a:pt x="17439" y="17553"/>
                    <a:pt x="17552" y="17440"/>
                    <a:pt x="17552" y="17291"/>
                  </a:cubicBezTo>
                  <a:lnTo>
                    <a:pt x="17552" y="254"/>
                  </a:lnTo>
                  <a:cubicBezTo>
                    <a:pt x="17552" y="116"/>
                    <a:pt x="17439" y="0"/>
                    <a:pt x="17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2" name="Google Shape;17362;p72"/>
            <p:cNvSpPr/>
            <p:nvPr/>
          </p:nvSpPr>
          <p:spPr>
            <a:xfrm>
              <a:off x="6533375" y="2208100"/>
              <a:ext cx="38500" cy="38475"/>
            </a:xfrm>
            <a:custGeom>
              <a:avLst/>
              <a:gdLst/>
              <a:ahLst/>
              <a:cxnLst/>
              <a:rect l="l" t="t" r="r" b="b"/>
              <a:pathLst>
                <a:path w="1540" h="1539" extrusionOk="0">
                  <a:moveTo>
                    <a:pt x="770" y="506"/>
                  </a:moveTo>
                  <a:cubicBezTo>
                    <a:pt x="911" y="506"/>
                    <a:pt x="1024" y="630"/>
                    <a:pt x="1024" y="768"/>
                  </a:cubicBezTo>
                  <a:cubicBezTo>
                    <a:pt x="1024" y="909"/>
                    <a:pt x="911" y="1022"/>
                    <a:pt x="770" y="1022"/>
                  </a:cubicBezTo>
                  <a:cubicBezTo>
                    <a:pt x="629" y="1022"/>
                    <a:pt x="516" y="909"/>
                    <a:pt x="516" y="768"/>
                  </a:cubicBezTo>
                  <a:cubicBezTo>
                    <a:pt x="516" y="630"/>
                    <a:pt x="629" y="506"/>
                    <a:pt x="770" y="506"/>
                  </a:cubicBezTo>
                  <a:close/>
                  <a:moveTo>
                    <a:pt x="770" y="0"/>
                  </a:moveTo>
                  <a:cubicBezTo>
                    <a:pt x="342" y="0"/>
                    <a:pt x="0" y="340"/>
                    <a:pt x="0" y="768"/>
                  </a:cubicBezTo>
                  <a:cubicBezTo>
                    <a:pt x="0" y="1198"/>
                    <a:pt x="342" y="1538"/>
                    <a:pt x="770" y="1538"/>
                  </a:cubicBezTo>
                  <a:cubicBezTo>
                    <a:pt x="1198" y="1538"/>
                    <a:pt x="1540" y="1198"/>
                    <a:pt x="1540" y="768"/>
                  </a:cubicBezTo>
                  <a:cubicBezTo>
                    <a:pt x="1540" y="340"/>
                    <a:pt x="1198" y="0"/>
                    <a:pt x="7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3" name="Google Shape;17363;p72"/>
            <p:cNvSpPr/>
            <p:nvPr/>
          </p:nvSpPr>
          <p:spPr>
            <a:xfrm>
              <a:off x="6481800" y="2208100"/>
              <a:ext cx="38675" cy="38475"/>
            </a:xfrm>
            <a:custGeom>
              <a:avLst/>
              <a:gdLst/>
              <a:ahLst/>
              <a:cxnLst/>
              <a:rect l="l" t="t" r="r" b="b"/>
              <a:pathLst>
                <a:path w="1547" h="1539" extrusionOk="0">
                  <a:moveTo>
                    <a:pt x="779" y="506"/>
                  </a:moveTo>
                  <a:cubicBezTo>
                    <a:pt x="918" y="506"/>
                    <a:pt x="1033" y="630"/>
                    <a:pt x="1033" y="768"/>
                  </a:cubicBezTo>
                  <a:cubicBezTo>
                    <a:pt x="1033" y="909"/>
                    <a:pt x="918" y="1022"/>
                    <a:pt x="779" y="1022"/>
                  </a:cubicBezTo>
                  <a:cubicBezTo>
                    <a:pt x="630" y="1022"/>
                    <a:pt x="517" y="909"/>
                    <a:pt x="517" y="768"/>
                  </a:cubicBezTo>
                  <a:cubicBezTo>
                    <a:pt x="517" y="630"/>
                    <a:pt x="630" y="506"/>
                    <a:pt x="779" y="506"/>
                  </a:cubicBezTo>
                  <a:close/>
                  <a:moveTo>
                    <a:pt x="779" y="0"/>
                  </a:moveTo>
                  <a:cubicBezTo>
                    <a:pt x="351" y="0"/>
                    <a:pt x="1" y="340"/>
                    <a:pt x="1" y="768"/>
                  </a:cubicBezTo>
                  <a:cubicBezTo>
                    <a:pt x="1" y="1198"/>
                    <a:pt x="351" y="1538"/>
                    <a:pt x="779" y="1538"/>
                  </a:cubicBezTo>
                  <a:cubicBezTo>
                    <a:pt x="1199" y="1538"/>
                    <a:pt x="1547" y="1198"/>
                    <a:pt x="1547" y="768"/>
                  </a:cubicBezTo>
                  <a:cubicBezTo>
                    <a:pt x="1547" y="340"/>
                    <a:pt x="1199" y="0"/>
                    <a:pt x="7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64" name="Google Shape;17364;p72"/>
          <p:cNvGrpSpPr/>
          <p:nvPr/>
        </p:nvGrpSpPr>
        <p:grpSpPr>
          <a:xfrm>
            <a:off x="5433835" y="1987623"/>
            <a:ext cx="414575" cy="414362"/>
            <a:chOff x="4722600" y="1899500"/>
            <a:chExt cx="439075" cy="438850"/>
          </a:xfrm>
        </p:grpSpPr>
        <p:sp>
          <p:nvSpPr>
            <p:cNvPr id="17365" name="Google Shape;17365;p72"/>
            <p:cNvSpPr/>
            <p:nvPr/>
          </p:nvSpPr>
          <p:spPr>
            <a:xfrm>
              <a:off x="5123000" y="2028000"/>
              <a:ext cx="12875" cy="12925"/>
            </a:xfrm>
            <a:custGeom>
              <a:avLst/>
              <a:gdLst/>
              <a:ahLst/>
              <a:cxnLst/>
              <a:rect l="l" t="t" r="r" b="b"/>
              <a:pathLst>
                <a:path w="515" h="517" extrusionOk="0">
                  <a:moveTo>
                    <a:pt x="262" y="0"/>
                  </a:moveTo>
                  <a:cubicBezTo>
                    <a:pt x="113" y="0"/>
                    <a:pt x="0" y="116"/>
                    <a:pt x="0" y="254"/>
                  </a:cubicBezTo>
                  <a:cubicBezTo>
                    <a:pt x="0" y="403"/>
                    <a:pt x="113" y="516"/>
                    <a:pt x="262" y="516"/>
                  </a:cubicBezTo>
                  <a:cubicBezTo>
                    <a:pt x="401" y="516"/>
                    <a:pt x="514" y="403"/>
                    <a:pt x="514" y="254"/>
                  </a:cubicBezTo>
                  <a:cubicBezTo>
                    <a:pt x="514" y="116"/>
                    <a:pt x="401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6" name="Google Shape;17366;p72"/>
            <p:cNvSpPr/>
            <p:nvPr/>
          </p:nvSpPr>
          <p:spPr>
            <a:xfrm>
              <a:off x="4748400" y="2028000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3" y="0"/>
                  </a:moveTo>
                  <a:cubicBezTo>
                    <a:pt x="114" y="0"/>
                    <a:pt x="1" y="116"/>
                    <a:pt x="1" y="254"/>
                  </a:cubicBezTo>
                  <a:cubicBezTo>
                    <a:pt x="1" y="403"/>
                    <a:pt x="114" y="516"/>
                    <a:pt x="263" y="516"/>
                  </a:cubicBezTo>
                  <a:cubicBezTo>
                    <a:pt x="404" y="516"/>
                    <a:pt x="517" y="403"/>
                    <a:pt x="517" y="254"/>
                  </a:cubicBezTo>
                  <a:cubicBezTo>
                    <a:pt x="517" y="116"/>
                    <a:pt x="40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7" name="Google Shape;17367;p72"/>
            <p:cNvSpPr/>
            <p:nvPr/>
          </p:nvSpPr>
          <p:spPr>
            <a:xfrm>
              <a:off x="5123000" y="2299675"/>
              <a:ext cx="12875" cy="12875"/>
            </a:xfrm>
            <a:custGeom>
              <a:avLst/>
              <a:gdLst/>
              <a:ahLst/>
              <a:cxnLst/>
              <a:rect l="l" t="t" r="r" b="b"/>
              <a:pathLst>
                <a:path w="515" h="515" extrusionOk="0">
                  <a:moveTo>
                    <a:pt x="262" y="0"/>
                  </a:moveTo>
                  <a:cubicBezTo>
                    <a:pt x="113" y="0"/>
                    <a:pt x="0" y="114"/>
                    <a:pt x="0" y="263"/>
                  </a:cubicBezTo>
                  <a:cubicBezTo>
                    <a:pt x="0" y="401"/>
                    <a:pt x="113" y="514"/>
                    <a:pt x="262" y="514"/>
                  </a:cubicBezTo>
                  <a:cubicBezTo>
                    <a:pt x="401" y="514"/>
                    <a:pt x="514" y="401"/>
                    <a:pt x="514" y="263"/>
                  </a:cubicBezTo>
                  <a:cubicBezTo>
                    <a:pt x="514" y="114"/>
                    <a:pt x="401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8" name="Google Shape;17368;p72"/>
            <p:cNvSpPr/>
            <p:nvPr/>
          </p:nvSpPr>
          <p:spPr>
            <a:xfrm>
              <a:off x="4748400" y="2299675"/>
              <a:ext cx="12925" cy="12875"/>
            </a:xfrm>
            <a:custGeom>
              <a:avLst/>
              <a:gdLst/>
              <a:ahLst/>
              <a:cxnLst/>
              <a:rect l="l" t="t" r="r" b="b"/>
              <a:pathLst>
                <a:path w="517" h="515" extrusionOk="0">
                  <a:moveTo>
                    <a:pt x="263" y="0"/>
                  </a:moveTo>
                  <a:cubicBezTo>
                    <a:pt x="114" y="0"/>
                    <a:pt x="1" y="114"/>
                    <a:pt x="1" y="263"/>
                  </a:cubicBezTo>
                  <a:cubicBezTo>
                    <a:pt x="1" y="401"/>
                    <a:pt x="114" y="514"/>
                    <a:pt x="263" y="514"/>
                  </a:cubicBezTo>
                  <a:cubicBezTo>
                    <a:pt x="404" y="514"/>
                    <a:pt x="517" y="401"/>
                    <a:pt x="517" y="263"/>
                  </a:cubicBezTo>
                  <a:cubicBezTo>
                    <a:pt x="517" y="114"/>
                    <a:pt x="40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69" name="Google Shape;17369;p72"/>
            <p:cNvSpPr/>
            <p:nvPr/>
          </p:nvSpPr>
          <p:spPr>
            <a:xfrm>
              <a:off x="4722600" y="1899500"/>
              <a:ext cx="439075" cy="438850"/>
            </a:xfrm>
            <a:custGeom>
              <a:avLst/>
              <a:gdLst/>
              <a:ahLst/>
              <a:cxnLst/>
              <a:rect l="l" t="t" r="r" b="b"/>
              <a:pathLst>
                <a:path w="17563" h="17554" extrusionOk="0">
                  <a:moveTo>
                    <a:pt x="6487" y="508"/>
                  </a:moveTo>
                  <a:lnTo>
                    <a:pt x="6487" y="1024"/>
                  </a:lnTo>
                  <a:lnTo>
                    <a:pt x="3882" y="1024"/>
                  </a:lnTo>
                  <a:cubicBezTo>
                    <a:pt x="3716" y="1024"/>
                    <a:pt x="3594" y="875"/>
                    <a:pt x="3628" y="709"/>
                  </a:cubicBezTo>
                  <a:cubicBezTo>
                    <a:pt x="3655" y="596"/>
                    <a:pt x="3769" y="508"/>
                    <a:pt x="3890" y="508"/>
                  </a:cubicBezTo>
                  <a:close/>
                  <a:moveTo>
                    <a:pt x="6487" y="1540"/>
                  </a:moveTo>
                  <a:lnTo>
                    <a:pt x="6487" y="2056"/>
                  </a:lnTo>
                  <a:lnTo>
                    <a:pt x="901" y="2056"/>
                  </a:lnTo>
                  <a:lnTo>
                    <a:pt x="1417" y="1540"/>
                  </a:lnTo>
                  <a:close/>
                  <a:moveTo>
                    <a:pt x="16182" y="1540"/>
                  </a:moveTo>
                  <a:lnTo>
                    <a:pt x="16698" y="2056"/>
                  </a:lnTo>
                  <a:lnTo>
                    <a:pt x="11111" y="2056"/>
                  </a:lnTo>
                  <a:lnTo>
                    <a:pt x="11111" y="1540"/>
                  </a:lnTo>
                  <a:close/>
                  <a:moveTo>
                    <a:pt x="6487" y="2570"/>
                  </a:moveTo>
                  <a:lnTo>
                    <a:pt x="6487" y="4110"/>
                  </a:lnTo>
                  <a:lnTo>
                    <a:pt x="517" y="4110"/>
                  </a:lnTo>
                  <a:lnTo>
                    <a:pt x="517" y="2570"/>
                  </a:lnTo>
                  <a:close/>
                  <a:moveTo>
                    <a:pt x="17046" y="2570"/>
                  </a:moveTo>
                  <a:lnTo>
                    <a:pt x="17046" y="4110"/>
                  </a:lnTo>
                  <a:lnTo>
                    <a:pt x="11076" y="4110"/>
                  </a:lnTo>
                  <a:lnTo>
                    <a:pt x="11076" y="2570"/>
                  </a:lnTo>
                  <a:close/>
                  <a:moveTo>
                    <a:pt x="10595" y="508"/>
                  </a:moveTo>
                  <a:lnTo>
                    <a:pt x="10595" y="5151"/>
                  </a:lnTo>
                  <a:cubicBezTo>
                    <a:pt x="10079" y="4817"/>
                    <a:pt x="9460" y="4626"/>
                    <a:pt x="8804" y="4626"/>
                  </a:cubicBezTo>
                  <a:cubicBezTo>
                    <a:pt x="8138" y="4626"/>
                    <a:pt x="7520" y="4817"/>
                    <a:pt x="7004" y="5151"/>
                  </a:cubicBezTo>
                  <a:lnTo>
                    <a:pt x="7004" y="508"/>
                  </a:lnTo>
                  <a:close/>
                  <a:moveTo>
                    <a:pt x="8787" y="5140"/>
                  </a:moveTo>
                  <a:cubicBezTo>
                    <a:pt x="10255" y="5140"/>
                    <a:pt x="11470" y="6269"/>
                    <a:pt x="11600" y="7710"/>
                  </a:cubicBezTo>
                  <a:lnTo>
                    <a:pt x="5963" y="7710"/>
                  </a:lnTo>
                  <a:cubicBezTo>
                    <a:pt x="6093" y="6269"/>
                    <a:pt x="7310" y="5140"/>
                    <a:pt x="8787" y="5140"/>
                  </a:cubicBezTo>
                  <a:close/>
                  <a:moveTo>
                    <a:pt x="9513" y="8226"/>
                  </a:moveTo>
                  <a:cubicBezTo>
                    <a:pt x="9408" y="8524"/>
                    <a:pt x="9118" y="8742"/>
                    <a:pt x="8787" y="8742"/>
                  </a:cubicBezTo>
                  <a:cubicBezTo>
                    <a:pt x="8445" y="8742"/>
                    <a:pt x="8166" y="8524"/>
                    <a:pt x="8052" y="8226"/>
                  </a:cubicBezTo>
                  <a:close/>
                  <a:moveTo>
                    <a:pt x="11600" y="8226"/>
                  </a:moveTo>
                  <a:cubicBezTo>
                    <a:pt x="11470" y="9670"/>
                    <a:pt x="10255" y="10796"/>
                    <a:pt x="8787" y="10796"/>
                  </a:cubicBezTo>
                  <a:cubicBezTo>
                    <a:pt x="7310" y="10796"/>
                    <a:pt x="6093" y="9670"/>
                    <a:pt x="5963" y="8226"/>
                  </a:cubicBezTo>
                  <a:lnTo>
                    <a:pt x="6487" y="8226"/>
                  </a:lnTo>
                  <a:cubicBezTo>
                    <a:pt x="6523" y="8549"/>
                    <a:pt x="6617" y="8856"/>
                    <a:pt x="6785" y="9145"/>
                  </a:cubicBezTo>
                  <a:cubicBezTo>
                    <a:pt x="6838" y="9223"/>
                    <a:pt x="6924" y="9267"/>
                    <a:pt x="7012" y="9267"/>
                  </a:cubicBezTo>
                  <a:cubicBezTo>
                    <a:pt x="7056" y="9267"/>
                    <a:pt x="7100" y="9258"/>
                    <a:pt x="7142" y="9231"/>
                  </a:cubicBezTo>
                  <a:cubicBezTo>
                    <a:pt x="7266" y="9162"/>
                    <a:pt x="7299" y="9005"/>
                    <a:pt x="7230" y="8883"/>
                  </a:cubicBezTo>
                  <a:cubicBezTo>
                    <a:pt x="7117" y="8681"/>
                    <a:pt x="7037" y="8455"/>
                    <a:pt x="7004" y="8226"/>
                  </a:cubicBezTo>
                  <a:lnTo>
                    <a:pt x="7520" y="8226"/>
                  </a:lnTo>
                  <a:cubicBezTo>
                    <a:pt x="7641" y="8811"/>
                    <a:pt x="8166" y="9258"/>
                    <a:pt x="8787" y="9258"/>
                  </a:cubicBezTo>
                  <a:cubicBezTo>
                    <a:pt x="9408" y="9258"/>
                    <a:pt x="9922" y="8811"/>
                    <a:pt x="10045" y="8226"/>
                  </a:cubicBezTo>
                  <a:lnTo>
                    <a:pt x="10562" y="8226"/>
                  </a:lnTo>
                  <a:cubicBezTo>
                    <a:pt x="10438" y="9101"/>
                    <a:pt x="9687" y="9766"/>
                    <a:pt x="8787" y="9766"/>
                  </a:cubicBezTo>
                  <a:cubicBezTo>
                    <a:pt x="8464" y="9766"/>
                    <a:pt x="8149" y="9678"/>
                    <a:pt x="7868" y="9521"/>
                  </a:cubicBezTo>
                  <a:cubicBezTo>
                    <a:pt x="7826" y="9493"/>
                    <a:pt x="7780" y="9480"/>
                    <a:pt x="7735" y="9480"/>
                  </a:cubicBezTo>
                  <a:cubicBezTo>
                    <a:pt x="7649" y="9480"/>
                    <a:pt x="7565" y="9527"/>
                    <a:pt x="7520" y="9609"/>
                  </a:cubicBezTo>
                  <a:cubicBezTo>
                    <a:pt x="7440" y="9730"/>
                    <a:pt x="7484" y="9888"/>
                    <a:pt x="7606" y="9957"/>
                  </a:cubicBezTo>
                  <a:cubicBezTo>
                    <a:pt x="7964" y="10167"/>
                    <a:pt x="8367" y="10280"/>
                    <a:pt x="8787" y="10280"/>
                  </a:cubicBezTo>
                  <a:cubicBezTo>
                    <a:pt x="9974" y="10280"/>
                    <a:pt x="10954" y="9380"/>
                    <a:pt x="11086" y="8226"/>
                  </a:cubicBezTo>
                  <a:close/>
                  <a:moveTo>
                    <a:pt x="13960" y="12344"/>
                  </a:moveTo>
                  <a:lnTo>
                    <a:pt x="13960" y="12850"/>
                  </a:lnTo>
                  <a:lnTo>
                    <a:pt x="3603" y="12850"/>
                  </a:lnTo>
                  <a:lnTo>
                    <a:pt x="3603" y="12344"/>
                  </a:lnTo>
                  <a:close/>
                  <a:moveTo>
                    <a:pt x="12930" y="13366"/>
                  </a:moveTo>
                  <a:lnTo>
                    <a:pt x="12930" y="13882"/>
                  </a:lnTo>
                  <a:lnTo>
                    <a:pt x="4635" y="13882"/>
                  </a:lnTo>
                  <a:lnTo>
                    <a:pt x="4635" y="13366"/>
                  </a:lnTo>
                  <a:close/>
                  <a:moveTo>
                    <a:pt x="14992" y="4626"/>
                  </a:moveTo>
                  <a:lnTo>
                    <a:pt x="14992" y="13882"/>
                  </a:lnTo>
                  <a:lnTo>
                    <a:pt x="13446" y="13882"/>
                  </a:lnTo>
                  <a:lnTo>
                    <a:pt x="13446" y="13366"/>
                  </a:lnTo>
                  <a:lnTo>
                    <a:pt x="14214" y="13366"/>
                  </a:lnTo>
                  <a:cubicBezTo>
                    <a:pt x="14363" y="13366"/>
                    <a:pt x="14476" y="13253"/>
                    <a:pt x="14476" y="13112"/>
                  </a:cubicBezTo>
                  <a:lnTo>
                    <a:pt x="14476" y="12082"/>
                  </a:lnTo>
                  <a:cubicBezTo>
                    <a:pt x="14476" y="11942"/>
                    <a:pt x="14363" y="11828"/>
                    <a:pt x="14214" y="11828"/>
                  </a:cubicBezTo>
                  <a:lnTo>
                    <a:pt x="3349" y="11828"/>
                  </a:lnTo>
                  <a:cubicBezTo>
                    <a:pt x="3208" y="11828"/>
                    <a:pt x="3087" y="11942"/>
                    <a:pt x="3087" y="12082"/>
                  </a:cubicBezTo>
                  <a:lnTo>
                    <a:pt x="3087" y="13112"/>
                  </a:lnTo>
                  <a:cubicBezTo>
                    <a:pt x="3087" y="13253"/>
                    <a:pt x="3208" y="13366"/>
                    <a:pt x="3349" y="13366"/>
                  </a:cubicBezTo>
                  <a:lnTo>
                    <a:pt x="4119" y="13366"/>
                  </a:lnTo>
                  <a:lnTo>
                    <a:pt x="4119" y="13882"/>
                  </a:lnTo>
                  <a:lnTo>
                    <a:pt x="2579" y="13882"/>
                  </a:lnTo>
                  <a:lnTo>
                    <a:pt x="2579" y="4626"/>
                  </a:lnTo>
                  <a:lnTo>
                    <a:pt x="6487" y="4626"/>
                  </a:lnTo>
                  <a:lnTo>
                    <a:pt x="6487" y="5560"/>
                  </a:lnTo>
                  <a:cubicBezTo>
                    <a:pt x="5831" y="6181"/>
                    <a:pt x="5438" y="7072"/>
                    <a:pt x="5455" y="8044"/>
                  </a:cubicBezTo>
                  <a:cubicBezTo>
                    <a:pt x="5499" y="9835"/>
                    <a:pt x="6959" y="11287"/>
                    <a:pt x="8751" y="11312"/>
                  </a:cubicBezTo>
                  <a:cubicBezTo>
                    <a:pt x="8768" y="11312"/>
                    <a:pt x="8784" y="11313"/>
                    <a:pt x="8801" y="11313"/>
                  </a:cubicBezTo>
                  <a:cubicBezTo>
                    <a:pt x="10641" y="11313"/>
                    <a:pt x="12143" y="9810"/>
                    <a:pt x="12143" y="7964"/>
                  </a:cubicBezTo>
                  <a:cubicBezTo>
                    <a:pt x="12143" y="7020"/>
                    <a:pt x="11749" y="6164"/>
                    <a:pt x="11111" y="5560"/>
                  </a:cubicBezTo>
                  <a:lnTo>
                    <a:pt x="11111" y="4626"/>
                  </a:lnTo>
                  <a:close/>
                  <a:moveTo>
                    <a:pt x="14992" y="14398"/>
                  </a:moveTo>
                  <a:lnTo>
                    <a:pt x="14992" y="15936"/>
                  </a:lnTo>
                  <a:lnTo>
                    <a:pt x="2579" y="15936"/>
                  </a:lnTo>
                  <a:lnTo>
                    <a:pt x="2579" y="14398"/>
                  </a:lnTo>
                  <a:close/>
                  <a:moveTo>
                    <a:pt x="2065" y="4626"/>
                  </a:moveTo>
                  <a:lnTo>
                    <a:pt x="2065" y="17037"/>
                  </a:lnTo>
                  <a:lnTo>
                    <a:pt x="517" y="17037"/>
                  </a:lnTo>
                  <a:lnTo>
                    <a:pt x="517" y="4626"/>
                  </a:lnTo>
                  <a:close/>
                  <a:moveTo>
                    <a:pt x="17046" y="4626"/>
                  </a:moveTo>
                  <a:lnTo>
                    <a:pt x="17046" y="17037"/>
                  </a:lnTo>
                  <a:lnTo>
                    <a:pt x="15500" y="17037"/>
                  </a:lnTo>
                  <a:lnTo>
                    <a:pt x="15500" y="4626"/>
                  </a:lnTo>
                  <a:close/>
                  <a:moveTo>
                    <a:pt x="3901" y="0"/>
                  </a:moveTo>
                  <a:cubicBezTo>
                    <a:pt x="3506" y="0"/>
                    <a:pt x="3175" y="273"/>
                    <a:pt x="3114" y="657"/>
                  </a:cubicBezTo>
                  <a:cubicBezTo>
                    <a:pt x="3095" y="787"/>
                    <a:pt x="3114" y="911"/>
                    <a:pt x="3148" y="1024"/>
                  </a:cubicBezTo>
                  <a:lnTo>
                    <a:pt x="1295" y="1024"/>
                  </a:lnTo>
                  <a:cubicBezTo>
                    <a:pt x="1226" y="1024"/>
                    <a:pt x="1155" y="1049"/>
                    <a:pt x="1110" y="1102"/>
                  </a:cubicBezTo>
                  <a:lnTo>
                    <a:pt x="80" y="2125"/>
                  </a:lnTo>
                  <a:lnTo>
                    <a:pt x="80" y="2134"/>
                  </a:lnTo>
                  <a:cubicBezTo>
                    <a:pt x="72" y="2134"/>
                    <a:pt x="72" y="2142"/>
                    <a:pt x="62" y="2151"/>
                  </a:cubicBezTo>
                  <a:cubicBezTo>
                    <a:pt x="53" y="2161"/>
                    <a:pt x="53" y="2161"/>
                    <a:pt x="45" y="2170"/>
                  </a:cubicBezTo>
                  <a:cubicBezTo>
                    <a:pt x="45" y="2178"/>
                    <a:pt x="36" y="2186"/>
                    <a:pt x="36" y="2186"/>
                  </a:cubicBezTo>
                  <a:lnTo>
                    <a:pt x="36" y="2195"/>
                  </a:lnTo>
                  <a:cubicBezTo>
                    <a:pt x="28" y="2195"/>
                    <a:pt x="28" y="2203"/>
                    <a:pt x="28" y="2214"/>
                  </a:cubicBezTo>
                  <a:cubicBezTo>
                    <a:pt x="20" y="2222"/>
                    <a:pt x="20" y="2230"/>
                    <a:pt x="20" y="2239"/>
                  </a:cubicBezTo>
                  <a:cubicBezTo>
                    <a:pt x="9" y="2247"/>
                    <a:pt x="9" y="2256"/>
                    <a:pt x="9" y="2256"/>
                  </a:cubicBezTo>
                  <a:lnTo>
                    <a:pt x="9" y="2266"/>
                  </a:lnTo>
                  <a:lnTo>
                    <a:pt x="9" y="2283"/>
                  </a:lnTo>
                  <a:cubicBezTo>
                    <a:pt x="9" y="2291"/>
                    <a:pt x="1" y="2300"/>
                    <a:pt x="1" y="2308"/>
                  </a:cubicBezTo>
                  <a:lnTo>
                    <a:pt x="1" y="17291"/>
                  </a:lnTo>
                  <a:cubicBezTo>
                    <a:pt x="1" y="17440"/>
                    <a:pt x="124" y="17553"/>
                    <a:pt x="263" y="17553"/>
                  </a:cubicBezTo>
                  <a:lnTo>
                    <a:pt x="2317" y="17553"/>
                  </a:lnTo>
                  <a:cubicBezTo>
                    <a:pt x="2457" y="17553"/>
                    <a:pt x="2579" y="17440"/>
                    <a:pt x="2579" y="17291"/>
                  </a:cubicBezTo>
                  <a:lnTo>
                    <a:pt x="2579" y="16452"/>
                  </a:lnTo>
                  <a:lnTo>
                    <a:pt x="14992" y="16452"/>
                  </a:lnTo>
                  <a:lnTo>
                    <a:pt x="14992" y="17291"/>
                  </a:lnTo>
                  <a:cubicBezTo>
                    <a:pt x="14992" y="17440"/>
                    <a:pt x="15106" y="17553"/>
                    <a:pt x="15246" y="17553"/>
                  </a:cubicBezTo>
                  <a:lnTo>
                    <a:pt x="17300" y="17553"/>
                  </a:lnTo>
                  <a:cubicBezTo>
                    <a:pt x="17449" y="17553"/>
                    <a:pt x="17562" y="17440"/>
                    <a:pt x="17562" y="17291"/>
                  </a:cubicBezTo>
                  <a:lnTo>
                    <a:pt x="17562" y="2308"/>
                  </a:lnTo>
                  <a:lnTo>
                    <a:pt x="17562" y="2283"/>
                  </a:lnTo>
                  <a:cubicBezTo>
                    <a:pt x="17562" y="2283"/>
                    <a:pt x="17554" y="2274"/>
                    <a:pt x="17554" y="2266"/>
                  </a:cubicBezTo>
                  <a:lnTo>
                    <a:pt x="17554" y="2256"/>
                  </a:lnTo>
                  <a:lnTo>
                    <a:pt x="17554" y="2239"/>
                  </a:lnTo>
                  <a:lnTo>
                    <a:pt x="17546" y="2239"/>
                  </a:lnTo>
                  <a:lnTo>
                    <a:pt x="17546" y="2214"/>
                  </a:lnTo>
                  <a:cubicBezTo>
                    <a:pt x="17537" y="2203"/>
                    <a:pt x="17537" y="2195"/>
                    <a:pt x="17527" y="2195"/>
                  </a:cubicBezTo>
                  <a:lnTo>
                    <a:pt x="17527" y="2186"/>
                  </a:lnTo>
                  <a:cubicBezTo>
                    <a:pt x="17527" y="2186"/>
                    <a:pt x="17527" y="2178"/>
                    <a:pt x="17518" y="2170"/>
                  </a:cubicBezTo>
                  <a:cubicBezTo>
                    <a:pt x="17510" y="2161"/>
                    <a:pt x="17510" y="2161"/>
                    <a:pt x="17510" y="2151"/>
                  </a:cubicBezTo>
                  <a:lnTo>
                    <a:pt x="17501" y="2151"/>
                  </a:lnTo>
                  <a:cubicBezTo>
                    <a:pt x="17501" y="2142"/>
                    <a:pt x="17493" y="2134"/>
                    <a:pt x="17493" y="2134"/>
                  </a:cubicBezTo>
                  <a:cubicBezTo>
                    <a:pt x="17485" y="2134"/>
                    <a:pt x="17485" y="2134"/>
                    <a:pt x="17485" y="2125"/>
                  </a:cubicBezTo>
                  <a:lnTo>
                    <a:pt x="16452" y="1102"/>
                  </a:lnTo>
                  <a:cubicBezTo>
                    <a:pt x="16408" y="1049"/>
                    <a:pt x="16339" y="1024"/>
                    <a:pt x="16278" y="1024"/>
                  </a:cubicBezTo>
                  <a:lnTo>
                    <a:pt x="11111" y="1024"/>
                  </a:lnTo>
                  <a:lnTo>
                    <a:pt x="11111" y="254"/>
                  </a:lnTo>
                  <a:cubicBezTo>
                    <a:pt x="11111" y="116"/>
                    <a:pt x="10998" y="0"/>
                    <a:pt x="108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70" name="Google Shape;17370;p72"/>
          <p:cNvGrpSpPr/>
          <p:nvPr/>
        </p:nvGrpSpPr>
        <p:grpSpPr>
          <a:xfrm>
            <a:off x="2603902" y="2628310"/>
            <a:ext cx="414575" cy="414575"/>
            <a:chOff x="1725425" y="2578050"/>
            <a:chExt cx="439075" cy="439075"/>
          </a:xfrm>
        </p:grpSpPr>
        <p:sp>
          <p:nvSpPr>
            <p:cNvPr id="17371" name="Google Shape;17371;p72"/>
            <p:cNvSpPr/>
            <p:nvPr/>
          </p:nvSpPr>
          <p:spPr>
            <a:xfrm>
              <a:off x="1802775" y="2603875"/>
              <a:ext cx="12725" cy="12875"/>
            </a:xfrm>
            <a:custGeom>
              <a:avLst/>
              <a:gdLst/>
              <a:ahLst/>
              <a:cxnLst/>
              <a:rect l="l" t="t" r="r" b="b"/>
              <a:pathLst>
                <a:path w="509" h="515" extrusionOk="0">
                  <a:moveTo>
                    <a:pt x="255" y="0"/>
                  </a:moveTo>
                  <a:cubicBezTo>
                    <a:pt x="116" y="0"/>
                    <a:pt x="1" y="113"/>
                    <a:pt x="1" y="262"/>
                  </a:cubicBezTo>
                  <a:cubicBezTo>
                    <a:pt x="1" y="401"/>
                    <a:pt x="116" y="514"/>
                    <a:pt x="255" y="514"/>
                  </a:cubicBezTo>
                  <a:cubicBezTo>
                    <a:pt x="395" y="514"/>
                    <a:pt x="509" y="401"/>
                    <a:pt x="509" y="262"/>
                  </a:cubicBezTo>
                  <a:cubicBezTo>
                    <a:pt x="509" y="113"/>
                    <a:pt x="395" y="0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2" name="Google Shape;17372;p72"/>
            <p:cNvSpPr/>
            <p:nvPr/>
          </p:nvSpPr>
          <p:spPr>
            <a:xfrm>
              <a:off x="1828375" y="2603875"/>
              <a:ext cx="12925" cy="12875"/>
            </a:xfrm>
            <a:custGeom>
              <a:avLst/>
              <a:gdLst/>
              <a:ahLst/>
              <a:cxnLst/>
              <a:rect l="l" t="t" r="r" b="b"/>
              <a:pathLst>
                <a:path w="517" h="515" extrusionOk="0">
                  <a:moveTo>
                    <a:pt x="263" y="0"/>
                  </a:moveTo>
                  <a:cubicBezTo>
                    <a:pt x="114" y="0"/>
                    <a:pt x="1" y="113"/>
                    <a:pt x="1" y="262"/>
                  </a:cubicBezTo>
                  <a:cubicBezTo>
                    <a:pt x="1" y="401"/>
                    <a:pt x="114" y="514"/>
                    <a:pt x="263" y="514"/>
                  </a:cubicBezTo>
                  <a:cubicBezTo>
                    <a:pt x="404" y="514"/>
                    <a:pt x="517" y="401"/>
                    <a:pt x="517" y="262"/>
                  </a:cubicBezTo>
                  <a:cubicBezTo>
                    <a:pt x="517" y="113"/>
                    <a:pt x="40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3" name="Google Shape;17373;p72"/>
            <p:cNvSpPr/>
            <p:nvPr/>
          </p:nvSpPr>
          <p:spPr>
            <a:xfrm>
              <a:off x="1802775" y="2629625"/>
              <a:ext cx="12725" cy="12925"/>
            </a:xfrm>
            <a:custGeom>
              <a:avLst/>
              <a:gdLst/>
              <a:ahLst/>
              <a:cxnLst/>
              <a:rect l="l" t="t" r="r" b="b"/>
              <a:pathLst>
                <a:path w="509" h="517" extrusionOk="0">
                  <a:moveTo>
                    <a:pt x="255" y="0"/>
                  </a:moveTo>
                  <a:cubicBezTo>
                    <a:pt x="116" y="0"/>
                    <a:pt x="1" y="113"/>
                    <a:pt x="1" y="254"/>
                  </a:cubicBezTo>
                  <a:cubicBezTo>
                    <a:pt x="1" y="395"/>
                    <a:pt x="116" y="516"/>
                    <a:pt x="255" y="516"/>
                  </a:cubicBezTo>
                  <a:cubicBezTo>
                    <a:pt x="395" y="516"/>
                    <a:pt x="509" y="395"/>
                    <a:pt x="509" y="254"/>
                  </a:cubicBezTo>
                  <a:cubicBezTo>
                    <a:pt x="509" y="113"/>
                    <a:pt x="395" y="0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4" name="Google Shape;17374;p72"/>
            <p:cNvSpPr/>
            <p:nvPr/>
          </p:nvSpPr>
          <p:spPr>
            <a:xfrm>
              <a:off x="1828375" y="262962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3" y="0"/>
                  </a:moveTo>
                  <a:cubicBezTo>
                    <a:pt x="114" y="0"/>
                    <a:pt x="1" y="113"/>
                    <a:pt x="1" y="254"/>
                  </a:cubicBezTo>
                  <a:cubicBezTo>
                    <a:pt x="1" y="395"/>
                    <a:pt x="114" y="516"/>
                    <a:pt x="263" y="516"/>
                  </a:cubicBezTo>
                  <a:cubicBezTo>
                    <a:pt x="404" y="516"/>
                    <a:pt x="517" y="395"/>
                    <a:pt x="517" y="254"/>
                  </a:cubicBezTo>
                  <a:cubicBezTo>
                    <a:pt x="517" y="113"/>
                    <a:pt x="404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5" name="Google Shape;17375;p72"/>
            <p:cNvSpPr/>
            <p:nvPr/>
          </p:nvSpPr>
          <p:spPr>
            <a:xfrm>
              <a:off x="1725425" y="2578050"/>
              <a:ext cx="439075" cy="439075"/>
            </a:xfrm>
            <a:custGeom>
              <a:avLst/>
              <a:gdLst/>
              <a:ahLst/>
              <a:cxnLst/>
              <a:rect l="l" t="t" r="r" b="b"/>
              <a:pathLst>
                <a:path w="17563" h="17563" extrusionOk="0">
                  <a:moveTo>
                    <a:pt x="6181" y="1033"/>
                  </a:moveTo>
                  <a:lnTo>
                    <a:pt x="6181" y="2579"/>
                  </a:lnTo>
                  <a:lnTo>
                    <a:pt x="5665" y="2579"/>
                  </a:lnTo>
                  <a:lnTo>
                    <a:pt x="5665" y="1033"/>
                  </a:lnTo>
                  <a:close/>
                  <a:moveTo>
                    <a:pt x="12930" y="2063"/>
                  </a:moveTo>
                  <a:lnTo>
                    <a:pt x="12930" y="2579"/>
                  </a:lnTo>
                  <a:lnTo>
                    <a:pt x="12414" y="2579"/>
                  </a:lnTo>
                  <a:lnTo>
                    <a:pt x="12414" y="2063"/>
                  </a:lnTo>
                  <a:close/>
                  <a:moveTo>
                    <a:pt x="5151" y="517"/>
                  </a:moveTo>
                  <a:lnTo>
                    <a:pt x="5151" y="3095"/>
                  </a:lnTo>
                  <a:lnTo>
                    <a:pt x="2581" y="3095"/>
                  </a:lnTo>
                  <a:lnTo>
                    <a:pt x="2581" y="517"/>
                  </a:lnTo>
                  <a:close/>
                  <a:moveTo>
                    <a:pt x="11906" y="4633"/>
                  </a:moveTo>
                  <a:lnTo>
                    <a:pt x="11906" y="5149"/>
                  </a:lnTo>
                  <a:lnTo>
                    <a:pt x="7721" y="5149"/>
                  </a:lnTo>
                  <a:lnTo>
                    <a:pt x="7721" y="4633"/>
                  </a:lnTo>
                  <a:close/>
                  <a:moveTo>
                    <a:pt x="16016" y="2063"/>
                  </a:moveTo>
                  <a:lnTo>
                    <a:pt x="16016" y="6181"/>
                  </a:lnTo>
                  <a:lnTo>
                    <a:pt x="13446" y="6181"/>
                  </a:lnTo>
                  <a:lnTo>
                    <a:pt x="13446" y="2063"/>
                  </a:lnTo>
                  <a:close/>
                  <a:moveTo>
                    <a:pt x="2065" y="517"/>
                  </a:moveTo>
                  <a:lnTo>
                    <a:pt x="2065" y="8235"/>
                  </a:lnTo>
                  <a:lnTo>
                    <a:pt x="517" y="8235"/>
                  </a:lnTo>
                  <a:lnTo>
                    <a:pt x="517" y="1295"/>
                  </a:lnTo>
                  <a:cubicBezTo>
                    <a:pt x="517" y="865"/>
                    <a:pt x="867" y="517"/>
                    <a:pt x="1295" y="517"/>
                  </a:cubicBezTo>
                  <a:close/>
                  <a:moveTo>
                    <a:pt x="5151" y="3603"/>
                  </a:moveTo>
                  <a:lnTo>
                    <a:pt x="5151" y="8235"/>
                  </a:lnTo>
                  <a:lnTo>
                    <a:pt x="2581" y="8235"/>
                  </a:lnTo>
                  <a:lnTo>
                    <a:pt x="2581" y="3603"/>
                  </a:lnTo>
                  <a:close/>
                  <a:moveTo>
                    <a:pt x="7205" y="6687"/>
                  </a:moveTo>
                  <a:lnTo>
                    <a:pt x="7205" y="8235"/>
                  </a:lnTo>
                  <a:lnTo>
                    <a:pt x="5665" y="8235"/>
                  </a:lnTo>
                  <a:lnTo>
                    <a:pt x="5665" y="7719"/>
                  </a:lnTo>
                  <a:lnTo>
                    <a:pt x="6435" y="7719"/>
                  </a:lnTo>
                  <a:cubicBezTo>
                    <a:pt x="6575" y="7719"/>
                    <a:pt x="6689" y="7606"/>
                    <a:pt x="6689" y="7465"/>
                  </a:cubicBezTo>
                  <a:cubicBezTo>
                    <a:pt x="6689" y="7316"/>
                    <a:pt x="6575" y="7203"/>
                    <a:pt x="6435" y="7203"/>
                  </a:cubicBezTo>
                  <a:lnTo>
                    <a:pt x="5665" y="7203"/>
                  </a:lnTo>
                  <a:lnTo>
                    <a:pt x="5665" y="6687"/>
                  </a:lnTo>
                  <a:close/>
                  <a:moveTo>
                    <a:pt x="11906" y="5665"/>
                  </a:moveTo>
                  <a:lnTo>
                    <a:pt x="11906" y="8235"/>
                  </a:lnTo>
                  <a:lnTo>
                    <a:pt x="7721" y="8235"/>
                  </a:lnTo>
                  <a:lnTo>
                    <a:pt x="7721" y="5665"/>
                  </a:lnTo>
                  <a:close/>
                  <a:moveTo>
                    <a:pt x="17046" y="6687"/>
                  </a:moveTo>
                  <a:lnTo>
                    <a:pt x="17046" y="7203"/>
                  </a:lnTo>
                  <a:lnTo>
                    <a:pt x="13192" y="7203"/>
                  </a:lnTo>
                  <a:cubicBezTo>
                    <a:pt x="13043" y="7203"/>
                    <a:pt x="12930" y="7316"/>
                    <a:pt x="12930" y="7465"/>
                  </a:cubicBezTo>
                  <a:cubicBezTo>
                    <a:pt x="12930" y="7606"/>
                    <a:pt x="13043" y="7719"/>
                    <a:pt x="13192" y="7719"/>
                  </a:cubicBezTo>
                  <a:lnTo>
                    <a:pt x="17046" y="7719"/>
                  </a:lnTo>
                  <a:lnTo>
                    <a:pt x="17046" y="8235"/>
                  </a:lnTo>
                  <a:lnTo>
                    <a:pt x="12414" y="8235"/>
                  </a:lnTo>
                  <a:lnTo>
                    <a:pt x="12414" y="6687"/>
                  </a:lnTo>
                  <a:close/>
                  <a:moveTo>
                    <a:pt x="17046" y="8751"/>
                  </a:moveTo>
                  <a:lnTo>
                    <a:pt x="17046" y="9267"/>
                  </a:lnTo>
                  <a:lnTo>
                    <a:pt x="517" y="9267"/>
                  </a:lnTo>
                  <a:lnTo>
                    <a:pt x="517" y="8751"/>
                  </a:lnTo>
                  <a:close/>
                  <a:moveTo>
                    <a:pt x="13962" y="9773"/>
                  </a:moveTo>
                  <a:lnTo>
                    <a:pt x="13962" y="12351"/>
                  </a:lnTo>
                  <a:lnTo>
                    <a:pt x="3603" y="12351"/>
                  </a:lnTo>
                  <a:lnTo>
                    <a:pt x="3603" y="9773"/>
                  </a:lnTo>
                  <a:close/>
                  <a:moveTo>
                    <a:pt x="13962" y="12859"/>
                  </a:moveTo>
                  <a:lnTo>
                    <a:pt x="13962" y="16014"/>
                  </a:lnTo>
                  <a:lnTo>
                    <a:pt x="3603" y="16014"/>
                  </a:lnTo>
                  <a:lnTo>
                    <a:pt x="3603" y="12859"/>
                  </a:lnTo>
                  <a:close/>
                  <a:moveTo>
                    <a:pt x="3095" y="9773"/>
                  </a:moveTo>
                  <a:lnTo>
                    <a:pt x="3095" y="17046"/>
                  </a:lnTo>
                  <a:lnTo>
                    <a:pt x="517" y="17046"/>
                  </a:lnTo>
                  <a:lnTo>
                    <a:pt x="517" y="9773"/>
                  </a:lnTo>
                  <a:close/>
                  <a:moveTo>
                    <a:pt x="17046" y="9773"/>
                  </a:moveTo>
                  <a:lnTo>
                    <a:pt x="17046" y="17046"/>
                  </a:lnTo>
                  <a:lnTo>
                    <a:pt x="14476" y="17046"/>
                  </a:lnTo>
                  <a:lnTo>
                    <a:pt x="14476" y="9773"/>
                  </a:lnTo>
                  <a:close/>
                  <a:moveTo>
                    <a:pt x="1295" y="1"/>
                  </a:moveTo>
                  <a:cubicBezTo>
                    <a:pt x="577" y="1"/>
                    <a:pt x="1" y="578"/>
                    <a:pt x="1" y="1295"/>
                  </a:cubicBezTo>
                  <a:lnTo>
                    <a:pt x="1" y="17300"/>
                  </a:lnTo>
                  <a:cubicBezTo>
                    <a:pt x="1" y="17449"/>
                    <a:pt x="124" y="17562"/>
                    <a:pt x="263" y="17562"/>
                  </a:cubicBezTo>
                  <a:lnTo>
                    <a:pt x="3349" y="17562"/>
                  </a:lnTo>
                  <a:cubicBezTo>
                    <a:pt x="3489" y="17562"/>
                    <a:pt x="3603" y="17449"/>
                    <a:pt x="3603" y="17300"/>
                  </a:cubicBezTo>
                  <a:lnTo>
                    <a:pt x="3603" y="16530"/>
                  </a:lnTo>
                  <a:lnTo>
                    <a:pt x="13962" y="16530"/>
                  </a:lnTo>
                  <a:lnTo>
                    <a:pt x="13962" y="17300"/>
                  </a:lnTo>
                  <a:cubicBezTo>
                    <a:pt x="13962" y="17449"/>
                    <a:pt x="14075" y="17562"/>
                    <a:pt x="14214" y="17562"/>
                  </a:cubicBezTo>
                  <a:lnTo>
                    <a:pt x="17300" y="17562"/>
                  </a:lnTo>
                  <a:cubicBezTo>
                    <a:pt x="17449" y="17562"/>
                    <a:pt x="17562" y="17449"/>
                    <a:pt x="17562" y="17300"/>
                  </a:cubicBezTo>
                  <a:lnTo>
                    <a:pt x="17562" y="6435"/>
                  </a:lnTo>
                  <a:cubicBezTo>
                    <a:pt x="17562" y="6295"/>
                    <a:pt x="17449" y="6181"/>
                    <a:pt x="17300" y="6181"/>
                  </a:cubicBezTo>
                  <a:lnTo>
                    <a:pt x="16532" y="6181"/>
                  </a:lnTo>
                  <a:lnTo>
                    <a:pt x="16532" y="1801"/>
                  </a:lnTo>
                  <a:cubicBezTo>
                    <a:pt x="16532" y="1662"/>
                    <a:pt x="16417" y="1547"/>
                    <a:pt x="16278" y="1547"/>
                  </a:cubicBezTo>
                  <a:lnTo>
                    <a:pt x="12160" y="1547"/>
                  </a:lnTo>
                  <a:cubicBezTo>
                    <a:pt x="12022" y="1547"/>
                    <a:pt x="11906" y="1662"/>
                    <a:pt x="11906" y="1801"/>
                  </a:cubicBezTo>
                  <a:lnTo>
                    <a:pt x="11906" y="2063"/>
                  </a:lnTo>
                  <a:lnTo>
                    <a:pt x="11130" y="2063"/>
                  </a:lnTo>
                  <a:cubicBezTo>
                    <a:pt x="10989" y="2063"/>
                    <a:pt x="10876" y="2176"/>
                    <a:pt x="10876" y="2317"/>
                  </a:cubicBezTo>
                  <a:cubicBezTo>
                    <a:pt x="10876" y="2466"/>
                    <a:pt x="10989" y="2579"/>
                    <a:pt x="11130" y="2579"/>
                  </a:cubicBezTo>
                  <a:lnTo>
                    <a:pt x="11906" y="2579"/>
                  </a:lnTo>
                  <a:lnTo>
                    <a:pt x="11906" y="2833"/>
                  </a:lnTo>
                  <a:cubicBezTo>
                    <a:pt x="11906" y="2974"/>
                    <a:pt x="12022" y="3095"/>
                    <a:pt x="12160" y="3095"/>
                  </a:cubicBezTo>
                  <a:lnTo>
                    <a:pt x="12930" y="3095"/>
                  </a:lnTo>
                  <a:lnTo>
                    <a:pt x="12930" y="6181"/>
                  </a:lnTo>
                  <a:lnTo>
                    <a:pt x="12414" y="6181"/>
                  </a:lnTo>
                  <a:lnTo>
                    <a:pt x="12414" y="4379"/>
                  </a:lnTo>
                  <a:cubicBezTo>
                    <a:pt x="12414" y="4232"/>
                    <a:pt x="12301" y="4117"/>
                    <a:pt x="12160" y="4117"/>
                  </a:cubicBezTo>
                  <a:lnTo>
                    <a:pt x="7467" y="4117"/>
                  </a:lnTo>
                  <a:cubicBezTo>
                    <a:pt x="7318" y="4117"/>
                    <a:pt x="7205" y="4232"/>
                    <a:pt x="7205" y="4379"/>
                  </a:cubicBezTo>
                  <a:lnTo>
                    <a:pt x="7205" y="6181"/>
                  </a:lnTo>
                  <a:lnTo>
                    <a:pt x="5665" y="6181"/>
                  </a:lnTo>
                  <a:lnTo>
                    <a:pt x="5665" y="3095"/>
                  </a:lnTo>
                  <a:lnTo>
                    <a:pt x="6435" y="3095"/>
                  </a:lnTo>
                  <a:cubicBezTo>
                    <a:pt x="6575" y="3095"/>
                    <a:pt x="6689" y="2974"/>
                    <a:pt x="6689" y="2833"/>
                  </a:cubicBezTo>
                  <a:lnTo>
                    <a:pt x="6689" y="779"/>
                  </a:lnTo>
                  <a:cubicBezTo>
                    <a:pt x="6689" y="630"/>
                    <a:pt x="6575" y="517"/>
                    <a:pt x="6435" y="517"/>
                  </a:cubicBezTo>
                  <a:lnTo>
                    <a:pt x="5665" y="517"/>
                  </a:lnTo>
                  <a:lnTo>
                    <a:pt x="5665" y="263"/>
                  </a:lnTo>
                  <a:cubicBezTo>
                    <a:pt x="5665" y="123"/>
                    <a:pt x="5552" y="1"/>
                    <a:pt x="54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6" name="Google Shape;17376;p72"/>
            <p:cNvSpPr/>
            <p:nvPr/>
          </p:nvSpPr>
          <p:spPr>
            <a:xfrm>
              <a:off x="1905525" y="2578050"/>
              <a:ext cx="12925" cy="90100"/>
            </a:xfrm>
            <a:custGeom>
              <a:avLst/>
              <a:gdLst/>
              <a:ahLst/>
              <a:cxnLst/>
              <a:rect l="l" t="t" r="r" b="b"/>
              <a:pathLst>
                <a:path w="517" h="3604" extrusionOk="0">
                  <a:moveTo>
                    <a:pt x="263" y="1"/>
                  </a:moveTo>
                  <a:cubicBezTo>
                    <a:pt x="114" y="1"/>
                    <a:pt x="1" y="123"/>
                    <a:pt x="1" y="263"/>
                  </a:cubicBezTo>
                  <a:lnTo>
                    <a:pt x="1" y="3349"/>
                  </a:lnTo>
                  <a:cubicBezTo>
                    <a:pt x="1" y="3488"/>
                    <a:pt x="114" y="3603"/>
                    <a:pt x="263" y="3603"/>
                  </a:cubicBezTo>
                  <a:cubicBezTo>
                    <a:pt x="401" y="3603"/>
                    <a:pt x="517" y="3488"/>
                    <a:pt x="517" y="3349"/>
                  </a:cubicBezTo>
                  <a:lnTo>
                    <a:pt x="517" y="263"/>
                  </a:lnTo>
                  <a:cubicBezTo>
                    <a:pt x="517" y="123"/>
                    <a:pt x="401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77" name="Google Shape;17377;p72"/>
            <p:cNvSpPr/>
            <p:nvPr/>
          </p:nvSpPr>
          <p:spPr>
            <a:xfrm>
              <a:off x="2151575" y="2616725"/>
              <a:ext cx="12925" cy="51425"/>
            </a:xfrm>
            <a:custGeom>
              <a:avLst/>
              <a:gdLst/>
              <a:ahLst/>
              <a:cxnLst/>
              <a:rect l="l" t="t" r="r" b="b"/>
              <a:pathLst>
                <a:path w="517" h="2057" extrusionOk="0">
                  <a:moveTo>
                    <a:pt x="254" y="0"/>
                  </a:moveTo>
                  <a:cubicBezTo>
                    <a:pt x="115" y="0"/>
                    <a:pt x="0" y="115"/>
                    <a:pt x="0" y="254"/>
                  </a:cubicBezTo>
                  <a:lnTo>
                    <a:pt x="0" y="1802"/>
                  </a:lnTo>
                  <a:cubicBezTo>
                    <a:pt x="0" y="1941"/>
                    <a:pt x="115" y="2056"/>
                    <a:pt x="254" y="2056"/>
                  </a:cubicBezTo>
                  <a:cubicBezTo>
                    <a:pt x="403" y="2056"/>
                    <a:pt x="516" y="1941"/>
                    <a:pt x="516" y="1802"/>
                  </a:cubicBezTo>
                  <a:lnTo>
                    <a:pt x="516" y="254"/>
                  </a:lnTo>
                  <a:cubicBezTo>
                    <a:pt x="516" y="115"/>
                    <a:pt x="403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78" name="Google Shape;17378;p72"/>
          <p:cNvGrpSpPr/>
          <p:nvPr/>
        </p:nvGrpSpPr>
        <p:grpSpPr>
          <a:xfrm>
            <a:off x="1922780" y="2638815"/>
            <a:ext cx="414575" cy="414575"/>
            <a:chOff x="1004050" y="2589175"/>
            <a:chExt cx="439075" cy="439075"/>
          </a:xfrm>
        </p:grpSpPr>
        <p:sp>
          <p:nvSpPr>
            <p:cNvPr id="17379" name="Google Shape;17379;p72"/>
            <p:cNvSpPr/>
            <p:nvPr/>
          </p:nvSpPr>
          <p:spPr>
            <a:xfrm>
              <a:off x="1029875" y="2589175"/>
              <a:ext cx="387450" cy="130525"/>
            </a:xfrm>
            <a:custGeom>
              <a:avLst/>
              <a:gdLst/>
              <a:ahLst/>
              <a:cxnLst/>
              <a:rect l="l" t="t" r="r" b="b"/>
              <a:pathLst>
                <a:path w="15498" h="5221" extrusionOk="0">
                  <a:moveTo>
                    <a:pt x="3086" y="517"/>
                  </a:moveTo>
                  <a:lnTo>
                    <a:pt x="3086" y="3095"/>
                  </a:lnTo>
                  <a:lnTo>
                    <a:pt x="516" y="3095"/>
                  </a:lnTo>
                  <a:lnTo>
                    <a:pt x="516" y="517"/>
                  </a:lnTo>
                  <a:close/>
                  <a:moveTo>
                    <a:pt x="5962" y="1549"/>
                  </a:moveTo>
                  <a:lnTo>
                    <a:pt x="5962" y="3095"/>
                  </a:lnTo>
                  <a:lnTo>
                    <a:pt x="3602" y="3095"/>
                  </a:lnTo>
                  <a:lnTo>
                    <a:pt x="3602" y="1549"/>
                  </a:lnTo>
                  <a:close/>
                  <a:moveTo>
                    <a:pt x="9046" y="517"/>
                  </a:moveTo>
                  <a:lnTo>
                    <a:pt x="9046" y="3095"/>
                  </a:lnTo>
                  <a:lnTo>
                    <a:pt x="6476" y="3095"/>
                  </a:lnTo>
                  <a:lnTo>
                    <a:pt x="6476" y="517"/>
                  </a:lnTo>
                  <a:close/>
                  <a:moveTo>
                    <a:pt x="11897" y="1549"/>
                  </a:moveTo>
                  <a:lnTo>
                    <a:pt x="11897" y="3095"/>
                  </a:lnTo>
                  <a:lnTo>
                    <a:pt x="9529" y="3095"/>
                  </a:lnTo>
                  <a:lnTo>
                    <a:pt x="9529" y="1549"/>
                  </a:lnTo>
                  <a:close/>
                  <a:moveTo>
                    <a:pt x="14983" y="517"/>
                  </a:moveTo>
                  <a:lnTo>
                    <a:pt x="14983" y="3095"/>
                  </a:lnTo>
                  <a:lnTo>
                    <a:pt x="12413" y="3095"/>
                  </a:lnTo>
                  <a:lnTo>
                    <a:pt x="12413" y="517"/>
                  </a:lnTo>
                  <a:close/>
                  <a:moveTo>
                    <a:pt x="3086" y="3603"/>
                  </a:moveTo>
                  <a:lnTo>
                    <a:pt x="3086" y="4704"/>
                  </a:lnTo>
                  <a:lnTo>
                    <a:pt x="516" y="4704"/>
                  </a:lnTo>
                  <a:lnTo>
                    <a:pt x="516" y="3603"/>
                  </a:lnTo>
                  <a:close/>
                  <a:moveTo>
                    <a:pt x="9046" y="3603"/>
                  </a:moveTo>
                  <a:lnTo>
                    <a:pt x="9046" y="4704"/>
                  </a:lnTo>
                  <a:lnTo>
                    <a:pt x="6476" y="4704"/>
                  </a:lnTo>
                  <a:lnTo>
                    <a:pt x="6476" y="3603"/>
                  </a:lnTo>
                  <a:close/>
                  <a:moveTo>
                    <a:pt x="14983" y="3603"/>
                  </a:moveTo>
                  <a:lnTo>
                    <a:pt x="14983" y="4704"/>
                  </a:lnTo>
                  <a:lnTo>
                    <a:pt x="12413" y="4704"/>
                  </a:lnTo>
                  <a:lnTo>
                    <a:pt x="12413" y="3603"/>
                  </a:lnTo>
                  <a:close/>
                  <a:moveTo>
                    <a:pt x="254" y="1"/>
                  </a:moveTo>
                  <a:cubicBezTo>
                    <a:pt x="113" y="1"/>
                    <a:pt x="0" y="124"/>
                    <a:pt x="0" y="263"/>
                  </a:cubicBezTo>
                  <a:lnTo>
                    <a:pt x="0" y="4958"/>
                  </a:lnTo>
                  <a:cubicBezTo>
                    <a:pt x="0" y="5107"/>
                    <a:pt x="113" y="5220"/>
                    <a:pt x="254" y="5220"/>
                  </a:cubicBezTo>
                  <a:lnTo>
                    <a:pt x="3340" y="5220"/>
                  </a:lnTo>
                  <a:cubicBezTo>
                    <a:pt x="3487" y="5220"/>
                    <a:pt x="3602" y="5107"/>
                    <a:pt x="3602" y="4958"/>
                  </a:cubicBezTo>
                  <a:lnTo>
                    <a:pt x="3602" y="3603"/>
                  </a:lnTo>
                  <a:lnTo>
                    <a:pt x="5962" y="3603"/>
                  </a:lnTo>
                  <a:lnTo>
                    <a:pt x="5962" y="4958"/>
                  </a:lnTo>
                  <a:cubicBezTo>
                    <a:pt x="5962" y="5107"/>
                    <a:pt x="6084" y="5220"/>
                    <a:pt x="6225" y="5220"/>
                  </a:cubicBezTo>
                  <a:lnTo>
                    <a:pt x="9275" y="5220"/>
                  </a:lnTo>
                  <a:cubicBezTo>
                    <a:pt x="9413" y="5220"/>
                    <a:pt x="9529" y="5107"/>
                    <a:pt x="9529" y="4958"/>
                  </a:cubicBezTo>
                  <a:lnTo>
                    <a:pt x="9529" y="3603"/>
                  </a:lnTo>
                  <a:lnTo>
                    <a:pt x="11897" y="3603"/>
                  </a:lnTo>
                  <a:lnTo>
                    <a:pt x="11897" y="4958"/>
                  </a:lnTo>
                  <a:cubicBezTo>
                    <a:pt x="11897" y="5107"/>
                    <a:pt x="12011" y="5220"/>
                    <a:pt x="12151" y="5220"/>
                  </a:cubicBezTo>
                  <a:lnTo>
                    <a:pt x="15235" y="5220"/>
                  </a:lnTo>
                  <a:cubicBezTo>
                    <a:pt x="15384" y="5220"/>
                    <a:pt x="15497" y="5107"/>
                    <a:pt x="15497" y="4958"/>
                  </a:cubicBezTo>
                  <a:lnTo>
                    <a:pt x="15497" y="263"/>
                  </a:lnTo>
                  <a:cubicBezTo>
                    <a:pt x="15497" y="124"/>
                    <a:pt x="15384" y="1"/>
                    <a:pt x="15235" y="1"/>
                  </a:cubicBezTo>
                  <a:lnTo>
                    <a:pt x="12151" y="1"/>
                  </a:lnTo>
                  <a:cubicBezTo>
                    <a:pt x="12011" y="1"/>
                    <a:pt x="11897" y="124"/>
                    <a:pt x="11897" y="263"/>
                  </a:cubicBezTo>
                  <a:lnTo>
                    <a:pt x="11897" y="1033"/>
                  </a:lnTo>
                  <a:lnTo>
                    <a:pt x="9529" y="1033"/>
                  </a:lnTo>
                  <a:lnTo>
                    <a:pt x="9529" y="263"/>
                  </a:lnTo>
                  <a:cubicBezTo>
                    <a:pt x="9529" y="124"/>
                    <a:pt x="9413" y="1"/>
                    <a:pt x="9275" y="1"/>
                  </a:cubicBezTo>
                  <a:lnTo>
                    <a:pt x="6225" y="1"/>
                  </a:lnTo>
                  <a:cubicBezTo>
                    <a:pt x="6084" y="1"/>
                    <a:pt x="5962" y="124"/>
                    <a:pt x="5962" y="263"/>
                  </a:cubicBezTo>
                  <a:lnTo>
                    <a:pt x="5962" y="1033"/>
                  </a:lnTo>
                  <a:lnTo>
                    <a:pt x="3602" y="1033"/>
                  </a:lnTo>
                  <a:lnTo>
                    <a:pt x="3602" y="263"/>
                  </a:lnTo>
                  <a:cubicBezTo>
                    <a:pt x="3602" y="124"/>
                    <a:pt x="3487" y="1"/>
                    <a:pt x="33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0" name="Google Shape;17380;p72"/>
            <p:cNvSpPr/>
            <p:nvPr/>
          </p:nvSpPr>
          <p:spPr>
            <a:xfrm>
              <a:off x="1029875" y="2732575"/>
              <a:ext cx="90075" cy="89800"/>
            </a:xfrm>
            <a:custGeom>
              <a:avLst/>
              <a:gdLst/>
              <a:ahLst/>
              <a:cxnLst/>
              <a:rect l="l" t="t" r="r" b="b"/>
              <a:pathLst>
                <a:path w="3603" h="3592" extrusionOk="0">
                  <a:moveTo>
                    <a:pt x="3086" y="506"/>
                  </a:moveTo>
                  <a:lnTo>
                    <a:pt x="3086" y="1022"/>
                  </a:lnTo>
                  <a:lnTo>
                    <a:pt x="516" y="1022"/>
                  </a:lnTo>
                  <a:lnTo>
                    <a:pt x="516" y="506"/>
                  </a:lnTo>
                  <a:close/>
                  <a:moveTo>
                    <a:pt x="254" y="0"/>
                  </a:moveTo>
                  <a:cubicBezTo>
                    <a:pt x="113" y="0"/>
                    <a:pt x="0" y="114"/>
                    <a:pt x="0" y="254"/>
                  </a:cubicBezTo>
                  <a:lnTo>
                    <a:pt x="0" y="1284"/>
                  </a:lnTo>
                  <a:cubicBezTo>
                    <a:pt x="0" y="1425"/>
                    <a:pt x="113" y="1538"/>
                    <a:pt x="254" y="1538"/>
                  </a:cubicBezTo>
                  <a:lnTo>
                    <a:pt x="516" y="1538"/>
                  </a:lnTo>
                  <a:lnTo>
                    <a:pt x="516" y="3338"/>
                  </a:lnTo>
                  <a:cubicBezTo>
                    <a:pt x="516" y="3479"/>
                    <a:pt x="629" y="3592"/>
                    <a:pt x="770" y="3592"/>
                  </a:cubicBezTo>
                  <a:cubicBezTo>
                    <a:pt x="908" y="3592"/>
                    <a:pt x="1032" y="3479"/>
                    <a:pt x="1032" y="3338"/>
                  </a:cubicBezTo>
                  <a:lnTo>
                    <a:pt x="1032" y="1538"/>
                  </a:lnTo>
                  <a:lnTo>
                    <a:pt x="1538" y="1538"/>
                  </a:lnTo>
                  <a:lnTo>
                    <a:pt x="1538" y="3338"/>
                  </a:lnTo>
                  <a:cubicBezTo>
                    <a:pt x="1538" y="3479"/>
                    <a:pt x="1662" y="3592"/>
                    <a:pt x="1800" y="3592"/>
                  </a:cubicBezTo>
                  <a:cubicBezTo>
                    <a:pt x="1941" y="3592"/>
                    <a:pt x="2054" y="3479"/>
                    <a:pt x="2054" y="3338"/>
                  </a:cubicBezTo>
                  <a:lnTo>
                    <a:pt x="2054" y="1538"/>
                  </a:lnTo>
                  <a:lnTo>
                    <a:pt x="2570" y="1538"/>
                  </a:lnTo>
                  <a:lnTo>
                    <a:pt x="2570" y="3338"/>
                  </a:lnTo>
                  <a:cubicBezTo>
                    <a:pt x="2570" y="3479"/>
                    <a:pt x="2683" y="3592"/>
                    <a:pt x="2832" y="3592"/>
                  </a:cubicBezTo>
                  <a:cubicBezTo>
                    <a:pt x="2973" y="3592"/>
                    <a:pt x="3086" y="3479"/>
                    <a:pt x="3086" y="3338"/>
                  </a:cubicBezTo>
                  <a:lnTo>
                    <a:pt x="3086" y="1538"/>
                  </a:lnTo>
                  <a:lnTo>
                    <a:pt x="3340" y="1538"/>
                  </a:lnTo>
                  <a:cubicBezTo>
                    <a:pt x="3487" y="1538"/>
                    <a:pt x="3602" y="1425"/>
                    <a:pt x="3602" y="1284"/>
                  </a:cubicBezTo>
                  <a:lnTo>
                    <a:pt x="3602" y="254"/>
                  </a:lnTo>
                  <a:cubicBezTo>
                    <a:pt x="3602" y="114"/>
                    <a:pt x="3487" y="0"/>
                    <a:pt x="33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1" name="Google Shape;17381;p72"/>
            <p:cNvSpPr/>
            <p:nvPr/>
          </p:nvSpPr>
          <p:spPr>
            <a:xfrm>
              <a:off x="1055675" y="2614975"/>
              <a:ext cx="38450" cy="38750"/>
            </a:xfrm>
            <a:custGeom>
              <a:avLst/>
              <a:gdLst/>
              <a:ahLst/>
              <a:cxnLst/>
              <a:rect l="l" t="t" r="r" b="b"/>
              <a:pathLst>
                <a:path w="1538" h="1550" extrusionOk="0">
                  <a:moveTo>
                    <a:pt x="768" y="517"/>
                  </a:moveTo>
                  <a:cubicBezTo>
                    <a:pt x="909" y="517"/>
                    <a:pt x="1022" y="630"/>
                    <a:pt x="1022" y="771"/>
                  </a:cubicBezTo>
                  <a:cubicBezTo>
                    <a:pt x="1022" y="920"/>
                    <a:pt x="909" y="1033"/>
                    <a:pt x="768" y="1033"/>
                  </a:cubicBezTo>
                  <a:cubicBezTo>
                    <a:pt x="630" y="1033"/>
                    <a:pt x="506" y="920"/>
                    <a:pt x="506" y="771"/>
                  </a:cubicBezTo>
                  <a:cubicBezTo>
                    <a:pt x="506" y="630"/>
                    <a:pt x="630" y="517"/>
                    <a:pt x="768" y="517"/>
                  </a:cubicBezTo>
                  <a:close/>
                  <a:moveTo>
                    <a:pt x="768" y="1"/>
                  </a:moveTo>
                  <a:cubicBezTo>
                    <a:pt x="340" y="1"/>
                    <a:pt x="0" y="351"/>
                    <a:pt x="0" y="771"/>
                  </a:cubicBezTo>
                  <a:cubicBezTo>
                    <a:pt x="0" y="1199"/>
                    <a:pt x="340" y="1549"/>
                    <a:pt x="768" y="1549"/>
                  </a:cubicBezTo>
                  <a:cubicBezTo>
                    <a:pt x="1188" y="1549"/>
                    <a:pt x="1538" y="1199"/>
                    <a:pt x="1538" y="771"/>
                  </a:cubicBezTo>
                  <a:cubicBezTo>
                    <a:pt x="1538" y="351"/>
                    <a:pt x="1188" y="1"/>
                    <a:pt x="7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2" name="Google Shape;17382;p72"/>
            <p:cNvSpPr/>
            <p:nvPr/>
          </p:nvSpPr>
          <p:spPr>
            <a:xfrm>
              <a:off x="1327300" y="2732575"/>
              <a:ext cx="90025" cy="89800"/>
            </a:xfrm>
            <a:custGeom>
              <a:avLst/>
              <a:gdLst/>
              <a:ahLst/>
              <a:cxnLst/>
              <a:rect l="l" t="t" r="r" b="b"/>
              <a:pathLst>
                <a:path w="3601" h="3592" extrusionOk="0">
                  <a:moveTo>
                    <a:pt x="3086" y="506"/>
                  </a:moveTo>
                  <a:lnTo>
                    <a:pt x="3086" y="1022"/>
                  </a:lnTo>
                  <a:lnTo>
                    <a:pt x="516" y="1022"/>
                  </a:lnTo>
                  <a:lnTo>
                    <a:pt x="516" y="506"/>
                  </a:lnTo>
                  <a:close/>
                  <a:moveTo>
                    <a:pt x="254" y="0"/>
                  </a:moveTo>
                  <a:cubicBezTo>
                    <a:pt x="114" y="0"/>
                    <a:pt x="0" y="114"/>
                    <a:pt x="0" y="254"/>
                  </a:cubicBezTo>
                  <a:lnTo>
                    <a:pt x="0" y="1284"/>
                  </a:lnTo>
                  <a:cubicBezTo>
                    <a:pt x="0" y="1425"/>
                    <a:pt x="114" y="1538"/>
                    <a:pt x="254" y="1538"/>
                  </a:cubicBezTo>
                  <a:lnTo>
                    <a:pt x="516" y="1538"/>
                  </a:lnTo>
                  <a:lnTo>
                    <a:pt x="516" y="3338"/>
                  </a:lnTo>
                  <a:cubicBezTo>
                    <a:pt x="516" y="3479"/>
                    <a:pt x="630" y="3592"/>
                    <a:pt x="768" y="3592"/>
                  </a:cubicBezTo>
                  <a:cubicBezTo>
                    <a:pt x="917" y="3592"/>
                    <a:pt x="1030" y="3479"/>
                    <a:pt x="1030" y="3338"/>
                  </a:cubicBezTo>
                  <a:lnTo>
                    <a:pt x="1030" y="1538"/>
                  </a:lnTo>
                  <a:lnTo>
                    <a:pt x="1538" y="1538"/>
                  </a:lnTo>
                  <a:lnTo>
                    <a:pt x="1538" y="3338"/>
                  </a:lnTo>
                  <a:cubicBezTo>
                    <a:pt x="1538" y="3479"/>
                    <a:pt x="1660" y="3592"/>
                    <a:pt x="1800" y="3592"/>
                  </a:cubicBezTo>
                  <a:cubicBezTo>
                    <a:pt x="1941" y="3592"/>
                    <a:pt x="2054" y="3479"/>
                    <a:pt x="2054" y="3338"/>
                  </a:cubicBezTo>
                  <a:lnTo>
                    <a:pt x="2054" y="1538"/>
                  </a:lnTo>
                  <a:lnTo>
                    <a:pt x="2570" y="1538"/>
                  </a:lnTo>
                  <a:lnTo>
                    <a:pt x="2570" y="3338"/>
                  </a:lnTo>
                  <a:cubicBezTo>
                    <a:pt x="2570" y="3479"/>
                    <a:pt x="2684" y="3592"/>
                    <a:pt x="2832" y="3592"/>
                  </a:cubicBezTo>
                  <a:cubicBezTo>
                    <a:pt x="2971" y="3592"/>
                    <a:pt x="3086" y="3479"/>
                    <a:pt x="3086" y="3338"/>
                  </a:cubicBezTo>
                  <a:lnTo>
                    <a:pt x="3086" y="1538"/>
                  </a:lnTo>
                  <a:lnTo>
                    <a:pt x="3338" y="1538"/>
                  </a:lnTo>
                  <a:cubicBezTo>
                    <a:pt x="3487" y="1538"/>
                    <a:pt x="3600" y="1425"/>
                    <a:pt x="3600" y="1284"/>
                  </a:cubicBezTo>
                  <a:lnTo>
                    <a:pt x="3600" y="254"/>
                  </a:lnTo>
                  <a:cubicBezTo>
                    <a:pt x="3600" y="114"/>
                    <a:pt x="3487" y="0"/>
                    <a:pt x="3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3" name="Google Shape;17383;p72"/>
            <p:cNvSpPr/>
            <p:nvPr/>
          </p:nvSpPr>
          <p:spPr>
            <a:xfrm>
              <a:off x="1353050" y="2614975"/>
              <a:ext cx="38525" cy="38750"/>
            </a:xfrm>
            <a:custGeom>
              <a:avLst/>
              <a:gdLst/>
              <a:ahLst/>
              <a:cxnLst/>
              <a:rect l="l" t="t" r="r" b="b"/>
              <a:pathLst>
                <a:path w="1541" h="1550" extrusionOk="0">
                  <a:moveTo>
                    <a:pt x="770" y="517"/>
                  </a:moveTo>
                  <a:cubicBezTo>
                    <a:pt x="911" y="517"/>
                    <a:pt x="1024" y="630"/>
                    <a:pt x="1024" y="771"/>
                  </a:cubicBezTo>
                  <a:cubicBezTo>
                    <a:pt x="1024" y="920"/>
                    <a:pt x="911" y="1033"/>
                    <a:pt x="770" y="1033"/>
                  </a:cubicBezTo>
                  <a:cubicBezTo>
                    <a:pt x="630" y="1033"/>
                    <a:pt x="508" y="920"/>
                    <a:pt x="508" y="771"/>
                  </a:cubicBezTo>
                  <a:cubicBezTo>
                    <a:pt x="508" y="630"/>
                    <a:pt x="630" y="517"/>
                    <a:pt x="770" y="517"/>
                  </a:cubicBezTo>
                  <a:close/>
                  <a:moveTo>
                    <a:pt x="770" y="1"/>
                  </a:moveTo>
                  <a:cubicBezTo>
                    <a:pt x="342" y="1"/>
                    <a:pt x="0" y="351"/>
                    <a:pt x="0" y="771"/>
                  </a:cubicBezTo>
                  <a:cubicBezTo>
                    <a:pt x="0" y="1199"/>
                    <a:pt x="342" y="1549"/>
                    <a:pt x="770" y="1549"/>
                  </a:cubicBezTo>
                  <a:cubicBezTo>
                    <a:pt x="1198" y="1549"/>
                    <a:pt x="1540" y="1199"/>
                    <a:pt x="1540" y="771"/>
                  </a:cubicBezTo>
                  <a:cubicBezTo>
                    <a:pt x="1540" y="351"/>
                    <a:pt x="1198" y="1"/>
                    <a:pt x="7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4" name="Google Shape;17384;p72"/>
            <p:cNvSpPr/>
            <p:nvPr/>
          </p:nvSpPr>
          <p:spPr>
            <a:xfrm>
              <a:off x="1178925" y="2732575"/>
              <a:ext cx="90025" cy="89850"/>
            </a:xfrm>
            <a:custGeom>
              <a:avLst/>
              <a:gdLst/>
              <a:ahLst/>
              <a:cxnLst/>
              <a:rect l="l" t="t" r="r" b="b"/>
              <a:pathLst>
                <a:path w="3601" h="3594" extrusionOk="0">
                  <a:moveTo>
                    <a:pt x="3084" y="506"/>
                  </a:moveTo>
                  <a:lnTo>
                    <a:pt x="3084" y="1022"/>
                  </a:lnTo>
                  <a:lnTo>
                    <a:pt x="514" y="1022"/>
                  </a:lnTo>
                  <a:lnTo>
                    <a:pt x="514" y="506"/>
                  </a:lnTo>
                  <a:close/>
                  <a:moveTo>
                    <a:pt x="263" y="0"/>
                  </a:moveTo>
                  <a:cubicBezTo>
                    <a:pt x="122" y="0"/>
                    <a:pt x="0" y="114"/>
                    <a:pt x="0" y="254"/>
                  </a:cubicBezTo>
                  <a:lnTo>
                    <a:pt x="0" y="1284"/>
                  </a:lnTo>
                  <a:cubicBezTo>
                    <a:pt x="0" y="1425"/>
                    <a:pt x="122" y="1538"/>
                    <a:pt x="263" y="1538"/>
                  </a:cubicBezTo>
                  <a:lnTo>
                    <a:pt x="514" y="1538"/>
                  </a:lnTo>
                  <a:lnTo>
                    <a:pt x="514" y="3330"/>
                  </a:lnTo>
                  <a:cubicBezTo>
                    <a:pt x="514" y="3462"/>
                    <a:pt x="611" y="3575"/>
                    <a:pt x="743" y="3592"/>
                  </a:cubicBezTo>
                  <a:cubicBezTo>
                    <a:pt x="754" y="3593"/>
                    <a:pt x="764" y="3594"/>
                    <a:pt x="775" y="3594"/>
                  </a:cubicBezTo>
                  <a:cubicBezTo>
                    <a:pt x="917" y="3594"/>
                    <a:pt x="1030" y="3477"/>
                    <a:pt x="1030" y="3338"/>
                  </a:cubicBezTo>
                  <a:lnTo>
                    <a:pt x="1030" y="1538"/>
                  </a:lnTo>
                  <a:lnTo>
                    <a:pt x="1546" y="1538"/>
                  </a:lnTo>
                  <a:lnTo>
                    <a:pt x="1546" y="3330"/>
                  </a:lnTo>
                  <a:cubicBezTo>
                    <a:pt x="1546" y="3462"/>
                    <a:pt x="1643" y="3575"/>
                    <a:pt x="1773" y="3592"/>
                  </a:cubicBezTo>
                  <a:cubicBezTo>
                    <a:pt x="1784" y="3593"/>
                    <a:pt x="1794" y="3594"/>
                    <a:pt x="1805" y="3594"/>
                  </a:cubicBezTo>
                  <a:cubicBezTo>
                    <a:pt x="1948" y="3594"/>
                    <a:pt x="2063" y="3477"/>
                    <a:pt x="2063" y="3338"/>
                  </a:cubicBezTo>
                  <a:lnTo>
                    <a:pt x="2063" y="1538"/>
                  </a:lnTo>
                  <a:lnTo>
                    <a:pt x="2579" y="1538"/>
                  </a:lnTo>
                  <a:lnTo>
                    <a:pt x="2579" y="3330"/>
                  </a:lnTo>
                  <a:cubicBezTo>
                    <a:pt x="2579" y="3462"/>
                    <a:pt x="2665" y="3575"/>
                    <a:pt x="2797" y="3592"/>
                  </a:cubicBezTo>
                  <a:cubicBezTo>
                    <a:pt x="2808" y="3593"/>
                    <a:pt x="2818" y="3594"/>
                    <a:pt x="2829" y="3594"/>
                  </a:cubicBezTo>
                  <a:cubicBezTo>
                    <a:pt x="2971" y="3594"/>
                    <a:pt x="3084" y="3477"/>
                    <a:pt x="3084" y="3338"/>
                  </a:cubicBezTo>
                  <a:lnTo>
                    <a:pt x="3084" y="1538"/>
                  </a:lnTo>
                  <a:lnTo>
                    <a:pt x="3346" y="1538"/>
                  </a:lnTo>
                  <a:cubicBezTo>
                    <a:pt x="3487" y="1538"/>
                    <a:pt x="3600" y="1425"/>
                    <a:pt x="3600" y="1284"/>
                  </a:cubicBezTo>
                  <a:lnTo>
                    <a:pt x="3600" y="254"/>
                  </a:lnTo>
                  <a:cubicBezTo>
                    <a:pt x="3600" y="114"/>
                    <a:pt x="3487" y="0"/>
                    <a:pt x="33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5" name="Google Shape;17385;p72"/>
            <p:cNvSpPr/>
            <p:nvPr/>
          </p:nvSpPr>
          <p:spPr>
            <a:xfrm>
              <a:off x="1204250" y="2614975"/>
              <a:ext cx="38675" cy="38750"/>
            </a:xfrm>
            <a:custGeom>
              <a:avLst/>
              <a:gdLst/>
              <a:ahLst/>
              <a:cxnLst/>
              <a:rect l="l" t="t" r="r" b="b"/>
              <a:pathLst>
                <a:path w="1547" h="1550" extrusionOk="0">
                  <a:moveTo>
                    <a:pt x="771" y="517"/>
                  </a:moveTo>
                  <a:cubicBezTo>
                    <a:pt x="917" y="517"/>
                    <a:pt x="1033" y="630"/>
                    <a:pt x="1033" y="771"/>
                  </a:cubicBezTo>
                  <a:cubicBezTo>
                    <a:pt x="1033" y="920"/>
                    <a:pt x="917" y="1033"/>
                    <a:pt x="771" y="1033"/>
                  </a:cubicBezTo>
                  <a:cubicBezTo>
                    <a:pt x="630" y="1033"/>
                    <a:pt x="517" y="920"/>
                    <a:pt x="517" y="771"/>
                  </a:cubicBezTo>
                  <a:cubicBezTo>
                    <a:pt x="517" y="630"/>
                    <a:pt x="630" y="517"/>
                    <a:pt x="771" y="517"/>
                  </a:cubicBezTo>
                  <a:close/>
                  <a:moveTo>
                    <a:pt x="771" y="1"/>
                  </a:moveTo>
                  <a:cubicBezTo>
                    <a:pt x="351" y="1"/>
                    <a:pt x="1" y="351"/>
                    <a:pt x="1" y="771"/>
                  </a:cubicBezTo>
                  <a:cubicBezTo>
                    <a:pt x="1" y="1199"/>
                    <a:pt x="351" y="1549"/>
                    <a:pt x="771" y="1549"/>
                  </a:cubicBezTo>
                  <a:cubicBezTo>
                    <a:pt x="1199" y="1549"/>
                    <a:pt x="1547" y="1199"/>
                    <a:pt x="1547" y="771"/>
                  </a:cubicBezTo>
                  <a:cubicBezTo>
                    <a:pt x="1547" y="351"/>
                    <a:pt x="1199" y="1"/>
                    <a:pt x="7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6" name="Google Shape;17386;p72"/>
            <p:cNvSpPr/>
            <p:nvPr/>
          </p:nvSpPr>
          <p:spPr>
            <a:xfrm>
              <a:off x="1004050" y="2835275"/>
              <a:ext cx="439075" cy="192975"/>
            </a:xfrm>
            <a:custGeom>
              <a:avLst/>
              <a:gdLst/>
              <a:ahLst/>
              <a:cxnLst/>
              <a:rect l="l" t="t" r="r" b="b"/>
              <a:pathLst>
                <a:path w="17563" h="7719" extrusionOk="0">
                  <a:moveTo>
                    <a:pt x="17046" y="516"/>
                  </a:moveTo>
                  <a:lnTo>
                    <a:pt x="17046" y="1032"/>
                  </a:lnTo>
                  <a:lnTo>
                    <a:pt x="517" y="1032"/>
                  </a:lnTo>
                  <a:lnTo>
                    <a:pt x="517" y="516"/>
                  </a:lnTo>
                  <a:close/>
                  <a:moveTo>
                    <a:pt x="13960" y="4632"/>
                  </a:moveTo>
                  <a:lnTo>
                    <a:pt x="13960" y="5148"/>
                  </a:lnTo>
                  <a:lnTo>
                    <a:pt x="3603" y="5148"/>
                  </a:lnTo>
                  <a:lnTo>
                    <a:pt x="3603" y="4632"/>
                  </a:lnTo>
                  <a:close/>
                  <a:moveTo>
                    <a:pt x="14984" y="1548"/>
                  </a:moveTo>
                  <a:lnTo>
                    <a:pt x="14984" y="7202"/>
                  </a:lnTo>
                  <a:lnTo>
                    <a:pt x="14468" y="7202"/>
                  </a:lnTo>
                  <a:lnTo>
                    <a:pt x="14468" y="2316"/>
                  </a:lnTo>
                  <a:cubicBezTo>
                    <a:pt x="14468" y="2178"/>
                    <a:pt x="14355" y="2062"/>
                    <a:pt x="14214" y="2062"/>
                  </a:cubicBezTo>
                  <a:cubicBezTo>
                    <a:pt x="14076" y="2062"/>
                    <a:pt x="13960" y="2178"/>
                    <a:pt x="13960" y="2316"/>
                  </a:cubicBezTo>
                  <a:lnTo>
                    <a:pt x="13960" y="4118"/>
                  </a:lnTo>
                  <a:lnTo>
                    <a:pt x="3603" y="4118"/>
                  </a:lnTo>
                  <a:lnTo>
                    <a:pt x="3603" y="2316"/>
                  </a:lnTo>
                  <a:cubicBezTo>
                    <a:pt x="3603" y="2178"/>
                    <a:pt x="3490" y="2062"/>
                    <a:pt x="3349" y="2062"/>
                  </a:cubicBezTo>
                  <a:cubicBezTo>
                    <a:pt x="3200" y="2062"/>
                    <a:pt x="3087" y="2178"/>
                    <a:pt x="3087" y="2316"/>
                  </a:cubicBezTo>
                  <a:lnTo>
                    <a:pt x="3087" y="7202"/>
                  </a:lnTo>
                  <a:lnTo>
                    <a:pt x="2571" y="7202"/>
                  </a:lnTo>
                  <a:lnTo>
                    <a:pt x="2571" y="1548"/>
                  </a:lnTo>
                  <a:close/>
                  <a:moveTo>
                    <a:pt x="263" y="0"/>
                  </a:moveTo>
                  <a:cubicBezTo>
                    <a:pt x="114" y="0"/>
                    <a:pt x="1" y="113"/>
                    <a:pt x="1" y="262"/>
                  </a:cubicBezTo>
                  <a:lnTo>
                    <a:pt x="1" y="1286"/>
                  </a:lnTo>
                  <a:cubicBezTo>
                    <a:pt x="1" y="1433"/>
                    <a:pt x="114" y="1548"/>
                    <a:pt x="263" y="1548"/>
                  </a:cubicBezTo>
                  <a:lnTo>
                    <a:pt x="2065" y="1548"/>
                  </a:lnTo>
                  <a:lnTo>
                    <a:pt x="2065" y="7202"/>
                  </a:lnTo>
                  <a:lnTo>
                    <a:pt x="1803" y="7202"/>
                  </a:lnTo>
                  <a:cubicBezTo>
                    <a:pt x="1662" y="7202"/>
                    <a:pt x="1549" y="7318"/>
                    <a:pt x="1549" y="7456"/>
                  </a:cubicBezTo>
                  <a:cubicBezTo>
                    <a:pt x="1549" y="7605"/>
                    <a:pt x="1662" y="7718"/>
                    <a:pt x="1803" y="7718"/>
                  </a:cubicBezTo>
                  <a:lnTo>
                    <a:pt x="3865" y="7718"/>
                  </a:lnTo>
                  <a:cubicBezTo>
                    <a:pt x="4006" y="7718"/>
                    <a:pt x="4119" y="7605"/>
                    <a:pt x="4119" y="7456"/>
                  </a:cubicBezTo>
                  <a:cubicBezTo>
                    <a:pt x="4119" y="7318"/>
                    <a:pt x="4006" y="7202"/>
                    <a:pt x="3865" y="7202"/>
                  </a:cubicBezTo>
                  <a:lnTo>
                    <a:pt x="3603" y="7202"/>
                  </a:lnTo>
                  <a:lnTo>
                    <a:pt x="3603" y="5656"/>
                  </a:lnTo>
                  <a:lnTo>
                    <a:pt x="13960" y="5656"/>
                  </a:lnTo>
                  <a:lnTo>
                    <a:pt x="13960" y="7202"/>
                  </a:lnTo>
                  <a:lnTo>
                    <a:pt x="13698" y="7202"/>
                  </a:lnTo>
                  <a:cubicBezTo>
                    <a:pt x="13560" y="7202"/>
                    <a:pt x="13446" y="7318"/>
                    <a:pt x="13446" y="7456"/>
                  </a:cubicBezTo>
                  <a:cubicBezTo>
                    <a:pt x="13446" y="7605"/>
                    <a:pt x="13560" y="7718"/>
                    <a:pt x="13698" y="7718"/>
                  </a:cubicBezTo>
                  <a:lnTo>
                    <a:pt x="15762" y="7718"/>
                  </a:lnTo>
                  <a:cubicBezTo>
                    <a:pt x="15901" y="7718"/>
                    <a:pt x="16016" y="7605"/>
                    <a:pt x="16016" y="7456"/>
                  </a:cubicBezTo>
                  <a:cubicBezTo>
                    <a:pt x="16016" y="7318"/>
                    <a:pt x="15901" y="7202"/>
                    <a:pt x="15762" y="7202"/>
                  </a:cubicBezTo>
                  <a:lnTo>
                    <a:pt x="15500" y="7202"/>
                  </a:lnTo>
                  <a:lnTo>
                    <a:pt x="15500" y="1548"/>
                  </a:lnTo>
                  <a:lnTo>
                    <a:pt x="17300" y="1548"/>
                  </a:lnTo>
                  <a:cubicBezTo>
                    <a:pt x="17441" y="1548"/>
                    <a:pt x="17562" y="1433"/>
                    <a:pt x="17562" y="1286"/>
                  </a:cubicBezTo>
                  <a:lnTo>
                    <a:pt x="17562" y="262"/>
                  </a:lnTo>
                  <a:cubicBezTo>
                    <a:pt x="17562" y="113"/>
                    <a:pt x="17441" y="0"/>
                    <a:pt x="17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87" name="Google Shape;17387;p72"/>
          <p:cNvGrpSpPr/>
          <p:nvPr/>
        </p:nvGrpSpPr>
        <p:grpSpPr>
          <a:xfrm>
            <a:off x="4731491" y="1987623"/>
            <a:ext cx="415991" cy="414362"/>
            <a:chOff x="3978750" y="1899500"/>
            <a:chExt cx="440575" cy="438850"/>
          </a:xfrm>
        </p:grpSpPr>
        <p:sp>
          <p:nvSpPr>
            <p:cNvPr id="17388" name="Google Shape;17388;p72"/>
            <p:cNvSpPr/>
            <p:nvPr/>
          </p:nvSpPr>
          <p:spPr>
            <a:xfrm>
              <a:off x="4120125" y="2145375"/>
              <a:ext cx="12950" cy="12925"/>
            </a:xfrm>
            <a:custGeom>
              <a:avLst/>
              <a:gdLst/>
              <a:ahLst/>
              <a:cxnLst/>
              <a:rect l="l" t="t" r="r" b="b"/>
              <a:pathLst>
                <a:path w="518" h="517" extrusionOk="0">
                  <a:moveTo>
                    <a:pt x="263" y="0"/>
                  </a:moveTo>
                  <a:cubicBezTo>
                    <a:pt x="123" y="0"/>
                    <a:pt x="1" y="114"/>
                    <a:pt x="1" y="263"/>
                  </a:cubicBezTo>
                  <a:cubicBezTo>
                    <a:pt x="1" y="403"/>
                    <a:pt x="123" y="516"/>
                    <a:pt x="263" y="516"/>
                  </a:cubicBezTo>
                  <a:cubicBezTo>
                    <a:pt x="402" y="516"/>
                    <a:pt x="517" y="403"/>
                    <a:pt x="517" y="263"/>
                  </a:cubicBezTo>
                  <a:cubicBezTo>
                    <a:pt x="517" y="114"/>
                    <a:pt x="402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89" name="Google Shape;17389;p72"/>
            <p:cNvSpPr/>
            <p:nvPr/>
          </p:nvSpPr>
          <p:spPr>
            <a:xfrm>
              <a:off x="4120125" y="1950900"/>
              <a:ext cx="12950" cy="12875"/>
            </a:xfrm>
            <a:custGeom>
              <a:avLst/>
              <a:gdLst/>
              <a:ahLst/>
              <a:cxnLst/>
              <a:rect l="l" t="t" r="r" b="b"/>
              <a:pathLst>
                <a:path w="518" h="515" extrusionOk="0">
                  <a:moveTo>
                    <a:pt x="263" y="0"/>
                  </a:moveTo>
                  <a:cubicBezTo>
                    <a:pt x="123" y="0"/>
                    <a:pt x="1" y="114"/>
                    <a:pt x="1" y="252"/>
                  </a:cubicBezTo>
                  <a:cubicBezTo>
                    <a:pt x="1" y="401"/>
                    <a:pt x="123" y="514"/>
                    <a:pt x="263" y="514"/>
                  </a:cubicBezTo>
                  <a:cubicBezTo>
                    <a:pt x="402" y="514"/>
                    <a:pt x="517" y="401"/>
                    <a:pt x="517" y="252"/>
                  </a:cubicBezTo>
                  <a:cubicBezTo>
                    <a:pt x="517" y="114"/>
                    <a:pt x="402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0" name="Google Shape;17390;p72"/>
            <p:cNvSpPr/>
            <p:nvPr/>
          </p:nvSpPr>
          <p:spPr>
            <a:xfrm>
              <a:off x="4042975" y="1899500"/>
              <a:ext cx="376350" cy="335950"/>
            </a:xfrm>
            <a:custGeom>
              <a:avLst/>
              <a:gdLst/>
              <a:ahLst/>
              <a:cxnLst/>
              <a:rect l="l" t="t" r="r" b="b"/>
              <a:pathLst>
                <a:path w="15054" h="13438" extrusionOk="0">
                  <a:moveTo>
                    <a:pt x="13681" y="508"/>
                  </a:moveTo>
                  <a:cubicBezTo>
                    <a:pt x="14082" y="508"/>
                    <a:pt x="14432" y="814"/>
                    <a:pt x="14468" y="1207"/>
                  </a:cubicBezTo>
                  <a:cubicBezTo>
                    <a:pt x="14512" y="1670"/>
                    <a:pt x="14153" y="2056"/>
                    <a:pt x="13698" y="2056"/>
                  </a:cubicBezTo>
                  <a:lnTo>
                    <a:pt x="12912" y="2056"/>
                  </a:lnTo>
                  <a:cubicBezTo>
                    <a:pt x="12790" y="1601"/>
                    <a:pt x="12379" y="1270"/>
                    <a:pt x="11890" y="1270"/>
                  </a:cubicBezTo>
                  <a:lnTo>
                    <a:pt x="5411" y="1270"/>
                  </a:lnTo>
                  <a:cubicBezTo>
                    <a:pt x="5263" y="972"/>
                    <a:pt x="5061" y="718"/>
                    <a:pt x="4809" y="508"/>
                  </a:cubicBezTo>
                  <a:close/>
                  <a:moveTo>
                    <a:pt x="3349" y="508"/>
                  </a:moveTo>
                  <a:cubicBezTo>
                    <a:pt x="4337" y="508"/>
                    <a:pt x="5149" y="1322"/>
                    <a:pt x="5149" y="2308"/>
                  </a:cubicBezTo>
                  <a:cubicBezTo>
                    <a:pt x="5149" y="3305"/>
                    <a:pt x="4337" y="4110"/>
                    <a:pt x="3349" y="4110"/>
                  </a:cubicBezTo>
                  <a:cubicBezTo>
                    <a:pt x="2353" y="4110"/>
                    <a:pt x="1547" y="3305"/>
                    <a:pt x="1547" y="2308"/>
                  </a:cubicBezTo>
                  <a:cubicBezTo>
                    <a:pt x="1547" y="1322"/>
                    <a:pt x="2353" y="508"/>
                    <a:pt x="3349" y="508"/>
                  </a:cubicBezTo>
                  <a:close/>
                  <a:moveTo>
                    <a:pt x="11661" y="3357"/>
                  </a:moveTo>
                  <a:lnTo>
                    <a:pt x="11661" y="4406"/>
                  </a:lnTo>
                  <a:cubicBezTo>
                    <a:pt x="11575" y="4389"/>
                    <a:pt x="11495" y="4389"/>
                    <a:pt x="11407" y="4389"/>
                  </a:cubicBezTo>
                  <a:cubicBezTo>
                    <a:pt x="11321" y="4389"/>
                    <a:pt x="11233" y="4389"/>
                    <a:pt x="11145" y="4406"/>
                  </a:cubicBezTo>
                  <a:lnTo>
                    <a:pt x="11145" y="3357"/>
                  </a:lnTo>
                  <a:close/>
                  <a:moveTo>
                    <a:pt x="11391" y="4897"/>
                  </a:moveTo>
                  <a:cubicBezTo>
                    <a:pt x="12012" y="4897"/>
                    <a:pt x="12528" y="5342"/>
                    <a:pt x="12649" y="5927"/>
                  </a:cubicBezTo>
                  <a:lnTo>
                    <a:pt x="10132" y="5927"/>
                  </a:lnTo>
                  <a:cubicBezTo>
                    <a:pt x="10245" y="5342"/>
                    <a:pt x="10770" y="4897"/>
                    <a:pt x="11391" y="4897"/>
                  </a:cubicBezTo>
                  <a:close/>
                  <a:moveTo>
                    <a:pt x="10631" y="6443"/>
                  </a:moveTo>
                  <a:lnTo>
                    <a:pt x="10631" y="8497"/>
                  </a:lnTo>
                  <a:lnTo>
                    <a:pt x="10123" y="8497"/>
                  </a:lnTo>
                  <a:lnTo>
                    <a:pt x="10123" y="6443"/>
                  </a:lnTo>
                  <a:close/>
                  <a:moveTo>
                    <a:pt x="12693" y="6443"/>
                  </a:moveTo>
                  <a:lnTo>
                    <a:pt x="12693" y="8497"/>
                  </a:lnTo>
                  <a:lnTo>
                    <a:pt x="12177" y="8497"/>
                  </a:lnTo>
                  <a:lnTo>
                    <a:pt x="12177" y="6443"/>
                  </a:lnTo>
                  <a:close/>
                  <a:moveTo>
                    <a:pt x="5149" y="3760"/>
                  </a:moveTo>
                  <a:lnTo>
                    <a:pt x="5149" y="8646"/>
                  </a:lnTo>
                  <a:cubicBezTo>
                    <a:pt x="4721" y="8113"/>
                    <a:pt x="4075" y="7781"/>
                    <a:pt x="3349" y="7781"/>
                  </a:cubicBezTo>
                  <a:cubicBezTo>
                    <a:pt x="2623" y="7781"/>
                    <a:pt x="1967" y="8113"/>
                    <a:pt x="1547" y="8646"/>
                  </a:cubicBezTo>
                  <a:lnTo>
                    <a:pt x="1547" y="3760"/>
                  </a:lnTo>
                  <a:cubicBezTo>
                    <a:pt x="1967" y="4293"/>
                    <a:pt x="2623" y="4626"/>
                    <a:pt x="3349" y="4626"/>
                  </a:cubicBezTo>
                  <a:cubicBezTo>
                    <a:pt x="4075" y="4626"/>
                    <a:pt x="4721" y="4293"/>
                    <a:pt x="5149" y="3760"/>
                  </a:cubicBezTo>
                  <a:close/>
                  <a:moveTo>
                    <a:pt x="3349" y="8298"/>
                  </a:moveTo>
                  <a:cubicBezTo>
                    <a:pt x="4337" y="8298"/>
                    <a:pt x="5149" y="9101"/>
                    <a:pt x="5149" y="10098"/>
                  </a:cubicBezTo>
                  <a:cubicBezTo>
                    <a:pt x="5149" y="11086"/>
                    <a:pt x="4337" y="11898"/>
                    <a:pt x="3349" y="11898"/>
                  </a:cubicBezTo>
                  <a:cubicBezTo>
                    <a:pt x="2353" y="11898"/>
                    <a:pt x="1547" y="11086"/>
                    <a:pt x="1547" y="10098"/>
                  </a:cubicBezTo>
                  <a:cubicBezTo>
                    <a:pt x="1547" y="9101"/>
                    <a:pt x="2353" y="8298"/>
                    <a:pt x="3349" y="8298"/>
                  </a:cubicBezTo>
                  <a:close/>
                  <a:moveTo>
                    <a:pt x="5665" y="8472"/>
                  </a:moveTo>
                  <a:cubicBezTo>
                    <a:pt x="5997" y="8944"/>
                    <a:pt x="6173" y="9512"/>
                    <a:pt x="6173" y="10098"/>
                  </a:cubicBezTo>
                  <a:lnTo>
                    <a:pt x="6173" y="12921"/>
                  </a:lnTo>
                  <a:lnTo>
                    <a:pt x="517" y="12921"/>
                  </a:lnTo>
                  <a:lnTo>
                    <a:pt x="517" y="10098"/>
                  </a:lnTo>
                  <a:cubicBezTo>
                    <a:pt x="517" y="9512"/>
                    <a:pt x="700" y="8944"/>
                    <a:pt x="1033" y="8472"/>
                  </a:cubicBezTo>
                  <a:lnTo>
                    <a:pt x="1033" y="10098"/>
                  </a:lnTo>
                  <a:cubicBezTo>
                    <a:pt x="1033" y="11373"/>
                    <a:pt x="2072" y="12405"/>
                    <a:pt x="3349" y="12405"/>
                  </a:cubicBezTo>
                  <a:cubicBezTo>
                    <a:pt x="4625" y="12405"/>
                    <a:pt x="5665" y="11373"/>
                    <a:pt x="5665" y="10098"/>
                  </a:cubicBezTo>
                  <a:lnTo>
                    <a:pt x="5665" y="8472"/>
                  </a:lnTo>
                  <a:close/>
                  <a:moveTo>
                    <a:pt x="3349" y="0"/>
                  </a:moveTo>
                  <a:cubicBezTo>
                    <a:pt x="2072" y="0"/>
                    <a:pt x="1033" y="1032"/>
                    <a:pt x="1033" y="2308"/>
                  </a:cubicBezTo>
                  <a:lnTo>
                    <a:pt x="1033" y="7685"/>
                  </a:lnTo>
                  <a:cubicBezTo>
                    <a:pt x="376" y="8314"/>
                    <a:pt x="1" y="9189"/>
                    <a:pt x="1" y="10098"/>
                  </a:cubicBezTo>
                  <a:lnTo>
                    <a:pt x="1" y="13184"/>
                  </a:lnTo>
                  <a:cubicBezTo>
                    <a:pt x="1" y="13322"/>
                    <a:pt x="123" y="13437"/>
                    <a:pt x="263" y="13437"/>
                  </a:cubicBezTo>
                  <a:lnTo>
                    <a:pt x="6435" y="13437"/>
                  </a:lnTo>
                  <a:cubicBezTo>
                    <a:pt x="6574" y="13437"/>
                    <a:pt x="6687" y="13322"/>
                    <a:pt x="6687" y="13184"/>
                  </a:cubicBezTo>
                  <a:lnTo>
                    <a:pt x="6687" y="10114"/>
                  </a:lnTo>
                  <a:cubicBezTo>
                    <a:pt x="6687" y="9198"/>
                    <a:pt x="6320" y="8331"/>
                    <a:pt x="5665" y="7702"/>
                  </a:cubicBezTo>
                  <a:lnTo>
                    <a:pt x="5665" y="3357"/>
                  </a:lnTo>
                  <a:lnTo>
                    <a:pt x="6469" y="3357"/>
                  </a:lnTo>
                  <a:cubicBezTo>
                    <a:pt x="6601" y="3357"/>
                    <a:pt x="6714" y="3263"/>
                    <a:pt x="6731" y="3130"/>
                  </a:cubicBezTo>
                  <a:cubicBezTo>
                    <a:pt x="6750" y="2973"/>
                    <a:pt x="6635" y="2843"/>
                    <a:pt x="6477" y="2843"/>
                  </a:cubicBezTo>
                  <a:lnTo>
                    <a:pt x="5665" y="2843"/>
                  </a:lnTo>
                  <a:lnTo>
                    <a:pt x="5665" y="2327"/>
                  </a:lnTo>
                  <a:cubicBezTo>
                    <a:pt x="5665" y="2151"/>
                    <a:pt x="5638" y="1977"/>
                    <a:pt x="5604" y="1811"/>
                  </a:cubicBezTo>
                  <a:lnTo>
                    <a:pt x="11890" y="1811"/>
                  </a:lnTo>
                  <a:cubicBezTo>
                    <a:pt x="12152" y="1811"/>
                    <a:pt x="12387" y="2004"/>
                    <a:pt x="12414" y="2266"/>
                  </a:cubicBezTo>
                  <a:cubicBezTo>
                    <a:pt x="12448" y="2581"/>
                    <a:pt x="12205" y="2843"/>
                    <a:pt x="11898" y="2843"/>
                  </a:cubicBezTo>
                  <a:lnTo>
                    <a:pt x="7537" y="2843"/>
                  </a:lnTo>
                  <a:cubicBezTo>
                    <a:pt x="7404" y="2843"/>
                    <a:pt x="7283" y="2937"/>
                    <a:pt x="7274" y="3070"/>
                  </a:cubicBezTo>
                  <a:cubicBezTo>
                    <a:pt x="7247" y="3227"/>
                    <a:pt x="7369" y="3357"/>
                    <a:pt x="7526" y="3357"/>
                  </a:cubicBezTo>
                  <a:lnTo>
                    <a:pt x="10631" y="3357"/>
                  </a:lnTo>
                  <a:lnTo>
                    <a:pt x="10631" y="4555"/>
                  </a:lnTo>
                  <a:cubicBezTo>
                    <a:pt x="10027" y="4853"/>
                    <a:pt x="9607" y="5474"/>
                    <a:pt x="9607" y="6189"/>
                  </a:cubicBezTo>
                  <a:lnTo>
                    <a:pt x="9607" y="8759"/>
                  </a:lnTo>
                  <a:cubicBezTo>
                    <a:pt x="9607" y="8900"/>
                    <a:pt x="9721" y="9013"/>
                    <a:pt x="9861" y="9013"/>
                  </a:cubicBezTo>
                  <a:lnTo>
                    <a:pt x="10893" y="9013"/>
                  </a:lnTo>
                  <a:cubicBezTo>
                    <a:pt x="11032" y="9013"/>
                    <a:pt x="11145" y="8900"/>
                    <a:pt x="11145" y="8759"/>
                  </a:cubicBezTo>
                  <a:lnTo>
                    <a:pt x="11145" y="6443"/>
                  </a:lnTo>
                  <a:lnTo>
                    <a:pt x="11661" y="6443"/>
                  </a:lnTo>
                  <a:lnTo>
                    <a:pt x="11661" y="8759"/>
                  </a:lnTo>
                  <a:cubicBezTo>
                    <a:pt x="11661" y="8900"/>
                    <a:pt x="11774" y="9013"/>
                    <a:pt x="11915" y="9013"/>
                  </a:cubicBezTo>
                  <a:lnTo>
                    <a:pt x="12947" y="9013"/>
                  </a:lnTo>
                  <a:cubicBezTo>
                    <a:pt x="13086" y="9013"/>
                    <a:pt x="13209" y="8900"/>
                    <a:pt x="13209" y="8759"/>
                  </a:cubicBezTo>
                  <a:lnTo>
                    <a:pt x="13209" y="6172"/>
                  </a:lnTo>
                  <a:cubicBezTo>
                    <a:pt x="13209" y="5455"/>
                    <a:pt x="12781" y="4836"/>
                    <a:pt x="12177" y="4546"/>
                  </a:cubicBezTo>
                  <a:lnTo>
                    <a:pt x="12177" y="3305"/>
                  </a:lnTo>
                  <a:cubicBezTo>
                    <a:pt x="12536" y="3218"/>
                    <a:pt x="12823" y="2929"/>
                    <a:pt x="12912" y="2570"/>
                  </a:cubicBezTo>
                  <a:lnTo>
                    <a:pt x="13698" y="2570"/>
                  </a:lnTo>
                  <a:cubicBezTo>
                    <a:pt x="14380" y="2570"/>
                    <a:pt x="14957" y="2046"/>
                    <a:pt x="15001" y="1364"/>
                  </a:cubicBezTo>
                  <a:cubicBezTo>
                    <a:pt x="15053" y="621"/>
                    <a:pt x="14460" y="0"/>
                    <a:pt x="137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1" name="Google Shape;17391;p72"/>
            <p:cNvSpPr/>
            <p:nvPr/>
          </p:nvSpPr>
          <p:spPr>
            <a:xfrm>
              <a:off x="4042975" y="2248275"/>
              <a:ext cx="167175" cy="12925"/>
            </a:xfrm>
            <a:custGeom>
              <a:avLst/>
              <a:gdLst/>
              <a:ahLst/>
              <a:cxnLst/>
              <a:rect l="l" t="t" r="r" b="b"/>
              <a:pathLst>
                <a:path w="6687" h="517" extrusionOk="0">
                  <a:moveTo>
                    <a:pt x="263" y="0"/>
                  </a:moveTo>
                  <a:cubicBezTo>
                    <a:pt x="123" y="0"/>
                    <a:pt x="1" y="116"/>
                    <a:pt x="1" y="254"/>
                  </a:cubicBezTo>
                  <a:cubicBezTo>
                    <a:pt x="1" y="403"/>
                    <a:pt x="123" y="516"/>
                    <a:pt x="263" y="516"/>
                  </a:cubicBezTo>
                  <a:lnTo>
                    <a:pt x="6435" y="516"/>
                  </a:lnTo>
                  <a:cubicBezTo>
                    <a:pt x="6574" y="516"/>
                    <a:pt x="6687" y="403"/>
                    <a:pt x="6687" y="254"/>
                  </a:cubicBezTo>
                  <a:cubicBezTo>
                    <a:pt x="6687" y="116"/>
                    <a:pt x="6574" y="0"/>
                    <a:pt x="6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2" name="Google Shape;17392;p72"/>
            <p:cNvSpPr/>
            <p:nvPr/>
          </p:nvSpPr>
          <p:spPr>
            <a:xfrm>
              <a:off x="4094550" y="2119775"/>
              <a:ext cx="64275" cy="64275"/>
            </a:xfrm>
            <a:custGeom>
              <a:avLst/>
              <a:gdLst/>
              <a:ahLst/>
              <a:cxnLst/>
              <a:rect l="l" t="t" r="r" b="b"/>
              <a:pathLst>
                <a:path w="2571" h="2571" extrusionOk="0">
                  <a:moveTo>
                    <a:pt x="1286" y="508"/>
                  </a:moveTo>
                  <a:cubicBezTo>
                    <a:pt x="1714" y="508"/>
                    <a:pt x="2054" y="859"/>
                    <a:pt x="2054" y="1287"/>
                  </a:cubicBezTo>
                  <a:cubicBezTo>
                    <a:pt x="2054" y="1706"/>
                    <a:pt x="1714" y="2056"/>
                    <a:pt x="1286" y="2056"/>
                  </a:cubicBezTo>
                  <a:cubicBezTo>
                    <a:pt x="858" y="2056"/>
                    <a:pt x="516" y="1706"/>
                    <a:pt x="516" y="1287"/>
                  </a:cubicBezTo>
                  <a:cubicBezTo>
                    <a:pt x="516" y="859"/>
                    <a:pt x="858" y="508"/>
                    <a:pt x="1286" y="508"/>
                  </a:cubicBezTo>
                  <a:close/>
                  <a:moveTo>
                    <a:pt x="1286" y="0"/>
                  </a:moveTo>
                  <a:cubicBezTo>
                    <a:pt x="577" y="0"/>
                    <a:pt x="0" y="577"/>
                    <a:pt x="0" y="1287"/>
                  </a:cubicBezTo>
                  <a:cubicBezTo>
                    <a:pt x="0" y="1994"/>
                    <a:pt x="577" y="2570"/>
                    <a:pt x="1286" y="2570"/>
                  </a:cubicBezTo>
                  <a:cubicBezTo>
                    <a:pt x="1993" y="2570"/>
                    <a:pt x="2570" y="1994"/>
                    <a:pt x="2570" y="1287"/>
                  </a:cubicBezTo>
                  <a:cubicBezTo>
                    <a:pt x="2570" y="577"/>
                    <a:pt x="1993" y="0"/>
                    <a:pt x="1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3" name="Google Shape;17393;p72"/>
            <p:cNvSpPr/>
            <p:nvPr/>
          </p:nvSpPr>
          <p:spPr>
            <a:xfrm>
              <a:off x="4094550" y="1925100"/>
              <a:ext cx="64275" cy="64275"/>
            </a:xfrm>
            <a:custGeom>
              <a:avLst/>
              <a:gdLst/>
              <a:ahLst/>
              <a:cxnLst/>
              <a:rect l="l" t="t" r="r" b="b"/>
              <a:pathLst>
                <a:path w="2571" h="2571" extrusionOk="0">
                  <a:moveTo>
                    <a:pt x="1286" y="516"/>
                  </a:moveTo>
                  <a:cubicBezTo>
                    <a:pt x="1714" y="516"/>
                    <a:pt x="2054" y="864"/>
                    <a:pt x="2054" y="1284"/>
                  </a:cubicBezTo>
                  <a:cubicBezTo>
                    <a:pt x="2054" y="1714"/>
                    <a:pt x="1714" y="2062"/>
                    <a:pt x="1286" y="2062"/>
                  </a:cubicBezTo>
                  <a:cubicBezTo>
                    <a:pt x="858" y="2062"/>
                    <a:pt x="516" y="1714"/>
                    <a:pt x="516" y="1284"/>
                  </a:cubicBezTo>
                  <a:cubicBezTo>
                    <a:pt x="516" y="864"/>
                    <a:pt x="858" y="516"/>
                    <a:pt x="1286" y="516"/>
                  </a:cubicBezTo>
                  <a:close/>
                  <a:moveTo>
                    <a:pt x="1286" y="0"/>
                  </a:moveTo>
                  <a:cubicBezTo>
                    <a:pt x="577" y="0"/>
                    <a:pt x="0" y="577"/>
                    <a:pt x="0" y="1284"/>
                  </a:cubicBezTo>
                  <a:cubicBezTo>
                    <a:pt x="0" y="1993"/>
                    <a:pt x="577" y="2570"/>
                    <a:pt x="1286" y="2570"/>
                  </a:cubicBezTo>
                  <a:cubicBezTo>
                    <a:pt x="1993" y="2570"/>
                    <a:pt x="2570" y="1993"/>
                    <a:pt x="2570" y="1284"/>
                  </a:cubicBezTo>
                  <a:cubicBezTo>
                    <a:pt x="2570" y="577"/>
                    <a:pt x="1993" y="0"/>
                    <a:pt x="1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4" name="Google Shape;17394;p72"/>
            <p:cNvSpPr/>
            <p:nvPr/>
          </p:nvSpPr>
          <p:spPr>
            <a:xfrm>
              <a:off x="3978750" y="2274075"/>
              <a:ext cx="295650" cy="64275"/>
            </a:xfrm>
            <a:custGeom>
              <a:avLst/>
              <a:gdLst/>
              <a:ahLst/>
              <a:cxnLst/>
              <a:rect l="l" t="t" r="r" b="b"/>
              <a:pathLst>
                <a:path w="11826" h="2571" extrusionOk="0">
                  <a:moveTo>
                    <a:pt x="8899" y="508"/>
                  </a:moveTo>
                  <a:lnTo>
                    <a:pt x="9413" y="1024"/>
                  </a:lnTo>
                  <a:lnTo>
                    <a:pt x="2421" y="1024"/>
                  </a:lnTo>
                  <a:lnTo>
                    <a:pt x="2937" y="508"/>
                  </a:lnTo>
                  <a:close/>
                  <a:moveTo>
                    <a:pt x="11320" y="1538"/>
                  </a:moveTo>
                  <a:lnTo>
                    <a:pt x="11320" y="2054"/>
                  </a:lnTo>
                  <a:lnTo>
                    <a:pt x="516" y="2054"/>
                  </a:lnTo>
                  <a:lnTo>
                    <a:pt x="516" y="1538"/>
                  </a:lnTo>
                  <a:close/>
                  <a:moveTo>
                    <a:pt x="2832" y="1"/>
                  </a:moveTo>
                  <a:cubicBezTo>
                    <a:pt x="2763" y="1"/>
                    <a:pt x="2700" y="28"/>
                    <a:pt x="2648" y="70"/>
                  </a:cubicBezTo>
                  <a:lnTo>
                    <a:pt x="1695" y="1024"/>
                  </a:lnTo>
                  <a:lnTo>
                    <a:pt x="1032" y="1024"/>
                  </a:lnTo>
                  <a:lnTo>
                    <a:pt x="1032" y="770"/>
                  </a:lnTo>
                  <a:cubicBezTo>
                    <a:pt x="1032" y="630"/>
                    <a:pt x="917" y="508"/>
                    <a:pt x="770" y="508"/>
                  </a:cubicBezTo>
                  <a:cubicBezTo>
                    <a:pt x="629" y="508"/>
                    <a:pt x="516" y="630"/>
                    <a:pt x="516" y="770"/>
                  </a:cubicBezTo>
                  <a:lnTo>
                    <a:pt x="516" y="1024"/>
                  </a:lnTo>
                  <a:lnTo>
                    <a:pt x="262" y="1024"/>
                  </a:lnTo>
                  <a:cubicBezTo>
                    <a:pt x="113" y="1024"/>
                    <a:pt x="0" y="1138"/>
                    <a:pt x="0" y="1287"/>
                  </a:cubicBezTo>
                  <a:lnTo>
                    <a:pt x="0" y="2308"/>
                  </a:lnTo>
                  <a:cubicBezTo>
                    <a:pt x="0" y="2457"/>
                    <a:pt x="113" y="2570"/>
                    <a:pt x="262" y="2570"/>
                  </a:cubicBezTo>
                  <a:lnTo>
                    <a:pt x="11574" y="2570"/>
                  </a:lnTo>
                  <a:cubicBezTo>
                    <a:pt x="11713" y="2570"/>
                    <a:pt x="11826" y="2457"/>
                    <a:pt x="11826" y="2308"/>
                  </a:cubicBezTo>
                  <a:lnTo>
                    <a:pt x="11826" y="1287"/>
                  </a:lnTo>
                  <a:cubicBezTo>
                    <a:pt x="11826" y="1138"/>
                    <a:pt x="11713" y="1024"/>
                    <a:pt x="11574" y="1024"/>
                  </a:cubicBezTo>
                  <a:lnTo>
                    <a:pt x="11320" y="1024"/>
                  </a:lnTo>
                  <a:lnTo>
                    <a:pt x="11320" y="770"/>
                  </a:lnTo>
                  <a:cubicBezTo>
                    <a:pt x="11320" y="630"/>
                    <a:pt x="11197" y="508"/>
                    <a:pt x="11058" y="508"/>
                  </a:cubicBezTo>
                  <a:cubicBezTo>
                    <a:pt x="10918" y="508"/>
                    <a:pt x="10804" y="630"/>
                    <a:pt x="10804" y="770"/>
                  </a:cubicBezTo>
                  <a:lnTo>
                    <a:pt x="10804" y="1024"/>
                  </a:lnTo>
                  <a:lnTo>
                    <a:pt x="10139" y="1024"/>
                  </a:lnTo>
                  <a:lnTo>
                    <a:pt x="9187" y="70"/>
                  </a:lnTo>
                  <a:cubicBezTo>
                    <a:pt x="9134" y="28"/>
                    <a:pt x="9073" y="1"/>
                    <a:pt x="90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395" name="Google Shape;17395;p72"/>
          <p:cNvGrpSpPr/>
          <p:nvPr/>
        </p:nvGrpSpPr>
        <p:grpSpPr>
          <a:xfrm>
            <a:off x="3327348" y="1977119"/>
            <a:ext cx="414315" cy="414362"/>
            <a:chOff x="2491625" y="1888375"/>
            <a:chExt cx="438800" cy="438850"/>
          </a:xfrm>
        </p:grpSpPr>
        <p:sp>
          <p:nvSpPr>
            <p:cNvPr id="17396" name="Google Shape;17396;p72"/>
            <p:cNvSpPr/>
            <p:nvPr/>
          </p:nvSpPr>
          <p:spPr>
            <a:xfrm>
              <a:off x="2775275" y="2094850"/>
              <a:ext cx="103825" cy="103625"/>
            </a:xfrm>
            <a:custGeom>
              <a:avLst/>
              <a:gdLst/>
              <a:ahLst/>
              <a:cxnLst/>
              <a:rect l="l" t="t" r="r" b="b"/>
              <a:pathLst>
                <a:path w="4153" h="4145" extrusionOk="0">
                  <a:moveTo>
                    <a:pt x="2335" y="517"/>
                  </a:moveTo>
                  <a:lnTo>
                    <a:pt x="2335" y="1820"/>
                  </a:lnTo>
                  <a:lnTo>
                    <a:pt x="1819" y="1820"/>
                  </a:lnTo>
                  <a:lnTo>
                    <a:pt x="1819" y="517"/>
                  </a:lnTo>
                  <a:close/>
                  <a:moveTo>
                    <a:pt x="3636" y="517"/>
                  </a:moveTo>
                  <a:lnTo>
                    <a:pt x="3636" y="3639"/>
                  </a:lnTo>
                  <a:lnTo>
                    <a:pt x="516" y="3639"/>
                  </a:lnTo>
                  <a:lnTo>
                    <a:pt x="516" y="517"/>
                  </a:lnTo>
                  <a:lnTo>
                    <a:pt x="1303" y="517"/>
                  </a:lnTo>
                  <a:lnTo>
                    <a:pt x="1303" y="2074"/>
                  </a:lnTo>
                  <a:cubicBezTo>
                    <a:pt x="1303" y="2214"/>
                    <a:pt x="1416" y="2336"/>
                    <a:pt x="1565" y="2336"/>
                  </a:cubicBezTo>
                  <a:lnTo>
                    <a:pt x="2587" y="2336"/>
                  </a:lnTo>
                  <a:cubicBezTo>
                    <a:pt x="2728" y="2336"/>
                    <a:pt x="2849" y="2214"/>
                    <a:pt x="2849" y="2074"/>
                  </a:cubicBezTo>
                  <a:lnTo>
                    <a:pt x="2849" y="517"/>
                  </a:lnTo>
                  <a:close/>
                  <a:moveTo>
                    <a:pt x="254" y="1"/>
                  </a:moveTo>
                  <a:cubicBezTo>
                    <a:pt x="114" y="1"/>
                    <a:pt x="0" y="116"/>
                    <a:pt x="0" y="255"/>
                  </a:cubicBezTo>
                  <a:lnTo>
                    <a:pt x="0" y="3893"/>
                  </a:lnTo>
                  <a:cubicBezTo>
                    <a:pt x="0" y="4031"/>
                    <a:pt x="114" y="4144"/>
                    <a:pt x="254" y="4144"/>
                  </a:cubicBezTo>
                  <a:lnTo>
                    <a:pt x="3890" y="4144"/>
                  </a:lnTo>
                  <a:cubicBezTo>
                    <a:pt x="4030" y="4144"/>
                    <a:pt x="4152" y="4031"/>
                    <a:pt x="4152" y="3893"/>
                  </a:cubicBezTo>
                  <a:lnTo>
                    <a:pt x="4152" y="255"/>
                  </a:lnTo>
                  <a:cubicBezTo>
                    <a:pt x="4152" y="116"/>
                    <a:pt x="4030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7" name="Google Shape;17397;p72"/>
            <p:cNvSpPr/>
            <p:nvPr/>
          </p:nvSpPr>
          <p:spPr>
            <a:xfrm>
              <a:off x="2542975" y="2094850"/>
              <a:ext cx="103825" cy="103625"/>
            </a:xfrm>
            <a:custGeom>
              <a:avLst/>
              <a:gdLst/>
              <a:ahLst/>
              <a:cxnLst/>
              <a:rect l="l" t="t" r="r" b="b"/>
              <a:pathLst>
                <a:path w="4153" h="4145" extrusionOk="0">
                  <a:moveTo>
                    <a:pt x="2334" y="517"/>
                  </a:moveTo>
                  <a:lnTo>
                    <a:pt x="2334" y="1820"/>
                  </a:lnTo>
                  <a:lnTo>
                    <a:pt x="1820" y="1820"/>
                  </a:lnTo>
                  <a:lnTo>
                    <a:pt x="1820" y="517"/>
                  </a:lnTo>
                  <a:close/>
                  <a:moveTo>
                    <a:pt x="3636" y="517"/>
                  </a:moveTo>
                  <a:lnTo>
                    <a:pt x="3636" y="3639"/>
                  </a:lnTo>
                  <a:lnTo>
                    <a:pt x="517" y="3639"/>
                  </a:lnTo>
                  <a:lnTo>
                    <a:pt x="517" y="517"/>
                  </a:lnTo>
                  <a:lnTo>
                    <a:pt x="1304" y="517"/>
                  </a:lnTo>
                  <a:lnTo>
                    <a:pt x="1304" y="2074"/>
                  </a:lnTo>
                  <a:cubicBezTo>
                    <a:pt x="1304" y="2214"/>
                    <a:pt x="1417" y="2336"/>
                    <a:pt x="1566" y="2336"/>
                  </a:cubicBezTo>
                  <a:lnTo>
                    <a:pt x="2587" y="2336"/>
                  </a:lnTo>
                  <a:cubicBezTo>
                    <a:pt x="2728" y="2336"/>
                    <a:pt x="2850" y="2214"/>
                    <a:pt x="2850" y="2074"/>
                  </a:cubicBezTo>
                  <a:lnTo>
                    <a:pt x="2850" y="517"/>
                  </a:lnTo>
                  <a:close/>
                  <a:moveTo>
                    <a:pt x="255" y="1"/>
                  </a:moveTo>
                  <a:cubicBezTo>
                    <a:pt x="114" y="1"/>
                    <a:pt x="1" y="116"/>
                    <a:pt x="1" y="255"/>
                  </a:cubicBezTo>
                  <a:lnTo>
                    <a:pt x="1" y="3893"/>
                  </a:lnTo>
                  <a:cubicBezTo>
                    <a:pt x="1" y="4031"/>
                    <a:pt x="114" y="4144"/>
                    <a:pt x="255" y="4144"/>
                  </a:cubicBezTo>
                  <a:lnTo>
                    <a:pt x="3890" y="4144"/>
                  </a:lnTo>
                  <a:cubicBezTo>
                    <a:pt x="4039" y="4144"/>
                    <a:pt x="4153" y="4031"/>
                    <a:pt x="4153" y="3893"/>
                  </a:cubicBezTo>
                  <a:lnTo>
                    <a:pt x="4153" y="255"/>
                  </a:lnTo>
                  <a:cubicBezTo>
                    <a:pt x="4153" y="116"/>
                    <a:pt x="4039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8" name="Google Shape;17398;p72"/>
            <p:cNvSpPr/>
            <p:nvPr/>
          </p:nvSpPr>
          <p:spPr>
            <a:xfrm>
              <a:off x="2658775" y="2094850"/>
              <a:ext cx="103625" cy="103625"/>
            </a:xfrm>
            <a:custGeom>
              <a:avLst/>
              <a:gdLst/>
              <a:ahLst/>
              <a:cxnLst/>
              <a:rect l="l" t="t" r="r" b="b"/>
              <a:pathLst>
                <a:path w="4145" h="4145" extrusionOk="0">
                  <a:moveTo>
                    <a:pt x="2361" y="517"/>
                  </a:moveTo>
                  <a:lnTo>
                    <a:pt x="2361" y="1820"/>
                  </a:lnTo>
                  <a:lnTo>
                    <a:pt x="1845" y="1820"/>
                  </a:lnTo>
                  <a:lnTo>
                    <a:pt x="1845" y="517"/>
                  </a:lnTo>
                  <a:close/>
                  <a:moveTo>
                    <a:pt x="3628" y="517"/>
                  </a:moveTo>
                  <a:lnTo>
                    <a:pt x="3628" y="3639"/>
                  </a:lnTo>
                  <a:lnTo>
                    <a:pt x="509" y="3639"/>
                  </a:lnTo>
                  <a:lnTo>
                    <a:pt x="509" y="517"/>
                  </a:lnTo>
                  <a:lnTo>
                    <a:pt x="1339" y="517"/>
                  </a:lnTo>
                  <a:lnTo>
                    <a:pt x="1339" y="2074"/>
                  </a:lnTo>
                  <a:cubicBezTo>
                    <a:pt x="1339" y="2214"/>
                    <a:pt x="1453" y="2336"/>
                    <a:pt x="1593" y="2336"/>
                  </a:cubicBezTo>
                  <a:lnTo>
                    <a:pt x="2623" y="2336"/>
                  </a:lnTo>
                  <a:cubicBezTo>
                    <a:pt x="2764" y="2336"/>
                    <a:pt x="2877" y="2214"/>
                    <a:pt x="2877" y="2074"/>
                  </a:cubicBezTo>
                  <a:lnTo>
                    <a:pt x="2877" y="517"/>
                  </a:lnTo>
                  <a:close/>
                  <a:moveTo>
                    <a:pt x="255" y="1"/>
                  </a:moveTo>
                  <a:cubicBezTo>
                    <a:pt x="114" y="1"/>
                    <a:pt x="1" y="116"/>
                    <a:pt x="1" y="255"/>
                  </a:cubicBezTo>
                  <a:lnTo>
                    <a:pt x="1" y="3893"/>
                  </a:lnTo>
                  <a:cubicBezTo>
                    <a:pt x="1" y="4031"/>
                    <a:pt x="114" y="4144"/>
                    <a:pt x="255" y="4144"/>
                  </a:cubicBezTo>
                  <a:lnTo>
                    <a:pt x="3890" y="4144"/>
                  </a:lnTo>
                  <a:cubicBezTo>
                    <a:pt x="4031" y="4144"/>
                    <a:pt x="4144" y="4031"/>
                    <a:pt x="4144" y="3893"/>
                  </a:cubicBezTo>
                  <a:lnTo>
                    <a:pt x="4144" y="255"/>
                  </a:lnTo>
                  <a:cubicBezTo>
                    <a:pt x="4144" y="116"/>
                    <a:pt x="4031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399" name="Google Shape;17399;p72"/>
            <p:cNvSpPr/>
            <p:nvPr/>
          </p:nvSpPr>
          <p:spPr>
            <a:xfrm>
              <a:off x="2866175" y="22629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54" y="1"/>
                  </a:moveTo>
                  <a:cubicBezTo>
                    <a:pt x="115" y="1"/>
                    <a:pt x="0" y="114"/>
                    <a:pt x="0" y="253"/>
                  </a:cubicBezTo>
                  <a:cubicBezTo>
                    <a:pt x="0" y="393"/>
                    <a:pt x="115" y="506"/>
                    <a:pt x="254" y="506"/>
                  </a:cubicBezTo>
                  <a:cubicBezTo>
                    <a:pt x="394" y="506"/>
                    <a:pt x="516" y="393"/>
                    <a:pt x="516" y="253"/>
                  </a:cubicBezTo>
                  <a:cubicBezTo>
                    <a:pt x="516" y="114"/>
                    <a:pt x="394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0" name="Google Shape;17400;p72"/>
            <p:cNvSpPr/>
            <p:nvPr/>
          </p:nvSpPr>
          <p:spPr>
            <a:xfrm>
              <a:off x="2542975" y="22629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55" y="1"/>
                  </a:moveTo>
                  <a:cubicBezTo>
                    <a:pt x="114" y="1"/>
                    <a:pt x="1" y="114"/>
                    <a:pt x="1" y="253"/>
                  </a:cubicBezTo>
                  <a:cubicBezTo>
                    <a:pt x="1" y="393"/>
                    <a:pt x="114" y="506"/>
                    <a:pt x="255" y="506"/>
                  </a:cubicBezTo>
                  <a:cubicBezTo>
                    <a:pt x="404" y="506"/>
                    <a:pt x="517" y="393"/>
                    <a:pt x="517" y="253"/>
                  </a:cubicBezTo>
                  <a:cubicBezTo>
                    <a:pt x="517" y="114"/>
                    <a:pt x="404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1" name="Google Shape;17401;p72"/>
            <p:cNvSpPr/>
            <p:nvPr/>
          </p:nvSpPr>
          <p:spPr>
            <a:xfrm>
              <a:off x="2704475" y="22629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2" y="1"/>
                  </a:moveTo>
                  <a:cubicBezTo>
                    <a:pt x="122" y="1"/>
                    <a:pt x="0" y="114"/>
                    <a:pt x="0" y="253"/>
                  </a:cubicBezTo>
                  <a:cubicBezTo>
                    <a:pt x="0" y="393"/>
                    <a:pt x="122" y="506"/>
                    <a:pt x="262" y="506"/>
                  </a:cubicBezTo>
                  <a:cubicBezTo>
                    <a:pt x="403" y="506"/>
                    <a:pt x="516" y="393"/>
                    <a:pt x="516" y="253"/>
                  </a:cubicBezTo>
                  <a:cubicBezTo>
                    <a:pt x="516" y="114"/>
                    <a:pt x="403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2" name="Google Shape;17402;p72"/>
            <p:cNvSpPr/>
            <p:nvPr/>
          </p:nvSpPr>
          <p:spPr>
            <a:xfrm>
              <a:off x="2517175" y="2237150"/>
              <a:ext cx="387500" cy="64275"/>
            </a:xfrm>
            <a:custGeom>
              <a:avLst/>
              <a:gdLst/>
              <a:ahLst/>
              <a:cxnLst/>
              <a:rect l="l" t="t" r="r" b="b"/>
              <a:pathLst>
                <a:path w="15500" h="2571" extrusionOk="0">
                  <a:moveTo>
                    <a:pt x="1287" y="517"/>
                  </a:moveTo>
                  <a:cubicBezTo>
                    <a:pt x="1715" y="517"/>
                    <a:pt x="2065" y="857"/>
                    <a:pt x="2065" y="1285"/>
                  </a:cubicBezTo>
                  <a:cubicBezTo>
                    <a:pt x="2065" y="1715"/>
                    <a:pt x="1715" y="2054"/>
                    <a:pt x="1287" y="2054"/>
                  </a:cubicBezTo>
                  <a:cubicBezTo>
                    <a:pt x="867" y="2054"/>
                    <a:pt x="517" y="1715"/>
                    <a:pt x="517" y="1285"/>
                  </a:cubicBezTo>
                  <a:cubicBezTo>
                    <a:pt x="517" y="857"/>
                    <a:pt x="867" y="517"/>
                    <a:pt x="1287" y="517"/>
                  </a:cubicBezTo>
                  <a:close/>
                  <a:moveTo>
                    <a:pt x="7754" y="517"/>
                  </a:moveTo>
                  <a:cubicBezTo>
                    <a:pt x="8182" y="517"/>
                    <a:pt x="8524" y="857"/>
                    <a:pt x="8524" y="1285"/>
                  </a:cubicBezTo>
                  <a:cubicBezTo>
                    <a:pt x="8524" y="1715"/>
                    <a:pt x="8182" y="2054"/>
                    <a:pt x="7754" y="2054"/>
                  </a:cubicBezTo>
                  <a:cubicBezTo>
                    <a:pt x="7326" y="2054"/>
                    <a:pt x="6985" y="1715"/>
                    <a:pt x="6985" y="1285"/>
                  </a:cubicBezTo>
                  <a:cubicBezTo>
                    <a:pt x="6985" y="857"/>
                    <a:pt x="7326" y="517"/>
                    <a:pt x="7754" y="517"/>
                  </a:cubicBezTo>
                  <a:close/>
                  <a:moveTo>
                    <a:pt x="13192" y="517"/>
                  </a:moveTo>
                  <a:cubicBezTo>
                    <a:pt x="13026" y="726"/>
                    <a:pt x="12930" y="997"/>
                    <a:pt x="12930" y="1285"/>
                  </a:cubicBezTo>
                  <a:cubicBezTo>
                    <a:pt x="12930" y="1574"/>
                    <a:pt x="13026" y="1845"/>
                    <a:pt x="13192" y="2054"/>
                  </a:cubicBezTo>
                  <a:lnTo>
                    <a:pt x="8778" y="2054"/>
                  </a:lnTo>
                  <a:cubicBezTo>
                    <a:pt x="8944" y="1845"/>
                    <a:pt x="9040" y="1574"/>
                    <a:pt x="9040" y="1285"/>
                  </a:cubicBezTo>
                  <a:cubicBezTo>
                    <a:pt x="9040" y="997"/>
                    <a:pt x="8944" y="726"/>
                    <a:pt x="8778" y="517"/>
                  </a:cubicBezTo>
                  <a:close/>
                  <a:moveTo>
                    <a:pt x="14214" y="517"/>
                  </a:moveTo>
                  <a:cubicBezTo>
                    <a:pt x="14642" y="517"/>
                    <a:pt x="14984" y="857"/>
                    <a:pt x="14984" y="1285"/>
                  </a:cubicBezTo>
                  <a:cubicBezTo>
                    <a:pt x="14984" y="1715"/>
                    <a:pt x="14642" y="2054"/>
                    <a:pt x="14214" y="2054"/>
                  </a:cubicBezTo>
                  <a:cubicBezTo>
                    <a:pt x="13794" y="2054"/>
                    <a:pt x="13446" y="1715"/>
                    <a:pt x="13446" y="1285"/>
                  </a:cubicBezTo>
                  <a:cubicBezTo>
                    <a:pt x="13446" y="857"/>
                    <a:pt x="13794" y="517"/>
                    <a:pt x="14214" y="517"/>
                  </a:cubicBezTo>
                  <a:close/>
                  <a:moveTo>
                    <a:pt x="1287" y="1"/>
                  </a:moveTo>
                  <a:cubicBezTo>
                    <a:pt x="578" y="1"/>
                    <a:pt x="1" y="578"/>
                    <a:pt x="1" y="1285"/>
                  </a:cubicBezTo>
                  <a:cubicBezTo>
                    <a:pt x="1" y="1994"/>
                    <a:pt x="578" y="2571"/>
                    <a:pt x="1287" y="2571"/>
                  </a:cubicBezTo>
                  <a:lnTo>
                    <a:pt x="4005" y="2571"/>
                  </a:lnTo>
                  <a:cubicBezTo>
                    <a:pt x="4152" y="2571"/>
                    <a:pt x="4268" y="2457"/>
                    <a:pt x="4268" y="2317"/>
                  </a:cubicBezTo>
                  <a:cubicBezTo>
                    <a:pt x="4268" y="2168"/>
                    <a:pt x="4152" y="2054"/>
                    <a:pt x="4005" y="2054"/>
                  </a:cubicBezTo>
                  <a:lnTo>
                    <a:pt x="2317" y="2054"/>
                  </a:lnTo>
                  <a:cubicBezTo>
                    <a:pt x="2485" y="1845"/>
                    <a:pt x="2579" y="1574"/>
                    <a:pt x="2579" y="1285"/>
                  </a:cubicBezTo>
                  <a:cubicBezTo>
                    <a:pt x="2579" y="997"/>
                    <a:pt x="2485" y="726"/>
                    <a:pt x="2317" y="517"/>
                  </a:cubicBezTo>
                  <a:lnTo>
                    <a:pt x="6722" y="517"/>
                  </a:lnTo>
                  <a:cubicBezTo>
                    <a:pt x="6565" y="726"/>
                    <a:pt x="6471" y="997"/>
                    <a:pt x="6471" y="1285"/>
                  </a:cubicBezTo>
                  <a:cubicBezTo>
                    <a:pt x="6471" y="1574"/>
                    <a:pt x="6565" y="1845"/>
                    <a:pt x="6722" y="2054"/>
                  </a:cubicBezTo>
                  <a:lnTo>
                    <a:pt x="5036" y="2054"/>
                  </a:lnTo>
                  <a:cubicBezTo>
                    <a:pt x="4897" y="2054"/>
                    <a:pt x="4782" y="2168"/>
                    <a:pt x="4782" y="2317"/>
                  </a:cubicBezTo>
                  <a:cubicBezTo>
                    <a:pt x="4782" y="2457"/>
                    <a:pt x="4897" y="2571"/>
                    <a:pt x="5036" y="2571"/>
                  </a:cubicBezTo>
                  <a:lnTo>
                    <a:pt x="14214" y="2571"/>
                  </a:lnTo>
                  <a:cubicBezTo>
                    <a:pt x="14923" y="2571"/>
                    <a:pt x="15500" y="1994"/>
                    <a:pt x="15500" y="1285"/>
                  </a:cubicBezTo>
                  <a:cubicBezTo>
                    <a:pt x="15500" y="578"/>
                    <a:pt x="14923" y="1"/>
                    <a:pt x="14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3" name="Google Shape;17403;p72"/>
            <p:cNvSpPr/>
            <p:nvPr/>
          </p:nvSpPr>
          <p:spPr>
            <a:xfrm>
              <a:off x="2491625" y="2211350"/>
              <a:ext cx="438800" cy="115875"/>
            </a:xfrm>
            <a:custGeom>
              <a:avLst/>
              <a:gdLst/>
              <a:ahLst/>
              <a:cxnLst/>
              <a:rect l="l" t="t" r="r" b="b"/>
              <a:pathLst>
                <a:path w="17552" h="4635" extrusionOk="0">
                  <a:moveTo>
                    <a:pt x="15236" y="517"/>
                  </a:moveTo>
                  <a:cubicBezTo>
                    <a:pt x="16232" y="517"/>
                    <a:pt x="17038" y="1320"/>
                    <a:pt x="17038" y="2317"/>
                  </a:cubicBezTo>
                  <a:cubicBezTo>
                    <a:pt x="17038" y="3313"/>
                    <a:pt x="16232" y="4119"/>
                    <a:pt x="15236" y="4119"/>
                  </a:cubicBezTo>
                  <a:lnTo>
                    <a:pt x="2309" y="4119"/>
                  </a:lnTo>
                  <a:cubicBezTo>
                    <a:pt x="1320" y="4119"/>
                    <a:pt x="517" y="3313"/>
                    <a:pt x="517" y="2317"/>
                  </a:cubicBezTo>
                  <a:cubicBezTo>
                    <a:pt x="517" y="1320"/>
                    <a:pt x="1320" y="517"/>
                    <a:pt x="2309" y="517"/>
                  </a:cubicBezTo>
                  <a:close/>
                  <a:moveTo>
                    <a:pt x="2309" y="0"/>
                  </a:moveTo>
                  <a:cubicBezTo>
                    <a:pt x="1041" y="0"/>
                    <a:pt x="1" y="1041"/>
                    <a:pt x="1" y="2317"/>
                  </a:cubicBezTo>
                  <a:cubicBezTo>
                    <a:pt x="1" y="3594"/>
                    <a:pt x="1041" y="4635"/>
                    <a:pt x="2309" y="4635"/>
                  </a:cubicBezTo>
                  <a:lnTo>
                    <a:pt x="15236" y="4635"/>
                  </a:lnTo>
                  <a:cubicBezTo>
                    <a:pt x="16514" y="4635"/>
                    <a:pt x="17552" y="3594"/>
                    <a:pt x="17552" y="2317"/>
                  </a:cubicBezTo>
                  <a:cubicBezTo>
                    <a:pt x="17552" y="1041"/>
                    <a:pt x="16514" y="0"/>
                    <a:pt x="15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4" name="Google Shape;17404;p72"/>
            <p:cNvSpPr/>
            <p:nvPr/>
          </p:nvSpPr>
          <p:spPr>
            <a:xfrm>
              <a:off x="2704475" y="1920475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2" y="0"/>
                  </a:moveTo>
                  <a:cubicBezTo>
                    <a:pt x="122" y="0"/>
                    <a:pt x="0" y="116"/>
                    <a:pt x="0" y="254"/>
                  </a:cubicBezTo>
                  <a:cubicBezTo>
                    <a:pt x="0" y="395"/>
                    <a:pt x="122" y="508"/>
                    <a:pt x="262" y="508"/>
                  </a:cubicBezTo>
                  <a:cubicBezTo>
                    <a:pt x="403" y="508"/>
                    <a:pt x="516" y="395"/>
                    <a:pt x="516" y="254"/>
                  </a:cubicBezTo>
                  <a:cubicBezTo>
                    <a:pt x="516" y="116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5" name="Google Shape;17405;p72"/>
            <p:cNvSpPr/>
            <p:nvPr/>
          </p:nvSpPr>
          <p:spPr>
            <a:xfrm>
              <a:off x="2491625" y="1888375"/>
              <a:ext cx="438800" cy="193700"/>
            </a:xfrm>
            <a:custGeom>
              <a:avLst/>
              <a:gdLst/>
              <a:ahLst/>
              <a:cxnLst/>
              <a:rect l="l" t="t" r="r" b="b"/>
              <a:pathLst>
                <a:path w="17552" h="7748" extrusionOk="0">
                  <a:moveTo>
                    <a:pt x="7623" y="508"/>
                  </a:moveTo>
                  <a:cubicBezTo>
                    <a:pt x="7377" y="787"/>
                    <a:pt x="7230" y="1146"/>
                    <a:pt x="7230" y="1538"/>
                  </a:cubicBezTo>
                  <a:cubicBezTo>
                    <a:pt x="7230" y="1933"/>
                    <a:pt x="7377" y="2291"/>
                    <a:pt x="7623" y="2570"/>
                  </a:cubicBezTo>
                  <a:lnTo>
                    <a:pt x="517" y="2570"/>
                  </a:lnTo>
                  <a:lnTo>
                    <a:pt x="517" y="1809"/>
                  </a:lnTo>
                  <a:lnTo>
                    <a:pt x="6452" y="1809"/>
                  </a:lnTo>
                  <a:cubicBezTo>
                    <a:pt x="6582" y="1809"/>
                    <a:pt x="6695" y="1723"/>
                    <a:pt x="6714" y="1591"/>
                  </a:cubicBezTo>
                  <a:cubicBezTo>
                    <a:pt x="6731" y="1433"/>
                    <a:pt x="6618" y="1303"/>
                    <a:pt x="6460" y="1303"/>
                  </a:cubicBezTo>
                  <a:lnTo>
                    <a:pt x="517" y="1303"/>
                  </a:lnTo>
                  <a:lnTo>
                    <a:pt x="517" y="508"/>
                  </a:lnTo>
                  <a:close/>
                  <a:moveTo>
                    <a:pt x="8776" y="508"/>
                  </a:moveTo>
                  <a:cubicBezTo>
                    <a:pt x="9345" y="508"/>
                    <a:pt x="9809" y="970"/>
                    <a:pt x="9809" y="1538"/>
                  </a:cubicBezTo>
                  <a:cubicBezTo>
                    <a:pt x="9809" y="2107"/>
                    <a:pt x="9345" y="2570"/>
                    <a:pt x="8776" y="2570"/>
                  </a:cubicBezTo>
                  <a:cubicBezTo>
                    <a:pt x="8208" y="2570"/>
                    <a:pt x="7744" y="2107"/>
                    <a:pt x="7744" y="1538"/>
                  </a:cubicBezTo>
                  <a:cubicBezTo>
                    <a:pt x="7744" y="970"/>
                    <a:pt x="8208" y="508"/>
                    <a:pt x="8776" y="508"/>
                  </a:cubicBezTo>
                  <a:close/>
                  <a:moveTo>
                    <a:pt x="17038" y="508"/>
                  </a:moveTo>
                  <a:lnTo>
                    <a:pt x="17038" y="1303"/>
                  </a:lnTo>
                  <a:lnTo>
                    <a:pt x="11101" y="1303"/>
                  </a:lnTo>
                  <a:cubicBezTo>
                    <a:pt x="10971" y="1303"/>
                    <a:pt x="10849" y="1389"/>
                    <a:pt x="10830" y="1522"/>
                  </a:cubicBezTo>
                  <a:cubicBezTo>
                    <a:pt x="10814" y="1679"/>
                    <a:pt x="10935" y="1809"/>
                    <a:pt x="11093" y="1809"/>
                  </a:cubicBezTo>
                  <a:lnTo>
                    <a:pt x="17038" y="1809"/>
                  </a:lnTo>
                  <a:lnTo>
                    <a:pt x="17038" y="2570"/>
                  </a:lnTo>
                  <a:lnTo>
                    <a:pt x="9922" y="2570"/>
                  </a:lnTo>
                  <a:cubicBezTo>
                    <a:pt x="10167" y="2291"/>
                    <a:pt x="10314" y="1933"/>
                    <a:pt x="10314" y="1538"/>
                  </a:cubicBezTo>
                  <a:cubicBezTo>
                    <a:pt x="10314" y="1146"/>
                    <a:pt x="10167" y="787"/>
                    <a:pt x="9922" y="508"/>
                  </a:cubicBezTo>
                  <a:close/>
                  <a:moveTo>
                    <a:pt x="8802" y="4658"/>
                  </a:moveTo>
                  <a:cubicBezTo>
                    <a:pt x="8823" y="4658"/>
                    <a:pt x="8844" y="4658"/>
                    <a:pt x="8865" y="4660"/>
                  </a:cubicBezTo>
                  <a:cubicBezTo>
                    <a:pt x="9265" y="4704"/>
                    <a:pt x="9563" y="5044"/>
                    <a:pt x="9563" y="5447"/>
                  </a:cubicBezTo>
                  <a:lnTo>
                    <a:pt x="9563" y="5690"/>
                  </a:lnTo>
                  <a:lnTo>
                    <a:pt x="8025" y="5690"/>
                  </a:lnTo>
                  <a:lnTo>
                    <a:pt x="8025" y="5428"/>
                  </a:lnTo>
                  <a:cubicBezTo>
                    <a:pt x="8025" y="5004"/>
                    <a:pt x="8375" y="4658"/>
                    <a:pt x="8802" y="4658"/>
                  </a:cubicBezTo>
                  <a:close/>
                  <a:moveTo>
                    <a:pt x="255" y="1"/>
                  </a:moveTo>
                  <a:cubicBezTo>
                    <a:pt x="114" y="1"/>
                    <a:pt x="1" y="114"/>
                    <a:pt x="1" y="254"/>
                  </a:cubicBezTo>
                  <a:lnTo>
                    <a:pt x="1" y="2824"/>
                  </a:lnTo>
                  <a:cubicBezTo>
                    <a:pt x="1" y="2963"/>
                    <a:pt x="114" y="3087"/>
                    <a:pt x="255" y="3087"/>
                  </a:cubicBezTo>
                  <a:lnTo>
                    <a:pt x="8531" y="3087"/>
                  </a:lnTo>
                  <a:lnTo>
                    <a:pt x="8531" y="4180"/>
                  </a:lnTo>
                  <a:cubicBezTo>
                    <a:pt x="7946" y="4301"/>
                    <a:pt x="7509" y="4817"/>
                    <a:pt x="7509" y="5447"/>
                  </a:cubicBezTo>
                  <a:lnTo>
                    <a:pt x="7509" y="5866"/>
                  </a:lnTo>
                  <a:lnTo>
                    <a:pt x="6775" y="6836"/>
                  </a:lnTo>
                  <a:cubicBezTo>
                    <a:pt x="6739" y="6880"/>
                    <a:pt x="6723" y="6932"/>
                    <a:pt x="6723" y="6984"/>
                  </a:cubicBezTo>
                  <a:lnTo>
                    <a:pt x="6723" y="7473"/>
                  </a:lnTo>
                  <a:cubicBezTo>
                    <a:pt x="6723" y="7605"/>
                    <a:pt x="6811" y="7727"/>
                    <a:pt x="6941" y="7746"/>
                  </a:cubicBezTo>
                  <a:cubicBezTo>
                    <a:pt x="6951" y="7747"/>
                    <a:pt x="6960" y="7748"/>
                    <a:pt x="6970" y="7748"/>
                  </a:cubicBezTo>
                  <a:cubicBezTo>
                    <a:pt x="7114" y="7748"/>
                    <a:pt x="7230" y="7632"/>
                    <a:pt x="7230" y="7492"/>
                  </a:cubicBezTo>
                  <a:lnTo>
                    <a:pt x="7230" y="7064"/>
                  </a:lnTo>
                  <a:lnTo>
                    <a:pt x="7885" y="6198"/>
                  </a:lnTo>
                  <a:lnTo>
                    <a:pt x="9668" y="6198"/>
                  </a:lnTo>
                  <a:lnTo>
                    <a:pt x="10314" y="7064"/>
                  </a:lnTo>
                  <a:lnTo>
                    <a:pt x="10314" y="7473"/>
                  </a:lnTo>
                  <a:cubicBezTo>
                    <a:pt x="10314" y="7605"/>
                    <a:pt x="10411" y="7727"/>
                    <a:pt x="10543" y="7746"/>
                  </a:cubicBezTo>
                  <a:cubicBezTo>
                    <a:pt x="10553" y="7747"/>
                    <a:pt x="10562" y="7748"/>
                    <a:pt x="10572" y="7748"/>
                  </a:cubicBezTo>
                  <a:cubicBezTo>
                    <a:pt x="10716" y="7748"/>
                    <a:pt x="10830" y="7632"/>
                    <a:pt x="10830" y="7492"/>
                  </a:cubicBezTo>
                  <a:lnTo>
                    <a:pt x="10830" y="6984"/>
                  </a:lnTo>
                  <a:cubicBezTo>
                    <a:pt x="10830" y="6932"/>
                    <a:pt x="10814" y="6880"/>
                    <a:pt x="10778" y="6836"/>
                  </a:cubicBezTo>
                  <a:lnTo>
                    <a:pt x="10044" y="5866"/>
                  </a:lnTo>
                  <a:lnTo>
                    <a:pt x="10044" y="5447"/>
                  </a:lnTo>
                  <a:cubicBezTo>
                    <a:pt x="10044" y="4817"/>
                    <a:pt x="9616" y="4301"/>
                    <a:pt x="9047" y="4180"/>
                  </a:cubicBezTo>
                  <a:lnTo>
                    <a:pt x="9047" y="3087"/>
                  </a:lnTo>
                  <a:lnTo>
                    <a:pt x="17300" y="3087"/>
                  </a:lnTo>
                  <a:cubicBezTo>
                    <a:pt x="17439" y="3087"/>
                    <a:pt x="17552" y="2963"/>
                    <a:pt x="17552" y="2824"/>
                  </a:cubicBezTo>
                  <a:lnTo>
                    <a:pt x="17552" y="254"/>
                  </a:lnTo>
                  <a:cubicBezTo>
                    <a:pt x="17552" y="114"/>
                    <a:pt x="17439" y="1"/>
                    <a:pt x="17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406" name="Google Shape;17406;p72"/>
          <p:cNvGrpSpPr/>
          <p:nvPr/>
        </p:nvGrpSpPr>
        <p:grpSpPr>
          <a:xfrm>
            <a:off x="2650947" y="1987623"/>
            <a:ext cx="341517" cy="414362"/>
            <a:chOff x="1775250" y="1899500"/>
            <a:chExt cx="361700" cy="438850"/>
          </a:xfrm>
        </p:grpSpPr>
        <p:sp>
          <p:nvSpPr>
            <p:cNvPr id="17407" name="Google Shape;17407;p72"/>
            <p:cNvSpPr/>
            <p:nvPr/>
          </p:nvSpPr>
          <p:spPr>
            <a:xfrm>
              <a:off x="1826650" y="1950900"/>
              <a:ext cx="258950" cy="335900"/>
            </a:xfrm>
            <a:custGeom>
              <a:avLst/>
              <a:gdLst/>
              <a:ahLst/>
              <a:cxnLst/>
              <a:rect l="l" t="t" r="r" b="b"/>
              <a:pathLst>
                <a:path w="10358" h="13436" extrusionOk="0">
                  <a:moveTo>
                    <a:pt x="5182" y="514"/>
                  </a:moveTo>
                  <a:cubicBezTo>
                    <a:pt x="6835" y="514"/>
                    <a:pt x="8287" y="1635"/>
                    <a:pt x="8696" y="3233"/>
                  </a:cubicBezTo>
                  <a:lnTo>
                    <a:pt x="9693" y="7089"/>
                  </a:lnTo>
                  <a:cubicBezTo>
                    <a:pt x="9789" y="7473"/>
                    <a:pt x="9842" y="7867"/>
                    <a:pt x="9842" y="8260"/>
                  </a:cubicBezTo>
                  <a:cubicBezTo>
                    <a:pt x="9842" y="10830"/>
                    <a:pt x="7752" y="12928"/>
                    <a:pt x="5182" y="12928"/>
                  </a:cubicBezTo>
                  <a:cubicBezTo>
                    <a:pt x="2604" y="12928"/>
                    <a:pt x="514" y="10830"/>
                    <a:pt x="514" y="8260"/>
                  </a:cubicBezTo>
                  <a:cubicBezTo>
                    <a:pt x="514" y="7867"/>
                    <a:pt x="567" y="7473"/>
                    <a:pt x="663" y="7089"/>
                  </a:cubicBezTo>
                  <a:lnTo>
                    <a:pt x="1660" y="3233"/>
                  </a:lnTo>
                  <a:cubicBezTo>
                    <a:pt x="2071" y="1635"/>
                    <a:pt x="3523" y="514"/>
                    <a:pt x="5182" y="514"/>
                  </a:cubicBezTo>
                  <a:close/>
                  <a:moveTo>
                    <a:pt x="5182" y="0"/>
                  </a:moveTo>
                  <a:cubicBezTo>
                    <a:pt x="3286" y="0"/>
                    <a:pt x="1635" y="1276"/>
                    <a:pt x="1163" y="3103"/>
                  </a:cubicBezTo>
                  <a:lnTo>
                    <a:pt x="166" y="6965"/>
                  </a:lnTo>
                  <a:cubicBezTo>
                    <a:pt x="61" y="7385"/>
                    <a:pt x="0" y="7823"/>
                    <a:pt x="0" y="8260"/>
                  </a:cubicBezTo>
                  <a:cubicBezTo>
                    <a:pt x="0" y="11119"/>
                    <a:pt x="2325" y="13435"/>
                    <a:pt x="5182" y="13435"/>
                  </a:cubicBezTo>
                  <a:cubicBezTo>
                    <a:pt x="8033" y="13435"/>
                    <a:pt x="10358" y="11119"/>
                    <a:pt x="10358" y="8260"/>
                  </a:cubicBezTo>
                  <a:cubicBezTo>
                    <a:pt x="10358" y="7823"/>
                    <a:pt x="10305" y="7385"/>
                    <a:pt x="10192" y="6965"/>
                  </a:cubicBezTo>
                  <a:lnTo>
                    <a:pt x="9196" y="3103"/>
                  </a:lnTo>
                  <a:cubicBezTo>
                    <a:pt x="8724" y="1276"/>
                    <a:pt x="7070" y="0"/>
                    <a:pt x="51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8" name="Google Shape;17408;p72"/>
            <p:cNvSpPr/>
            <p:nvPr/>
          </p:nvSpPr>
          <p:spPr>
            <a:xfrm>
              <a:off x="1917550" y="2118925"/>
              <a:ext cx="77175" cy="77175"/>
            </a:xfrm>
            <a:custGeom>
              <a:avLst/>
              <a:gdLst/>
              <a:ahLst/>
              <a:cxnLst/>
              <a:rect l="l" t="t" r="r" b="b"/>
              <a:pathLst>
                <a:path w="3087" h="3087" extrusionOk="0">
                  <a:moveTo>
                    <a:pt x="1546" y="507"/>
                  </a:moveTo>
                  <a:cubicBezTo>
                    <a:pt x="2115" y="507"/>
                    <a:pt x="2570" y="970"/>
                    <a:pt x="2570" y="1539"/>
                  </a:cubicBezTo>
                  <a:cubicBezTo>
                    <a:pt x="2570" y="2107"/>
                    <a:pt x="2115" y="2571"/>
                    <a:pt x="1546" y="2571"/>
                  </a:cubicBezTo>
                  <a:cubicBezTo>
                    <a:pt x="980" y="2571"/>
                    <a:pt x="516" y="2107"/>
                    <a:pt x="516" y="1539"/>
                  </a:cubicBezTo>
                  <a:cubicBezTo>
                    <a:pt x="516" y="970"/>
                    <a:pt x="980" y="507"/>
                    <a:pt x="1546" y="507"/>
                  </a:cubicBezTo>
                  <a:close/>
                  <a:moveTo>
                    <a:pt x="1546" y="1"/>
                  </a:moveTo>
                  <a:cubicBezTo>
                    <a:pt x="690" y="1"/>
                    <a:pt x="0" y="691"/>
                    <a:pt x="0" y="1539"/>
                  </a:cubicBezTo>
                  <a:cubicBezTo>
                    <a:pt x="0" y="2386"/>
                    <a:pt x="690" y="3087"/>
                    <a:pt x="1546" y="3087"/>
                  </a:cubicBezTo>
                  <a:cubicBezTo>
                    <a:pt x="2396" y="3087"/>
                    <a:pt x="3086" y="2386"/>
                    <a:pt x="3086" y="1539"/>
                  </a:cubicBezTo>
                  <a:cubicBezTo>
                    <a:pt x="3086" y="691"/>
                    <a:pt x="2396" y="1"/>
                    <a:pt x="15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09" name="Google Shape;17409;p72"/>
            <p:cNvSpPr/>
            <p:nvPr/>
          </p:nvSpPr>
          <p:spPr>
            <a:xfrm>
              <a:off x="1852400" y="1976650"/>
              <a:ext cx="207400" cy="284550"/>
            </a:xfrm>
            <a:custGeom>
              <a:avLst/>
              <a:gdLst/>
              <a:ahLst/>
              <a:cxnLst/>
              <a:rect l="l" t="t" r="r" b="b"/>
              <a:pathLst>
                <a:path w="8296" h="11382" extrusionOk="0">
                  <a:moveTo>
                    <a:pt x="4152" y="508"/>
                  </a:moveTo>
                  <a:cubicBezTo>
                    <a:pt x="5201" y="508"/>
                    <a:pt x="6137" y="1146"/>
                    <a:pt x="6548" y="2090"/>
                  </a:cubicBezTo>
                  <a:lnTo>
                    <a:pt x="4152" y="2090"/>
                  </a:lnTo>
                  <a:cubicBezTo>
                    <a:pt x="3454" y="2090"/>
                    <a:pt x="2808" y="1739"/>
                    <a:pt x="2432" y="1154"/>
                  </a:cubicBezTo>
                  <a:cubicBezTo>
                    <a:pt x="2894" y="753"/>
                    <a:pt x="3498" y="508"/>
                    <a:pt x="4152" y="508"/>
                  </a:cubicBezTo>
                  <a:close/>
                  <a:moveTo>
                    <a:pt x="2073" y="1549"/>
                  </a:moveTo>
                  <a:cubicBezTo>
                    <a:pt x="2554" y="2203"/>
                    <a:pt x="3324" y="2606"/>
                    <a:pt x="4152" y="2606"/>
                  </a:cubicBezTo>
                  <a:lnTo>
                    <a:pt x="6705" y="2606"/>
                  </a:lnTo>
                  <a:lnTo>
                    <a:pt x="6846" y="3114"/>
                  </a:lnTo>
                  <a:lnTo>
                    <a:pt x="4152" y="3114"/>
                  </a:lnTo>
                  <a:cubicBezTo>
                    <a:pt x="3445" y="3114"/>
                    <a:pt x="2868" y="3691"/>
                    <a:pt x="2868" y="4406"/>
                  </a:cubicBezTo>
                  <a:cubicBezTo>
                    <a:pt x="2868" y="4825"/>
                    <a:pt x="2518" y="5176"/>
                    <a:pt x="2090" y="5176"/>
                  </a:cubicBezTo>
                  <a:lnTo>
                    <a:pt x="928" y="5176"/>
                  </a:lnTo>
                  <a:lnTo>
                    <a:pt x="1626" y="2465"/>
                  </a:lnTo>
                  <a:cubicBezTo>
                    <a:pt x="1715" y="2126"/>
                    <a:pt x="1872" y="1811"/>
                    <a:pt x="2073" y="1549"/>
                  </a:cubicBezTo>
                  <a:close/>
                  <a:moveTo>
                    <a:pt x="6976" y="3628"/>
                  </a:moveTo>
                  <a:lnTo>
                    <a:pt x="7666" y="6321"/>
                  </a:lnTo>
                  <a:cubicBezTo>
                    <a:pt x="7746" y="6617"/>
                    <a:pt x="7782" y="6923"/>
                    <a:pt x="7782" y="7230"/>
                  </a:cubicBezTo>
                  <a:cubicBezTo>
                    <a:pt x="7782" y="8488"/>
                    <a:pt x="7142" y="9607"/>
                    <a:pt x="6164" y="10255"/>
                  </a:cubicBezTo>
                  <a:cubicBezTo>
                    <a:pt x="5673" y="9642"/>
                    <a:pt x="4939" y="9292"/>
                    <a:pt x="4152" y="9292"/>
                  </a:cubicBezTo>
                  <a:lnTo>
                    <a:pt x="1154" y="9292"/>
                  </a:lnTo>
                  <a:cubicBezTo>
                    <a:pt x="754" y="8707"/>
                    <a:pt x="517" y="7991"/>
                    <a:pt x="517" y="7230"/>
                  </a:cubicBezTo>
                  <a:cubicBezTo>
                    <a:pt x="517" y="6923"/>
                    <a:pt x="552" y="6617"/>
                    <a:pt x="630" y="6321"/>
                  </a:cubicBezTo>
                  <a:lnTo>
                    <a:pt x="796" y="5692"/>
                  </a:lnTo>
                  <a:lnTo>
                    <a:pt x="2090" y="5692"/>
                  </a:lnTo>
                  <a:cubicBezTo>
                    <a:pt x="2799" y="5692"/>
                    <a:pt x="3376" y="5115"/>
                    <a:pt x="3376" y="4406"/>
                  </a:cubicBezTo>
                  <a:cubicBezTo>
                    <a:pt x="3376" y="3978"/>
                    <a:pt x="3724" y="3628"/>
                    <a:pt x="4152" y="3628"/>
                  </a:cubicBezTo>
                  <a:close/>
                  <a:moveTo>
                    <a:pt x="4152" y="9800"/>
                  </a:moveTo>
                  <a:cubicBezTo>
                    <a:pt x="4757" y="9800"/>
                    <a:pt x="5317" y="10062"/>
                    <a:pt x="5709" y="10517"/>
                  </a:cubicBezTo>
                  <a:cubicBezTo>
                    <a:pt x="5237" y="10744"/>
                    <a:pt x="4704" y="10865"/>
                    <a:pt x="4152" y="10865"/>
                  </a:cubicBezTo>
                  <a:cubicBezTo>
                    <a:pt x="3147" y="10865"/>
                    <a:pt x="2239" y="10456"/>
                    <a:pt x="1582" y="9800"/>
                  </a:cubicBezTo>
                  <a:close/>
                  <a:moveTo>
                    <a:pt x="4152" y="0"/>
                  </a:moveTo>
                  <a:cubicBezTo>
                    <a:pt x="3288" y="0"/>
                    <a:pt x="2493" y="351"/>
                    <a:pt x="1924" y="928"/>
                  </a:cubicBezTo>
                  <a:cubicBezTo>
                    <a:pt x="1924" y="928"/>
                    <a:pt x="1924" y="936"/>
                    <a:pt x="1916" y="936"/>
                  </a:cubicBezTo>
                  <a:cubicBezTo>
                    <a:pt x="1549" y="1312"/>
                    <a:pt x="1268" y="1792"/>
                    <a:pt x="1129" y="2335"/>
                  </a:cubicBezTo>
                  <a:lnTo>
                    <a:pt x="133" y="6189"/>
                  </a:lnTo>
                  <a:cubicBezTo>
                    <a:pt x="45" y="6531"/>
                    <a:pt x="1" y="6879"/>
                    <a:pt x="1" y="7230"/>
                  </a:cubicBezTo>
                  <a:cubicBezTo>
                    <a:pt x="1" y="9521"/>
                    <a:pt x="1864" y="11381"/>
                    <a:pt x="4152" y="11381"/>
                  </a:cubicBezTo>
                  <a:cubicBezTo>
                    <a:pt x="6435" y="11381"/>
                    <a:pt x="8296" y="9521"/>
                    <a:pt x="8296" y="7230"/>
                  </a:cubicBezTo>
                  <a:cubicBezTo>
                    <a:pt x="8296" y="6879"/>
                    <a:pt x="8254" y="6531"/>
                    <a:pt x="8166" y="6189"/>
                  </a:cubicBezTo>
                  <a:lnTo>
                    <a:pt x="7169" y="2335"/>
                  </a:lnTo>
                  <a:cubicBezTo>
                    <a:pt x="7169" y="2308"/>
                    <a:pt x="7161" y="2291"/>
                    <a:pt x="7152" y="2274"/>
                  </a:cubicBezTo>
                  <a:cubicBezTo>
                    <a:pt x="6775" y="928"/>
                    <a:pt x="5552" y="0"/>
                    <a:pt x="4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0" name="Google Shape;17410;p72"/>
            <p:cNvSpPr/>
            <p:nvPr/>
          </p:nvSpPr>
          <p:spPr>
            <a:xfrm>
              <a:off x="1775250" y="1899500"/>
              <a:ext cx="361700" cy="438850"/>
            </a:xfrm>
            <a:custGeom>
              <a:avLst/>
              <a:gdLst/>
              <a:ahLst/>
              <a:cxnLst/>
              <a:rect l="l" t="t" r="r" b="b"/>
              <a:pathLst>
                <a:path w="14468" h="17554" extrusionOk="0">
                  <a:moveTo>
                    <a:pt x="12668" y="508"/>
                  </a:moveTo>
                  <a:cubicBezTo>
                    <a:pt x="13375" y="508"/>
                    <a:pt x="13952" y="1085"/>
                    <a:pt x="13952" y="1794"/>
                  </a:cubicBezTo>
                  <a:lnTo>
                    <a:pt x="13952" y="15753"/>
                  </a:lnTo>
                  <a:cubicBezTo>
                    <a:pt x="13952" y="16460"/>
                    <a:pt x="13375" y="17037"/>
                    <a:pt x="12668" y="17037"/>
                  </a:cubicBezTo>
                  <a:lnTo>
                    <a:pt x="1803" y="17037"/>
                  </a:lnTo>
                  <a:cubicBezTo>
                    <a:pt x="1094" y="17037"/>
                    <a:pt x="517" y="16460"/>
                    <a:pt x="517" y="15753"/>
                  </a:cubicBezTo>
                  <a:lnTo>
                    <a:pt x="517" y="1794"/>
                  </a:lnTo>
                  <a:cubicBezTo>
                    <a:pt x="517" y="1085"/>
                    <a:pt x="1094" y="508"/>
                    <a:pt x="1803" y="508"/>
                  </a:cubicBezTo>
                  <a:close/>
                  <a:moveTo>
                    <a:pt x="1803" y="0"/>
                  </a:moveTo>
                  <a:cubicBezTo>
                    <a:pt x="806" y="0"/>
                    <a:pt x="1" y="806"/>
                    <a:pt x="1" y="1794"/>
                  </a:cubicBezTo>
                  <a:lnTo>
                    <a:pt x="1" y="15753"/>
                  </a:lnTo>
                  <a:cubicBezTo>
                    <a:pt x="1" y="16742"/>
                    <a:pt x="806" y="17553"/>
                    <a:pt x="1803" y="17553"/>
                  </a:cubicBezTo>
                  <a:lnTo>
                    <a:pt x="12668" y="17553"/>
                  </a:lnTo>
                  <a:cubicBezTo>
                    <a:pt x="13664" y="17553"/>
                    <a:pt x="14468" y="16742"/>
                    <a:pt x="14468" y="15753"/>
                  </a:cubicBezTo>
                  <a:lnTo>
                    <a:pt x="14468" y="1794"/>
                  </a:lnTo>
                  <a:cubicBezTo>
                    <a:pt x="14468" y="806"/>
                    <a:pt x="13664" y="0"/>
                    <a:pt x="126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1" name="Google Shape;17411;p72"/>
            <p:cNvSpPr/>
            <p:nvPr/>
          </p:nvSpPr>
          <p:spPr>
            <a:xfrm>
              <a:off x="1801050" y="1925100"/>
              <a:ext cx="310375" cy="387450"/>
            </a:xfrm>
            <a:custGeom>
              <a:avLst/>
              <a:gdLst/>
              <a:ahLst/>
              <a:cxnLst/>
              <a:rect l="l" t="t" r="r" b="b"/>
              <a:pathLst>
                <a:path w="12415" h="15498" extrusionOk="0">
                  <a:moveTo>
                    <a:pt x="771" y="0"/>
                  </a:moveTo>
                  <a:cubicBezTo>
                    <a:pt x="351" y="0"/>
                    <a:pt x="1" y="359"/>
                    <a:pt x="1" y="770"/>
                  </a:cubicBezTo>
                  <a:lnTo>
                    <a:pt x="1" y="13697"/>
                  </a:lnTo>
                  <a:cubicBezTo>
                    <a:pt x="1" y="13838"/>
                    <a:pt x="114" y="13960"/>
                    <a:pt x="255" y="13960"/>
                  </a:cubicBezTo>
                  <a:cubicBezTo>
                    <a:pt x="395" y="13960"/>
                    <a:pt x="517" y="13838"/>
                    <a:pt x="517" y="13697"/>
                  </a:cubicBezTo>
                  <a:lnTo>
                    <a:pt x="517" y="770"/>
                  </a:lnTo>
                  <a:cubicBezTo>
                    <a:pt x="517" y="638"/>
                    <a:pt x="630" y="516"/>
                    <a:pt x="771" y="516"/>
                  </a:cubicBezTo>
                  <a:lnTo>
                    <a:pt x="11636" y="516"/>
                  </a:lnTo>
                  <a:cubicBezTo>
                    <a:pt x="11776" y="516"/>
                    <a:pt x="11898" y="638"/>
                    <a:pt x="11898" y="770"/>
                  </a:cubicBezTo>
                  <a:lnTo>
                    <a:pt x="11898" y="14729"/>
                  </a:lnTo>
                  <a:cubicBezTo>
                    <a:pt x="11898" y="14868"/>
                    <a:pt x="11776" y="14983"/>
                    <a:pt x="11636" y="14983"/>
                  </a:cubicBezTo>
                  <a:lnTo>
                    <a:pt x="771" y="14983"/>
                  </a:lnTo>
                  <a:cubicBezTo>
                    <a:pt x="630" y="14983"/>
                    <a:pt x="517" y="14868"/>
                    <a:pt x="517" y="14729"/>
                  </a:cubicBezTo>
                  <a:cubicBezTo>
                    <a:pt x="517" y="14589"/>
                    <a:pt x="395" y="14467"/>
                    <a:pt x="255" y="14467"/>
                  </a:cubicBezTo>
                  <a:cubicBezTo>
                    <a:pt x="114" y="14467"/>
                    <a:pt x="1" y="14589"/>
                    <a:pt x="1" y="14729"/>
                  </a:cubicBezTo>
                  <a:cubicBezTo>
                    <a:pt x="1" y="15149"/>
                    <a:pt x="351" y="15497"/>
                    <a:pt x="771" y="15497"/>
                  </a:cubicBezTo>
                  <a:lnTo>
                    <a:pt x="11636" y="15497"/>
                  </a:lnTo>
                  <a:cubicBezTo>
                    <a:pt x="12055" y="15497"/>
                    <a:pt x="12414" y="15149"/>
                    <a:pt x="12414" y="14729"/>
                  </a:cubicBezTo>
                  <a:lnTo>
                    <a:pt x="12414" y="770"/>
                  </a:lnTo>
                  <a:cubicBezTo>
                    <a:pt x="12414" y="359"/>
                    <a:pt x="12055" y="0"/>
                    <a:pt x="116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412" name="Google Shape;17412;p72"/>
          <p:cNvGrpSpPr/>
          <p:nvPr/>
        </p:nvGrpSpPr>
        <p:grpSpPr>
          <a:xfrm>
            <a:off x="1933331" y="1987623"/>
            <a:ext cx="414575" cy="414362"/>
            <a:chOff x="1015225" y="1899500"/>
            <a:chExt cx="439075" cy="438850"/>
          </a:xfrm>
        </p:grpSpPr>
        <p:sp>
          <p:nvSpPr>
            <p:cNvPr id="17413" name="Google Shape;17413;p72"/>
            <p:cNvSpPr/>
            <p:nvPr/>
          </p:nvSpPr>
          <p:spPr>
            <a:xfrm>
              <a:off x="1015225" y="1899500"/>
              <a:ext cx="439075" cy="438850"/>
            </a:xfrm>
            <a:custGeom>
              <a:avLst/>
              <a:gdLst/>
              <a:ahLst/>
              <a:cxnLst/>
              <a:rect l="l" t="t" r="r" b="b"/>
              <a:pathLst>
                <a:path w="17563" h="17554" extrusionOk="0">
                  <a:moveTo>
                    <a:pt x="17046" y="508"/>
                  </a:moveTo>
                  <a:lnTo>
                    <a:pt x="17046" y="3147"/>
                  </a:lnTo>
                  <a:lnTo>
                    <a:pt x="3863" y="3147"/>
                  </a:lnTo>
                  <a:cubicBezTo>
                    <a:pt x="3716" y="3147"/>
                    <a:pt x="3601" y="3271"/>
                    <a:pt x="3601" y="3409"/>
                  </a:cubicBezTo>
                  <a:cubicBezTo>
                    <a:pt x="3601" y="3550"/>
                    <a:pt x="3716" y="3663"/>
                    <a:pt x="3863" y="3663"/>
                  </a:cubicBezTo>
                  <a:lnTo>
                    <a:pt x="17019" y="3663"/>
                  </a:lnTo>
                  <a:cubicBezTo>
                    <a:pt x="16897" y="4249"/>
                    <a:pt x="16381" y="4695"/>
                    <a:pt x="15760" y="4695"/>
                  </a:cubicBezTo>
                  <a:lnTo>
                    <a:pt x="1801" y="4695"/>
                  </a:lnTo>
                  <a:cubicBezTo>
                    <a:pt x="1180" y="4695"/>
                    <a:pt x="664" y="4249"/>
                    <a:pt x="542" y="3663"/>
                  </a:cubicBezTo>
                  <a:lnTo>
                    <a:pt x="2833" y="3663"/>
                  </a:lnTo>
                  <a:cubicBezTo>
                    <a:pt x="2971" y="3663"/>
                    <a:pt x="3087" y="3550"/>
                    <a:pt x="3087" y="3409"/>
                  </a:cubicBezTo>
                  <a:cubicBezTo>
                    <a:pt x="3087" y="3271"/>
                    <a:pt x="2971" y="3147"/>
                    <a:pt x="2833" y="3147"/>
                  </a:cubicBezTo>
                  <a:lnTo>
                    <a:pt x="517" y="3147"/>
                  </a:lnTo>
                  <a:lnTo>
                    <a:pt x="517" y="508"/>
                  </a:lnTo>
                  <a:close/>
                  <a:moveTo>
                    <a:pt x="8025" y="5212"/>
                  </a:moveTo>
                  <a:lnTo>
                    <a:pt x="8025" y="6749"/>
                  </a:lnTo>
                  <a:lnTo>
                    <a:pt x="3087" y="6749"/>
                  </a:lnTo>
                  <a:lnTo>
                    <a:pt x="3087" y="5212"/>
                  </a:lnTo>
                  <a:close/>
                  <a:moveTo>
                    <a:pt x="14468" y="5212"/>
                  </a:moveTo>
                  <a:lnTo>
                    <a:pt x="14468" y="6749"/>
                  </a:lnTo>
                  <a:lnTo>
                    <a:pt x="9538" y="6749"/>
                  </a:lnTo>
                  <a:lnTo>
                    <a:pt x="9538" y="5212"/>
                  </a:lnTo>
                  <a:close/>
                  <a:moveTo>
                    <a:pt x="2571" y="5212"/>
                  </a:moveTo>
                  <a:lnTo>
                    <a:pt x="2571" y="7781"/>
                  </a:lnTo>
                  <a:lnTo>
                    <a:pt x="2063" y="7781"/>
                  </a:lnTo>
                  <a:lnTo>
                    <a:pt x="2063" y="5212"/>
                  </a:lnTo>
                  <a:close/>
                  <a:moveTo>
                    <a:pt x="9055" y="5212"/>
                  </a:moveTo>
                  <a:lnTo>
                    <a:pt x="9055" y="7781"/>
                  </a:lnTo>
                  <a:lnTo>
                    <a:pt x="8541" y="7781"/>
                  </a:lnTo>
                  <a:lnTo>
                    <a:pt x="8541" y="7012"/>
                  </a:lnTo>
                  <a:lnTo>
                    <a:pt x="8541" y="5212"/>
                  </a:lnTo>
                  <a:close/>
                  <a:moveTo>
                    <a:pt x="15498" y="5212"/>
                  </a:moveTo>
                  <a:lnTo>
                    <a:pt x="15498" y="7781"/>
                  </a:lnTo>
                  <a:lnTo>
                    <a:pt x="14982" y="7781"/>
                  </a:lnTo>
                  <a:lnTo>
                    <a:pt x="14982" y="5212"/>
                  </a:lnTo>
                  <a:close/>
                  <a:moveTo>
                    <a:pt x="9571" y="9835"/>
                  </a:moveTo>
                  <a:cubicBezTo>
                    <a:pt x="9607" y="10884"/>
                    <a:pt x="9861" y="11453"/>
                    <a:pt x="10104" y="12002"/>
                  </a:cubicBezTo>
                  <a:cubicBezTo>
                    <a:pt x="10341" y="12527"/>
                    <a:pt x="10560" y="13018"/>
                    <a:pt x="10595" y="13962"/>
                  </a:cubicBezTo>
                  <a:cubicBezTo>
                    <a:pt x="9905" y="13987"/>
                    <a:pt x="9441" y="14136"/>
                    <a:pt x="9055" y="14310"/>
                  </a:cubicBezTo>
                  <a:lnTo>
                    <a:pt x="9055" y="10622"/>
                  </a:lnTo>
                  <a:cubicBezTo>
                    <a:pt x="9055" y="10490"/>
                    <a:pt x="8961" y="10368"/>
                    <a:pt x="8829" y="10351"/>
                  </a:cubicBezTo>
                  <a:cubicBezTo>
                    <a:pt x="8818" y="10350"/>
                    <a:pt x="8807" y="10349"/>
                    <a:pt x="8797" y="10349"/>
                  </a:cubicBezTo>
                  <a:cubicBezTo>
                    <a:pt x="8654" y="10349"/>
                    <a:pt x="8541" y="10467"/>
                    <a:pt x="8541" y="10614"/>
                  </a:cubicBezTo>
                  <a:lnTo>
                    <a:pt x="8541" y="14564"/>
                  </a:lnTo>
                  <a:cubicBezTo>
                    <a:pt x="8130" y="14765"/>
                    <a:pt x="7711" y="14939"/>
                    <a:pt x="6993" y="14975"/>
                  </a:cubicBezTo>
                  <a:lnTo>
                    <a:pt x="6993" y="14205"/>
                  </a:lnTo>
                  <a:cubicBezTo>
                    <a:pt x="6993" y="13104"/>
                    <a:pt x="7239" y="12571"/>
                    <a:pt x="7492" y="12002"/>
                  </a:cubicBezTo>
                  <a:cubicBezTo>
                    <a:pt x="7736" y="11453"/>
                    <a:pt x="7990" y="10884"/>
                    <a:pt x="8025" y="9835"/>
                  </a:cubicBezTo>
                  <a:close/>
                  <a:moveTo>
                    <a:pt x="3095" y="9835"/>
                  </a:moveTo>
                  <a:cubicBezTo>
                    <a:pt x="3129" y="10884"/>
                    <a:pt x="3383" y="11453"/>
                    <a:pt x="3628" y="12002"/>
                  </a:cubicBezTo>
                  <a:cubicBezTo>
                    <a:pt x="3882" y="12571"/>
                    <a:pt x="4117" y="13104"/>
                    <a:pt x="4117" y="14205"/>
                  </a:cubicBezTo>
                  <a:lnTo>
                    <a:pt x="4117" y="17037"/>
                  </a:lnTo>
                  <a:lnTo>
                    <a:pt x="517" y="17037"/>
                  </a:lnTo>
                  <a:lnTo>
                    <a:pt x="517" y="14205"/>
                  </a:lnTo>
                  <a:cubicBezTo>
                    <a:pt x="517" y="13104"/>
                    <a:pt x="752" y="12571"/>
                    <a:pt x="1006" y="12002"/>
                  </a:cubicBezTo>
                  <a:cubicBezTo>
                    <a:pt x="1251" y="11453"/>
                    <a:pt x="1503" y="10884"/>
                    <a:pt x="1538" y="9835"/>
                  </a:cubicBezTo>
                  <a:close/>
                  <a:moveTo>
                    <a:pt x="10595" y="14467"/>
                  </a:moveTo>
                  <a:lnTo>
                    <a:pt x="10595" y="17037"/>
                  </a:lnTo>
                  <a:lnTo>
                    <a:pt x="6993" y="17037"/>
                  </a:lnTo>
                  <a:lnTo>
                    <a:pt x="6993" y="15491"/>
                  </a:lnTo>
                  <a:cubicBezTo>
                    <a:pt x="7920" y="15447"/>
                    <a:pt x="8426" y="15193"/>
                    <a:pt x="8908" y="14958"/>
                  </a:cubicBezTo>
                  <a:cubicBezTo>
                    <a:pt x="9362" y="14730"/>
                    <a:pt x="9800" y="14511"/>
                    <a:pt x="10595" y="14467"/>
                  </a:cubicBezTo>
                  <a:close/>
                  <a:moveTo>
                    <a:pt x="16014" y="9835"/>
                  </a:moveTo>
                  <a:cubicBezTo>
                    <a:pt x="16058" y="10884"/>
                    <a:pt x="16304" y="11453"/>
                    <a:pt x="16547" y="12002"/>
                  </a:cubicBezTo>
                  <a:cubicBezTo>
                    <a:pt x="16801" y="12571"/>
                    <a:pt x="17046" y="13104"/>
                    <a:pt x="17046" y="14205"/>
                  </a:cubicBezTo>
                  <a:lnTo>
                    <a:pt x="17046" y="17037"/>
                  </a:lnTo>
                  <a:lnTo>
                    <a:pt x="13444" y="17037"/>
                  </a:lnTo>
                  <a:lnTo>
                    <a:pt x="13444" y="14205"/>
                  </a:lnTo>
                  <a:cubicBezTo>
                    <a:pt x="13444" y="13104"/>
                    <a:pt x="13681" y="12571"/>
                    <a:pt x="13933" y="12002"/>
                  </a:cubicBezTo>
                  <a:cubicBezTo>
                    <a:pt x="14178" y="11453"/>
                    <a:pt x="14432" y="10884"/>
                    <a:pt x="14468" y="9835"/>
                  </a:cubicBezTo>
                  <a:close/>
                  <a:moveTo>
                    <a:pt x="263" y="0"/>
                  </a:moveTo>
                  <a:cubicBezTo>
                    <a:pt x="114" y="0"/>
                    <a:pt x="1" y="116"/>
                    <a:pt x="1" y="254"/>
                  </a:cubicBezTo>
                  <a:lnTo>
                    <a:pt x="1" y="3409"/>
                  </a:lnTo>
                  <a:cubicBezTo>
                    <a:pt x="1" y="4312"/>
                    <a:pt x="674" y="5063"/>
                    <a:pt x="1547" y="5193"/>
                  </a:cubicBezTo>
                  <a:lnTo>
                    <a:pt x="1547" y="8035"/>
                  </a:lnTo>
                  <a:cubicBezTo>
                    <a:pt x="1547" y="8182"/>
                    <a:pt x="1660" y="8298"/>
                    <a:pt x="1801" y="8298"/>
                  </a:cubicBezTo>
                  <a:lnTo>
                    <a:pt x="2063" y="8298"/>
                  </a:lnTo>
                  <a:lnTo>
                    <a:pt x="2063" y="9319"/>
                  </a:lnTo>
                  <a:lnTo>
                    <a:pt x="1285" y="9319"/>
                  </a:lnTo>
                  <a:cubicBezTo>
                    <a:pt x="1146" y="9319"/>
                    <a:pt x="1031" y="9441"/>
                    <a:pt x="1031" y="9581"/>
                  </a:cubicBezTo>
                  <a:cubicBezTo>
                    <a:pt x="1031" y="10683"/>
                    <a:pt x="796" y="11224"/>
                    <a:pt x="542" y="11793"/>
                  </a:cubicBezTo>
                  <a:cubicBezTo>
                    <a:pt x="271" y="12388"/>
                    <a:pt x="1" y="12999"/>
                    <a:pt x="1" y="14205"/>
                  </a:cubicBezTo>
                  <a:lnTo>
                    <a:pt x="1" y="17291"/>
                  </a:lnTo>
                  <a:cubicBezTo>
                    <a:pt x="1" y="17440"/>
                    <a:pt x="114" y="17553"/>
                    <a:pt x="263" y="17553"/>
                  </a:cubicBezTo>
                  <a:lnTo>
                    <a:pt x="4371" y="17553"/>
                  </a:lnTo>
                  <a:cubicBezTo>
                    <a:pt x="4520" y="17553"/>
                    <a:pt x="4633" y="17440"/>
                    <a:pt x="4633" y="17291"/>
                  </a:cubicBezTo>
                  <a:lnTo>
                    <a:pt x="4633" y="14205"/>
                  </a:lnTo>
                  <a:cubicBezTo>
                    <a:pt x="4633" y="12999"/>
                    <a:pt x="4362" y="12388"/>
                    <a:pt x="4092" y="11793"/>
                  </a:cubicBezTo>
                  <a:cubicBezTo>
                    <a:pt x="3838" y="11224"/>
                    <a:pt x="3601" y="10683"/>
                    <a:pt x="3601" y="9581"/>
                  </a:cubicBezTo>
                  <a:cubicBezTo>
                    <a:pt x="3601" y="9441"/>
                    <a:pt x="3487" y="9319"/>
                    <a:pt x="3349" y="9319"/>
                  </a:cubicBezTo>
                  <a:lnTo>
                    <a:pt x="2571" y="9319"/>
                  </a:lnTo>
                  <a:lnTo>
                    <a:pt x="2571" y="8298"/>
                  </a:lnTo>
                  <a:lnTo>
                    <a:pt x="2833" y="8298"/>
                  </a:lnTo>
                  <a:cubicBezTo>
                    <a:pt x="2971" y="8298"/>
                    <a:pt x="3087" y="8182"/>
                    <a:pt x="3087" y="8035"/>
                  </a:cubicBezTo>
                  <a:lnTo>
                    <a:pt x="3087" y="7265"/>
                  </a:lnTo>
                  <a:lnTo>
                    <a:pt x="8025" y="7265"/>
                  </a:lnTo>
                  <a:lnTo>
                    <a:pt x="8025" y="8035"/>
                  </a:lnTo>
                  <a:cubicBezTo>
                    <a:pt x="8025" y="8182"/>
                    <a:pt x="8139" y="8298"/>
                    <a:pt x="8279" y="8298"/>
                  </a:cubicBezTo>
                  <a:lnTo>
                    <a:pt x="8541" y="8298"/>
                  </a:lnTo>
                  <a:lnTo>
                    <a:pt x="8541" y="9319"/>
                  </a:lnTo>
                  <a:lnTo>
                    <a:pt x="7771" y="9319"/>
                  </a:lnTo>
                  <a:cubicBezTo>
                    <a:pt x="7622" y="9319"/>
                    <a:pt x="7509" y="9441"/>
                    <a:pt x="7509" y="9581"/>
                  </a:cubicBezTo>
                  <a:cubicBezTo>
                    <a:pt x="7509" y="10683"/>
                    <a:pt x="7272" y="11224"/>
                    <a:pt x="7020" y="11793"/>
                  </a:cubicBezTo>
                  <a:cubicBezTo>
                    <a:pt x="6758" y="12388"/>
                    <a:pt x="6485" y="12999"/>
                    <a:pt x="6485" y="14205"/>
                  </a:cubicBezTo>
                  <a:lnTo>
                    <a:pt x="6485" y="17291"/>
                  </a:lnTo>
                  <a:cubicBezTo>
                    <a:pt x="6485" y="17440"/>
                    <a:pt x="6601" y="17553"/>
                    <a:pt x="6739" y="17553"/>
                  </a:cubicBezTo>
                  <a:lnTo>
                    <a:pt x="10857" y="17553"/>
                  </a:lnTo>
                  <a:cubicBezTo>
                    <a:pt x="10996" y="17553"/>
                    <a:pt x="11111" y="17440"/>
                    <a:pt x="11111" y="17291"/>
                  </a:cubicBezTo>
                  <a:lnTo>
                    <a:pt x="11111" y="14205"/>
                  </a:lnTo>
                  <a:cubicBezTo>
                    <a:pt x="11111" y="12999"/>
                    <a:pt x="10839" y="12388"/>
                    <a:pt x="10576" y="11793"/>
                  </a:cubicBezTo>
                  <a:cubicBezTo>
                    <a:pt x="10325" y="11224"/>
                    <a:pt x="10079" y="10683"/>
                    <a:pt x="10079" y="9581"/>
                  </a:cubicBezTo>
                  <a:cubicBezTo>
                    <a:pt x="10079" y="9441"/>
                    <a:pt x="9966" y="9319"/>
                    <a:pt x="9825" y="9319"/>
                  </a:cubicBezTo>
                  <a:lnTo>
                    <a:pt x="9055" y="9319"/>
                  </a:lnTo>
                  <a:lnTo>
                    <a:pt x="9055" y="8298"/>
                  </a:lnTo>
                  <a:lnTo>
                    <a:pt x="9276" y="8298"/>
                  </a:lnTo>
                  <a:cubicBezTo>
                    <a:pt x="9414" y="8298"/>
                    <a:pt x="9538" y="8182"/>
                    <a:pt x="9538" y="8035"/>
                  </a:cubicBezTo>
                  <a:lnTo>
                    <a:pt x="9538" y="7265"/>
                  </a:lnTo>
                  <a:lnTo>
                    <a:pt x="14468" y="7265"/>
                  </a:lnTo>
                  <a:lnTo>
                    <a:pt x="14468" y="8035"/>
                  </a:lnTo>
                  <a:cubicBezTo>
                    <a:pt x="14468" y="8182"/>
                    <a:pt x="14590" y="8298"/>
                    <a:pt x="14730" y="8298"/>
                  </a:cubicBezTo>
                  <a:lnTo>
                    <a:pt x="14982" y="8298"/>
                  </a:lnTo>
                  <a:lnTo>
                    <a:pt x="14982" y="9319"/>
                  </a:lnTo>
                  <a:lnTo>
                    <a:pt x="14214" y="9319"/>
                  </a:lnTo>
                  <a:cubicBezTo>
                    <a:pt x="14074" y="9319"/>
                    <a:pt x="13960" y="9441"/>
                    <a:pt x="13960" y="9581"/>
                  </a:cubicBezTo>
                  <a:cubicBezTo>
                    <a:pt x="13960" y="10683"/>
                    <a:pt x="13715" y="11224"/>
                    <a:pt x="13461" y="11793"/>
                  </a:cubicBezTo>
                  <a:cubicBezTo>
                    <a:pt x="13199" y="12388"/>
                    <a:pt x="12928" y="12999"/>
                    <a:pt x="12928" y="14205"/>
                  </a:cubicBezTo>
                  <a:lnTo>
                    <a:pt x="12928" y="17291"/>
                  </a:lnTo>
                  <a:cubicBezTo>
                    <a:pt x="12928" y="17440"/>
                    <a:pt x="13041" y="17553"/>
                    <a:pt x="13182" y="17553"/>
                  </a:cubicBezTo>
                  <a:lnTo>
                    <a:pt x="17300" y="17553"/>
                  </a:lnTo>
                  <a:cubicBezTo>
                    <a:pt x="17439" y="17553"/>
                    <a:pt x="17562" y="17440"/>
                    <a:pt x="17562" y="17291"/>
                  </a:cubicBezTo>
                  <a:lnTo>
                    <a:pt x="17562" y="14205"/>
                  </a:lnTo>
                  <a:cubicBezTo>
                    <a:pt x="17562" y="12999"/>
                    <a:pt x="17281" y="12388"/>
                    <a:pt x="17019" y="11793"/>
                  </a:cubicBezTo>
                  <a:cubicBezTo>
                    <a:pt x="16765" y="11224"/>
                    <a:pt x="16530" y="10683"/>
                    <a:pt x="16530" y="9581"/>
                  </a:cubicBezTo>
                  <a:cubicBezTo>
                    <a:pt x="16530" y="9441"/>
                    <a:pt x="16417" y="9319"/>
                    <a:pt x="16268" y="9319"/>
                  </a:cubicBezTo>
                  <a:lnTo>
                    <a:pt x="15498" y="9319"/>
                  </a:lnTo>
                  <a:lnTo>
                    <a:pt x="15498" y="8298"/>
                  </a:lnTo>
                  <a:lnTo>
                    <a:pt x="15760" y="8298"/>
                  </a:lnTo>
                  <a:cubicBezTo>
                    <a:pt x="15901" y="8298"/>
                    <a:pt x="16014" y="8182"/>
                    <a:pt x="16014" y="8035"/>
                  </a:cubicBezTo>
                  <a:lnTo>
                    <a:pt x="16014" y="5193"/>
                  </a:lnTo>
                  <a:cubicBezTo>
                    <a:pt x="16889" y="5063"/>
                    <a:pt x="17562" y="4312"/>
                    <a:pt x="17562" y="3409"/>
                  </a:cubicBezTo>
                  <a:lnTo>
                    <a:pt x="17562" y="254"/>
                  </a:lnTo>
                  <a:cubicBezTo>
                    <a:pt x="17562" y="116"/>
                    <a:pt x="17439" y="0"/>
                    <a:pt x="173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4" name="Google Shape;17414;p72"/>
            <p:cNvSpPr/>
            <p:nvPr/>
          </p:nvSpPr>
          <p:spPr>
            <a:xfrm>
              <a:off x="1066775" y="2158275"/>
              <a:ext cx="12725" cy="154275"/>
            </a:xfrm>
            <a:custGeom>
              <a:avLst/>
              <a:gdLst/>
              <a:ahLst/>
              <a:cxnLst/>
              <a:rect l="l" t="t" r="r" b="b"/>
              <a:pathLst>
                <a:path w="509" h="6171" extrusionOk="0">
                  <a:moveTo>
                    <a:pt x="255" y="0"/>
                  </a:moveTo>
                  <a:cubicBezTo>
                    <a:pt x="114" y="0"/>
                    <a:pt x="1" y="114"/>
                    <a:pt x="1" y="263"/>
                  </a:cubicBezTo>
                  <a:lnTo>
                    <a:pt x="1" y="5919"/>
                  </a:lnTo>
                  <a:cubicBezTo>
                    <a:pt x="1" y="6057"/>
                    <a:pt x="114" y="6170"/>
                    <a:pt x="255" y="6170"/>
                  </a:cubicBezTo>
                  <a:cubicBezTo>
                    <a:pt x="395" y="6170"/>
                    <a:pt x="509" y="6057"/>
                    <a:pt x="509" y="5919"/>
                  </a:cubicBezTo>
                  <a:lnTo>
                    <a:pt x="509" y="263"/>
                  </a:lnTo>
                  <a:cubicBezTo>
                    <a:pt x="509" y="114"/>
                    <a:pt x="395" y="0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415" name="Google Shape;17415;p72"/>
          <p:cNvGrpSpPr/>
          <p:nvPr/>
        </p:nvGrpSpPr>
        <p:grpSpPr>
          <a:xfrm>
            <a:off x="4008470" y="1998175"/>
            <a:ext cx="415991" cy="414362"/>
            <a:chOff x="3213000" y="1910675"/>
            <a:chExt cx="440575" cy="438850"/>
          </a:xfrm>
        </p:grpSpPr>
        <p:sp>
          <p:nvSpPr>
            <p:cNvPr id="17416" name="Google Shape;17416;p72"/>
            <p:cNvSpPr/>
            <p:nvPr/>
          </p:nvSpPr>
          <p:spPr>
            <a:xfrm>
              <a:off x="3587575" y="2130950"/>
              <a:ext cx="12875" cy="12725"/>
            </a:xfrm>
            <a:custGeom>
              <a:avLst/>
              <a:gdLst/>
              <a:ahLst/>
              <a:cxnLst/>
              <a:rect l="l" t="t" r="r" b="b"/>
              <a:pathLst>
                <a:path w="515" h="509" extrusionOk="0">
                  <a:moveTo>
                    <a:pt x="253" y="0"/>
                  </a:moveTo>
                  <a:cubicBezTo>
                    <a:pt x="114" y="0"/>
                    <a:pt x="1" y="114"/>
                    <a:pt x="1" y="254"/>
                  </a:cubicBezTo>
                  <a:cubicBezTo>
                    <a:pt x="1" y="393"/>
                    <a:pt x="114" y="508"/>
                    <a:pt x="253" y="508"/>
                  </a:cubicBezTo>
                  <a:cubicBezTo>
                    <a:pt x="402" y="508"/>
                    <a:pt x="515" y="393"/>
                    <a:pt x="515" y="254"/>
                  </a:cubicBezTo>
                  <a:cubicBezTo>
                    <a:pt x="515" y="114"/>
                    <a:pt x="402" y="0"/>
                    <a:pt x="2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7" name="Google Shape;17417;p72"/>
            <p:cNvSpPr/>
            <p:nvPr/>
          </p:nvSpPr>
          <p:spPr>
            <a:xfrm>
              <a:off x="3374500" y="2053800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2" y="0"/>
                  </a:moveTo>
                  <a:cubicBezTo>
                    <a:pt x="122" y="0"/>
                    <a:pt x="0" y="114"/>
                    <a:pt x="0" y="254"/>
                  </a:cubicBezTo>
                  <a:cubicBezTo>
                    <a:pt x="0" y="395"/>
                    <a:pt x="122" y="508"/>
                    <a:pt x="262" y="508"/>
                  </a:cubicBezTo>
                  <a:cubicBezTo>
                    <a:pt x="403" y="508"/>
                    <a:pt x="516" y="395"/>
                    <a:pt x="516" y="254"/>
                  </a:cubicBezTo>
                  <a:cubicBezTo>
                    <a:pt x="516" y="114"/>
                    <a:pt x="403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8" name="Google Shape;17418;p72"/>
            <p:cNvSpPr/>
            <p:nvPr/>
          </p:nvSpPr>
          <p:spPr>
            <a:xfrm>
              <a:off x="3348950" y="2053800"/>
              <a:ext cx="12875" cy="12725"/>
            </a:xfrm>
            <a:custGeom>
              <a:avLst/>
              <a:gdLst/>
              <a:ahLst/>
              <a:cxnLst/>
              <a:rect l="l" t="t" r="r" b="b"/>
              <a:pathLst>
                <a:path w="515" h="509" extrusionOk="0">
                  <a:moveTo>
                    <a:pt x="252" y="0"/>
                  </a:moveTo>
                  <a:cubicBezTo>
                    <a:pt x="114" y="0"/>
                    <a:pt x="0" y="114"/>
                    <a:pt x="0" y="254"/>
                  </a:cubicBezTo>
                  <a:cubicBezTo>
                    <a:pt x="0" y="395"/>
                    <a:pt x="114" y="508"/>
                    <a:pt x="252" y="508"/>
                  </a:cubicBezTo>
                  <a:cubicBezTo>
                    <a:pt x="393" y="508"/>
                    <a:pt x="514" y="395"/>
                    <a:pt x="514" y="254"/>
                  </a:cubicBezTo>
                  <a:cubicBezTo>
                    <a:pt x="514" y="114"/>
                    <a:pt x="393" y="0"/>
                    <a:pt x="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19" name="Google Shape;17419;p72"/>
            <p:cNvSpPr/>
            <p:nvPr/>
          </p:nvSpPr>
          <p:spPr>
            <a:xfrm>
              <a:off x="3323150" y="2053800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54" y="0"/>
                  </a:moveTo>
                  <a:cubicBezTo>
                    <a:pt x="113" y="0"/>
                    <a:pt x="0" y="114"/>
                    <a:pt x="0" y="254"/>
                  </a:cubicBezTo>
                  <a:cubicBezTo>
                    <a:pt x="0" y="395"/>
                    <a:pt x="113" y="508"/>
                    <a:pt x="254" y="508"/>
                  </a:cubicBezTo>
                  <a:cubicBezTo>
                    <a:pt x="403" y="508"/>
                    <a:pt x="516" y="395"/>
                    <a:pt x="516" y="254"/>
                  </a:cubicBezTo>
                  <a:cubicBezTo>
                    <a:pt x="516" y="114"/>
                    <a:pt x="403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0" name="Google Shape;17420;p72"/>
            <p:cNvSpPr/>
            <p:nvPr/>
          </p:nvSpPr>
          <p:spPr>
            <a:xfrm>
              <a:off x="3213000" y="1910675"/>
              <a:ext cx="440575" cy="438850"/>
            </a:xfrm>
            <a:custGeom>
              <a:avLst/>
              <a:gdLst/>
              <a:ahLst/>
              <a:cxnLst/>
              <a:rect l="l" t="t" r="r" b="b"/>
              <a:pathLst>
                <a:path w="17623" h="17554" extrusionOk="0">
                  <a:moveTo>
                    <a:pt x="7509" y="508"/>
                  </a:moveTo>
                  <a:lnTo>
                    <a:pt x="7509" y="1022"/>
                  </a:lnTo>
                  <a:lnTo>
                    <a:pt x="517" y="1022"/>
                  </a:lnTo>
                  <a:lnTo>
                    <a:pt x="517" y="508"/>
                  </a:lnTo>
                  <a:close/>
                  <a:moveTo>
                    <a:pt x="7308" y="1538"/>
                  </a:moveTo>
                  <a:lnTo>
                    <a:pt x="5543" y="4693"/>
                  </a:lnTo>
                  <a:lnTo>
                    <a:pt x="2466" y="4693"/>
                  </a:lnTo>
                  <a:lnTo>
                    <a:pt x="699" y="1538"/>
                  </a:lnTo>
                  <a:close/>
                  <a:moveTo>
                    <a:pt x="14231" y="8295"/>
                  </a:moveTo>
                  <a:cubicBezTo>
                    <a:pt x="14065" y="8505"/>
                    <a:pt x="13968" y="8776"/>
                    <a:pt x="13968" y="9065"/>
                  </a:cubicBezTo>
                  <a:cubicBezTo>
                    <a:pt x="13968" y="9353"/>
                    <a:pt x="14065" y="9623"/>
                    <a:pt x="14231" y="9833"/>
                  </a:cubicBezTo>
                  <a:lnTo>
                    <a:pt x="10079" y="9833"/>
                  </a:lnTo>
                  <a:lnTo>
                    <a:pt x="10079" y="8295"/>
                  </a:lnTo>
                  <a:close/>
                  <a:moveTo>
                    <a:pt x="15236" y="8295"/>
                  </a:moveTo>
                  <a:cubicBezTo>
                    <a:pt x="15666" y="8295"/>
                    <a:pt x="16014" y="8637"/>
                    <a:pt x="16014" y="9065"/>
                  </a:cubicBezTo>
                  <a:cubicBezTo>
                    <a:pt x="16014" y="9493"/>
                    <a:pt x="15666" y="9833"/>
                    <a:pt x="15236" y="9833"/>
                  </a:cubicBezTo>
                  <a:cubicBezTo>
                    <a:pt x="14816" y="9833"/>
                    <a:pt x="14468" y="9493"/>
                    <a:pt x="14468" y="9065"/>
                  </a:cubicBezTo>
                  <a:cubicBezTo>
                    <a:pt x="14468" y="8637"/>
                    <a:pt x="14816" y="8295"/>
                    <a:pt x="15236" y="8295"/>
                  </a:cubicBezTo>
                  <a:close/>
                  <a:moveTo>
                    <a:pt x="8025" y="5228"/>
                  </a:moveTo>
                  <a:cubicBezTo>
                    <a:pt x="8889" y="5350"/>
                    <a:pt x="9563" y="6101"/>
                    <a:pt x="9563" y="7011"/>
                  </a:cubicBezTo>
                  <a:lnTo>
                    <a:pt x="9563" y="10865"/>
                  </a:lnTo>
                  <a:lnTo>
                    <a:pt x="8025" y="10865"/>
                  </a:lnTo>
                  <a:lnTo>
                    <a:pt x="8025" y="5228"/>
                  </a:lnTo>
                  <a:close/>
                  <a:moveTo>
                    <a:pt x="15227" y="7263"/>
                  </a:moveTo>
                  <a:cubicBezTo>
                    <a:pt x="16190" y="7263"/>
                    <a:pt x="17002" y="8008"/>
                    <a:pt x="17054" y="8969"/>
                  </a:cubicBezTo>
                  <a:cubicBezTo>
                    <a:pt x="17115" y="10001"/>
                    <a:pt x="16285" y="10865"/>
                    <a:pt x="15254" y="10865"/>
                  </a:cubicBezTo>
                  <a:lnTo>
                    <a:pt x="10079" y="10865"/>
                  </a:lnTo>
                  <a:lnTo>
                    <a:pt x="10079" y="10349"/>
                  </a:lnTo>
                  <a:lnTo>
                    <a:pt x="15236" y="10349"/>
                  </a:lnTo>
                  <a:cubicBezTo>
                    <a:pt x="15917" y="10349"/>
                    <a:pt x="16494" y="9825"/>
                    <a:pt x="16538" y="9151"/>
                  </a:cubicBezTo>
                  <a:cubicBezTo>
                    <a:pt x="16591" y="8400"/>
                    <a:pt x="15997" y="7779"/>
                    <a:pt x="15254" y="7779"/>
                  </a:cubicBezTo>
                  <a:lnTo>
                    <a:pt x="10079" y="7779"/>
                  </a:lnTo>
                  <a:lnTo>
                    <a:pt x="10079" y="7263"/>
                  </a:lnTo>
                  <a:close/>
                  <a:moveTo>
                    <a:pt x="13952" y="14467"/>
                  </a:moveTo>
                  <a:lnTo>
                    <a:pt x="13952" y="14983"/>
                  </a:lnTo>
                  <a:lnTo>
                    <a:pt x="7989" y="14983"/>
                  </a:lnTo>
                  <a:lnTo>
                    <a:pt x="7989" y="14467"/>
                  </a:lnTo>
                  <a:close/>
                  <a:moveTo>
                    <a:pt x="7509" y="5209"/>
                  </a:moveTo>
                  <a:lnTo>
                    <a:pt x="7509" y="16005"/>
                  </a:lnTo>
                  <a:lnTo>
                    <a:pt x="517" y="16005"/>
                  </a:lnTo>
                  <a:lnTo>
                    <a:pt x="517" y="5209"/>
                  </a:lnTo>
                  <a:close/>
                  <a:moveTo>
                    <a:pt x="1033" y="16521"/>
                  </a:moveTo>
                  <a:lnTo>
                    <a:pt x="1033" y="17037"/>
                  </a:lnTo>
                  <a:lnTo>
                    <a:pt x="517" y="17037"/>
                  </a:lnTo>
                  <a:lnTo>
                    <a:pt x="517" y="16521"/>
                  </a:lnTo>
                  <a:close/>
                  <a:moveTo>
                    <a:pt x="7509" y="16521"/>
                  </a:moveTo>
                  <a:lnTo>
                    <a:pt x="7509" y="17037"/>
                  </a:lnTo>
                  <a:lnTo>
                    <a:pt x="6993" y="17037"/>
                  </a:lnTo>
                  <a:lnTo>
                    <a:pt x="6993" y="16521"/>
                  </a:lnTo>
                  <a:close/>
                  <a:moveTo>
                    <a:pt x="14984" y="11381"/>
                  </a:moveTo>
                  <a:lnTo>
                    <a:pt x="14984" y="17037"/>
                  </a:lnTo>
                  <a:lnTo>
                    <a:pt x="14468" y="17037"/>
                  </a:lnTo>
                  <a:lnTo>
                    <a:pt x="14468" y="12160"/>
                  </a:lnTo>
                  <a:cubicBezTo>
                    <a:pt x="14468" y="12027"/>
                    <a:pt x="14371" y="11914"/>
                    <a:pt x="14239" y="11897"/>
                  </a:cubicBezTo>
                  <a:cubicBezTo>
                    <a:pt x="14229" y="11896"/>
                    <a:pt x="14219" y="11895"/>
                    <a:pt x="14209" y="11895"/>
                  </a:cubicBezTo>
                  <a:cubicBezTo>
                    <a:pt x="14074" y="11895"/>
                    <a:pt x="13952" y="12012"/>
                    <a:pt x="13952" y="12151"/>
                  </a:cubicBezTo>
                  <a:lnTo>
                    <a:pt x="13952" y="13951"/>
                  </a:lnTo>
                  <a:lnTo>
                    <a:pt x="7989" y="13951"/>
                  </a:lnTo>
                  <a:lnTo>
                    <a:pt x="7989" y="11381"/>
                  </a:lnTo>
                  <a:close/>
                  <a:moveTo>
                    <a:pt x="254" y="0"/>
                  </a:moveTo>
                  <a:cubicBezTo>
                    <a:pt x="114" y="0"/>
                    <a:pt x="1" y="113"/>
                    <a:pt x="1" y="254"/>
                  </a:cubicBezTo>
                  <a:lnTo>
                    <a:pt x="1" y="1284"/>
                  </a:lnTo>
                  <a:lnTo>
                    <a:pt x="1" y="1311"/>
                  </a:lnTo>
                  <a:lnTo>
                    <a:pt x="1" y="1320"/>
                  </a:lnTo>
                  <a:cubicBezTo>
                    <a:pt x="1" y="1328"/>
                    <a:pt x="9" y="1337"/>
                    <a:pt x="9" y="1347"/>
                  </a:cubicBezTo>
                  <a:cubicBezTo>
                    <a:pt x="9" y="1355"/>
                    <a:pt x="17" y="1364"/>
                    <a:pt x="17" y="1372"/>
                  </a:cubicBezTo>
                  <a:lnTo>
                    <a:pt x="17" y="1381"/>
                  </a:lnTo>
                  <a:cubicBezTo>
                    <a:pt x="26" y="1389"/>
                    <a:pt x="26" y="1399"/>
                    <a:pt x="36" y="1408"/>
                  </a:cubicBezTo>
                  <a:lnTo>
                    <a:pt x="1880" y="4693"/>
                  </a:lnTo>
                  <a:lnTo>
                    <a:pt x="254" y="4693"/>
                  </a:lnTo>
                  <a:cubicBezTo>
                    <a:pt x="114" y="4693"/>
                    <a:pt x="1" y="4809"/>
                    <a:pt x="1" y="4947"/>
                  </a:cubicBezTo>
                  <a:lnTo>
                    <a:pt x="1" y="17291"/>
                  </a:lnTo>
                  <a:cubicBezTo>
                    <a:pt x="1" y="17438"/>
                    <a:pt x="114" y="17553"/>
                    <a:pt x="254" y="17553"/>
                  </a:cubicBezTo>
                  <a:lnTo>
                    <a:pt x="1284" y="17553"/>
                  </a:lnTo>
                  <a:cubicBezTo>
                    <a:pt x="1425" y="17553"/>
                    <a:pt x="1538" y="17438"/>
                    <a:pt x="1538" y="17291"/>
                  </a:cubicBezTo>
                  <a:lnTo>
                    <a:pt x="1538" y="16521"/>
                  </a:lnTo>
                  <a:lnTo>
                    <a:pt x="6477" y="16521"/>
                  </a:lnTo>
                  <a:lnTo>
                    <a:pt x="6477" y="17291"/>
                  </a:lnTo>
                  <a:cubicBezTo>
                    <a:pt x="6477" y="17438"/>
                    <a:pt x="6592" y="17553"/>
                    <a:pt x="6739" y="17553"/>
                  </a:cubicBezTo>
                  <a:lnTo>
                    <a:pt x="7727" y="17553"/>
                  </a:lnTo>
                  <a:cubicBezTo>
                    <a:pt x="7876" y="17553"/>
                    <a:pt x="7989" y="17438"/>
                    <a:pt x="7989" y="17291"/>
                  </a:cubicBezTo>
                  <a:lnTo>
                    <a:pt x="7989" y="15489"/>
                  </a:lnTo>
                  <a:lnTo>
                    <a:pt x="13952" y="15489"/>
                  </a:lnTo>
                  <a:lnTo>
                    <a:pt x="13952" y="17037"/>
                  </a:lnTo>
                  <a:lnTo>
                    <a:pt x="13698" y="17037"/>
                  </a:lnTo>
                  <a:cubicBezTo>
                    <a:pt x="13585" y="17037"/>
                    <a:pt x="13488" y="17106"/>
                    <a:pt x="13452" y="17211"/>
                  </a:cubicBezTo>
                  <a:cubicBezTo>
                    <a:pt x="13400" y="17385"/>
                    <a:pt x="13532" y="17553"/>
                    <a:pt x="13698" y="17553"/>
                  </a:cubicBezTo>
                  <a:lnTo>
                    <a:pt x="15752" y="17553"/>
                  </a:lnTo>
                  <a:cubicBezTo>
                    <a:pt x="15865" y="17553"/>
                    <a:pt x="15961" y="17482"/>
                    <a:pt x="15997" y="17377"/>
                  </a:cubicBezTo>
                  <a:cubicBezTo>
                    <a:pt x="16058" y="17203"/>
                    <a:pt x="15928" y="17037"/>
                    <a:pt x="15752" y="17037"/>
                  </a:cubicBezTo>
                  <a:lnTo>
                    <a:pt x="15498" y="17037"/>
                  </a:lnTo>
                  <a:lnTo>
                    <a:pt x="15498" y="11364"/>
                  </a:lnTo>
                  <a:cubicBezTo>
                    <a:pt x="16696" y="11232"/>
                    <a:pt x="17623" y="10183"/>
                    <a:pt x="17554" y="8933"/>
                  </a:cubicBezTo>
                  <a:cubicBezTo>
                    <a:pt x="17482" y="7735"/>
                    <a:pt x="16417" y="6749"/>
                    <a:pt x="15210" y="6749"/>
                  </a:cubicBezTo>
                  <a:lnTo>
                    <a:pt x="10054" y="6749"/>
                  </a:lnTo>
                  <a:cubicBezTo>
                    <a:pt x="9922" y="5595"/>
                    <a:pt x="8933" y="4693"/>
                    <a:pt x="7746" y="4693"/>
                  </a:cubicBezTo>
                  <a:lnTo>
                    <a:pt x="6145" y="4693"/>
                  </a:lnTo>
                  <a:lnTo>
                    <a:pt x="7989" y="1408"/>
                  </a:lnTo>
                  <a:cubicBezTo>
                    <a:pt x="7998" y="1399"/>
                    <a:pt x="7998" y="1389"/>
                    <a:pt x="8008" y="1381"/>
                  </a:cubicBezTo>
                  <a:lnTo>
                    <a:pt x="8008" y="1372"/>
                  </a:lnTo>
                  <a:cubicBezTo>
                    <a:pt x="8008" y="1364"/>
                    <a:pt x="8008" y="1355"/>
                    <a:pt x="8017" y="1347"/>
                  </a:cubicBezTo>
                  <a:lnTo>
                    <a:pt x="8017" y="1320"/>
                  </a:lnTo>
                  <a:cubicBezTo>
                    <a:pt x="8025" y="1320"/>
                    <a:pt x="8025" y="1311"/>
                    <a:pt x="8025" y="1311"/>
                  </a:cubicBezTo>
                  <a:lnTo>
                    <a:pt x="8025" y="1284"/>
                  </a:lnTo>
                  <a:lnTo>
                    <a:pt x="8025" y="254"/>
                  </a:lnTo>
                  <a:cubicBezTo>
                    <a:pt x="8025" y="113"/>
                    <a:pt x="7912" y="0"/>
                    <a:pt x="77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1" name="Google Shape;17421;p72"/>
            <p:cNvSpPr/>
            <p:nvPr/>
          </p:nvSpPr>
          <p:spPr>
            <a:xfrm>
              <a:off x="3497525" y="1978650"/>
              <a:ext cx="102925" cy="87875"/>
            </a:xfrm>
            <a:custGeom>
              <a:avLst/>
              <a:gdLst/>
              <a:ahLst/>
              <a:cxnLst/>
              <a:rect l="l" t="t" r="r" b="b"/>
              <a:pathLst>
                <a:path w="4117" h="3515" extrusionOk="0">
                  <a:moveTo>
                    <a:pt x="2659" y="516"/>
                  </a:moveTo>
                  <a:cubicBezTo>
                    <a:pt x="3183" y="516"/>
                    <a:pt x="3603" y="944"/>
                    <a:pt x="3603" y="1460"/>
                  </a:cubicBezTo>
                  <a:cubicBezTo>
                    <a:pt x="3603" y="2308"/>
                    <a:pt x="2911" y="3006"/>
                    <a:pt x="2063" y="3006"/>
                  </a:cubicBezTo>
                  <a:cubicBezTo>
                    <a:pt x="1207" y="3006"/>
                    <a:pt x="517" y="2308"/>
                    <a:pt x="517" y="1460"/>
                  </a:cubicBezTo>
                  <a:cubicBezTo>
                    <a:pt x="517" y="944"/>
                    <a:pt x="936" y="516"/>
                    <a:pt x="1461" y="516"/>
                  </a:cubicBezTo>
                  <a:cubicBezTo>
                    <a:pt x="1627" y="516"/>
                    <a:pt x="1784" y="558"/>
                    <a:pt x="1933" y="646"/>
                  </a:cubicBezTo>
                  <a:cubicBezTo>
                    <a:pt x="1972" y="668"/>
                    <a:pt x="2015" y="679"/>
                    <a:pt x="2059" y="679"/>
                  </a:cubicBezTo>
                  <a:cubicBezTo>
                    <a:pt x="2103" y="679"/>
                    <a:pt x="2147" y="668"/>
                    <a:pt x="2187" y="646"/>
                  </a:cubicBezTo>
                  <a:cubicBezTo>
                    <a:pt x="2334" y="558"/>
                    <a:pt x="2491" y="516"/>
                    <a:pt x="2659" y="516"/>
                  </a:cubicBezTo>
                  <a:close/>
                  <a:moveTo>
                    <a:pt x="1461" y="0"/>
                  </a:moveTo>
                  <a:cubicBezTo>
                    <a:pt x="655" y="0"/>
                    <a:pt x="1" y="655"/>
                    <a:pt x="1" y="1460"/>
                  </a:cubicBezTo>
                  <a:cubicBezTo>
                    <a:pt x="1" y="2595"/>
                    <a:pt x="928" y="3514"/>
                    <a:pt x="2063" y="3514"/>
                  </a:cubicBezTo>
                  <a:cubicBezTo>
                    <a:pt x="3192" y="3514"/>
                    <a:pt x="4117" y="2595"/>
                    <a:pt x="4117" y="1460"/>
                  </a:cubicBezTo>
                  <a:cubicBezTo>
                    <a:pt x="4117" y="655"/>
                    <a:pt x="3462" y="0"/>
                    <a:pt x="2659" y="0"/>
                  </a:cubicBezTo>
                  <a:cubicBezTo>
                    <a:pt x="2449" y="0"/>
                    <a:pt x="2248" y="44"/>
                    <a:pt x="2063" y="130"/>
                  </a:cubicBezTo>
                  <a:cubicBezTo>
                    <a:pt x="1872" y="44"/>
                    <a:pt x="1671" y="0"/>
                    <a:pt x="14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422" name="Google Shape;17422;p72"/>
          <p:cNvGrpSpPr/>
          <p:nvPr/>
        </p:nvGrpSpPr>
        <p:grpSpPr>
          <a:xfrm>
            <a:off x="1567796" y="4041756"/>
            <a:ext cx="414315" cy="353650"/>
            <a:chOff x="249275" y="4057975"/>
            <a:chExt cx="438800" cy="374550"/>
          </a:xfrm>
        </p:grpSpPr>
        <p:sp>
          <p:nvSpPr>
            <p:cNvPr id="17423" name="Google Shape;17423;p72"/>
            <p:cNvSpPr/>
            <p:nvPr/>
          </p:nvSpPr>
          <p:spPr>
            <a:xfrm>
              <a:off x="300625" y="4057975"/>
              <a:ext cx="105125" cy="245850"/>
            </a:xfrm>
            <a:custGeom>
              <a:avLst/>
              <a:gdLst/>
              <a:ahLst/>
              <a:cxnLst/>
              <a:rect l="l" t="t" r="r" b="b"/>
              <a:pathLst>
                <a:path w="4205" h="9834" extrusionOk="0">
                  <a:moveTo>
                    <a:pt x="3120" y="506"/>
                  </a:moveTo>
                  <a:lnTo>
                    <a:pt x="3120" y="1022"/>
                  </a:lnTo>
                  <a:lnTo>
                    <a:pt x="1031" y="1022"/>
                  </a:lnTo>
                  <a:lnTo>
                    <a:pt x="1031" y="506"/>
                  </a:lnTo>
                  <a:close/>
                  <a:moveTo>
                    <a:pt x="2866" y="1538"/>
                  </a:moveTo>
                  <a:cubicBezTo>
                    <a:pt x="3297" y="1538"/>
                    <a:pt x="3636" y="1888"/>
                    <a:pt x="3636" y="2308"/>
                  </a:cubicBezTo>
                  <a:lnTo>
                    <a:pt x="3636" y="2604"/>
                  </a:lnTo>
                  <a:cubicBezTo>
                    <a:pt x="3515" y="2631"/>
                    <a:pt x="3391" y="2684"/>
                    <a:pt x="3286" y="2761"/>
                  </a:cubicBezTo>
                  <a:cubicBezTo>
                    <a:pt x="3112" y="2640"/>
                    <a:pt x="2902" y="2570"/>
                    <a:pt x="2684" y="2570"/>
                  </a:cubicBezTo>
                  <a:cubicBezTo>
                    <a:pt x="2466" y="2570"/>
                    <a:pt x="2256" y="2640"/>
                    <a:pt x="2080" y="2761"/>
                  </a:cubicBezTo>
                  <a:cubicBezTo>
                    <a:pt x="1906" y="2640"/>
                    <a:pt x="1696" y="2570"/>
                    <a:pt x="1469" y="2570"/>
                  </a:cubicBezTo>
                  <a:cubicBezTo>
                    <a:pt x="1251" y="2570"/>
                    <a:pt x="1041" y="2640"/>
                    <a:pt x="865" y="2761"/>
                  </a:cubicBezTo>
                  <a:cubicBezTo>
                    <a:pt x="760" y="2684"/>
                    <a:pt x="647" y="2631"/>
                    <a:pt x="517" y="2604"/>
                  </a:cubicBezTo>
                  <a:lnTo>
                    <a:pt x="517" y="2308"/>
                  </a:lnTo>
                  <a:cubicBezTo>
                    <a:pt x="517" y="1888"/>
                    <a:pt x="865" y="1538"/>
                    <a:pt x="1285" y="1538"/>
                  </a:cubicBezTo>
                  <a:close/>
                  <a:moveTo>
                    <a:pt x="779" y="0"/>
                  </a:moveTo>
                  <a:cubicBezTo>
                    <a:pt x="630" y="0"/>
                    <a:pt x="517" y="114"/>
                    <a:pt x="517" y="252"/>
                  </a:cubicBezTo>
                  <a:lnTo>
                    <a:pt x="517" y="1284"/>
                  </a:lnTo>
                  <a:cubicBezTo>
                    <a:pt x="202" y="1521"/>
                    <a:pt x="1" y="1888"/>
                    <a:pt x="1" y="2308"/>
                  </a:cubicBezTo>
                  <a:lnTo>
                    <a:pt x="1" y="2822"/>
                  </a:lnTo>
                  <a:lnTo>
                    <a:pt x="1" y="8549"/>
                  </a:lnTo>
                  <a:cubicBezTo>
                    <a:pt x="1" y="9256"/>
                    <a:pt x="578" y="9833"/>
                    <a:pt x="1285" y="9833"/>
                  </a:cubicBezTo>
                  <a:lnTo>
                    <a:pt x="2866" y="9833"/>
                  </a:lnTo>
                  <a:cubicBezTo>
                    <a:pt x="3611" y="9833"/>
                    <a:pt x="4205" y="9204"/>
                    <a:pt x="4152" y="8444"/>
                  </a:cubicBezTo>
                  <a:cubicBezTo>
                    <a:pt x="4152" y="8426"/>
                    <a:pt x="4144" y="8409"/>
                    <a:pt x="4125" y="8400"/>
                  </a:cubicBezTo>
                  <a:cubicBezTo>
                    <a:pt x="4051" y="8326"/>
                    <a:pt x="3971" y="8295"/>
                    <a:pt x="3897" y="8295"/>
                  </a:cubicBezTo>
                  <a:cubicBezTo>
                    <a:pt x="3754" y="8295"/>
                    <a:pt x="3636" y="8411"/>
                    <a:pt x="3636" y="8549"/>
                  </a:cubicBezTo>
                  <a:cubicBezTo>
                    <a:pt x="3636" y="8977"/>
                    <a:pt x="3286" y="9317"/>
                    <a:pt x="2866" y="9317"/>
                  </a:cubicBezTo>
                  <a:lnTo>
                    <a:pt x="743" y="9317"/>
                  </a:lnTo>
                  <a:cubicBezTo>
                    <a:pt x="622" y="9317"/>
                    <a:pt x="517" y="9221"/>
                    <a:pt x="517" y="9091"/>
                  </a:cubicBezTo>
                  <a:lnTo>
                    <a:pt x="517" y="3156"/>
                  </a:lnTo>
                  <a:cubicBezTo>
                    <a:pt x="578" y="3189"/>
                    <a:pt x="630" y="3233"/>
                    <a:pt x="674" y="3294"/>
                  </a:cubicBezTo>
                  <a:cubicBezTo>
                    <a:pt x="683" y="3305"/>
                    <a:pt x="691" y="3305"/>
                    <a:pt x="691" y="3313"/>
                  </a:cubicBezTo>
                  <a:cubicBezTo>
                    <a:pt x="746" y="3354"/>
                    <a:pt x="806" y="3372"/>
                    <a:pt x="863" y="3372"/>
                  </a:cubicBezTo>
                  <a:cubicBezTo>
                    <a:pt x="942" y="3372"/>
                    <a:pt x="1016" y="3338"/>
                    <a:pt x="1066" y="3277"/>
                  </a:cubicBezTo>
                  <a:cubicBezTo>
                    <a:pt x="1163" y="3156"/>
                    <a:pt x="1312" y="3084"/>
                    <a:pt x="1469" y="3084"/>
                  </a:cubicBezTo>
                  <a:cubicBezTo>
                    <a:pt x="1635" y="3084"/>
                    <a:pt x="1792" y="3156"/>
                    <a:pt x="1889" y="3294"/>
                  </a:cubicBezTo>
                  <a:cubicBezTo>
                    <a:pt x="1889" y="3294"/>
                    <a:pt x="1897" y="3305"/>
                    <a:pt x="1906" y="3313"/>
                  </a:cubicBezTo>
                  <a:cubicBezTo>
                    <a:pt x="1957" y="3354"/>
                    <a:pt x="2017" y="3372"/>
                    <a:pt x="2075" y="3372"/>
                  </a:cubicBezTo>
                  <a:cubicBezTo>
                    <a:pt x="2155" y="3372"/>
                    <a:pt x="2232" y="3338"/>
                    <a:pt x="2281" y="3277"/>
                  </a:cubicBezTo>
                  <a:cubicBezTo>
                    <a:pt x="2378" y="3156"/>
                    <a:pt x="2527" y="3084"/>
                    <a:pt x="2684" y="3084"/>
                  </a:cubicBezTo>
                  <a:cubicBezTo>
                    <a:pt x="2850" y="3084"/>
                    <a:pt x="2999" y="3156"/>
                    <a:pt x="3104" y="3294"/>
                  </a:cubicBezTo>
                  <a:cubicBezTo>
                    <a:pt x="3104" y="3305"/>
                    <a:pt x="3112" y="3305"/>
                    <a:pt x="3120" y="3313"/>
                  </a:cubicBezTo>
                  <a:cubicBezTo>
                    <a:pt x="3173" y="3354"/>
                    <a:pt x="3233" y="3372"/>
                    <a:pt x="3290" y="3372"/>
                  </a:cubicBezTo>
                  <a:cubicBezTo>
                    <a:pt x="3369" y="3372"/>
                    <a:pt x="3443" y="3338"/>
                    <a:pt x="3487" y="3277"/>
                  </a:cubicBezTo>
                  <a:cubicBezTo>
                    <a:pt x="3531" y="3225"/>
                    <a:pt x="3584" y="3181"/>
                    <a:pt x="3636" y="3156"/>
                  </a:cubicBezTo>
                  <a:lnTo>
                    <a:pt x="3636" y="7509"/>
                  </a:lnTo>
                  <a:cubicBezTo>
                    <a:pt x="3636" y="7639"/>
                    <a:pt x="3733" y="7763"/>
                    <a:pt x="3863" y="7779"/>
                  </a:cubicBezTo>
                  <a:cubicBezTo>
                    <a:pt x="3873" y="7780"/>
                    <a:pt x="3882" y="7781"/>
                    <a:pt x="3892" y="7781"/>
                  </a:cubicBezTo>
                  <a:cubicBezTo>
                    <a:pt x="4036" y="7781"/>
                    <a:pt x="4152" y="7665"/>
                    <a:pt x="4152" y="7526"/>
                  </a:cubicBezTo>
                  <a:lnTo>
                    <a:pt x="4152" y="2308"/>
                  </a:lnTo>
                  <a:cubicBezTo>
                    <a:pt x="4152" y="1888"/>
                    <a:pt x="3951" y="1521"/>
                    <a:pt x="3636" y="1284"/>
                  </a:cubicBezTo>
                  <a:lnTo>
                    <a:pt x="3636" y="252"/>
                  </a:lnTo>
                  <a:cubicBezTo>
                    <a:pt x="3636" y="114"/>
                    <a:pt x="3523" y="0"/>
                    <a:pt x="3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4" name="Google Shape;17424;p72"/>
            <p:cNvSpPr/>
            <p:nvPr/>
          </p:nvSpPr>
          <p:spPr>
            <a:xfrm>
              <a:off x="532925" y="4057975"/>
              <a:ext cx="103825" cy="245850"/>
            </a:xfrm>
            <a:custGeom>
              <a:avLst/>
              <a:gdLst/>
              <a:ahLst/>
              <a:cxnLst/>
              <a:rect l="l" t="t" r="r" b="b"/>
              <a:pathLst>
                <a:path w="4153" h="9834" extrusionOk="0">
                  <a:moveTo>
                    <a:pt x="3120" y="506"/>
                  </a:moveTo>
                  <a:lnTo>
                    <a:pt x="3120" y="1022"/>
                  </a:lnTo>
                  <a:lnTo>
                    <a:pt x="1033" y="1022"/>
                  </a:lnTo>
                  <a:lnTo>
                    <a:pt x="1033" y="506"/>
                  </a:lnTo>
                  <a:close/>
                  <a:moveTo>
                    <a:pt x="2868" y="1538"/>
                  </a:moveTo>
                  <a:cubicBezTo>
                    <a:pt x="3296" y="1538"/>
                    <a:pt x="3636" y="1888"/>
                    <a:pt x="3636" y="2308"/>
                  </a:cubicBezTo>
                  <a:lnTo>
                    <a:pt x="3636" y="2604"/>
                  </a:lnTo>
                  <a:cubicBezTo>
                    <a:pt x="3514" y="2631"/>
                    <a:pt x="3393" y="2684"/>
                    <a:pt x="3288" y="2761"/>
                  </a:cubicBezTo>
                  <a:cubicBezTo>
                    <a:pt x="3112" y="2640"/>
                    <a:pt x="2902" y="2570"/>
                    <a:pt x="2684" y="2570"/>
                  </a:cubicBezTo>
                  <a:cubicBezTo>
                    <a:pt x="2465" y="2570"/>
                    <a:pt x="2256" y="2640"/>
                    <a:pt x="2081" y="2761"/>
                  </a:cubicBezTo>
                  <a:cubicBezTo>
                    <a:pt x="1905" y="2640"/>
                    <a:pt x="1695" y="2570"/>
                    <a:pt x="1469" y="2570"/>
                  </a:cubicBezTo>
                  <a:cubicBezTo>
                    <a:pt x="1251" y="2570"/>
                    <a:pt x="1041" y="2640"/>
                    <a:pt x="865" y="2761"/>
                  </a:cubicBezTo>
                  <a:cubicBezTo>
                    <a:pt x="760" y="2684"/>
                    <a:pt x="638" y="2631"/>
                    <a:pt x="516" y="2604"/>
                  </a:cubicBezTo>
                  <a:lnTo>
                    <a:pt x="516" y="2308"/>
                  </a:lnTo>
                  <a:cubicBezTo>
                    <a:pt x="516" y="1888"/>
                    <a:pt x="865" y="1538"/>
                    <a:pt x="1295" y="1538"/>
                  </a:cubicBezTo>
                  <a:close/>
                  <a:moveTo>
                    <a:pt x="2684" y="3084"/>
                  </a:moveTo>
                  <a:cubicBezTo>
                    <a:pt x="2849" y="3084"/>
                    <a:pt x="2998" y="3156"/>
                    <a:pt x="3103" y="3294"/>
                  </a:cubicBezTo>
                  <a:cubicBezTo>
                    <a:pt x="3103" y="3305"/>
                    <a:pt x="3112" y="3305"/>
                    <a:pt x="3120" y="3313"/>
                  </a:cubicBezTo>
                  <a:cubicBezTo>
                    <a:pt x="3172" y="3354"/>
                    <a:pt x="3232" y="3372"/>
                    <a:pt x="3290" y="3372"/>
                  </a:cubicBezTo>
                  <a:cubicBezTo>
                    <a:pt x="3368" y="3372"/>
                    <a:pt x="3442" y="3338"/>
                    <a:pt x="3487" y="3277"/>
                  </a:cubicBezTo>
                  <a:cubicBezTo>
                    <a:pt x="3531" y="3225"/>
                    <a:pt x="3584" y="3181"/>
                    <a:pt x="3636" y="3156"/>
                  </a:cubicBezTo>
                  <a:lnTo>
                    <a:pt x="3636" y="9091"/>
                  </a:lnTo>
                  <a:cubicBezTo>
                    <a:pt x="3636" y="9221"/>
                    <a:pt x="3531" y="9317"/>
                    <a:pt x="3409" y="9317"/>
                  </a:cubicBezTo>
                  <a:lnTo>
                    <a:pt x="743" y="9317"/>
                  </a:lnTo>
                  <a:cubicBezTo>
                    <a:pt x="621" y="9317"/>
                    <a:pt x="516" y="9221"/>
                    <a:pt x="516" y="9091"/>
                  </a:cubicBezTo>
                  <a:lnTo>
                    <a:pt x="516" y="3156"/>
                  </a:lnTo>
                  <a:cubicBezTo>
                    <a:pt x="577" y="3189"/>
                    <a:pt x="630" y="3233"/>
                    <a:pt x="674" y="3294"/>
                  </a:cubicBezTo>
                  <a:cubicBezTo>
                    <a:pt x="682" y="3305"/>
                    <a:pt x="691" y="3305"/>
                    <a:pt x="691" y="3313"/>
                  </a:cubicBezTo>
                  <a:cubicBezTo>
                    <a:pt x="747" y="3354"/>
                    <a:pt x="807" y="3372"/>
                    <a:pt x="865" y="3372"/>
                  </a:cubicBezTo>
                  <a:cubicBezTo>
                    <a:pt x="943" y="3372"/>
                    <a:pt x="1016" y="3338"/>
                    <a:pt x="1066" y="3277"/>
                  </a:cubicBezTo>
                  <a:cubicBezTo>
                    <a:pt x="1163" y="3156"/>
                    <a:pt x="1312" y="3084"/>
                    <a:pt x="1469" y="3084"/>
                  </a:cubicBezTo>
                  <a:cubicBezTo>
                    <a:pt x="1626" y="3084"/>
                    <a:pt x="1775" y="3156"/>
                    <a:pt x="1880" y="3277"/>
                  </a:cubicBezTo>
                  <a:cubicBezTo>
                    <a:pt x="1924" y="3338"/>
                    <a:pt x="2002" y="3374"/>
                    <a:pt x="2081" y="3374"/>
                  </a:cubicBezTo>
                  <a:cubicBezTo>
                    <a:pt x="2159" y="3374"/>
                    <a:pt x="2228" y="3338"/>
                    <a:pt x="2281" y="3277"/>
                  </a:cubicBezTo>
                  <a:cubicBezTo>
                    <a:pt x="2377" y="3156"/>
                    <a:pt x="2526" y="3084"/>
                    <a:pt x="2684" y="3084"/>
                  </a:cubicBezTo>
                  <a:close/>
                  <a:moveTo>
                    <a:pt x="779" y="0"/>
                  </a:moveTo>
                  <a:cubicBezTo>
                    <a:pt x="630" y="0"/>
                    <a:pt x="516" y="114"/>
                    <a:pt x="516" y="252"/>
                  </a:cubicBezTo>
                  <a:lnTo>
                    <a:pt x="516" y="1284"/>
                  </a:lnTo>
                  <a:cubicBezTo>
                    <a:pt x="202" y="1521"/>
                    <a:pt x="0" y="1888"/>
                    <a:pt x="0" y="2308"/>
                  </a:cubicBezTo>
                  <a:lnTo>
                    <a:pt x="0" y="2822"/>
                  </a:lnTo>
                  <a:lnTo>
                    <a:pt x="0" y="8549"/>
                  </a:lnTo>
                  <a:cubicBezTo>
                    <a:pt x="0" y="9256"/>
                    <a:pt x="577" y="9833"/>
                    <a:pt x="1284" y="9833"/>
                  </a:cubicBezTo>
                  <a:lnTo>
                    <a:pt x="2868" y="9833"/>
                  </a:lnTo>
                  <a:cubicBezTo>
                    <a:pt x="3575" y="9833"/>
                    <a:pt x="4152" y="9256"/>
                    <a:pt x="4152" y="8549"/>
                  </a:cubicBezTo>
                  <a:lnTo>
                    <a:pt x="4152" y="2308"/>
                  </a:lnTo>
                  <a:cubicBezTo>
                    <a:pt x="4152" y="1888"/>
                    <a:pt x="3951" y="1521"/>
                    <a:pt x="3636" y="1284"/>
                  </a:cubicBezTo>
                  <a:lnTo>
                    <a:pt x="3636" y="252"/>
                  </a:lnTo>
                  <a:cubicBezTo>
                    <a:pt x="3636" y="114"/>
                    <a:pt x="3523" y="0"/>
                    <a:pt x="3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5" name="Google Shape;17425;p72"/>
            <p:cNvSpPr/>
            <p:nvPr/>
          </p:nvSpPr>
          <p:spPr>
            <a:xfrm>
              <a:off x="417325" y="4057975"/>
              <a:ext cx="102725" cy="245850"/>
            </a:xfrm>
            <a:custGeom>
              <a:avLst/>
              <a:gdLst/>
              <a:ahLst/>
              <a:cxnLst/>
              <a:rect l="l" t="t" r="r" b="b"/>
              <a:pathLst>
                <a:path w="4109" h="9834" extrusionOk="0">
                  <a:moveTo>
                    <a:pt x="3120" y="506"/>
                  </a:moveTo>
                  <a:lnTo>
                    <a:pt x="3120" y="1022"/>
                  </a:lnTo>
                  <a:lnTo>
                    <a:pt x="1022" y="1022"/>
                  </a:lnTo>
                  <a:lnTo>
                    <a:pt x="1022" y="506"/>
                  </a:lnTo>
                  <a:close/>
                  <a:moveTo>
                    <a:pt x="2858" y="1538"/>
                  </a:moveTo>
                  <a:cubicBezTo>
                    <a:pt x="3286" y="1538"/>
                    <a:pt x="3636" y="1888"/>
                    <a:pt x="3636" y="2308"/>
                  </a:cubicBezTo>
                  <a:lnTo>
                    <a:pt x="3636" y="2604"/>
                  </a:lnTo>
                  <a:cubicBezTo>
                    <a:pt x="3506" y="2631"/>
                    <a:pt x="3391" y="2684"/>
                    <a:pt x="3286" y="2761"/>
                  </a:cubicBezTo>
                  <a:cubicBezTo>
                    <a:pt x="3112" y="2640"/>
                    <a:pt x="2902" y="2570"/>
                    <a:pt x="2675" y="2570"/>
                  </a:cubicBezTo>
                  <a:cubicBezTo>
                    <a:pt x="2457" y="2570"/>
                    <a:pt x="2247" y="2640"/>
                    <a:pt x="2071" y="2761"/>
                  </a:cubicBezTo>
                  <a:cubicBezTo>
                    <a:pt x="1897" y="2640"/>
                    <a:pt x="1687" y="2570"/>
                    <a:pt x="1469" y="2570"/>
                  </a:cubicBezTo>
                  <a:cubicBezTo>
                    <a:pt x="1240" y="2570"/>
                    <a:pt x="1031" y="2640"/>
                    <a:pt x="857" y="2761"/>
                  </a:cubicBezTo>
                  <a:cubicBezTo>
                    <a:pt x="752" y="2684"/>
                    <a:pt x="638" y="2631"/>
                    <a:pt x="517" y="2604"/>
                  </a:cubicBezTo>
                  <a:lnTo>
                    <a:pt x="517" y="2308"/>
                  </a:lnTo>
                  <a:cubicBezTo>
                    <a:pt x="517" y="1888"/>
                    <a:pt x="857" y="1538"/>
                    <a:pt x="1284" y="1538"/>
                  </a:cubicBezTo>
                  <a:close/>
                  <a:moveTo>
                    <a:pt x="2675" y="3084"/>
                  </a:moveTo>
                  <a:cubicBezTo>
                    <a:pt x="2841" y="3084"/>
                    <a:pt x="2982" y="3156"/>
                    <a:pt x="3087" y="3277"/>
                  </a:cubicBezTo>
                  <a:cubicBezTo>
                    <a:pt x="3131" y="3338"/>
                    <a:pt x="3205" y="3372"/>
                    <a:pt x="3284" y="3372"/>
                  </a:cubicBezTo>
                  <a:cubicBezTo>
                    <a:pt x="3341" y="3372"/>
                    <a:pt x="3401" y="3354"/>
                    <a:pt x="3454" y="3313"/>
                  </a:cubicBezTo>
                  <a:cubicBezTo>
                    <a:pt x="3462" y="3305"/>
                    <a:pt x="3471" y="3305"/>
                    <a:pt x="3471" y="3294"/>
                  </a:cubicBezTo>
                  <a:cubicBezTo>
                    <a:pt x="3515" y="3233"/>
                    <a:pt x="3575" y="3189"/>
                    <a:pt x="3636" y="3156"/>
                  </a:cubicBezTo>
                  <a:lnTo>
                    <a:pt x="3636" y="8549"/>
                  </a:lnTo>
                  <a:cubicBezTo>
                    <a:pt x="3636" y="8977"/>
                    <a:pt x="3286" y="9317"/>
                    <a:pt x="2858" y="9317"/>
                  </a:cubicBezTo>
                  <a:lnTo>
                    <a:pt x="743" y="9317"/>
                  </a:lnTo>
                  <a:cubicBezTo>
                    <a:pt x="611" y="9317"/>
                    <a:pt x="517" y="9221"/>
                    <a:pt x="517" y="9091"/>
                  </a:cubicBezTo>
                  <a:lnTo>
                    <a:pt x="517" y="3156"/>
                  </a:lnTo>
                  <a:cubicBezTo>
                    <a:pt x="577" y="3189"/>
                    <a:pt x="630" y="3233"/>
                    <a:pt x="674" y="3294"/>
                  </a:cubicBezTo>
                  <a:cubicBezTo>
                    <a:pt x="674" y="3305"/>
                    <a:pt x="682" y="3305"/>
                    <a:pt x="691" y="3313"/>
                  </a:cubicBezTo>
                  <a:cubicBezTo>
                    <a:pt x="742" y="3354"/>
                    <a:pt x="802" y="3372"/>
                    <a:pt x="860" y="3372"/>
                  </a:cubicBezTo>
                  <a:cubicBezTo>
                    <a:pt x="939" y="3372"/>
                    <a:pt x="1015" y="3338"/>
                    <a:pt x="1066" y="3277"/>
                  </a:cubicBezTo>
                  <a:cubicBezTo>
                    <a:pt x="1163" y="3156"/>
                    <a:pt x="1312" y="3084"/>
                    <a:pt x="1469" y="3084"/>
                  </a:cubicBezTo>
                  <a:cubicBezTo>
                    <a:pt x="1635" y="3084"/>
                    <a:pt x="1784" y="3156"/>
                    <a:pt x="1889" y="3294"/>
                  </a:cubicBezTo>
                  <a:cubicBezTo>
                    <a:pt x="1889" y="3305"/>
                    <a:pt x="1897" y="3305"/>
                    <a:pt x="1897" y="3313"/>
                  </a:cubicBezTo>
                  <a:cubicBezTo>
                    <a:pt x="1952" y="3354"/>
                    <a:pt x="2012" y="3372"/>
                    <a:pt x="2070" y="3372"/>
                  </a:cubicBezTo>
                  <a:cubicBezTo>
                    <a:pt x="2148" y="3372"/>
                    <a:pt x="2222" y="3338"/>
                    <a:pt x="2273" y="3277"/>
                  </a:cubicBezTo>
                  <a:cubicBezTo>
                    <a:pt x="2369" y="3156"/>
                    <a:pt x="2518" y="3084"/>
                    <a:pt x="2675" y="3084"/>
                  </a:cubicBezTo>
                  <a:close/>
                  <a:moveTo>
                    <a:pt x="768" y="0"/>
                  </a:moveTo>
                  <a:cubicBezTo>
                    <a:pt x="630" y="0"/>
                    <a:pt x="517" y="114"/>
                    <a:pt x="517" y="252"/>
                  </a:cubicBezTo>
                  <a:lnTo>
                    <a:pt x="517" y="1284"/>
                  </a:lnTo>
                  <a:cubicBezTo>
                    <a:pt x="202" y="1521"/>
                    <a:pt x="1" y="1888"/>
                    <a:pt x="1" y="2308"/>
                  </a:cubicBezTo>
                  <a:lnTo>
                    <a:pt x="1" y="2822"/>
                  </a:lnTo>
                  <a:lnTo>
                    <a:pt x="1" y="8549"/>
                  </a:lnTo>
                  <a:cubicBezTo>
                    <a:pt x="1" y="9256"/>
                    <a:pt x="577" y="9833"/>
                    <a:pt x="1284" y="9833"/>
                  </a:cubicBezTo>
                  <a:lnTo>
                    <a:pt x="2824" y="9833"/>
                  </a:lnTo>
                  <a:cubicBezTo>
                    <a:pt x="3540" y="9833"/>
                    <a:pt x="4108" y="9256"/>
                    <a:pt x="4108" y="8549"/>
                  </a:cubicBezTo>
                  <a:lnTo>
                    <a:pt x="4108" y="2308"/>
                  </a:lnTo>
                  <a:cubicBezTo>
                    <a:pt x="4108" y="1888"/>
                    <a:pt x="3907" y="1521"/>
                    <a:pt x="3601" y="1284"/>
                  </a:cubicBezTo>
                  <a:lnTo>
                    <a:pt x="3601" y="252"/>
                  </a:lnTo>
                  <a:cubicBezTo>
                    <a:pt x="3601" y="114"/>
                    <a:pt x="3479" y="0"/>
                    <a:pt x="3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6" name="Google Shape;17426;p72"/>
            <p:cNvSpPr/>
            <p:nvPr/>
          </p:nvSpPr>
          <p:spPr>
            <a:xfrm>
              <a:off x="623825" y="4368250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2" y="1"/>
                  </a:moveTo>
                  <a:cubicBezTo>
                    <a:pt x="113" y="1"/>
                    <a:pt x="0" y="114"/>
                    <a:pt x="0" y="254"/>
                  </a:cubicBezTo>
                  <a:cubicBezTo>
                    <a:pt x="0" y="395"/>
                    <a:pt x="113" y="508"/>
                    <a:pt x="262" y="508"/>
                  </a:cubicBezTo>
                  <a:cubicBezTo>
                    <a:pt x="403" y="508"/>
                    <a:pt x="516" y="395"/>
                    <a:pt x="516" y="254"/>
                  </a:cubicBezTo>
                  <a:cubicBezTo>
                    <a:pt x="516" y="114"/>
                    <a:pt x="403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7" name="Google Shape;17427;p72"/>
            <p:cNvSpPr/>
            <p:nvPr/>
          </p:nvSpPr>
          <p:spPr>
            <a:xfrm>
              <a:off x="300625" y="4368250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3" y="1"/>
                  </a:moveTo>
                  <a:cubicBezTo>
                    <a:pt x="122" y="1"/>
                    <a:pt x="1" y="114"/>
                    <a:pt x="1" y="254"/>
                  </a:cubicBezTo>
                  <a:cubicBezTo>
                    <a:pt x="1" y="395"/>
                    <a:pt x="122" y="508"/>
                    <a:pt x="263" y="508"/>
                  </a:cubicBezTo>
                  <a:cubicBezTo>
                    <a:pt x="401" y="508"/>
                    <a:pt x="517" y="395"/>
                    <a:pt x="517" y="254"/>
                  </a:cubicBezTo>
                  <a:cubicBezTo>
                    <a:pt x="517" y="114"/>
                    <a:pt x="401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8" name="Google Shape;17428;p72"/>
            <p:cNvSpPr/>
            <p:nvPr/>
          </p:nvSpPr>
          <p:spPr>
            <a:xfrm>
              <a:off x="462325" y="4368250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54" y="1"/>
                  </a:moveTo>
                  <a:cubicBezTo>
                    <a:pt x="114" y="1"/>
                    <a:pt x="1" y="114"/>
                    <a:pt x="1" y="254"/>
                  </a:cubicBezTo>
                  <a:cubicBezTo>
                    <a:pt x="1" y="395"/>
                    <a:pt x="114" y="508"/>
                    <a:pt x="254" y="508"/>
                  </a:cubicBezTo>
                  <a:cubicBezTo>
                    <a:pt x="395" y="508"/>
                    <a:pt x="517" y="395"/>
                    <a:pt x="517" y="254"/>
                  </a:cubicBezTo>
                  <a:cubicBezTo>
                    <a:pt x="517" y="114"/>
                    <a:pt x="395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29" name="Google Shape;17429;p72"/>
            <p:cNvSpPr/>
            <p:nvPr/>
          </p:nvSpPr>
          <p:spPr>
            <a:xfrm>
              <a:off x="275025" y="4342500"/>
              <a:ext cx="387525" cy="64275"/>
            </a:xfrm>
            <a:custGeom>
              <a:avLst/>
              <a:gdLst/>
              <a:ahLst/>
              <a:cxnLst/>
              <a:rect l="l" t="t" r="r" b="b"/>
              <a:pathLst>
                <a:path w="15501" h="2571" extrusionOk="0">
                  <a:moveTo>
                    <a:pt x="1287" y="514"/>
                  </a:moveTo>
                  <a:cubicBezTo>
                    <a:pt x="1707" y="514"/>
                    <a:pt x="2055" y="856"/>
                    <a:pt x="2055" y="1284"/>
                  </a:cubicBezTo>
                  <a:cubicBezTo>
                    <a:pt x="2055" y="1712"/>
                    <a:pt x="1707" y="2054"/>
                    <a:pt x="1287" y="2054"/>
                  </a:cubicBezTo>
                  <a:cubicBezTo>
                    <a:pt x="859" y="2054"/>
                    <a:pt x="517" y="1712"/>
                    <a:pt x="517" y="1284"/>
                  </a:cubicBezTo>
                  <a:cubicBezTo>
                    <a:pt x="517" y="856"/>
                    <a:pt x="859" y="514"/>
                    <a:pt x="1287" y="514"/>
                  </a:cubicBezTo>
                  <a:close/>
                  <a:moveTo>
                    <a:pt x="7746" y="514"/>
                  </a:moveTo>
                  <a:cubicBezTo>
                    <a:pt x="8174" y="514"/>
                    <a:pt x="8516" y="856"/>
                    <a:pt x="8516" y="1284"/>
                  </a:cubicBezTo>
                  <a:cubicBezTo>
                    <a:pt x="8516" y="1712"/>
                    <a:pt x="8174" y="2054"/>
                    <a:pt x="7746" y="2054"/>
                  </a:cubicBezTo>
                  <a:cubicBezTo>
                    <a:pt x="7318" y="2054"/>
                    <a:pt x="6976" y="1712"/>
                    <a:pt x="6976" y="1284"/>
                  </a:cubicBezTo>
                  <a:cubicBezTo>
                    <a:pt x="6976" y="856"/>
                    <a:pt x="7318" y="514"/>
                    <a:pt x="7746" y="514"/>
                  </a:cubicBezTo>
                  <a:close/>
                  <a:moveTo>
                    <a:pt x="13184" y="514"/>
                  </a:moveTo>
                  <a:cubicBezTo>
                    <a:pt x="13016" y="724"/>
                    <a:pt x="12922" y="997"/>
                    <a:pt x="12922" y="1284"/>
                  </a:cubicBezTo>
                  <a:cubicBezTo>
                    <a:pt x="12922" y="1574"/>
                    <a:pt x="13016" y="1845"/>
                    <a:pt x="13184" y="2054"/>
                  </a:cubicBezTo>
                  <a:lnTo>
                    <a:pt x="8779" y="2054"/>
                  </a:lnTo>
                  <a:cubicBezTo>
                    <a:pt x="8936" y="1845"/>
                    <a:pt x="9030" y="1574"/>
                    <a:pt x="9030" y="1284"/>
                  </a:cubicBezTo>
                  <a:cubicBezTo>
                    <a:pt x="9030" y="997"/>
                    <a:pt x="8936" y="724"/>
                    <a:pt x="8779" y="514"/>
                  </a:cubicBezTo>
                  <a:close/>
                  <a:moveTo>
                    <a:pt x="14214" y="514"/>
                  </a:moveTo>
                  <a:cubicBezTo>
                    <a:pt x="14634" y="514"/>
                    <a:pt x="14984" y="856"/>
                    <a:pt x="14984" y="1284"/>
                  </a:cubicBezTo>
                  <a:cubicBezTo>
                    <a:pt x="14984" y="1712"/>
                    <a:pt x="14634" y="2054"/>
                    <a:pt x="14214" y="2054"/>
                  </a:cubicBezTo>
                  <a:cubicBezTo>
                    <a:pt x="13786" y="2054"/>
                    <a:pt x="13436" y="1712"/>
                    <a:pt x="13436" y="1284"/>
                  </a:cubicBezTo>
                  <a:cubicBezTo>
                    <a:pt x="13436" y="856"/>
                    <a:pt x="13786" y="514"/>
                    <a:pt x="14214" y="514"/>
                  </a:cubicBezTo>
                  <a:close/>
                  <a:moveTo>
                    <a:pt x="1287" y="0"/>
                  </a:moveTo>
                  <a:cubicBezTo>
                    <a:pt x="578" y="0"/>
                    <a:pt x="1" y="577"/>
                    <a:pt x="1" y="1284"/>
                  </a:cubicBezTo>
                  <a:cubicBezTo>
                    <a:pt x="1" y="1993"/>
                    <a:pt x="578" y="2570"/>
                    <a:pt x="1287" y="2570"/>
                  </a:cubicBezTo>
                  <a:lnTo>
                    <a:pt x="4006" y="2570"/>
                  </a:lnTo>
                  <a:cubicBezTo>
                    <a:pt x="4144" y="2570"/>
                    <a:pt x="4258" y="2455"/>
                    <a:pt x="4258" y="2317"/>
                  </a:cubicBezTo>
                  <a:cubicBezTo>
                    <a:pt x="4258" y="2168"/>
                    <a:pt x="4144" y="2054"/>
                    <a:pt x="4006" y="2054"/>
                  </a:cubicBezTo>
                  <a:lnTo>
                    <a:pt x="2309" y="2054"/>
                  </a:lnTo>
                  <a:cubicBezTo>
                    <a:pt x="2474" y="1845"/>
                    <a:pt x="2571" y="1574"/>
                    <a:pt x="2571" y="1284"/>
                  </a:cubicBezTo>
                  <a:cubicBezTo>
                    <a:pt x="2571" y="997"/>
                    <a:pt x="2474" y="724"/>
                    <a:pt x="2309" y="514"/>
                  </a:cubicBezTo>
                  <a:lnTo>
                    <a:pt x="6723" y="514"/>
                  </a:lnTo>
                  <a:cubicBezTo>
                    <a:pt x="6557" y="724"/>
                    <a:pt x="6460" y="997"/>
                    <a:pt x="6460" y="1284"/>
                  </a:cubicBezTo>
                  <a:cubicBezTo>
                    <a:pt x="6460" y="1574"/>
                    <a:pt x="6557" y="1845"/>
                    <a:pt x="6723" y="2054"/>
                  </a:cubicBezTo>
                  <a:lnTo>
                    <a:pt x="5028" y="2054"/>
                  </a:lnTo>
                  <a:cubicBezTo>
                    <a:pt x="4887" y="2054"/>
                    <a:pt x="4774" y="2168"/>
                    <a:pt x="4774" y="2317"/>
                  </a:cubicBezTo>
                  <a:cubicBezTo>
                    <a:pt x="4774" y="2455"/>
                    <a:pt x="4887" y="2570"/>
                    <a:pt x="5028" y="2570"/>
                  </a:cubicBezTo>
                  <a:lnTo>
                    <a:pt x="14214" y="2570"/>
                  </a:lnTo>
                  <a:cubicBezTo>
                    <a:pt x="14923" y="2570"/>
                    <a:pt x="15500" y="1993"/>
                    <a:pt x="15500" y="1284"/>
                  </a:cubicBezTo>
                  <a:cubicBezTo>
                    <a:pt x="15500" y="577"/>
                    <a:pt x="14923" y="0"/>
                    <a:pt x="14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0" name="Google Shape;17430;p72"/>
            <p:cNvSpPr/>
            <p:nvPr/>
          </p:nvSpPr>
          <p:spPr>
            <a:xfrm>
              <a:off x="249275" y="4316700"/>
              <a:ext cx="438800" cy="115825"/>
            </a:xfrm>
            <a:custGeom>
              <a:avLst/>
              <a:gdLst/>
              <a:ahLst/>
              <a:cxnLst/>
              <a:rect l="l" t="t" r="r" b="b"/>
              <a:pathLst>
                <a:path w="17552" h="4633" extrusionOk="0">
                  <a:moveTo>
                    <a:pt x="15244" y="516"/>
                  </a:moveTo>
                  <a:cubicBezTo>
                    <a:pt x="16232" y="516"/>
                    <a:pt x="17036" y="1320"/>
                    <a:pt x="17036" y="2316"/>
                  </a:cubicBezTo>
                  <a:cubicBezTo>
                    <a:pt x="17036" y="3305"/>
                    <a:pt x="16232" y="4116"/>
                    <a:pt x="15244" y="4116"/>
                  </a:cubicBezTo>
                  <a:lnTo>
                    <a:pt x="2317" y="4116"/>
                  </a:lnTo>
                  <a:cubicBezTo>
                    <a:pt x="1320" y="4116"/>
                    <a:pt x="515" y="3305"/>
                    <a:pt x="515" y="2316"/>
                  </a:cubicBezTo>
                  <a:cubicBezTo>
                    <a:pt x="515" y="1320"/>
                    <a:pt x="1320" y="516"/>
                    <a:pt x="2317" y="516"/>
                  </a:cubicBezTo>
                  <a:close/>
                  <a:moveTo>
                    <a:pt x="2317" y="0"/>
                  </a:moveTo>
                  <a:cubicBezTo>
                    <a:pt x="1039" y="0"/>
                    <a:pt x="1" y="1041"/>
                    <a:pt x="1" y="2316"/>
                  </a:cubicBezTo>
                  <a:cubicBezTo>
                    <a:pt x="1" y="3592"/>
                    <a:pt x="1039" y="4632"/>
                    <a:pt x="2317" y="4632"/>
                  </a:cubicBezTo>
                  <a:lnTo>
                    <a:pt x="15244" y="4632"/>
                  </a:lnTo>
                  <a:cubicBezTo>
                    <a:pt x="16522" y="4632"/>
                    <a:pt x="17552" y="3592"/>
                    <a:pt x="17552" y="2316"/>
                  </a:cubicBezTo>
                  <a:cubicBezTo>
                    <a:pt x="17552" y="1041"/>
                    <a:pt x="16522" y="0"/>
                    <a:pt x="15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431" name="Google Shape;17431;p72"/>
          <p:cNvGrpSpPr/>
          <p:nvPr/>
        </p:nvGrpSpPr>
        <p:grpSpPr>
          <a:xfrm>
            <a:off x="1199593" y="3309244"/>
            <a:ext cx="414362" cy="414551"/>
            <a:chOff x="238125" y="3299225"/>
            <a:chExt cx="438850" cy="439050"/>
          </a:xfrm>
        </p:grpSpPr>
        <p:sp>
          <p:nvSpPr>
            <p:cNvPr id="17432" name="Google Shape;17432;p72"/>
            <p:cNvSpPr/>
            <p:nvPr/>
          </p:nvSpPr>
          <p:spPr>
            <a:xfrm>
              <a:off x="406150" y="3299225"/>
              <a:ext cx="103625" cy="310350"/>
            </a:xfrm>
            <a:custGeom>
              <a:avLst/>
              <a:gdLst/>
              <a:ahLst/>
              <a:cxnLst/>
              <a:rect l="l" t="t" r="r" b="b"/>
              <a:pathLst>
                <a:path w="4145" h="12414" extrusionOk="0">
                  <a:moveTo>
                    <a:pt x="2327" y="516"/>
                  </a:moveTo>
                  <a:lnTo>
                    <a:pt x="2369" y="1032"/>
                  </a:lnTo>
                  <a:lnTo>
                    <a:pt x="1750" y="1032"/>
                  </a:lnTo>
                  <a:lnTo>
                    <a:pt x="1784" y="516"/>
                  </a:lnTo>
                  <a:close/>
                  <a:moveTo>
                    <a:pt x="2422" y="1546"/>
                  </a:moveTo>
                  <a:lnTo>
                    <a:pt x="2590" y="4047"/>
                  </a:lnTo>
                  <a:cubicBezTo>
                    <a:pt x="2598" y="4143"/>
                    <a:pt x="2650" y="4221"/>
                    <a:pt x="2736" y="4265"/>
                  </a:cubicBezTo>
                  <a:cubicBezTo>
                    <a:pt x="3280" y="4519"/>
                    <a:pt x="3638" y="5071"/>
                    <a:pt x="3638" y="5673"/>
                  </a:cubicBezTo>
                  <a:lnTo>
                    <a:pt x="3638" y="11906"/>
                  </a:lnTo>
                  <a:lnTo>
                    <a:pt x="517" y="11906"/>
                  </a:lnTo>
                  <a:lnTo>
                    <a:pt x="517" y="5673"/>
                  </a:lnTo>
                  <a:cubicBezTo>
                    <a:pt x="517" y="5071"/>
                    <a:pt x="867" y="4519"/>
                    <a:pt x="1408" y="4265"/>
                  </a:cubicBezTo>
                  <a:cubicBezTo>
                    <a:pt x="1497" y="4221"/>
                    <a:pt x="1549" y="4143"/>
                    <a:pt x="1557" y="4047"/>
                  </a:cubicBezTo>
                  <a:lnTo>
                    <a:pt x="1731" y="1546"/>
                  </a:lnTo>
                  <a:close/>
                  <a:moveTo>
                    <a:pt x="1557" y="0"/>
                  </a:moveTo>
                  <a:cubicBezTo>
                    <a:pt x="1425" y="0"/>
                    <a:pt x="1312" y="105"/>
                    <a:pt x="1304" y="246"/>
                  </a:cubicBezTo>
                  <a:lnTo>
                    <a:pt x="1234" y="1198"/>
                  </a:lnTo>
                  <a:cubicBezTo>
                    <a:pt x="1226" y="1223"/>
                    <a:pt x="1215" y="1259"/>
                    <a:pt x="1215" y="1294"/>
                  </a:cubicBezTo>
                  <a:cubicBezTo>
                    <a:pt x="1215" y="1311"/>
                    <a:pt x="1226" y="1328"/>
                    <a:pt x="1226" y="1347"/>
                  </a:cubicBezTo>
                  <a:lnTo>
                    <a:pt x="1050" y="3873"/>
                  </a:lnTo>
                  <a:cubicBezTo>
                    <a:pt x="412" y="4240"/>
                    <a:pt x="1" y="4930"/>
                    <a:pt x="1" y="5673"/>
                  </a:cubicBezTo>
                  <a:lnTo>
                    <a:pt x="1" y="12159"/>
                  </a:lnTo>
                  <a:cubicBezTo>
                    <a:pt x="1" y="12298"/>
                    <a:pt x="114" y="12413"/>
                    <a:pt x="255" y="12413"/>
                  </a:cubicBezTo>
                  <a:lnTo>
                    <a:pt x="3890" y="12413"/>
                  </a:lnTo>
                  <a:cubicBezTo>
                    <a:pt x="4031" y="12413"/>
                    <a:pt x="4144" y="12298"/>
                    <a:pt x="4144" y="12159"/>
                  </a:cubicBezTo>
                  <a:lnTo>
                    <a:pt x="4144" y="5673"/>
                  </a:lnTo>
                  <a:cubicBezTo>
                    <a:pt x="4144" y="4930"/>
                    <a:pt x="3743" y="4240"/>
                    <a:pt x="3095" y="3873"/>
                  </a:cubicBezTo>
                  <a:lnTo>
                    <a:pt x="2921" y="1347"/>
                  </a:lnTo>
                  <a:cubicBezTo>
                    <a:pt x="2929" y="1328"/>
                    <a:pt x="2929" y="1311"/>
                    <a:pt x="2929" y="1294"/>
                  </a:cubicBezTo>
                  <a:cubicBezTo>
                    <a:pt x="2929" y="1259"/>
                    <a:pt x="2921" y="1223"/>
                    <a:pt x="2913" y="1198"/>
                  </a:cubicBezTo>
                  <a:lnTo>
                    <a:pt x="2852" y="246"/>
                  </a:lnTo>
                  <a:cubicBezTo>
                    <a:pt x="2833" y="105"/>
                    <a:pt x="2728" y="0"/>
                    <a:pt x="25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3" name="Google Shape;17433;p72"/>
            <p:cNvSpPr/>
            <p:nvPr/>
          </p:nvSpPr>
          <p:spPr>
            <a:xfrm>
              <a:off x="521750" y="3299225"/>
              <a:ext cx="103875" cy="310350"/>
            </a:xfrm>
            <a:custGeom>
              <a:avLst/>
              <a:gdLst/>
              <a:ahLst/>
              <a:cxnLst/>
              <a:rect l="l" t="t" r="r" b="b"/>
              <a:pathLst>
                <a:path w="4155" h="12414" extrusionOk="0">
                  <a:moveTo>
                    <a:pt x="2361" y="516"/>
                  </a:moveTo>
                  <a:lnTo>
                    <a:pt x="2396" y="1032"/>
                  </a:lnTo>
                  <a:lnTo>
                    <a:pt x="1775" y="1032"/>
                  </a:lnTo>
                  <a:lnTo>
                    <a:pt x="1811" y="516"/>
                  </a:lnTo>
                  <a:close/>
                  <a:moveTo>
                    <a:pt x="2424" y="1546"/>
                  </a:moveTo>
                  <a:lnTo>
                    <a:pt x="2598" y="4047"/>
                  </a:lnTo>
                  <a:cubicBezTo>
                    <a:pt x="2598" y="4143"/>
                    <a:pt x="2659" y="4221"/>
                    <a:pt x="2747" y="4265"/>
                  </a:cubicBezTo>
                  <a:cubicBezTo>
                    <a:pt x="3288" y="4519"/>
                    <a:pt x="3638" y="5071"/>
                    <a:pt x="3638" y="5673"/>
                  </a:cubicBezTo>
                  <a:lnTo>
                    <a:pt x="3638" y="11906"/>
                  </a:lnTo>
                  <a:lnTo>
                    <a:pt x="517" y="11906"/>
                  </a:lnTo>
                  <a:lnTo>
                    <a:pt x="517" y="5673"/>
                  </a:lnTo>
                  <a:cubicBezTo>
                    <a:pt x="517" y="5071"/>
                    <a:pt x="867" y="4519"/>
                    <a:pt x="1417" y="4265"/>
                  </a:cubicBezTo>
                  <a:cubicBezTo>
                    <a:pt x="1496" y="4221"/>
                    <a:pt x="1557" y="4143"/>
                    <a:pt x="1566" y="4047"/>
                  </a:cubicBezTo>
                  <a:lnTo>
                    <a:pt x="1731" y="1546"/>
                  </a:lnTo>
                  <a:close/>
                  <a:moveTo>
                    <a:pt x="1566" y="0"/>
                  </a:moveTo>
                  <a:cubicBezTo>
                    <a:pt x="1427" y="0"/>
                    <a:pt x="1312" y="105"/>
                    <a:pt x="1303" y="246"/>
                  </a:cubicBezTo>
                  <a:lnTo>
                    <a:pt x="1242" y="1198"/>
                  </a:lnTo>
                  <a:cubicBezTo>
                    <a:pt x="1234" y="1223"/>
                    <a:pt x="1226" y="1259"/>
                    <a:pt x="1226" y="1294"/>
                  </a:cubicBezTo>
                  <a:cubicBezTo>
                    <a:pt x="1226" y="1311"/>
                    <a:pt x="1226" y="1328"/>
                    <a:pt x="1234" y="1347"/>
                  </a:cubicBezTo>
                  <a:lnTo>
                    <a:pt x="1060" y="3873"/>
                  </a:lnTo>
                  <a:cubicBezTo>
                    <a:pt x="412" y="4240"/>
                    <a:pt x="0" y="4930"/>
                    <a:pt x="0" y="5673"/>
                  </a:cubicBezTo>
                  <a:lnTo>
                    <a:pt x="0" y="12159"/>
                  </a:lnTo>
                  <a:cubicBezTo>
                    <a:pt x="0" y="12298"/>
                    <a:pt x="124" y="12413"/>
                    <a:pt x="263" y="12413"/>
                  </a:cubicBezTo>
                  <a:lnTo>
                    <a:pt x="3901" y="12413"/>
                  </a:lnTo>
                  <a:cubicBezTo>
                    <a:pt x="4039" y="12413"/>
                    <a:pt x="4154" y="12298"/>
                    <a:pt x="4154" y="12159"/>
                  </a:cubicBezTo>
                  <a:lnTo>
                    <a:pt x="4154" y="5673"/>
                  </a:lnTo>
                  <a:cubicBezTo>
                    <a:pt x="4154" y="4930"/>
                    <a:pt x="3743" y="4240"/>
                    <a:pt x="3095" y="3873"/>
                  </a:cubicBezTo>
                  <a:lnTo>
                    <a:pt x="2929" y="1347"/>
                  </a:lnTo>
                  <a:lnTo>
                    <a:pt x="2929" y="1294"/>
                  </a:lnTo>
                  <a:cubicBezTo>
                    <a:pt x="2929" y="1259"/>
                    <a:pt x="2929" y="1223"/>
                    <a:pt x="2921" y="1198"/>
                  </a:cubicBezTo>
                  <a:lnTo>
                    <a:pt x="2852" y="246"/>
                  </a:lnTo>
                  <a:cubicBezTo>
                    <a:pt x="2843" y="105"/>
                    <a:pt x="2728" y="0"/>
                    <a:pt x="2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4" name="Google Shape;17434;p72"/>
            <p:cNvSpPr/>
            <p:nvPr/>
          </p:nvSpPr>
          <p:spPr>
            <a:xfrm>
              <a:off x="289450" y="3299225"/>
              <a:ext cx="103825" cy="310350"/>
            </a:xfrm>
            <a:custGeom>
              <a:avLst/>
              <a:gdLst/>
              <a:ahLst/>
              <a:cxnLst/>
              <a:rect l="l" t="t" r="r" b="b"/>
              <a:pathLst>
                <a:path w="4153" h="12414" extrusionOk="0">
                  <a:moveTo>
                    <a:pt x="2344" y="516"/>
                  </a:moveTo>
                  <a:lnTo>
                    <a:pt x="2380" y="1032"/>
                  </a:lnTo>
                  <a:lnTo>
                    <a:pt x="1767" y="1032"/>
                  </a:lnTo>
                  <a:lnTo>
                    <a:pt x="1803" y="516"/>
                  </a:lnTo>
                  <a:close/>
                  <a:moveTo>
                    <a:pt x="1558" y="0"/>
                  </a:moveTo>
                  <a:cubicBezTo>
                    <a:pt x="1425" y="0"/>
                    <a:pt x="1312" y="105"/>
                    <a:pt x="1304" y="246"/>
                  </a:cubicBezTo>
                  <a:lnTo>
                    <a:pt x="1234" y="1198"/>
                  </a:lnTo>
                  <a:cubicBezTo>
                    <a:pt x="1226" y="1223"/>
                    <a:pt x="1216" y="1259"/>
                    <a:pt x="1216" y="1294"/>
                  </a:cubicBezTo>
                  <a:cubicBezTo>
                    <a:pt x="1216" y="1311"/>
                    <a:pt x="1226" y="1328"/>
                    <a:pt x="1226" y="1347"/>
                  </a:cubicBezTo>
                  <a:lnTo>
                    <a:pt x="1058" y="3873"/>
                  </a:lnTo>
                  <a:cubicBezTo>
                    <a:pt x="412" y="4240"/>
                    <a:pt x="1" y="4930"/>
                    <a:pt x="1" y="5673"/>
                  </a:cubicBezTo>
                  <a:lnTo>
                    <a:pt x="1" y="12159"/>
                  </a:lnTo>
                  <a:cubicBezTo>
                    <a:pt x="1" y="12298"/>
                    <a:pt x="125" y="12413"/>
                    <a:pt x="263" y="12413"/>
                  </a:cubicBezTo>
                  <a:lnTo>
                    <a:pt x="3901" y="12413"/>
                  </a:lnTo>
                  <a:cubicBezTo>
                    <a:pt x="4039" y="12413"/>
                    <a:pt x="4153" y="12298"/>
                    <a:pt x="4153" y="12159"/>
                  </a:cubicBezTo>
                  <a:lnTo>
                    <a:pt x="4153" y="6713"/>
                  </a:lnTo>
                  <a:cubicBezTo>
                    <a:pt x="4153" y="6581"/>
                    <a:pt x="4058" y="6459"/>
                    <a:pt x="3926" y="6443"/>
                  </a:cubicBezTo>
                  <a:cubicBezTo>
                    <a:pt x="3915" y="6441"/>
                    <a:pt x="3905" y="6441"/>
                    <a:pt x="3894" y="6441"/>
                  </a:cubicBezTo>
                  <a:cubicBezTo>
                    <a:pt x="3752" y="6441"/>
                    <a:pt x="3639" y="6558"/>
                    <a:pt x="3639" y="6705"/>
                  </a:cubicBezTo>
                  <a:lnTo>
                    <a:pt x="3639" y="11906"/>
                  </a:lnTo>
                  <a:lnTo>
                    <a:pt x="517" y="11906"/>
                  </a:lnTo>
                  <a:lnTo>
                    <a:pt x="517" y="5673"/>
                  </a:lnTo>
                  <a:cubicBezTo>
                    <a:pt x="517" y="5071"/>
                    <a:pt x="867" y="4519"/>
                    <a:pt x="1409" y="4265"/>
                  </a:cubicBezTo>
                  <a:cubicBezTo>
                    <a:pt x="1497" y="4221"/>
                    <a:pt x="1549" y="4143"/>
                    <a:pt x="1558" y="4047"/>
                  </a:cubicBezTo>
                  <a:lnTo>
                    <a:pt x="1732" y="1546"/>
                  </a:lnTo>
                  <a:lnTo>
                    <a:pt x="2413" y="1546"/>
                  </a:lnTo>
                  <a:lnTo>
                    <a:pt x="2590" y="4047"/>
                  </a:lnTo>
                  <a:cubicBezTo>
                    <a:pt x="2598" y="4143"/>
                    <a:pt x="2651" y="4221"/>
                    <a:pt x="2737" y="4265"/>
                  </a:cubicBezTo>
                  <a:cubicBezTo>
                    <a:pt x="3280" y="4519"/>
                    <a:pt x="3628" y="5071"/>
                    <a:pt x="3628" y="5664"/>
                  </a:cubicBezTo>
                  <a:cubicBezTo>
                    <a:pt x="3628" y="5794"/>
                    <a:pt x="3725" y="5910"/>
                    <a:pt x="3848" y="5927"/>
                  </a:cubicBezTo>
                  <a:cubicBezTo>
                    <a:pt x="3859" y="5928"/>
                    <a:pt x="3869" y="5928"/>
                    <a:pt x="3879" y="5928"/>
                  </a:cubicBezTo>
                  <a:cubicBezTo>
                    <a:pt x="4023" y="5928"/>
                    <a:pt x="4144" y="5820"/>
                    <a:pt x="4144" y="5673"/>
                  </a:cubicBezTo>
                  <a:cubicBezTo>
                    <a:pt x="4144" y="4930"/>
                    <a:pt x="3733" y="4240"/>
                    <a:pt x="3087" y="3873"/>
                  </a:cubicBezTo>
                  <a:lnTo>
                    <a:pt x="2921" y="1347"/>
                  </a:lnTo>
                  <a:cubicBezTo>
                    <a:pt x="2921" y="1328"/>
                    <a:pt x="2930" y="1311"/>
                    <a:pt x="2930" y="1294"/>
                  </a:cubicBezTo>
                  <a:cubicBezTo>
                    <a:pt x="2930" y="1259"/>
                    <a:pt x="2921" y="1223"/>
                    <a:pt x="2913" y="1198"/>
                  </a:cubicBezTo>
                  <a:lnTo>
                    <a:pt x="2841" y="246"/>
                  </a:lnTo>
                  <a:cubicBezTo>
                    <a:pt x="2833" y="105"/>
                    <a:pt x="2720" y="0"/>
                    <a:pt x="25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5" name="Google Shape;17435;p72"/>
            <p:cNvSpPr/>
            <p:nvPr/>
          </p:nvSpPr>
          <p:spPr>
            <a:xfrm>
              <a:off x="612700" y="367400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3" y="1"/>
                  </a:moveTo>
                  <a:cubicBezTo>
                    <a:pt x="114" y="1"/>
                    <a:pt x="0" y="114"/>
                    <a:pt x="0" y="255"/>
                  </a:cubicBezTo>
                  <a:cubicBezTo>
                    <a:pt x="0" y="393"/>
                    <a:pt x="114" y="506"/>
                    <a:pt x="263" y="506"/>
                  </a:cubicBezTo>
                  <a:cubicBezTo>
                    <a:pt x="401" y="506"/>
                    <a:pt x="516" y="393"/>
                    <a:pt x="516" y="255"/>
                  </a:cubicBezTo>
                  <a:cubicBezTo>
                    <a:pt x="516" y="114"/>
                    <a:pt x="401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6" name="Google Shape;17436;p72"/>
            <p:cNvSpPr/>
            <p:nvPr/>
          </p:nvSpPr>
          <p:spPr>
            <a:xfrm>
              <a:off x="289450" y="367400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3" y="1"/>
                  </a:moveTo>
                  <a:cubicBezTo>
                    <a:pt x="125" y="1"/>
                    <a:pt x="1" y="114"/>
                    <a:pt x="1" y="255"/>
                  </a:cubicBezTo>
                  <a:cubicBezTo>
                    <a:pt x="1" y="393"/>
                    <a:pt x="125" y="506"/>
                    <a:pt x="263" y="506"/>
                  </a:cubicBezTo>
                  <a:cubicBezTo>
                    <a:pt x="404" y="506"/>
                    <a:pt x="517" y="393"/>
                    <a:pt x="517" y="255"/>
                  </a:cubicBezTo>
                  <a:cubicBezTo>
                    <a:pt x="517" y="114"/>
                    <a:pt x="40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7" name="Google Shape;17437;p72"/>
            <p:cNvSpPr/>
            <p:nvPr/>
          </p:nvSpPr>
          <p:spPr>
            <a:xfrm>
              <a:off x="451200" y="3674000"/>
              <a:ext cx="12875" cy="12675"/>
            </a:xfrm>
            <a:custGeom>
              <a:avLst/>
              <a:gdLst/>
              <a:ahLst/>
              <a:cxnLst/>
              <a:rect l="l" t="t" r="r" b="b"/>
              <a:pathLst>
                <a:path w="515" h="507" extrusionOk="0">
                  <a:moveTo>
                    <a:pt x="253" y="1"/>
                  </a:moveTo>
                  <a:cubicBezTo>
                    <a:pt x="114" y="1"/>
                    <a:pt x="1" y="114"/>
                    <a:pt x="1" y="255"/>
                  </a:cubicBezTo>
                  <a:cubicBezTo>
                    <a:pt x="1" y="393"/>
                    <a:pt x="114" y="506"/>
                    <a:pt x="253" y="506"/>
                  </a:cubicBezTo>
                  <a:cubicBezTo>
                    <a:pt x="393" y="506"/>
                    <a:pt x="515" y="393"/>
                    <a:pt x="515" y="255"/>
                  </a:cubicBezTo>
                  <a:cubicBezTo>
                    <a:pt x="515" y="114"/>
                    <a:pt x="393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8" name="Google Shape;17438;p72"/>
            <p:cNvSpPr/>
            <p:nvPr/>
          </p:nvSpPr>
          <p:spPr>
            <a:xfrm>
              <a:off x="263925" y="3648200"/>
              <a:ext cx="387450" cy="64275"/>
            </a:xfrm>
            <a:custGeom>
              <a:avLst/>
              <a:gdLst/>
              <a:ahLst/>
              <a:cxnLst/>
              <a:rect l="l" t="t" r="r" b="b"/>
              <a:pathLst>
                <a:path w="15498" h="2571" extrusionOk="0">
                  <a:moveTo>
                    <a:pt x="1284" y="517"/>
                  </a:moveTo>
                  <a:cubicBezTo>
                    <a:pt x="1704" y="517"/>
                    <a:pt x="2054" y="856"/>
                    <a:pt x="2054" y="1287"/>
                  </a:cubicBezTo>
                  <a:cubicBezTo>
                    <a:pt x="2054" y="1714"/>
                    <a:pt x="1704" y="2054"/>
                    <a:pt x="1284" y="2054"/>
                  </a:cubicBezTo>
                  <a:cubicBezTo>
                    <a:pt x="856" y="2054"/>
                    <a:pt x="516" y="1714"/>
                    <a:pt x="516" y="1287"/>
                  </a:cubicBezTo>
                  <a:cubicBezTo>
                    <a:pt x="516" y="856"/>
                    <a:pt x="856" y="517"/>
                    <a:pt x="1284" y="517"/>
                  </a:cubicBezTo>
                  <a:close/>
                  <a:moveTo>
                    <a:pt x="7744" y="517"/>
                  </a:moveTo>
                  <a:cubicBezTo>
                    <a:pt x="8174" y="517"/>
                    <a:pt x="8513" y="856"/>
                    <a:pt x="8513" y="1287"/>
                  </a:cubicBezTo>
                  <a:cubicBezTo>
                    <a:pt x="8513" y="1714"/>
                    <a:pt x="8174" y="2054"/>
                    <a:pt x="7744" y="2054"/>
                  </a:cubicBezTo>
                  <a:cubicBezTo>
                    <a:pt x="7316" y="2054"/>
                    <a:pt x="6976" y="1714"/>
                    <a:pt x="6976" y="1287"/>
                  </a:cubicBezTo>
                  <a:cubicBezTo>
                    <a:pt x="6976" y="856"/>
                    <a:pt x="7316" y="517"/>
                    <a:pt x="7744" y="517"/>
                  </a:cubicBezTo>
                  <a:close/>
                  <a:moveTo>
                    <a:pt x="13181" y="517"/>
                  </a:moveTo>
                  <a:cubicBezTo>
                    <a:pt x="13016" y="726"/>
                    <a:pt x="12919" y="997"/>
                    <a:pt x="12919" y="1287"/>
                  </a:cubicBezTo>
                  <a:cubicBezTo>
                    <a:pt x="12919" y="1574"/>
                    <a:pt x="13016" y="1845"/>
                    <a:pt x="13181" y="2054"/>
                  </a:cubicBezTo>
                  <a:lnTo>
                    <a:pt x="8776" y="2054"/>
                  </a:lnTo>
                  <a:cubicBezTo>
                    <a:pt x="8933" y="1845"/>
                    <a:pt x="9030" y="1574"/>
                    <a:pt x="9030" y="1287"/>
                  </a:cubicBezTo>
                  <a:cubicBezTo>
                    <a:pt x="9030" y="997"/>
                    <a:pt x="8933" y="726"/>
                    <a:pt x="8776" y="517"/>
                  </a:cubicBezTo>
                  <a:close/>
                  <a:moveTo>
                    <a:pt x="14214" y="517"/>
                  </a:moveTo>
                  <a:cubicBezTo>
                    <a:pt x="14633" y="517"/>
                    <a:pt x="14981" y="856"/>
                    <a:pt x="14981" y="1287"/>
                  </a:cubicBezTo>
                  <a:cubicBezTo>
                    <a:pt x="14981" y="1714"/>
                    <a:pt x="14633" y="2054"/>
                    <a:pt x="14214" y="2054"/>
                  </a:cubicBezTo>
                  <a:cubicBezTo>
                    <a:pt x="13786" y="2054"/>
                    <a:pt x="13435" y="1714"/>
                    <a:pt x="13435" y="1287"/>
                  </a:cubicBezTo>
                  <a:cubicBezTo>
                    <a:pt x="13435" y="856"/>
                    <a:pt x="13786" y="517"/>
                    <a:pt x="14214" y="517"/>
                  </a:cubicBezTo>
                  <a:close/>
                  <a:moveTo>
                    <a:pt x="1284" y="0"/>
                  </a:moveTo>
                  <a:cubicBezTo>
                    <a:pt x="577" y="0"/>
                    <a:pt x="0" y="577"/>
                    <a:pt x="0" y="1287"/>
                  </a:cubicBezTo>
                  <a:cubicBezTo>
                    <a:pt x="0" y="1993"/>
                    <a:pt x="577" y="2570"/>
                    <a:pt x="1284" y="2570"/>
                  </a:cubicBezTo>
                  <a:lnTo>
                    <a:pt x="4003" y="2570"/>
                  </a:lnTo>
                  <a:cubicBezTo>
                    <a:pt x="4144" y="2570"/>
                    <a:pt x="4257" y="2457"/>
                    <a:pt x="4257" y="2317"/>
                  </a:cubicBezTo>
                  <a:cubicBezTo>
                    <a:pt x="4257" y="2168"/>
                    <a:pt x="4144" y="2054"/>
                    <a:pt x="4003" y="2054"/>
                  </a:cubicBezTo>
                  <a:lnTo>
                    <a:pt x="2308" y="2054"/>
                  </a:lnTo>
                  <a:cubicBezTo>
                    <a:pt x="2474" y="1845"/>
                    <a:pt x="2570" y="1574"/>
                    <a:pt x="2570" y="1287"/>
                  </a:cubicBezTo>
                  <a:cubicBezTo>
                    <a:pt x="2570" y="997"/>
                    <a:pt x="2474" y="726"/>
                    <a:pt x="2308" y="517"/>
                  </a:cubicBezTo>
                  <a:lnTo>
                    <a:pt x="6722" y="517"/>
                  </a:lnTo>
                  <a:cubicBezTo>
                    <a:pt x="6556" y="726"/>
                    <a:pt x="6460" y="997"/>
                    <a:pt x="6460" y="1287"/>
                  </a:cubicBezTo>
                  <a:cubicBezTo>
                    <a:pt x="6460" y="1574"/>
                    <a:pt x="6556" y="1845"/>
                    <a:pt x="6722" y="2054"/>
                  </a:cubicBezTo>
                  <a:lnTo>
                    <a:pt x="5027" y="2054"/>
                  </a:lnTo>
                  <a:cubicBezTo>
                    <a:pt x="4886" y="2054"/>
                    <a:pt x="4773" y="2168"/>
                    <a:pt x="4773" y="2317"/>
                  </a:cubicBezTo>
                  <a:cubicBezTo>
                    <a:pt x="4773" y="2457"/>
                    <a:pt x="4886" y="2570"/>
                    <a:pt x="5027" y="2570"/>
                  </a:cubicBezTo>
                  <a:lnTo>
                    <a:pt x="14214" y="2570"/>
                  </a:lnTo>
                  <a:cubicBezTo>
                    <a:pt x="14921" y="2570"/>
                    <a:pt x="15497" y="1993"/>
                    <a:pt x="15497" y="1287"/>
                  </a:cubicBezTo>
                  <a:cubicBezTo>
                    <a:pt x="15497" y="577"/>
                    <a:pt x="14921" y="0"/>
                    <a:pt x="14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39" name="Google Shape;17439;p72"/>
            <p:cNvSpPr/>
            <p:nvPr/>
          </p:nvSpPr>
          <p:spPr>
            <a:xfrm>
              <a:off x="238125" y="3622400"/>
              <a:ext cx="438850" cy="115875"/>
            </a:xfrm>
            <a:custGeom>
              <a:avLst/>
              <a:gdLst/>
              <a:ahLst/>
              <a:cxnLst/>
              <a:rect l="l" t="t" r="r" b="b"/>
              <a:pathLst>
                <a:path w="17554" h="4635" extrusionOk="0">
                  <a:moveTo>
                    <a:pt x="15246" y="516"/>
                  </a:moveTo>
                  <a:cubicBezTo>
                    <a:pt x="16234" y="516"/>
                    <a:pt x="17037" y="1322"/>
                    <a:pt x="17037" y="2319"/>
                  </a:cubicBezTo>
                  <a:cubicBezTo>
                    <a:pt x="17037" y="3305"/>
                    <a:pt x="16234" y="4118"/>
                    <a:pt x="15246" y="4118"/>
                  </a:cubicBezTo>
                  <a:lnTo>
                    <a:pt x="2316" y="4118"/>
                  </a:lnTo>
                  <a:cubicBezTo>
                    <a:pt x="1320" y="4118"/>
                    <a:pt x="516" y="3305"/>
                    <a:pt x="516" y="2319"/>
                  </a:cubicBezTo>
                  <a:cubicBezTo>
                    <a:pt x="516" y="1322"/>
                    <a:pt x="1320" y="516"/>
                    <a:pt x="2316" y="516"/>
                  </a:cubicBezTo>
                  <a:close/>
                  <a:moveTo>
                    <a:pt x="2316" y="0"/>
                  </a:moveTo>
                  <a:cubicBezTo>
                    <a:pt x="1041" y="0"/>
                    <a:pt x="0" y="1041"/>
                    <a:pt x="0" y="2319"/>
                  </a:cubicBezTo>
                  <a:cubicBezTo>
                    <a:pt x="0" y="3594"/>
                    <a:pt x="1041" y="4635"/>
                    <a:pt x="2316" y="4635"/>
                  </a:cubicBezTo>
                  <a:lnTo>
                    <a:pt x="15246" y="4635"/>
                  </a:lnTo>
                  <a:cubicBezTo>
                    <a:pt x="16521" y="4635"/>
                    <a:pt x="17553" y="3594"/>
                    <a:pt x="17553" y="2319"/>
                  </a:cubicBezTo>
                  <a:cubicBezTo>
                    <a:pt x="17553" y="1041"/>
                    <a:pt x="16521" y="0"/>
                    <a:pt x="15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440" name="Google Shape;17440;p72"/>
          <p:cNvGrpSpPr/>
          <p:nvPr/>
        </p:nvGrpSpPr>
        <p:grpSpPr>
          <a:xfrm>
            <a:off x="1210121" y="2628310"/>
            <a:ext cx="414315" cy="414575"/>
            <a:chOff x="249275" y="2578050"/>
            <a:chExt cx="438800" cy="439075"/>
          </a:xfrm>
        </p:grpSpPr>
        <p:sp>
          <p:nvSpPr>
            <p:cNvPr id="17441" name="Google Shape;17441;p72"/>
            <p:cNvSpPr/>
            <p:nvPr/>
          </p:nvSpPr>
          <p:spPr>
            <a:xfrm>
              <a:off x="572475" y="2603875"/>
              <a:ext cx="12925" cy="12875"/>
            </a:xfrm>
            <a:custGeom>
              <a:avLst/>
              <a:gdLst/>
              <a:ahLst/>
              <a:cxnLst/>
              <a:rect l="l" t="t" r="r" b="b"/>
              <a:pathLst>
                <a:path w="517" h="515" extrusionOk="0">
                  <a:moveTo>
                    <a:pt x="254" y="0"/>
                  </a:moveTo>
                  <a:cubicBezTo>
                    <a:pt x="113" y="0"/>
                    <a:pt x="0" y="113"/>
                    <a:pt x="0" y="262"/>
                  </a:cubicBezTo>
                  <a:cubicBezTo>
                    <a:pt x="0" y="401"/>
                    <a:pt x="113" y="514"/>
                    <a:pt x="254" y="514"/>
                  </a:cubicBezTo>
                  <a:cubicBezTo>
                    <a:pt x="395" y="514"/>
                    <a:pt x="516" y="401"/>
                    <a:pt x="516" y="262"/>
                  </a:cubicBezTo>
                  <a:cubicBezTo>
                    <a:pt x="516" y="113"/>
                    <a:pt x="395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2" name="Google Shape;17442;p72"/>
            <p:cNvSpPr/>
            <p:nvPr/>
          </p:nvSpPr>
          <p:spPr>
            <a:xfrm>
              <a:off x="546675" y="2603875"/>
              <a:ext cx="12925" cy="12875"/>
            </a:xfrm>
            <a:custGeom>
              <a:avLst/>
              <a:gdLst/>
              <a:ahLst/>
              <a:cxnLst/>
              <a:rect l="l" t="t" r="r" b="b"/>
              <a:pathLst>
                <a:path w="517" h="515" extrusionOk="0">
                  <a:moveTo>
                    <a:pt x="254" y="0"/>
                  </a:moveTo>
                  <a:cubicBezTo>
                    <a:pt x="115" y="0"/>
                    <a:pt x="0" y="113"/>
                    <a:pt x="0" y="262"/>
                  </a:cubicBezTo>
                  <a:cubicBezTo>
                    <a:pt x="0" y="401"/>
                    <a:pt x="115" y="514"/>
                    <a:pt x="254" y="514"/>
                  </a:cubicBezTo>
                  <a:cubicBezTo>
                    <a:pt x="403" y="514"/>
                    <a:pt x="516" y="401"/>
                    <a:pt x="516" y="262"/>
                  </a:cubicBezTo>
                  <a:cubicBezTo>
                    <a:pt x="516" y="113"/>
                    <a:pt x="403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3" name="Google Shape;17443;p72"/>
            <p:cNvSpPr/>
            <p:nvPr/>
          </p:nvSpPr>
          <p:spPr>
            <a:xfrm>
              <a:off x="520900" y="2603875"/>
              <a:ext cx="12950" cy="12875"/>
            </a:xfrm>
            <a:custGeom>
              <a:avLst/>
              <a:gdLst/>
              <a:ahLst/>
              <a:cxnLst/>
              <a:rect l="l" t="t" r="r" b="b"/>
              <a:pathLst>
                <a:path w="518" h="515" extrusionOk="0">
                  <a:moveTo>
                    <a:pt x="263" y="0"/>
                  </a:moveTo>
                  <a:cubicBezTo>
                    <a:pt x="123" y="0"/>
                    <a:pt x="1" y="113"/>
                    <a:pt x="1" y="262"/>
                  </a:cubicBezTo>
                  <a:cubicBezTo>
                    <a:pt x="1" y="401"/>
                    <a:pt x="123" y="514"/>
                    <a:pt x="263" y="514"/>
                  </a:cubicBezTo>
                  <a:cubicBezTo>
                    <a:pt x="402" y="514"/>
                    <a:pt x="517" y="401"/>
                    <a:pt x="517" y="262"/>
                  </a:cubicBezTo>
                  <a:cubicBezTo>
                    <a:pt x="517" y="113"/>
                    <a:pt x="402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4" name="Google Shape;17444;p72"/>
            <p:cNvSpPr/>
            <p:nvPr/>
          </p:nvSpPr>
          <p:spPr>
            <a:xfrm>
              <a:off x="377775" y="2668125"/>
              <a:ext cx="181825" cy="181800"/>
            </a:xfrm>
            <a:custGeom>
              <a:avLst/>
              <a:gdLst/>
              <a:ahLst/>
              <a:cxnLst/>
              <a:rect l="l" t="t" r="r" b="b"/>
              <a:pathLst>
                <a:path w="7273" h="7272" extrusionOk="0">
                  <a:moveTo>
                    <a:pt x="3636" y="514"/>
                  </a:moveTo>
                  <a:cubicBezTo>
                    <a:pt x="5359" y="514"/>
                    <a:pt x="6756" y="1913"/>
                    <a:pt x="6756" y="3636"/>
                  </a:cubicBezTo>
                  <a:cubicBezTo>
                    <a:pt x="6756" y="5358"/>
                    <a:pt x="5359" y="6755"/>
                    <a:pt x="3636" y="6755"/>
                  </a:cubicBezTo>
                  <a:cubicBezTo>
                    <a:pt x="1914" y="6755"/>
                    <a:pt x="515" y="5358"/>
                    <a:pt x="515" y="3636"/>
                  </a:cubicBezTo>
                  <a:cubicBezTo>
                    <a:pt x="515" y="1913"/>
                    <a:pt x="1914" y="514"/>
                    <a:pt x="3636" y="514"/>
                  </a:cubicBezTo>
                  <a:close/>
                  <a:moveTo>
                    <a:pt x="3636" y="0"/>
                  </a:moveTo>
                  <a:cubicBezTo>
                    <a:pt x="1635" y="0"/>
                    <a:pt x="1" y="1634"/>
                    <a:pt x="1" y="3636"/>
                  </a:cubicBezTo>
                  <a:cubicBezTo>
                    <a:pt x="1" y="5637"/>
                    <a:pt x="1635" y="7271"/>
                    <a:pt x="3636" y="7271"/>
                  </a:cubicBezTo>
                  <a:cubicBezTo>
                    <a:pt x="5638" y="7271"/>
                    <a:pt x="7272" y="5637"/>
                    <a:pt x="7272" y="3636"/>
                  </a:cubicBezTo>
                  <a:cubicBezTo>
                    <a:pt x="7272" y="1634"/>
                    <a:pt x="5638" y="0"/>
                    <a:pt x="36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5" name="Google Shape;17445;p72"/>
            <p:cNvSpPr/>
            <p:nvPr/>
          </p:nvSpPr>
          <p:spPr>
            <a:xfrm>
              <a:off x="416425" y="2706775"/>
              <a:ext cx="104500" cy="104500"/>
            </a:xfrm>
            <a:custGeom>
              <a:avLst/>
              <a:gdLst/>
              <a:ahLst/>
              <a:cxnLst/>
              <a:rect l="l" t="t" r="r" b="b"/>
              <a:pathLst>
                <a:path w="4180" h="4180" extrusionOk="0">
                  <a:moveTo>
                    <a:pt x="2090" y="0"/>
                  </a:moveTo>
                  <a:cubicBezTo>
                    <a:pt x="937" y="0"/>
                    <a:pt x="1" y="936"/>
                    <a:pt x="1" y="2090"/>
                  </a:cubicBezTo>
                  <a:cubicBezTo>
                    <a:pt x="1" y="2440"/>
                    <a:pt x="89" y="2788"/>
                    <a:pt x="255" y="3095"/>
                  </a:cubicBezTo>
                  <a:cubicBezTo>
                    <a:pt x="303" y="3179"/>
                    <a:pt x="394" y="3230"/>
                    <a:pt x="486" y="3230"/>
                  </a:cubicBezTo>
                  <a:cubicBezTo>
                    <a:pt x="527" y="3230"/>
                    <a:pt x="567" y="3221"/>
                    <a:pt x="605" y="3199"/>
                  </a:cubicBezTo>
                  <a:cubicBezTo>
                    <a:pt x="727" y="3130"/>
                    <a:pt x="779" y="2973"/>
                    <a:pt x="710" y="2849"/>
                  </a:cubicBezTo>
                  <a:cubicBezTo>
                    <a:pt x="578" y="2614"/>
                    <a:pt x="517" y="2352"/>
                    <a:pt x="517" y="2090"/>
                  </a:cubicBezTo>
                  <a:cubicBezTo>
                    <a:pt x="517" y="1223"/>
                    <a:pt x="1224" y="516"/>
                    <a:pt x="2090" y="516"/>
                  </a:cubicBezTo>
                  <a:cubicBezTo>
                    <a:pt x="2965" y="516"/>
                    <a:pt x="3672" y="1223"/>
                    <a:pt x="3672" y="2090"/>
                  </a:cubicBezTo>
                  <a:cubicBezTo>
                    <a:pt x="3672" y="2965"/>
                    <a:pt x="2965" y="3672"/>
                    <a:pt x="2090" y="3672"/>
                  </a:cubicBezTo>
                  <a:cubicBezTo>
                    <a:pt x="1828" y="3672"/>
                    <a:pt x="1566" y="3602"/>
                    <a:pt x="1329" y="3470"/>
                  </a:cubicBezTo>
                  <a:cubicBezTo>
                    <a:pt x="1292" y="3452"/>
                    <a:pt x="1252" y="3443"/>
                    <a:pt x="1213" y="3443"/>
                  </a:cubicBezTo>
                  <a:cubicBezTo>
                    <a:pt x="1121" y="3443"/>
                    <a:pt x="1031" y="3490"/>
                    <a:pt x="989" y="3575"/>
                  </a:cubicBezTo>
                  <a:cubicBezTo>
                    <a:pt x="920" y="3699"/>
                    <a:pt x="962" y="3856"/>
                    <a:pt x="1086" y="3925"/>
                  </a:cubicBezTo>
                  <a:cubicBezTo>
                    <a:pt x="1392" y="4091"/>
                    <a:pt x="1740" y="4179"/>
                    <a:pt x="2090" y="4179"/>
                  </a:cubicBezTo>
                  <a:cubicBezTo>
                    <a:pt x="3244" y="4179"/>
                    <a:pt x="4180" y="3244"/>
                    <a:pt x="4180" y="2090"/>
                  </a:cubicBezTo>
                  <a:cubicBezTo>
                    <a:pt x="4180" y="936"/>
                    <a:pt x="3244" y="0"/>
                    <a:pt x="20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6" name="Google Shape;17446;p72"/>
            <p:cNvSpPr/>
            <p:nvPr/>
          </p:nvSpPr>
          <p:spPr>
            <a:xfrm>
              <a:off x="326375" y="2578050"/>
              <a:ext cx="284550" cy="310375"/>
            </a:xfrm>
            <a:custGeom>
              <a:avLst/>
              <a:gdLst/>
              <a:ahLst/>
              <a:cxnLst/>
              <a:rect l="l" t="t" r="r" b="b"/>
              <a:pathLst>
                <a:path w="11382" h="12415" extrusionOk="0">
                  <a:moveTo>
                    <a:pt x="4119" y="517"/>
                  </a:moveTo>
                  <a:lnTo>
                    <a:pt x="4119" y="2063"/>
                  </a:lnTo>
                  <a:lnTo>
                    <a:pt x="517" y="2063"/>
                  </a:lnTo>
                  <a:lnTo>
                    <a:pt x="517" y="517"/>
                  </a:lnTo>
                  <a:close/>
                  <a:moveTo>
                    <a:pt x="10868" y="517"/>
                  </a:moveTo>
                  <a:lnTo>
                    <a:pt x="10868" y="2063"/>
                  </a:lnTo>
                  <a:lnTo>
                    <a:pt x="4635" y="2063"/>
                  </a:lnTo>
                  <a:lnTo>
                    <a:pt x="4635" y="517"/>
                  </a:lnTo>
                  <a:close/>
                  <a:moveTo>
                    <a:pt x="10868" y="2579"/>
                  </a:moveTo>
                  <a:lnTo>
                    <a:pt x="10868" y="11907"/>
                  </a:lnTo>
                  <a:lnTo>
                    <a:pt x="517" y="11907"/>
                  </a:lnTo>
                  <a:lnTo>
                    <a:pt x="517" y="2579"/>
                  </a:lnTo>
                  <a:close/>
                  <a:moveTo>
                    <a:pt x="255" y="1"/>
                  </a:moveTo>
                  <a:cubicBezTo>
                    <a:pt x="116" y="1"/>
                    <a:pt x="1" y="123"/>
                    <a:pt x="1" y="263"/>
                  </a:cubicBezTo>
                  <a:lnTo>
                    <a:pt x="1" y="12160"/>
                  </a:lnTo>
                  <a:cubicBezTo>
                    <a:pt x="1" y="12299"/>
                    <a:pt x="116" y="12414"/>
                    <a:pt x="255" y="12414"/>
                  </a:cubicBezTo>
                  <a:lnTo>
                    <a:pt x="11130" y="12414"/>
                  </a:lnTo>
                  <a:cubicBezTo>
                    <a:pt x="11269" y="12414"/>
                    <a:pt x="11382" y="12299"/>
                    <a:pt x="11382" y="12160"/>
                  </a:cubicBezTo>
                  <a:lnTo>
                    <a:pt x="11382" y="263"/>
                  </a:lnTo>
                  <a:cubicBezTo>
                    <a:pt x="11382" y="123"/>
                    <a:pt x="11269" y="1"/>
                    <a:pt x="111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7" name="Google Shape;17447;p72"/>
            <p:cNvSpPr/>
            <p:nvPr/>
          </p:nvSpPr>
          <p:spPr>
            <a:xfrm>
              <a:off x="352175" y="2603875"/>
              <a:ext cx="64275" cy="12875"/>
            </a:xfrm>
            <a:custGeom>
              <a:avLst/>
              <a:gdLst/>
              <a:ahLst/>
              <a:cxnLst/>
              <a:rect l="l" t="t" r="r" b="b"/>
              <a:pathLst>
                <a:path w="2571" h="515" extrusionOk="0">
                  <a:moveTo>
                    <a:pt x="255" y="0"/>
                  </a:moveTo>
                  <a:cubicBezTo>
                    <a:pt x="114" y="0"/>
                    <a:pt x="1" y="113"/>
                    <a:pt x="1" y="262"/>
                  </a:cubicBezTo>
                  <a:cubicBezTo>
                    <a:pt x="1" y="401"/>
                    <a:pt x="114" y="514"/>
                    <a:pt x="255" y="514"/>
                  </a:cubicBezTo>
                  <a:lnTo>
                    <a:pt x="2309" y="514"/>
                  </a:lnTo>
                  <a:cubicBezTo>
                    <a:pt x="2458" y="514"/>
                    <a:pt x="2571" y="401"/>
                    <a:pt x="2571" y="262"/>
                  </a:cubicBezTo>
                  <a:cubicBezTo>
                    <a:pt x="2571" y="113"/>
                    <a:pt x="2458" y="0"/>
                    <a:pt x="2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8" name="Google Shape;17448;p72"/>
            <p:cNvSpPr/>
            <p:nvPr/>
          </p:nvSpPr>
          <p:spPr>
            <a:xfrm>
              <a:off x="623825" y="29528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2" y="1"/>
                  </a:moveTo>
                  <a:cubicBezTo>
                    <a:pt x="113" y="1"/>
                    <a:pt x="0" y="114"/>
                    <a:pt x="0" y="254"/>
                  </a:cubicBezTo>
                  <a:cubicBezTo>
                    <a:pt x="0" y="393"/>
                    <a:pt x="113" y="506"/>
                    <a:pt x="262" y="506"/>
                  </a:cubicBezTo>
                  <a:cubicBezTo>
                    <a:pt x="403" y="506"/>
                    <a:pt x="516" y="393"/>
                    <a:pt x="516" y="254"/>
                  </a:cubicBezTo>
                  <a:cubicBezTo>
                    <a:pt x="516" y="114"/>
                    <a:pt x="403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49" name="Google Shape;17449;p72"/>
            <p:cNvSpPr/>
            <p:nvPr/>
          </p:nvSpPr>
          <p:spPr>
            <a:xfrm>
              <a:off x="300625" y="29528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3" y="1"/>
                  </a:moveTo>
                  <a:cubicBezTo>
                    <a:pt x="122" y="1"/>
                    <a:pt x="1" y="114"/>
                    <a:pt x="1" y="254"/>
                  </a:cubicBezTo>
                  <a:cubicBezTo>
                    <a:pt x="1" y="393"/>
                    <a:pt x="122" y="506"/>
                    <a:pt x="263" y="506"/>
                  </a:cubicBezTo>
                  <a:cubicBezTo>
                    <a:pt x="401" y="506"/>
                    <a:pt x="517" y="393"/>
                    <a:pt x="517" y="254"/>
                  </a:cubicBezTo>
                  <a:cubicBezTo>
                    <a:pt x="517" y="114"/>
                    <a:pt x="401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0" name="Google Shape;17450;p72"/>
            <p:cNvSpPr/>
            <p:nvPr/>
          </p:nvSpPr>
          <p:spPr>
            <a:xfrm>
              <a:off x="462325" y="29528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54" y="1"/>
                  </a:moveTo>
                  <a:cubicBezTo>
                    <a:pt x="114" y="1"/>
                    <a:pt x="1" y="114"/>
                    <a:pt x="1" y="254"/>
                  </a:cubicBezTo>
                  <a:cubicBezTo>
                    <a:pt x="1" y="393"/>
                    <a:pt x="114" y="506"/>
                    <a:pt x="254" y="506"/>
                  </a:cubicBezTo>
                  <a:cubicBezTo>
                    <a:pt x="395" y="506"/>
                    <a:pt x="517" y="393"/>
                    <a:pt x="517" y="254"/>
                  </a:cubicBezTo>
                  <a:cubicBezTo>
                    <a:pt x="517" y="114"/>
                    <a:pt x="395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1" name="Google Shape;17451;p72"/>
            <p:cNvSpPr/>
            <p:nvPr/>
          </p:nvSpPr>
          <p:spPr>
            <a:xfrm>
              <a:off x="275025" y="2927050"/>
              <a:ext cx="387525" cy="64275"/>
            </a:xfrm>
            <a:custGeom>
              <a:avLst/>
              <a:gdLst/>
              <a:ahLst/>
              <a:cxnLst/>
              <a:rect l="l" t="t" r="r" b="b"/>
              <a:pathLst>
                <a:path w="15501" h="2571" extrusionOk="0">
                  <a:moveTo>
                    <a:pt x="1287" y="516"/>
                  </a:moveTo>
                  <a:cubicBezTo>
                    <a:pt x="1707" y="516"/>
                    <a:pt x="2055" y="856"/>
                    <a:pt x="2055" y="1286"/>
                  </a:cubicBezTo>
                  <a:cubicBezTo>
                    <a:pt x="2055" y="1714"/>
                    <a:pt x="1707" y="2054"/>
                    <a:pt x="1287" y="2054"/>
                  </a:cubicBezTo>
                  <a:cubicBezTo>
                    <a:pt x="859" y="2054"/>
                    <a:pt x="517" y="1714"/>
                    <a:pt x="517" y="1286"/>
                  </a:cubicBezTo>
                  <a:cubicBezTo>
                    <a:pt x="517" y="856"/>
                    <a:pt x="859" y="516"/>
                    <a:pt x="1287" y="516"/>
                  </a:cubicBezTo>
                  <a:close/>
                  <a:moveTo>
                    <a:pt x="7746" y="516"/>
                  </a:moveTo>
                  <a:cubicBezTo>
                    <a:pt x="8174" y="516"/>
                    <a:pt x="8516" y="856"/>
                    <a:pt x="8516" y="1286"/>
                  </a:cubicBezTo>
                  <a:cubicBezTo>
                    <a:pt x="8516" y="1714"/>
                    <a:pt x="8174" y="2054"/>
                    <a:pt x="7746" y="2054"/>
                  </a:cubicBezTo>
                  <a:cubicBezTo>
                    <a:pt x="7318" y="2054"/>
                    <a:pt x="6976" y="1714"/>
                    <a:pt x="6976" y="1286"/>
                  </a:cubicBezTo>
                  <a:cubicBezTo>
                    <a:pt x="6976" y="856"/>
                    <a:pt x="7318" y="516"/>
                    <a:pt x="7746" y="516"/>
                  </a:cubicBezTo>
                  <a:close/>
                  <a:moveTo>
                    <a:pt x="13184" y="516"/>
                  </a:moveTo>
                  <a:cubicBezTo>
                    <a:pt x="13016" y="726"/>
                    <a:pt x="12922" y="997"/>
                    <a:pt x="12922" y="1286"/>
                  </a:cubicBezTo>
                  <a:cubicBezTo>
                    <a:pt x="12922" y="1574"/>
                    <a:pt x="13016" y="1844"/>
                    <a:pt x="13184" y="2054"/>
                  </a:cubicBezTo>
                  <a:lnTo>
                    <a:pt x="8779" y="2054"/>
                  </a:lnTo>
                  <a:cubicBezTo>
                    <a:pt x="8936" y="1844"/>
                    <a:pt x="9030" y="1574"/>
                    <a:pt x="9030" y="1286"/>
                  </a:cubicBezTo>
                  <a:cubicBezTo>
                    <a:pt x="9030" y="997"/>
                    <a:pt x="8936" y="726"/>
                    <a:pt x="8779" y="516"/>
                  </a:cubicBezTo>
                  <a:close/>
                  <a:moveTo>
                    <a:pt x="14214" y="516"/>
                  </a:moveTo>
                  <a:cubicBezTo>
                    <a:pt x="14634" y="516"/>
                    <a:pt x="14984" y="856"/>
                    <a:pt x="14984" y="1286"/>
                  </a:cubicBezTo>
                  <a:cubicBezTo>
                    <a:pt x="14984" y="1714"/>
                    <a:pt x="14634" y="2054"/>
                    <a:pt x="14214" y="2054"/>
                  </a:cubicBezTo>
                  <a:cubicBezTo>
                    <a:pt x="13786" y="2054"/>
                    <a:pt x="13436" y="1714"/>
                    <a:pt x="13436" y="1286"/>
                  </a:cubicBezTo>
                  <a:cubicBezTo>
                    <a:pt x="13436" y="856"/>
                    <a:pt x="13786" y="516"/>
                    <a:pt x="14214" y="516"/>
                  </a:cubicBezTo>
                  <a:close/>
                  <a:moveTo>
                    <a:pt x="1287" y="0"/>
                  </a:moveTo>
                  <a:cubicBezTo>
                    <a:pt x="578" y="0"/>
                    <a:pt x="1" y="577"/>
                    <a:pt x="1" y="1286"/>
                  </a:cubicBezTo>
                  <a:cubicBezTo>
                    <a:pt x="1" y="1993"/>
                    <a:pt x="578" y="2570"/>
                    <a:pt x="1287" y="2570"/>
                  </a:cubicBezTo>
                  <a:lnTo>
                    <a:pt x="4006" y="2570"/>
                  </a:lnTo>
                  <a:cubicBezTo>
                    <a:pt x="4144" y="2570"/>
                    <a:pt x="4258" y="2457"/>
                    <a:pt x="4258" y="2316"/>
                  </a:cubicBezTo>
                  <a:cubicBezTo>
                    <a:pt x="4258" y="2167"/>
                    <a:pt x="4144" y="2054"/>
                    <a:pt x="4006" y="2054"/>
                  </a:cubicBezTo>
                  <a:lnTo>
                    <a:pt x="2309" y="2054"/>
                  </a:lnTo>
                  <a:cubicBezTo>
                    <a:pt x="2474" y="1844"/>
                    <a:pt x="2571" y="1574"/>
                    <a:pt x="2571" y="1286"/>
                  </a:cubicBezTo>
                  <a:cubicBezTo>
                    <a:pt x="2571" y="997"/>
                    <a:pt x="2474" y="726"/>
                    <a:pt x="2309" y="516"/>
                  </a:cubicBezTo>
                  <a:lnTo>
                    <a:pt x="6723" y="516"/>
                  </a:lnTo>
                  <a:cubicBezTo>
                    <a:pt x="6557" y="726"/>
                    <a:pt x="6460" y="997"/>
                    <a:pt x="6460" y="1286"/>
                  </a:cubicBezTo>
                  <a:cubicBezTo>
                    <a:pt x="6460" y="1574"/>
                    <a:pt x="6557" y="1844"/>
                    <a:pt x="6723" y="2054"/>
                  </a:cubicBezTo>
                  <a:lnTo>
                    <a:pt x="5028" y="2054"/>
                  </a:lnTo>
                  <a:cubicBezTo>
                    <a:pt x="4887" y="2054"/>
                    <a:pt x="4774" y="2167"/>
                    <a:pt x="4774" y="2316"/>
                  </a:cubicBezTo>
                  <a:cubicBezTo>
                    <a:pt x="4774" y="2457"/>
                    <a:pt x="4887" y="2570"/>
                    <a:pt x="5028" y="2570"/>
                  </a:cubicBezTo>
                  <a:lnTo>
                    <a:pt x="14214" y="2570"/>
                  </a:lnTo>
                  <a:cubicBezTo>
                    <a:pt x="14923" y="2570"/>
                    <a:pt x="15500" y="1993"/>
                    <a:pt x="15500" y="1286"/>
                  </a:cubicBezTo>
                  <a:cubicBezTo>
                    <a:pt x="15500" y="577"/>
                    <a:pt x="14923" y="0"/>
                    <a:pt x="14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2" name="Google Shape;17452;p72"/>
            <p:cNvSpPr/>
            <p:nvPr/>
          </p:nvSpPr>
          <p:spPr>
            <a:xfrm>
              <a:off x="249275" y="2901250"/>
              <a:ext cx="438800" cy="115875"/>
            </a:xfrm>
            <a:custGeom>
              <a:avLst/>
              <a:gdLst/>
              <a:ahLst/>
              <a:cxnLst/>
              <a:rect l="l" t="t" r="r" b="b"/>
              <a:pathLst>
                <a:path w="17552" h="4635" extrusionOk="0">
                  <a:moveTo>
                    <a:pt x="15244" y="516"/>
                  </a:moveTo>
                  <a:cubicBezTo>
                    <a:pt x="16232" y="516"/>
                    <a:pt x="17036" y="1322"/>
                    <a:pt x="17036" y="2318"/>
                  </a:cubicBezTo>
                  <a:cubicBezTo>
                    <a:pt x="17036" y="3315"/>
                    <a:pt x="16232" y="4118"/>
                    <a:pt x="15244" y="4118"/>
                  </a:cubicBezTo>
                  <a:lnTo>
                    <a:pt x="2317" y="4118"/>
                  </a:lnTo>
                  <a:cubicBezTo>
                    <a:pt x="1320" y="4118"/>
                    <a:pt x="515" y="3315"/>
                    <a:pt x="515" y="2318"/>
                  </a:cubicBezTo>
                  <a:cubicBezTo>
                    <a:pt x="515" y="1322"/>
                    <a:pt x="1320" y="516"/>
                    <a:pt x="2317" y="516"/>
                  </a:cubicBezTo>
                  <a:close/>
                  <a:moveTo>
                    <a:pt x="2317" y="0"/>
                  </a:moveTo>
                  <a:cubicBezTo>
                    <a:pt x="1039" y="0"/>
                    <a:pt x="1" y="1041"/>
                    <a:pt x="1" y="2318"/>
                  </a:cubicBezTo>
                  <a:cubicBezTo>
                    <a:pt x="1" y="3594"/>
                    <a:pt x="1039" y="4634"/>
                    <a:pt x="2317" y="4634"/>
                  </a:cubicBezTo>
                  <a:lnTo>
                    <a:pt x="15244" y="4634"/>
                  </a:lnTo>
                  <a:cubicBezTo>
                    <a:pt x="16522" y="4634"/>
                    <a:pt x="17552" y="3594"/>
                    <a:pt x="17552" y="2318"/>
                  </a:cubicBezTo>
                  <a:cubicBezTo>
                    <a:pt x="17552" y="1041"/>
                    <a:pt x="16522" y="0"/>
                    <a:pt x="15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453" name="Google Shape;17453;p72"/>
          <p:cNvGrpSpPr/>
          <p:nvPr/>
        </p:nvGrpSpPr>
        <p:grpSpPr>
          <a:xfrm>
            <a:off x="1199593" y="1987623"/>
            <a:ext cx="414362" cy="414362"/>
            <a:chOff x="238125" y="1899500"/>
            <a:chExt cx="438850" cy="438850"/>
          </a:xfrm>
        </p:grpSpPr>
        <p:sp>
          <p:nvSpPr>
            <p:cNvPr id="17454" name="Google Shape;17454;p72"/>
            <p:cNvSpPr/>
            <p:nvPr/>
          </p:nvSpPr>
          <p:spPr>
            <a:xfrm>
              <a:off x="612700" y="2274075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3" y="1"/>
                  </a:moveTo>
                  <a:cubicBezTo>
                    <a:pt x="114" y="1"/>
                    <a:pt x="0" y="114"/>
                    <a:pt x="0" y="254"/>
                  </a:cubicBezTo>
                  <a:cubicBezTo>
                    <a:pt x="0" y="395"/>
                    <a:pt x="114" y="508"/>
                    <a:pt x="263" y="508"/>
                  </a:cubicBezTo>
                  <a:cubicBezTo>
                    <a:pt x="401" y="508"/>
                    <a:pt x="516" y="395"/>
                    <a:pt x="516" y="254"/>
                  </a:cubicBezTo>
                  <a:cubicBezTo>
                    <a:pt x="516" y="114"/>
                    <a:pt x="401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5" name="Google Shape;17455;p72"/>
            <p:cNvSpPr/>
            <p:nvPr/>
          </p:nvSpPr>
          <p:spPr>
            <a:xfrm>
              <a:off x="289450" y="2274075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3" y="1"/>
                  </a:moveTo>
                  <a:cubicBezTo>
                    <a:pt x="125" y="1"/>
                    <a:pt x="1" y="114"/>
                    <a:pt x="1" y="254"/>
                  </a:cubicBezTo>
                  <a:cubicBezTo>
                    <a:pt x="1" y="395"/>
                    <a:pt x="125" y="508"/>
                    <a:pt x="263" y="508"/>
                  </a:cubicBezTo>
                  <a:cubicBezTo>
                    <a:pt x="404" y="508"/>
                    <a:pt x="517" y="395"/>
                    <a:pt x="517" y="254"/>
                  </a:cubicBezTo>
                  <a:cubicBezTo>
                    <a:pt x="517" y="114"/>
                    <a:pt x="40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6" name="Google Shape;17456;p72"/>
            <p:cNvSpPr/>
            <p:nvPr/>
          </p:nvSpPr>
          <p:spPr>
            <a:xfrm>
              <a:off x="451200" y="2274075"/>
              <a:ext cx="12875" cy="12725"/>
            </a:xfrm>
            <a:custGeom>
              <a:avLst/>
              <a:gdLst/>
              <a:ahLst/>
              <a:cxnLst/>
              <a:rect l="l" t="t" r="r" b="b"/>
              <a:pathLst>
                <a:path w="515" h="509" extrusionOk="0">
                  <a:moveTo>
                    <a:pt x="253" y="1"/>
                  </a:moveTo>
                  <a:cubicBezTo>
                    <a:pt x="114" y="1"/>
                    <a:pt x="1" y="114"/>
                    <a:pt x="1" y="254"/>
                  </a:cubicBezTo>
                  <a:cubicBezTo>
                    <a:pt x="1" y="395"/>
                    <a:pt x="114" y="508"/>
                    <a:pt x="253" y="508"/>
                  </a:cubicBezTo>
                  <a:cubicBezTo>
                    <a:pt x="393" y="508"/>
                    <a:pt x="515" y="395"/>
                    <a:pt x="515" y="254"/>
                  </a:cubicBezTo>
                  <a:cubicBezTo>
                    <a:pt x="515" y="114"/>
                    <a:pt x="393" y="1"/>
                    <a:pt x="2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7" name="Google Shape;17457;p72"/>
            <p:cNvSpPr/>
            <p:nvPr/>
          </p:nvSpPr>
          <p:spPr>
            <a:xfrm>
              <a:off x="263925" y="2248275"/>
              <a:ext cx="387450" cy="64275"/>
            </a:xfrm>
            <a:custGeom>
              <a:avLst/>
              <a:gdLst/>
              <a:ahLst/>
              <a:cxnLst/>
              <a:rect l="l" t="t" r="r" b="b"/>
              <a:pathLst>
                <a:path w="15498" h="2571" extrusionOk="0">
                  <a:moveTo>
                    <a:pt x="1284" y="516"/>
                  </a:moveTo>
                  <a:cubicBezTo>
                    <a:pt x="1704" y="516"/>
                    <a:pt x="2054" y="858"/>
                    <a:pt x="2054" y="1286"/>
                  </a:cubicBezTo>
                  <a:cubicBezTo>
                    <a:pt x="2054" y="1714"/>
                    <a:pt x="1704" y="2056"/>
                    <a:pt x="1284" y="2056"/>
                  </a:cubicBezTo>
                  <a:cubicBezTo>
                    <a:pt x="856" y="2056"/>
                    <a:pt x="516" y="1714"/>
                    <a:pt x="516" y="1286"/>
                  </a:cubicBezTo>
                  <a:cubicBezTo>
                    <a:pt x="516" y="858"/>
                    <a:pt x="856" y="516"/>
                    <a:pt x="1284" y="516"/>
                  </a:cubicBezTo>
                  <a:close/>
                  <a:moveTo>
                    <a:pt x="7744" y="516"/>
                  </a:moveTo>
                  <a:cubicBezTo>
                    <a:pt x="8174" y="516"/>
                    <a:pt x="8513" y="858"/>
                    <a:pt x="8513" y="1286"/>
                  </a:cubicBezTo>
                  <a:cubicBezTo>
                    <a:pt x="8513" y="1714"/>
                    <a:pt x="8174" y="2056"/>
                    <a:pt x="7744" y="2056"/>
                  </a:cubicBezTo>
                  <a:cubicBezTo>
                    <a:pt x="7316" y="2056"/>
                    <a:pt x="6976" y="1714"/>
                    <a:pt x="6976" y="1286"/>
                  </a:cubicBezTo>
                  <a:cubicBezTo>
                    <a:pt x="6976" y="858"/>
                    <a:pt x="7316" y="516"/>
                    <a:pt x="7744" y="516"/>
                  </a:cubicBezTo>
                  <a:close/>
                  <a:moveTo>
                    <a:pt x="13181" y="516"/>
                  </a:moveTo>
                  <a:cubicBezTo>
                    <a:pt x="13016" y="726"/>
                    <a:pt x="12919" y="997"/>
                    <a:pt x="12919" y="1286"/>
                  </a:cubicBezTo>
                  <a:cubicBezTo>
                    <a:pt x="12919" y="1574"/>
                    <a:pt x="13016" y="1847"/>
                    <a:pt x="13181" y="2056"/>
                  </a:cubicBezTo>
                  <a:lnTo>
                    <a:pt x="8776" y="2056"/>
                  </a:lnTo>
                  <a:cubicBezTo>
                    <a:pt x="8933" y="1847"/>
                    <a:pt x="9030" y="1574"/>
                    <a:pt x="9030" y="1286"/>
                  </a:cubicBezTo>
                  <a:cubicBezTo>
                    <a:pt x="9030" y="997"/>
                    <a:pt x="8933" y="726"/>
                    <a:pt x="8776" y="516"/>
                  </a:cubicBezTo>
                  <a:close/>
                  <a:moveTo>
                    <a:pt x="14214" y="516"/>
                  </a:moveTo>
                  <a:cubicBezTo>
                    <a:pt x="14633" y="516"/>
                    <a:pt x="14981" y="858"/>
                    <a:pt x="14981" y="1286"/>
                  </a:cubicBezTo>
                  <a:cubicBezTo>
                    <a:pt x="14981" y="1714"/>
                    <a:pt x="14633" y="2056"/>
                    <a:pt x="14214" y="2056"/>
                  </a:cubicBezTo>
                  <a:cubicBezTo>
                    <a:pt x="13786" y="2056"/>
                    <a:pt x="13435" y="1714"/>
                    <a:pt x="13435" y="1286"/>
                  </a:cubicBezTo>
                  <a:cubicBezTo>
                    <a:pt x="13435" y="858"/>
                    <a:pt x="13786" y="516"/>
                    <a:pt x="14214" y="516"/>
                  </a:cubicBezTo>
                  <a:close/>
                  <a:moveTo>
                    <a:pt x="1284" y="0"/>
                  </a:moveTo>
                  <a:cubicBezTo>
                    <a:pt x="577" y="0"/>
                    <a:pt x="0" y="577"/>
                    <a:pt x="0" y="1286"/>
                  </a:cubicBezTo>
                  <a:cubicBezTo>
                    <a:pt x="0" y="1993"/>
                    <a:pt x="577" y="2570"/>
                    <a:pt x="1284" y="2570"/>
                  </a:cubicBezTo>
                  <a:lnTo>
                    <a:pt x="4003" y="2570"/>
                  </a:lnTo>
                  <a:cubicBezTo>
                    <a:pt x="4144" y="2570"/>
                    <a:pt x="4257" y="2457"/>
                    <a:pt x="4257" y="2319"/>
                  </a:cubicBezTo>
                  <a:cubicBezTo>
                    <a:pt x="4257" y="2170"/>
                    <a:pt x="4144" y="2056"/>
                    <a:pt x="4003" y="2056"/>
                  </a:cubicBezTo>
                  <a:lnTo>
                    <a:pt x="2308" y="2056"/>
                  </a:lnTo>
                  <a:cubicBezTo>
                    <a:pt x="2474" y="1847"/>
                    <a:pt x="2570" y="1574"/>
                    <a:pt x="2570" y="1286"/>
                  </a:cubicBezTo>
                  <a:cubicBezTo>
                    <a:pt x="2570" y="997"/>
                    <a:pt x="2474" y="726"/>
                    <a:pt x="2308" y="516"/>
                  </a:cubicBezTo>
                  <a:lnTo>
                    <a:pt x="6722" y="516"/>
                  </a:lnTo>
                  <a:cubicBezTo>
                    <a:pt x="6556" y="726"/>
                    <a:pt x="6460" y="997"/>
                    <a:pt x="6460" y="1286"/>
                  </a:cubicBezTo>
                  <a:cubicBezTo>
                    <a:pt x="6460" y="1574"/>
                    <a:pt x="6556" y="1847"/>
                    <a:pt x="6722" y="2056"/>
                  </a:cubicBezTo>
                  <a:lnTo>
                    <a:pt x="5027" y="2056"/>
                  </a:lnTo>
                  <a:cubicBezTo>
                    <a:pt x="4886" y="2056"/>
                    <a:pt x="4773" y="2170"/>
                    <a:pt x="4773" y="2319"/>
                  </a:cubicBezTo>
                  <a:cubicBezTo>
                    <a:pt x="4773" y="2457"/>
                    <a:pt x="4886" y="2570"/>
                    <a:pt x="5027" y="2570"/>
                  </a:cubicBezTo>
                  <a:lnTo>
                    <a:pt x="14214" y="2570"/>
                  </a:lnTo>
                  <a:cubicBezTo>
                    <a:pt x="14921" y="2570"/>
                    <a:pt x="15497" y="1993"/>
                    <a:pt x="15497" y="1286"/>
                  </a:cubicBezTo>
                  <a:cubicBezTo>
                    <a:pt x="15497" y="577"/>
                    <a:pt x="14921" y="0"/>
                    <a:pt x="14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8" name="Google Shape;17458;p72"/>
            <p:cNvSpPr/>
            <p:nvPr/>
          </p:nvSpPr>
          <p:spPr>
            <a:xfrm>
              <a:off x="238125" y="2222525"/>
              <a:ext cx="438850" cy="115825"/>
            </a:xfrm>
            <a:custGeom>
              <a:avLst/>
              <a:gdLst/>
              <a:ahLst/>
              <a:cxnLst/>
              <a:rect l="l" t="t" r="r" b="b"/>
              <a:pathLst>
                <a:path w="17554" h="4633" extrusionOk="0">
                  <a:moveTo>
                    <a:pt x="15246" y="516"/>
                  </a:moveTo>
                  <a:cubicBezTo>
                    <a:pt x="16234" y="516"/>
                    <a:pt x="17037" y="1320"/>
                    <a:pt x="17037" y="2316"/>
                  </a:cubicBezTo>
                  <a:cubicBezTo>
                    <a:pt x="17037" y="3313"/>
                    <a:pt x="16234" y="4116"/>
                    <a:pt x="15246" y="4116"/>
                  </a:cubicBezTo>
                  <a:lnTo>
                    <a:pt x="2316" y="4116"/>
                  </a:lnTo>
                  <a:cubicBezTo>
                    <a:pt x="1320" y="4116"/>
                    <a:pt x="516" y="3313"/>
                    <a:pt x="516" y="2316"/>
                  </a:cubicBezTo>
                  <a:cubicBezTo>
                    <a:pt x="516" y="1320"/>
                    <a:pt x="1320" y="516"/>
                    <a:pt x="2316" y="516"/>
                  </a:cubicBezTo>
                  <a:close/>
                  <a:moveTo>
                    <a:pt x="2316" y="0"/>
                  </a:moveTo>
                  <a:cubicBezTo>
                    <a:pt x="1041" y="0"/>
                    <a:pt x="0" y="1041"/>
                    <a:pt x="0" y="2316"/>
                  </a:cubicBezTo>
                  <a:cubicBezTo>
                    <a:pt x="0" y="3592"/>
                    <a:pt x="1041" y="4632"/>
                    <a:pt x="2316" y="4632"/>
                  </a:cubicBezTo>
                  <a:lnTo>
                    <a:pt x="15246" y="4632"/>
                  </a:lnTo>
                  <a:cubicBezTo>
                    <a:pt x="16521" y="4632"/>
                    <a:pt x="17553" y="3592"/>
                    <a:pt x="17553" y="2316"/>
                  </a:cubicBezTo>
                  <a:cubicBezTo>
                    <a:pt x="17553" y="1041"/>
                    <a:pt x="16521" y="0"/>
                    <a:pt x="152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59" name="Google Shape;17459;p72"/>
            <p:cNvSpPr/>
            <p:nvPr/>
          </p:nvSpPr>
          <p:spPr>
            <a:xfrm>
              <a:off x="341075" y="2003975"/>
              <a:ext cx="110150" cy="12925"/>
            </a:xfrm>
            <a:custGeom>
              <a:avLst/>
              <a:gdLst/>
              <a:ahLst/>
              <a:cxnLst/>
              <a:rect l="l" t="t" r="r" b="b"/>
              <a:pathLst>
                <a:path w="4406" h="517" extrusionOk="0">
                  <a:moveTo>
                    <a:pt x="252" y="0"/>
                  </a:moveTo>
                  <a:cubicBezTo>
                    <a:pt x="113" y="0"/>
                    <a:pt x="0" y="114"/>
                    <a:pt x="0" y="254"/>
                  </a:cubicBezTo>
                  <a:cubicBezTo>
                    <a:pt x="0" y="403"/>
                    <a:pt x="113" y="516"/>
                    <a:pt x="252" y="516"/>
                  </a:cubicBezTo>
                  <a:lnTo>
                    <a:pt x="4144" y="516"/>
                  </a:lnTo>
                  <a:cubicBezTo>
                    <a:pt x="4290" y="516"/>
                    <a:pt x="4406" y="403"/>
                    <a:pt x="4406" y="254"/>
                  </a:cubicBezTo>
                  <a:cubicBezTo>
                    <a:pt x="4406" y="114"/>
                    <a:pt x="4290" y="0"/>
                    <a:pt x="4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0" name="Google Shape;17460;p72"/>
            <p:cNvSpPr/>
            <p:nvPr/>
          </p:nvSpPr>
          <p:spPr>
            <a:xfrm>
              <a:off x="464050" y="2003975"/>
              <a:ext cx="110175" cy="12925"/>
            </a:xfrm>
            <a:custGeom>
              <a:avLst/>
              <a:gdLst/>
              <a:ahLst/>
              <a:cxnLst/>
              <a:rect l="l" t="t" r="r" b="b"/>
              <a:pathLst>
                <a:path w="4407" h="517" extrusionOk="0">
                  <a:moveTo>
                    <a:pt x="255" y="0"/>
                  </a:moveTo>
                  <a:cubicBezTo>
                    <a:pt x="116" y="0"/>
                    <a:pt x="1" y="114"/>
                    <a:pt x="1" y="254"/>
                  </a:cubicBezTo>
                  <a:cubicBezTo>
                    <a:pt x="1" y="403"/>
                    <a:pt x="116" y="516"/>
                    <a:pt x="255" y="516"/>
                  </a:cubicBezTo>
                  <a:lnTo>
                    <a:pt x="4144" y="516"/>
                  </a:lnTo>
                  <a:cubicBezTo>
                    <a:pt x="4285" y="516"/>
                    <a:pt x="4406" y="403"/>
                    <a:pt x="4406" y="254"/>
                  </a:cubicBezTo>
                  <a:cubicBezTo>
                    <a:pt x="4406" y="114"/>
                    <a:pt x="4285" y="0"/>
                    <a:pt x="4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1" name="Google Shape;17461;p72"/>
            <p:cNvSpPr/>
            <p:nvPr/>
          </p:nvSpPr>
          <p:spPr>
            <a:xfrm>
              <a:off x="251025" y="1899500"/>
              <a:ext cx="413050" cy="310150"/>
            </a:xfrm>
            <a:custGeom>
              <a:avLst/>
              <a:gdLst/>
              <a:ahLst/>
              <a:cxnLst/>
              <a:rect l="l" t="t" r="r" b="b"/>
              <a:pathLst>
                <a:path w="16522" h="12406" extrusionOk="0">
                  <a:moveTo>
                    <a:pt x="2062" y="3663"/>
                  </a:moveTo>
                  <a:lnTo>
                    <a:pt x="1609" y="5212"/>
                  </a:lnTo>
                  <a:lnTo>
                    <a:pt x="1284" y="5212"/>
                  </a:lnTo>
                  <a:cubicBezTo>
                    <a:pt x="856" y="5212"/>
                    <a:pt x="516" y="4861"/>
                    <a:pt x="516" y="4433"/>
                  </a:cubicBezTo>
                  <a:cubicBezTo>
                    <a:pt x="516" y="4014"/>
                    <a:pt x="856" y="3663"/>
                    <a:pt x="1284" y="3663"/>
                  </a:cubicBezTo>
                  <a:close/>
                  <a:moveTo>
                    <a:pt x="12151" y="508"/>
                  </a:moveTo>
                  <a:cubicBezTo>
                    <a:pt x="12604" y="508"/>
                    <a:pt x="13095" y="875"/>
                    <a:pt x="13225" y="1312"/>
                  </a:cubicBezTo>
                  <a:lnTo>
                    <a:pt x="13871" y="3481"/>
                  </a:lnTo>
                  <a:cubicBezTo>
                    <a:pt x="13871" y="3489"/>
                    <a:pt x="14379" y="5212"/>
                    <a:pt x="14379" y="5212"/>
                  </a:cubicBezTo>
                  <a:lnTo>
                    <a:pt x="2142" y="5212"/>
                  </a:lnTo>
                  <a:lnTo>
                    <a:pt x="2658" y="3489"/>
                  </a:lnTo>
                  <a:cubicBezTo>
                    <a:pt x="2658" y="3481"/>
                    <a:pt x="3296" y="1312"/>
                    <a:pt x="3296" y="1312"/>
                  </a:cubicBezTo>
                  <a:cubicBezTo>
                    <a:pt x="3426" y="875"/>
                    <a:pt x="3917" y="508"/>
                    <a:pt x="4370" y="508"/>
                  </a:cubicBezTo>
                  <a:close/>
                  <a:moveTo>
                    <a:pt x="15235" y="3663"/>
                  </a:moveTo>
                  <a:cubicBezTo>
                    <a:pt x="15665" y="3663"/>
                    <a:pt x="16013" y="4014"/>
                    <a:pt x="16013" y="4433"/>
                  </a:cubicBezTo>
                  <a:cubicBezTo>
                    <a:pt x="16013" y="4861"/>
                    <a:pt x="15665" y="5212"/>
                    <a:pt x="15235" y="5212"/>
                  </a:cubicBezTo>
                  <a:lnTo>
                    <a:pt x="14912" y="5212"/>
                  </a:lnTo>
                  <a:lnTo>
                    <a:pt x="14459" y="3663"/>
                  </a:lnTo>
                  <a:close/>
                  <a:moveTo>
                    <a:pt x="4370" y="7265"/>
                  </a:moveTo>
                  <a:cubicBezTo>
                    <a:pt x="4991" y="7265"/>
                    <a:pt x="5507" y="7710"/>
                    <a:pt x="5629" y="8298"/>
                  </a:cubicBezTo>
                  <a:lnTo>
                    <a:pt x="2054" y="8298"/>
                  </a:lnTo>
                  <a:lnTo>
                    <a:pt x="2054" y="7265"/>
                  </a:lnTo>
                  <a:close/>
                  <a:moveTo>
                    <a:pt x="14467" y="5728"/>
                  </a:moveTo>
                  <a:lnTo>
                    <a:pt x="14467" y="6749"/>
                  </a:lnTo>
                  <a:lnTo>
                    <a:pt x="12151" y="6749"/>
                  </a:lnTo>
                  <a:cubicBezTo>
                    <a:pt x="11249" y="6749"/>
                    <a:pt x="10498" y="7423"/>
                    <a:pt x="10376" y="8298"/>
                  </a:cubicBezTo>
                  <a:lnTo>
                    <a:pt x="6153" y="8298"/>
                  </a:lnTo>
                  <a:cubicBezTo>
                    <a:pt x="6023" y="7423"/>
                    <a:pt x="5281" y="6749"/>
                    <a:pt x="4370" y="6749"/>
                  </a:cubicBezTo>
                  <a:lnTo>
                    <a:pt x="2054" y="6749"/>
                  </a:lnTo>
                  <a:lnTo>
                    <a:pt x="2054" y="5728"/>
                  </a:lnTo>
                  <a:close/>
                  <a:moveTo>
                    <a:pt x="14467" y="7265"/>
                  </a:moveTo>
                  <a:lnTo>
                    <a:pt x="14467" y="8298"/>
                  </a:lnTo>
                  <a:lnTo>
                    <a:pt x="10892" y="8298"/>
                  </a:lnTo>
                  <a:cubicBezTo>
                    <a:pt x="11014" y="7710"/>
                    <a:pt x="11530" y="7265"/>
                    <a:pt x="12151" y="7265"/>
                  </a:cubicBezTo>
                  <a:close/>
                  <a:moveTo>
                    <a:pt x="5656" y="8811"/>
                  </a:moveTo>
                  <a:lnTo>
                    <a:pt x="5656" y="9835"/>
                  </a:lnTo>
                  <a:lnTo>
                    <a:pt x="2054" y="9835"/>
                  </a:lnTo>
                  <a:lnTo>
                    <a:pt x="2054" y="8811"/>
                  </a:lnTo>
                  <a:close/>
                  <a:moveTo>
                    <a:pt x="10349" y="8811"/>
                  </a:moveTo>
                  <a:lnTo>
                    <a:pt x="10349" y="9835"/>
                  </a:lnTo>
                  <a:lnTo>
                    <a:pt x="6172" y="9835"/>
                  </a:lnTo>
                  <a:lnTo>
                    <a:pt x="6172" y="8811"/>
                  </a:lnTo>
                  <a:close/>
                  <a:moveTo>
                    <a:pt x="14467" y="8811"/>
                  </a:moveTo>
                  <a:lnTo>
                    <a:pt x="14467" y="9835"/>
                  </a:lnTo>
                  <a:lnTo>
                    <a:pt x="10865" y="9835"/>
                  </a:lnTo>
                  <a:lnTo>
                    <a:pt x="10865" y="8811"/>
                  </a:lnTo>
                  <a:close/>
                  <a:moveTo>
                    <a:pt x="4116" y="10351"/>
                  </a:moveTo>
                  <a:lnTo>
                    <a:pt x="4116" y="11898"/>
                  </a:lnTo>
                  <a:lnTo>
                    <a:pt x="2054" y="11898"/>
                  </a:lnTo>
                  <a:lnTo>
                    <a:pt x="2054" y="10351"/>
                  </a:lnTo>
                  <a:close/>
                  <a:moveTo>
                    <a:pt x="14467" y="10351"/>
                  </a:moveTo>
                  <a:lnTo>
                    <a:pt x="14467" y="11898"/>
                  </a:lnTo>
                  <a:lnTo>
                    <a:pt x="12413" y="11898"/>
                  </a:lnTo>
                  <a:lnTo>
                    <a:pt x="12413" y="10351"/>
                  </a:lnTo>
                  <a:close/>
                  <a:moveTo>
                    <a:pt x="4370" y="0"/>
                  </a:moveTo>
                  <a:cubicBezTo>
                    <a:pt x="3688" y="0"/>
                    <a:pt x="2998" y="508"/>
                    <a:pt x="2805" y="1165"/>
                  </a:cubicBezTo>
                  <a:lnTo>
                    <a:pt x="2211" y="3147"/>
                  </a:lnTo>
                  <a:lnTo>
                    <a:pt x="1284" y="3147"/>
                  </a:lnTo>
                  <a:cubicBezTo>
                    <a:pt x="577" y="3147"/>
                    <a:pt x="0" y="3724"/>
                    <a:pt x="0" y="4433"/>
                  </a:cubicBezTo>
                  <a:cubicBezTo>
                    <a:pt x="0" y="5151"/>
                    <a:pt x="577" y="5728"/>
                    <a:pt x="1284" y="5728"/>
                  </a:cubicBezTo>
                  <a:lnTo>
                    <a:pt x="1538" y="5728"/>
                  </a:lnTo>
                  <a:lnTo>
                    <a:pt x="1538" y="12151"/>
                  </a:lnTo>
                  <a:cubicBezTo>
                    <a:pt x="1538" y="12292"/>
                    <a:pt x="1662" y="12405"/>
                    <a:pt x="1800" y="12405"/>
                  </a:cubicBezTo>
                  <a:lnTo>
                    <a:pt x="4370" y="12405"/>
                  </a:lnTo>
                  <a:cubicBezTo>
                    <a:pt x="4511" y="12405"/>
                    <a:pt x="4624" y="12292"/>
                    <a:pt x="4624" y="12151"/>
                  </a:cubicBezTo>
                  <a:lnTo>
                    <a:pt x="4624" y="10351"/>
                  </a:lnTo>
                  <a:lnTo>
                    <a:pt x="11897" y="10351"/>
                  </a:lnTo>
                  <a:lnTo>
                    <a:pt x="11897" y="12151"/>
                  </a:lnTo>
                  <a:cubicBezTo>
                    <a:pt x="11897" y="12292"/>
                    <a:pt x="12011" y="12405"/>
                    <a:pt x="12151" y="12405"/>
                  </a:cubicBezTo>
                  <a:lnTo>
                    <a:pt x="14730" y="12405"/>
                  </a:lnTo>
                  <a:cubicBezTo>
                    <a:pt x="14868" y="12405"/>
                    <a:pt x="14983" y="12292"/>
                    <a:pt x="14983" y="12151"/>
                  </a:cubicBezTo>
                  <a:lnTo>
                    <a:pt x="14983" y="5728"/>
                  </a:lnTo>
                  <a:lnTo>
                    <a:pt x="15235" y="5728"/>
                  </a:lnTo>
                  <a:cubicBezTo>
                    <a:pt x="15944" y="5728"/>
                    <a:pt x="16521" y="5151"/>
                    <a:pt x="16521" y="4433"/>
                  </a:cubicBezTo>
                  <a:cubicBezTo>
                    <a:pt x="16521" y="3724"/>
                    <a:pt x="15944" y="3147"/>
                    <a:pt x="15235" y="3147"/>
                  </a:cubicBezTo>
                  <a:lnTo>
                    <a:pt x="14310" y="3147"/>
                  </a:lnTo>
                  <a:lnTo>
                    <a:pt x="13725" y="1165"/>
                  </a:lnTo>
                  <a:cubicBezTo>
                    <a:pt x="13523" y="508"/>
                    <a:pt x="12841" y="0"/>
                    <a:pt x="12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462" name="Google Shape;17462;p72"/>
          <p:cNvGrpSpPr/>
          <p:nvPr/>
        </p:nvGrpSpPr>
        <p:grpSpPr>
          <a:xfrm>
            <a:off x="7161803" y="4021691"/>
            <a:ext cx="414386" cy="414575"/>
            <a:chOff x="6173875" y="4036725"/>
            <a:chExt cx="438875" cy="439075"/>
          </a:xfrm>
        </p:grpSpPr>
        <p:sp>
          <p:nvSpPr>
            <p:cNvPr id="17463" name="Google Shape;17463;p72"/>
            <p:cNvSpPr/>
            <p:nvPr/>
          </p:nvSpPr>
          <p:spPr>
            <a:xfrm>
              <a:off x="6548475" y="4411525"/>
              <a:ext cx="12650" cy="12700"/>
            </a:xfrm>
            <a:custGeom>
              <a:avLst/>
              <a:gdLst/>
              <a:ahLst/>
              <a:cxnLst/>
              <a:rect l="l" t="t" r="r" b="b"/>
              <a:pathLst>
                <a:path w="506" h="508" extrusionOk="0">
                  <a:moveTo>
                    <a:pt x="254" y="0"/>
                  </a:moveTo>
                  <a:cubicBezTo>
                    <a:pt x="114" y="0"/>
                    <a:pt x="0" y="114"/>
                    <a:pt x="0" y="254"/>
                  </a:cubicBezTo>
                  <a:cubicBezTo>
                    <a:pt x="0" y="395"/>
                    <a:pt x="114" y="508"/>
                    <a:pt x="254" y="508"/>
                  </a:cubicBezTo>
                  <a:cubicBezTo>
                    <a:pt x="393" y="508"/>
                    <a:pt x="506" y="395"/>
                    <a:pt x="506" y="254"/>
                  </a:cubicBezTo>
                  <a:cubicBezTo>
                    <a:pt x="506" y="114"/>
                    <a:pt x="393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4" name="Google Shape;17464;p72"/>
            <p:cNvSpPr/>
            <p:nvPr/>
          </p:nvSpPr>
          <p:spPr>
            <a:xfrm>
              <a:off x="6225225" y="4411525"/>
              <a:ext cx="12925" cy="12700"/>
            </a:xfrm>
            <a:custGeom>
              <a:avLst/>
              <a:gdLst/>
              <a:ahLst/>
              <a:cxnLst/>
              <a:rect l="l" t="t" r="r" b="b"/>
              <a:pathLst>
                <a:path w="517" h="508" extrusionOk="0">
                  <a:moveTo>
                    <a:pt x="255" y="0"/>
                  </a:moveTo>
                  <a:cubicBezTo>
                    <a:pt x="114" y="0"/>
                    <a:pt x="1" y="114"/>
                    <a:pt x="1" y="254"/>
                  </a:cubicBezTo>
                  <a:cubicBezTo>
                    <a:pt x="1" y="395"/>
                    <a:pt x="114" y="508"/>
                    <a:pt x="255" y="508"/>
                  </a:cubicBezTo>
                  <a:cubicBezTo>
                    <a:pt x="404" y="508"/>
                    <a:pt x="517" y="395"/>
                    <a:pt x="517" y="254"/>
                  </a:cubicBezTo>
                  <a:cubicBezTo>
                    <a:pt x="517" y="114"/>
                    <a:pt x="404" y="0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5" name="Google Shape;17465;p72"/>
            <p:cNvSpPr/>
            <p:nvPr/>
          </p:nvSpPr>
          <p:spPr>
            <a:xfrm>
              <a:off x="6386725" y="4411525"/>
              <a:ext cx="12925" cy="12700"/>
            </a:xfrm>
            <a:custGeom>
              <a:avLst/>
              <a:gdLst/>
              <a:ahLst/>
              <a:cxnLst/>
              <a:rect l="l" t="t" r="r" b="b"/>
              <a:pathLst>
                <a:path w="517" h="508" extrusionOk="0">
                  <a:moveTo>
                    <a:pt x="263" y="0"/>
                  </a:moveTo>
                  <a:cubicBezTo>
                    <a:pt x="116" y="0"/>
                    <a:pt x="0" y="114"/>
                    <a:pt x="0" y="254"/>
                  </a:cubicBezTo>
                  <a:cubicBezTo>
                    <a:pt x="0" y="395"/>
                    <a:pt x="116" y="508"/>
                    <a:pt x="263" y="508"/>
                  </a:cubicBezTo>
                  <a:cubicBezTo>
                    <a:pt x="403" y="508"/>
                    <a:pt x="516" y="395"/>
                    <a:pt x="516" y="254"/>
                  </a:cubicBezTo>
                  <a:cubicBezTo>
                    <a:pt x="516" y="114"/>
                    <a:pt x="403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6" name="Google Shape;17466;p72"/>
            <p:cNvSpPr/>
            <p:nvPr/>
          </p:nvSpPr>
          <p:spPr>
            <a:xfrm>
              <a:off x="6199475" y="4385775"/>
              <a:ext cx="387450" cy="64275"/>
            </a:xfrm>
            <a:custGeom>
              <a:avLst/>
              <a:gdLst/>
              <a:ahLst/>
              <a:cxnLst/>
              <a:rect l="l" t="t" r="r" b="b"/>
              <a:pathLst>
                <a:path w="15498" h="2571" extrusionOk="0">
                  <a:moveTo>
                    <a:pt x="1285" y="514"/>
                  </a:moveTo>
                  <a:cubicBezTo>
                    <a:pt x="1713" y="514"/>
                    <a:pt x="2063" y="856"/>
                    <a:pt x="2063" y="1284"/>
                  </a:cubicBezTo>
                  <a:cubicBezTo>
                    <a:pt x="2063" y="1712"/>
                    <a:pt x="1713" y="2054"/>
                    <a:pt x="1285" y="2054"/>
                  </a:cubicBezTo>
                  <a:cubicBezTo>
                    <a:pt x="865" y="2054"/>
                    <a:pt x="515" y="1712"/>
                    <a:pt x="515" y="1284"/>
                  </a:cubicBezTo>
                  <a:cubicBezTo>
                    <a:pt x="515" y="856"/>
                    <a:pt x="865" y="514"/>
                    <a:pt x="1285" y="514"/>
                  </a:cubicBezTo>
                  <a:close/>
                  <a:moveTo>
                    <a:pt x="7753" y="514"/>
                  </a:moveTo>
                  <a:cubicBezTo>
                    <a:pt x="8172" y="514"/>
                    <a:pt x="8522" y="856"/>
                    <a:pt x="8522" y="1284"/>
                  </a:cubicBezTo>
                  <a:cubicBezTo>
                    <a:pt x="8522" y="1712"/>
                    <a:pt x="8172" y="2054"/>
                    <a:pt x="7753" y="2054"/>
                  </a:cubicBezTo>
                  <a:cubicBezTo>
                    <a:pt x="7325" y="2054"/>
                    <a:pt x="6976" y="1712"/>
                    <a:pt x="6976" y="1284"/>
                  </a:cubicBezTo>
                  <a:cubicBezTo>
                    <a:pt x="6976" y="856"/>
                    <a:pt x="7325" y="514"/>
                    <a:pt x="7753" y="514"/>
                  </a:cubicBezTo>
                  <a:close/>
                  <a:moveTo>
                    <a:pt x="13182" y="514"/>
                  </a:moveTo>
                  <a:cubicBezTo>
                    <a:pt x="13025" y="724"/>
                    <a:pt x="12928" y="997"/>
                    <a:pt x="12928" y="1284"/>
                  </a:cubicBezTo>
                  <a:cubicBezTo>
                    <a:pt x="12928" y="1574"/>
                    <a:pt x="13025" y="1844"/>
                    <a:pt x="13182" y="2054"/>
                  </a:cubicBezTo>
                  <a:lnTo>
                    <a:pt x="8776" y="2054"/>
                  </a:lnTo>
                  <a:cubicBezTo>
                    <a:pt x="8942" y="1844"/>
                    <a:pt x="9039" y="1574"/>
                    <a:pt x="9039" y="1284"/>
                  </a:cubicBezTo>
                  <a:cubicBezTo>
                    <a:pt x="9039" y="997"/>
                    <a:pt x="8942" y="724"/>
                    <a:pt x="8776" y="514"/>
                  </a:cubicBezTo>
                  <a:close/>
                  <a:moveTo>
                    <a:pt x="14214" y="514"/>
                  </a:moveTo>
                  <a:cubicBezTo>
                    <a:pt x="14642" y="514"/>
                    <a:pt x="14982" y="856"/>
                    <a:pt x="14982" y="1284"/>
                  </a:cubicBezTo>
                  <a:cubicBezTo>
                    <a:pt x="14982" y="1712"/>
                    <a:pt x="14642" y="2054"/>
                    <a:pt x="14214" y="2054"/>
                  </a:cubicBezTo>
                  <a:cubicBezTo>
                    <a:pt x="13784" y="2054"/>
                    <a:pt x="13444" y="1712"/>
                    <a:pt x="13444" y="1284"/>
                  </a:cubicBezTo>
                  <a:cubicBezTo>
                    <a:pt x="13444" y="856"/>
                    <a:pt x="13784" y="514"/>
                    <a:pt x="14214" y="514"/>
                  </a:cubicBezTo>
                  <a:close/>
                  <a:moveTo>
                    <a:pt x="1285" y="0"/>
                  </a:moveTo>
                  <a:cubicBezTo>
                    <a:pt x="578" y="0"/>
                    <a:pt x="1" y="577"/>
                    <a:pt x="1" y="1284"/>
                  </a:cubicBezTo>
                  <a:cubicBezTo>
                    <a:pt x="1" y="1993"/>
                    <a:pt x="578" y="2570"/>
                    <a:pt x="1285" y="2570"/>
                  </a:cubicBezTo>
                  <a:lnTo>
                    <a:pt x="4004" y="2570"/>
                  </a:lnTo>
                  <a:cubicBezTo>
                    <a:pt x="4144" y="2570"/>
                    <a:pt x="4266" y="2455"/>
                    <a:pt x="4266" y="2316"/>
                  </a:cubicBezTo>
                  <a:cubicBezTo>
                    <a:pt x="4266" y="2167"/>
                    <a:pt x="4144" y="2054"/>
                    <a:pt x="4004" y="2054"/>
                  </a:cubicBezTo>
                  <a:lnTo>
                    <a:pt x="2317" y="2054"/>
                  </a:lnTo>
                  <a:cubicBezTo>
                    <a:pt x="2474" y="1844"/>
                    <a:pt x="2571" y="1574"/>
                    <a:pt x="2571" y="1284"/>
                  </a:cubicBezTo>
                  <a:cubicBezTo>
                    <a:pt x="2571" y="997"/>
                    <a:pt x="2474" y="724"/>
                    <a:pt x="2317" y="514"/>
                  </a:cubicBezTo>
                  <a:lnTo>
                    <a:pt x="6722" y="514"/>
                  </a:lnTo>
                  <a:cubicBezTo>
                    <a:pt x="6565" y="724"/>
                    <a:pt x="6469" y="997"/>
                    <a:pt x="6469" y="1284"/>
                  </a:cubicBezTo>
                  <a:cubicBezTo>
                    <a:pt x="6469" y="1574"/>
                    <a:pt x="6565" y="1844"/>
                    <a:pt x="6722" y="2054"/>
                  </a:cubicBezTo>
                  <a:lnTo>
                    <a:pt x="5036" y="2054"/>
                  </a:lnTo>
                  <a:cubicBezTo>
                    <a:pt x="4895" y="2054"/>
                    <a:pt x="4773" y="2167"/>
                    <a:pt x="4773" y="2316"/>
                  </a:cubicBezTo>
                  <a:cubicBezTo>
                    <a:pt x="4773" y="2455"/>
                    <a:pt x="4895" y="2570"/>
                    <a:pt x="5036" y="2570"/>
                  </a:cubicBezTo>
                  <a:lnTo>
                    <a:pt x="14214" y="2570"/>
                  </a:lnTo>
                  <a:cubicBezTo>
                    <a:pt x="14921" y="2570"/>
                    <a:pt x="15498" y="1993"/>
                    <a:pt x="15498" y="1284"/>
                  </a:cubicBezTo>
                  <a:cubicBezTo>
                    <a:pt x="15498" y="577"/>
                    <a:pt x="14921" y="0"/>
                    <a:pt x="14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7" name="Google Shape;17467;p72"/>
            <p:cNvSpPr/>
            <p:nvPr/>
          </p:nvSpPr>
          <p:spPr>
            <a:xfrm>
              <a:off x="6173875" y="4359975"/>
              <a:ext cx="438875" cy="115825"/>
            </a:xfrm>
            <a:custGeom>
              <a:avLst/>
              <a:gdLst/>
              <a:ahLst/>
              <a:cxnLst/>
              <a:rect l="l" t="t" r="r" b="b"/>
              <a:pathLst>
                <a:path w="17555" h="4633" extrusionOk="0">
                  <a:moveTo>
                    <a:pt x="15238" y="516"/>
                  </a:moveTo>
                  <a:cubicBezTo>
                    <a:pt x="16235" y="516"/>
                    <a:pt x="17038" y="1320"/>
                    <a:pt x="17038" y="2316"/>
                  </a:cubicBezTo>
                  <a:cubicBezTo>
                    <a:pt x="17038" y="3313"/>
                    <a:pt x="16235" y="4116"/>
                    <a:pt x="15238" y="4116"/>
                  </a:cubicBezTo>
                  <a:lnTo>
                    <a:pt x="2309" y="4116"/>
                  </a:lnTo>
                  <a:cubicBezTo>
                    <a:pt x="1321" y="4116"/>
                    <a:pt x="509" y="3313"/>
                    <a:pt x="509" y="2316"/>
                  </a:cubicBezTo>
                  <a:cubicBezTo>
                    <a:pt x="509" y="1320"/>
                    <a:pt x="1321" y="516"/>
                    <a:pt x="2309" y="516"/>
                  </a:cubicBezTo>
                  <a:close/>
                  <a:moveTo>
                    <a:pt x="2309" y="0"/>
                  </a:moveTo>
                  <a:cubicBezTo>
                    <a:pt x="1033" y="0"/>
                    <a:pt x="1" y="1041"/>
                    <a:pt x="1" y="2316"/>
                  </a:cubicBezTo>
                  <a:cubicBezTo>
                    <a:pt x="1" y="3592"/>
                    <a:pt x="1033" y="4632"/>
                    <a:pt x="2309" y="4632"/>
                  </a:cubicBezTo>
                  <a:lnTo>
                    <a:pt x="15238" y="4632"/>
                  </a:lnTo>
                  <a:cubicBezTo>
                    <a:pt x="16514" y="4632"/>
                    <a:pt x="17554" y="3592"/>
                    <a:pt x="17554" y="2316"/>
                  </a:cubicBezTo>
                  <a:cubicBezTo>
                    <a:pt x="17554" y="1041"/>
                    <a:pt x="16514" y="0"/>
                    <a:pt x="152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68" name="Google Shape;17468;p72"/>
            <p:cNvSpPr/>
            <p:nvPr/>
          </p:nvSpPr>
          <p:spPr>
            <a:xfrm>
              <a:off x="6251025" y="4036725"/>
              <a:ext cx="284575" cy="310350"/>
            </a:xfrm>
            <a:custGeom>
              <a:avLst/>
              <a:gdLst/>
              <a:ahLst/>
              <a:cxnLst/>
              <a:rect l="l" t="t" r="r" b="b"/>
              <a:pathLst>
                <a:path w="11383" h="12414" extrusionOk="0">
                  <a:moveTo>
                    <a:pt x="2571" y="517"/>
                  </a:moveTo>
                  <a:lnTo>
                    <a:pt x="2571" y="1033"/>
                  </a:lnTo>
                  <a:lnTo>
                    <a:pt x="2055" y="1033"/>
                  </a:lnTo>
                  <a:lnTo>
                    <a:pt x="2055" y="517"/>
                  </a:lnTo>
                  <a:close/>
                  <a:moveTo>
                    <a:pt x="3593" y="517"/>
                  </a:moveTo>
                  <a:lnTo>
                    <a:pt x="3593" y="1033"/>
                  </a:lnTo>
                  <a:lnTo>
                    <a:pt x="3087" y="1033"/>
                  </a:lnTo>
                  <a:lnTo>
                    <a:pt x="3087" y="517"/>
                  </a:lnTo>
                  <a:close/>
                  <a:moveTo>
                    <a:pt x="4625" y="517"/>
                  </a:moveTo>
                  <a:lnTo>
                    <a:pt x="4625" y="1033"/>
                  </a:lnTo>
                  <a:lnTo>
                    <a:pt x="4109" y="1033"/>
                  </a:lnTo>
                  <a:lnTo>
                    <a:pt x="4109" y="517"/>
                  </a:lnTo>
                  <a:close/>
                  <a:moveTo>
                    <a:pt x="10350" y="1549"/>
                  </a:moveTo>
                  <a:lnTo>
                    <a:pt x="10350" y="3095"/>
                  </a:lnTo>
                  <a:lnTo>
                    <a:pt x="2825" y="3095"/>
                  </a:lnTo>
                  <a:cubicBezTo>
                    <a:pt x="2684" y="3095"/>
                    <a:pt x="2571" y="3211"/>
                    <a:pt x="2571" y="3349"/>
                  </a:cubicBezTo>
                  <a:cubicBezTo>
                    <a:pt x="2571" y="3490"/>
                    <a:pt x="2684" y="3603"/>
                    <a:pt x="2825" y="3603"/>
                  </a:cubicBezTo>
                  <a:lnTo>
                    <a:pt x="10350" y="3603"/>
                  </a:lnTo>
                  <a:lnTo>
                    <a:pt x="10350" y="9844"/>
                  </a:lnTo>
                  <a:lnTo>
                    <a:pt x="1023" y="9844"/>
                  </a:lnTo>
                  <a:lnTo>
                    <a:pt x="1023" y="3603"/>
                  </a:lnTo>
                  <a:lnTo>
                    <a:pt x="1793" y="3603"/>
                  </a:lnTo>
                  <a:cubicBezTo>
                    <a:pt x="1942" y="3603"/>
                    <a:pt x="2055" y="3490"/>
                    <a:pt x="2055" y="3349"/>
                  </a:cubicBezTo>
                  <a:cubicBezTo>
                    <a:pt x="2055" y="3211"/>
                    <a:pt x="1942" y="3095"/>
                    <a:pt x="1793" y="3095"/>
                  </a:cubicBezTo>
                  <a:lnTo>
                    <a:pt x="1023" y="3095"/>
                  </a:lnTo>
                  <a:lnTo>
                    <a:pt x="1023" y="1549"/>
                  </a:lnTo>
                  <a:close/>
                  <a:moveTo>
                    <a:pt x="10350" y="10360"/>
                  </a:moveTo>
                  <a:lnTo>
                    <a:pt x="10350" y="11906"/>
                  </a:lnTo>
                  <a:lnTo>
                    <a:pt x="1023" y="11906"/>
                  </a:lnTo>
                  <a:lnTo>
                    <a:pt x="1023" y="10360"/>
                  </a:lnTo>
                  <a:close/>
                  <a:moveTo>
                    <a:pt x="1793" y="1"/>
                  </a:moveTo>
                  <a:cubicBezTo>
                    <a:pt x="1652" y="1"/>
                    <a:pt x="1539" y="125"/>
                    <a:pt x="1539" y="263"/>
                  </a:cubicBezTo>
                  <a:lnTo>
                    <a:pt x="1539" y="1033"/>
                  </a:lnTo>
                  <a:lnTo>
                    <a:pt x="255" y="1033"/>
                  </a:lnTo>
                  <a:cubicBezTo>
                    <a:pt x="114" y="1033"/>
                    <a:pt x="1" y="1146"/>
                    <a:pt x="1" y="1295"/>
                  </a:cubicBezTo>
                  <a:cubicBezTo>
                    <a:pt x="1" y="1436"/>
                    <a:pt x="114" y="1549"/>
                    <a:pt x="255" y="1549"/>
                  </a:cubicBezTo>
                  <a:lnTo>
                    <a:pt x="509" y="1549"/>
                  </a:lnTo>
                  <a:lnTo>
                    <a:pt x="509" y="3095"/>
                  </a:lnTo>
                  <a:lnTo>
                    <a:pt x="255" y="3095"/>
                  </a:lnTo>
                  <a:cubicBezTo>
                    <a:pt x="114" y="3095"/>
                    <a:pt x="1" y="3211"/>
                    <a:pt x="1" y="3349"/>
                  </a:cubicBezTo>
                  <a:cubicBezTo>
                    <a:pt x="1" y="3490"/>
                    <a:pt x="114" y="3603"/>
                    <a:pt x="255" y="3603"/>
                  </a:cubicBezTo>
                  <a:lnTo>
                    <a:pt x="509" y="3603"/>
                  </a:lnTo>
                  <a:lnTo>
                    <a:pt x="509" y="9844"/>
                  </a:lnTo>
                  <a:lnTo>
                    <a:pt x="255" y="9844"/>
                  </a:lnTo>
                  <a:cubicBezTo>
                    <a:pt x="114" y="9844"/>
                    <a:pt x="1" y="9957"/>
                    <a:pt x="1" y="10106"/>
                  </a:cubicBezTo>
                  <a:cubicBezTo>
                    <a:pt x="1" y="10247"/>
                    <a:pt x="114" y="10360"/>
                    <a:pt x="255" y="10360"/>
                  </a:cubicBezTo>
                  <a:lnTo>
                    <a:pt x="509" y="10360"/>
                  </a:lnTo>
                  <a:lnTo>
                    <a:pt x="509" y="11906"/>
                  </a:lnTo>
                  <a:lnTo>
                    <a:pt x="255" y="11906"/>
                  </a:lnTo>
                  <a:cubicBezTo>
                    <a:pt x="114" y="11906"/>
                    <a:pt x="1" y="12022"/>
                    <a:pt x="1" y="12160"/>
                  </a:cubicBezTo>
                  <a:cubicBezTo>
                    <a:pt x="1" y="12301"/>
                    <a:pt x="114" y="12414"/>
                    <a:pt x="255" y="12414"/>
                  </a:cubicBezTo>
                  <a:lnTo>
                    <a:pt x="11120" y="12414"/>
                  </a:lnTo>
                  <a:cubicBezTo>
                    <a:pt x="11269" y="12414"/>
                    <a:pt x="11382" y="12301"/>
                    <a:pt x="11382" y="12160"/>
                  </a:cubicBezTo>
                  <a:cubicBezTo>
                    <a:pt x="11382" y="12022"/>
                    <a:pt x="11269" y="11906"/>
                    <a:pt x="11120" y="11906"/>
                  </a:cubicBezTo>
                  <a:lnTo>
                    <a:pt x="10866" y="11906"/>
                  </a:lnTo>
                  <a:lnTo>
                    <a:pt x="10866" y="10360"/>
                  </a:lnTo>
                  <a:lnTo>
                    <a:pt x="11120" y="10360"/>
                  </a:lnTo>
                  <a:cubicBezTo>
                    <a:pt x="11269" y="10360"/>
                    <a:pt x="11382" y="10247"/>
                    <a:pt x="11382" y="10106"/>
                  </a:cubicBezTo>
                  <a:cubicBezTo>
                    <a:pt x="11382" y="9957"/>
                    <a:pt x="11269" y="9844"/>
                    <a:pt x="11120" y="9844"/>
                  </a:cubicBezTo>
                  <a:lnTo>
                    <a:pt x="10866" y="9844"/>
                  </a:lnTo>
                  <a:lnTo>
                    <a:pt x="10866" y="3603"/>
                  </a:lnTo>
                  <a:lnTo>
                    <a:pt x="11120" y="3603"/>
                  </a:lnTo>
                  <a:cubicBezTo>
                    <a:pt x="11269" y="3603"/>
                    <a:pt x="11382" y="3490"/>
                    <a:pt x="11382" y="3349"/>
                  </a:cubicBezTo>
                  <a:cubicBezTo>
                    <a:pt x="11382" y="3211"/>
                    <a:pt x="11269" y="3095"/>
                    <a:pt x="11120" y="3095"/>
                  </a:cubicBezTo>
                  <a:lnTo>
                    <a:pt x="10866" y="3095"/>
                  </a:lnTo>
                  <a:lnTo>
                    <a:pt x="10866" y="1549"/>
                  </a:lnTo>
                  <a:lnTo>
                    <a:pt x="11120" y="1549"/>
                  </a:lnTo>
                  <a:cubicBezTo>
                    <a:pt x="11269" y="1549"/>
                    <a:pt x="11382" y="1436"/>
                    <a:pt x="11382" y="1295"/>
                  </a:cubicBezTo>
                  <a:cubicBezTo>
                    <a:pt x="11382" y="1146"/>
                    <a:pt x="11269" y="1033"/>
                    <a:pt x="11120" y="1033"/>
                  </a:cubicBezTo>
                  <a:lnTo>
                    <a:pt x="5141" y="1033"/>
                  </a:lnTo>
                  <a:lnTo>
                    <a:pt x="5141" y="263"/>
                  </a:lnTo>
                  <a:cubicBezTo>
                    <a:pt x="5141" y="125"/>
                    <a:pt x="5028" y="1"/>
                    <a:pt x="48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469" name="Google Shape;17469;p72"/>
          <p:cNvGrpSpPr/>
          <p:nvPr/>
        </p:nvGrpSpPr>
        <p:grpSpPr>
          <a:xfrm>
            <a:off x="5771115" y="4011187"/>
            <a:ext cx="414315" cy="414575"/>
            <a:chOff x="4701000" y="4025600"/>
            <a:chExt cx="438800" cy="439075"/>
          </a:xfrm>
        </p:grpSpPr>
        <p:sp>
          <p:nvSpPr>
            <p:cNvPr id="17470" name="Google Shape;17470;p72"/>
            <p:cNvSpPr/>
            <p:nvPr/>
          </p:nvSpPr>
          <p:spPr>
            <a:xfrm>
              <a:off x="4830325" y="4188125"/>
              <a:ext cx="180150" cy="122250"/>
            </a:xfrm>
            <a:custGeom>
              <a:avLst/>
              <a:gdLst/>
              <a:ahLst/>
              <a:cxnLst/>
              <a:rect l="l" t="t" r="r" b="b"/>
              <a:pathLst>
                <a:path w="7206" h="4890" extrusionOk="0">
                  <a:moveTo>
                    <a:pt x="434" y="1"/>
                  </a:moveTo>
                  <a:cubicBezTo>
                    <a:pt x="319" y="1"/>
                    <a:pt x="217" y="68"/>
                    <a:pt x="177" y="178"/>
                  </a:cubicBezTo>
                  <a:cubicBezTo>
                    <a:pt x="64" y="536"/>
                    <a:pt x="1" y="912"/>
                    <a:pt x="1" y="1287"/>
                  </a:cubicBezTo>
                  <a:cubicBezTo>
                    <a:pt x="1" y="2057"/>
                    <a:pt x="246" y="2792"/>
                    <a:pt x="701" y="3413"/>
                  </a:cubicBezTo>
                  <a:cubicBezTo>
                    <a:pt x="748" y="3480"/>
                    <a:pt x="826" y="3517"/>
                    <a:pt x="905" y="3517"/>
                  </a:cubicBezTo>
                  <a:cubicBezTo>
                    <a:pt x="959" y="3517"/>
                    <a:pt x="1014" y="3500"/>
                    <a:pt x="1060" y="3465"/>
                  </a:cubicBezTo>
                  <a:cubicBezTo>
                    <a:pt x="1174" y="3385"/>
                    <a:pt x="1199" y="3220"/>
                    <a:pt x="1113" y="3106"/>
                  </a:cubicBezTo>
                  <a:cubicBezTo>
                    <a:pt x="727" y="2573"/>
                    <a:pt x="517" y="1944"/>
                    <a:pt x="517" y="1287"/>
                  </a:cubicBezTo>
                  <a:cubicBezTo>
                    <a:pt x="517" y="1044"/>
                    <a:pt x="544" y="807"/>
                    <a:pt x="605" y="572"/>
                  </a:cubicBezTo>
                  <a:cubicBezTo>
                    <a:pt x="771" y="641"/>
                    <a:pt x="884" y="729"/>
                    <a:pt x="1016" y="826"/>
                  </a:cubicBezTo>
                  <a:cubicBezTo>
                    <a:pt x="1243" y="1000"/>
                    <a:pt x="1497" y="1201"/>
                    <a:pt x="2013" y="1201"/>
                  </a:cubicBezTo>
                  <a:cubicBezTo>
                    <a:pt x="2510" y="1201"/>
                    <a:pt x="2772" y="973"/>
                    <a:pt x="2982" y="799"/>
                  </a:cubicBezTo>
                  <a:cubicBezTo>
                    <a:pt x="3167" y="633"/>
                    <a:pt x="3305" y="520"/>
                    <a:pt x="3603" y="520"/>
                  </a:cubicBezTo>
                  <a:cubicBezTo>
                    <a:pt x="3909" y="520"/>
                    <a:pt x="4039" y="633"/>
                    <a:pt x="4232" y="799"/>
                  </a:cubicBezTo>
                  <a:cubicBezTo>
                    <a:pt x="4442" y="973"/>
                    <a:pt x="4704" y="1201"/>
                    <a:pt x="5193" y="1201"/>
                  </a:cubicBezTo>
                  <a:cubicBezTo>
                    <a:pt x="5709" y="1201"/>
                    <a:pt x="5971" y="1000"/>
                    <a:pt x="6200" y="826"/>
                  </a:cubicBezTo>
                  <a:cubicBezTo>
                    <a:pt x="6330" y="729"/>
                    <a:pt x="6443" y="641"/>
                    <a:pt x="6609" y="572"/>
                  </a:cubicBezTo>
                  <a:cubicBezTo>
                    <a:pt x="6662" y="807"/>
                    <a:pt x="6689" y="1044"/>
                    <a:pt x="6689" y="1287"/>
                  </a:cubicBezTo>
                  <a:cubicBezTo>
                    <a:pt x="6689" y="2993"/>
                    <a:pt x="5309" y="4373"/>
                    <a:pt x="3603" y="4373"/>
                  </a:cubicBezTo>
                  <a:cubicBezTo>
                    <a:pt x="2948" y="4373"/>
                    <a:pt x="2319" y="4164"/>
                    <a:pt x="1784" y="3780"/>
                  </a:cubicBezTo>
                  <a:cubicBezTo>
                    <a:pt x="1738" y="3744"/>
                    <a:pt x="1686" y="3727"/>
                    <a:pt x="1633" y="3727"/>
                  </a:cubicBezTo>
                  <a:cubicBezTo>
                    <a:pt x="1556" y="3727"/>
                    <a:pt x="1479" y="3764"/>
                    <a:pt x="1427" y="3832"/>
                  </a:cubicBezTo>
                  <a:cubicBezTo>
                    <a:pt x="1339" y="3945"/>
                    <a:pt x="1364" y="4111"/>
                    <a:pt x="1480" y="4191"/>
                  </a:cubicBezTo>
                  <a:cubicBezTo>
                    <a:pt x="2099" y="4644"/>
                    <a:pt x="2833" y="4889"/>
                    <a:pt x="3603" y="4889"/>
                  </a:cubicBezTo>
                  <a:cubicBezTo>
                    <a:pt x="5588" y="4889"/>
                    <a:pt x="7205" y="3272"/>
                    <a:pt x="7205" y="1287"/>
                  </a:cubicBezTo>
                  <a:cubicBezTo>
                    <a:pt x="7205" y="912"/>
                    <a:pt x="7144" y="536"/>
                    <a:pt x="7029" y="178"/>
                  </a:cubicBezTo>
                  <a:cubicBezTo>
                    <a:pt x="6999" y="68"/>
                    <a:pt x="6888" y="1"/>
                    <a:pt x="6778" y="1"/>
                  </a:cubicBezTo>
                  <a:cubicBezTo>
                    <a:pt x="6766" y="1"/>
                    <a:pt x="6753" y="2"/>
                    <a:pt x="6741" y="3"/>
                  </a:cubicBezTo>
                  <a:cubicBezTo>
                    <a:pt x="6322" y="92"/>
                    <a:pt x="6076" y="274"/>
                    <a:pt x="5885" y="423"/>
                  </a:cubicBezTo>
                  <a:cubicBezTo>
                    <a:pt x="5684" y="572"/>
                    <a:pt x="5535" y="685"/>
                    <a:pt x="5193" y="685"/>
                  </a:cubicBezTo>
                  <a:cubicBezTo>
                    <a:pt x="4897" y="685"/>
                    <a:pt x="4757" y="572"/>
                    <a:pt x="4564" y="406"/>
                  </a:cubicBezTo>
                  <a:cubicBezTo>
                    <a:pt x="4364" y="222"/>
                    <a:pt x="4102" y="3"/>
                    <a:pt x="3603" y="3"/>
                  </a:cubicBezTo>
                  <a:cubicBezTo>
                    <a:pt x="3114" y="3"/>
                    <a:pt x="2852" y="230"/>
                    <a:pt x="2642" y="406"/>
                  </a:cubicBezTo>
                  <a:cubicBezTo>
                    <a:pt x="2449" y="572"/>
                    <a:pt x="2319" y="685"/>
                    <a:pt x="2013" y="685"/>
                  </a:cubicBezTo>
                  <a:cubicBezTo>
                    <a:pt x="1671" y="685"/>
                    <a:pt x="1532" y="572"/>
                    <a:pt x="1322" y="423"/>
                  </a:cubicBezTo>
                  <a:cubicBezTo>
                    <a:pt x="1129" y="274"/>
                    <a:pt x="892" y="92"/>
                    <a:pt x="473" y="3"/>
                  </a:cubicBezTo>
                  <a:cubicBezTo>
                    <a:pt x="460" y="2"/>
                    <a:pt x="447" y="1"/>
                    <a:pt x="4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1" name="Google Shape;17471;p72"/>
            <p:cNvSpPr/>
            <p:nvPr/>
          </p:nvSpPr>
          <p:spPr>
            <a:xfrm>
              <a:off x="5075525" y="440040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3" y="1"/>
                  </a:moveTo>
                  <a:cubicBezTo>
                    <a:pt x="116" y="1"/>
                    <a:pt x="1" y="114"/>
                    <a:pt x="1" y="254"/>
                  </a:cubicBezTo>
                  <a:cubicBezTo>
                    <a:pt x="1" y="393"/>
                    <a:pt x="116" y="506"/>
                    <a:pt x="263" y="506"/>
                  </a:cubicBezTo>
                  <a:cubicBezTo>
                    <a:pt x="403" y="506"/>
                    <a:pt x="517" y="393"/>
                    <a:pt x="517" y="254"/>
                  </a:cubicBezTo>
                  <a:cubicBezTo>
                    <a:pt x="517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2" name="Google Shape;17472;p72"/>
            <p:cNvSpPr/>
            <p:nvPr/>
          </p:nvSpPr>
          <p:spPr>
            <a:xfrm>
              <a:off x="4752350" y="440040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2" y="1"/>
                  </a:moveTo>
                  <a:cubicBezTo>
                    <a:pt x="122" y="1"/>
                    <a:pt x="0" y="114"/>
                    <a:pt x="0" y="254"/>
                  </a:cubicBezTo>
                  <a:cubicBezTo>
                    <a:pt x="0" y="393"/>
                    <a:pt x="122" y="506"/>
                    <a:pt x="262" y="506"/>
                  </a:cubicBezTo>
                  <a:cubicBezTo>
                    <a:pt x="403" y="506"/>
                    <a:pt x="516" y="393"/>
                    <a:pt x="516" y="254"/>
                  </a:cubicBezTo>
                  <a:cubicBezTo>
                    <a:pt x="516" y="114"/>
                    <a:pt x="403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3" name="Google Shape;17473;p72"/>
            <p:cNvSpPr/>
            <p:nvPr/>
          </p:nvSpPr>
          <p:spPr>
            <a:xfrm>
              <a:off x="4914050" y="440040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54" y="1"/>
                  </a:moveTo>
                  <a:cubicBezTo>
                    <a:pt x="113" y="1"/>
                    <a:pt x="0" y="114"/>
                    <a:pt x="0" y="254"/>
                  </a:cubicBezTo>
                  <a:cubicBezTo>
                    <a:pt x="0" y="393"/>
                    <a:pt x="113" y="506"/>
                    <a:pt x="254" y="506"/>
                  </a:cubicBezTo>
                  <a:cubicBezTo>
                    <a:pt x="403" y="506"/>
                    <a:pt x="516" y="393"/>
                    <a:pt x="516" y="254"/>
                  </a:cubicBezTo>
                  <a:cubicBezTo>
                    <a:pt x="516" y="114"/>
                    <a:pt x="403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4" name="Google Shape;17474;p72"/>
            <p:cNvSpPr/>
            <p:nvPr/>
          </p:nvSpPr>
          <p:spPr>
            <a:xfrm>
              <a:off x="4726750" y="4374600"/>
              <a:ext cx="387500" cy="64275"/>
            </a:xfrm>
            <a:custGeom>
              <a:avLst/>
              <a:gdLst/>
              <a:ahLst/>
              <a:cxnLst/>
              <a:rect l="l" t="t" r="r" b="b"/>
              <a:pathLst>
                <a:path w="15500" h="2571" extrusionOk="0">
                  <a:moveTo>
                    <a:pt x="1286" y="516"/>
                  </a:moveTo>
                  <a:cubicBezTo>
                    <a:pt x="1714" y="516"/>
                    <a:pt x="2056" y="856"/>
                    <a:pt x="2056" y="1286"/>
                  </a:cubicBezTo>
                  <a:cubicBezTo>
                    <a:pt x="2056" y="1714"/>
                    <a:pt x="1714" y="2054"/>
                    <a:pt x="1286" y="2054"/>
                  </a:cubicBezTo>
                  <a:cubicBezTo>
                    <a:pt x="858" y="2054"/>
                    <a:pt x="517" y="1714"/>
                    <a:pt x="517" y="1286"/>
                  </a:cubicBezTo>
                  <a:cubicBezTo>
                    <a:pt x="517" y="856"/>
                    <a:pt x="858" y="516"/>
                    <a:pt x="1286" y="516"/>
                  </a:cubicBezTo>
                  <a:close/>
                  <a:moveTo>
                    <a:pt x="7746" y="516"/>
                  </a:moveTo>
                  <a:cubicBezTo>
                    <a:pt x="8174" y="516"/>
                    <a:pt x="8524" y="856"/>
                    <a:pt x="8524" y="1286"/>
                  </a:cubicBezTo>
                  <a:cubicBezTo>
                    <a:pt x="8524" y="1714"/>
                    <a:pt x="8174" y="2054"/>
                    <a:pt x="7746" y="2054"/>
                  </a:cubicBezTo>
                  <a:cubicBezTo>
                    <a:pt x="7326" y="2054"/>
                    <a:pt x="6976" y="1714"/>
                    <a:pt x="6976" y="1286"/>
                  </a:cubicBezTo>
                  <a:cubicBezTo>
                    <a:pt x="6976" y="856"/>
                    <a:pt x="7326" y="516"/>
                    <a:pt x="7746" y="516"/>
                  </a:cubicBezTo>
                  <a:close/>
                  <a:moveTo>
                    <a:pt x="13184" y="516"/>
                  </a:moveTo>
                  <a:cubicBezTo>
                    <a:pt x="13026" y="726"/>
                    <a:pt x="12930" y="997"/>
                    <a:pt x="12930" y="1286"/>
                  </a:cubicBezTo>
                  <a:cubicBezTo>
                    <a:pt x="12930" y="1574"/>
                    <a:pt x="13026" y="1844"/>
                    <a:pt x="13184" y="2054"/>
                  </a:cubicBezTo>
                  <a:lnTo>
                    <a:pt x="8778" y="2054"/>
                  </a:lnTo>
                  <a:cubicBezTo>
                    <a:pt x="8935" y="1844"/>
                    <a:pt x="9032" y="1574"/>
                    <a:pt x="9032" y="1286"/>
                  </a:cubicBezTo>
                  <a:cubicBezTo>
                    <a:pt x="9032" y="997"/>
                    <a:pt x="8935" y="726"/>
                    <a:pt x="8778" y="516"/>
                  </a:cubicBezTo>
                  <a:close/>
                  <a:moveTo>
                    <a:pt x="14214" y="516"/>
                  </a:moveTo>
                  <a:cubicBezTo>
                    <a:pt x="14633" y="516"/>
                    <a:pt x="14984" y="856"/>
                    <a:pt x="14984" y="1286"/>
                  </a:cubicBezTo>
                  <a:cubicBezTo>
                    <a:pt x="14984" y="1714"/>
                    <a:pt x="14633" y="2054"/>
                    <a:pt x="14214" y="2054"/>
                  </a:cubicBezTo>
                  <a:cubicBezTo>
                    <a:pt x="13786" y="2054"/>
                    <a:pt x="13438" y="1714"/>
                    <a:pt x="13438" y="1286"/>
                  </a:cubicBezTo>
                  <a:cubicBezTo>
                    <a:pt x="13438" y="856"/>
                    <a:pt x="13786" y="516"/>
                    <a:pt x="14214" y="516"/>
                  </a:cubicBezTo>
                  <a:close/>
                  <a:moveTo>
                    <a:pt x="1286" y="0"/>
                  </a:moveTo>
                  <a:cubicBezTo>
                    <a:pt x="577" y="0"/>
                    <a:pt x="0" y="577"/>
                    <a:pt x="0" y="1286"/>
                  </a:cubicBezTo>
                  <a:cubicBezTo>
                    <a:pt x="0" y="1993"/>
                    <a:pt x="577" y="2570"/>
                    <a:pt x="1286" y="2570"/>
                  </a:cubicBezTo>
                  <a:lnTo>
                    <a:pt x="4005" y="2570"/>
                  </a:lnTo>
                  <a:cubicBezTo>
                    <a:pt x="4144" y="2570"/>
                    <a:pt x="4259" y="2457"/>
                    <a:pt x="4259" y="2316"/>
                  </a:cubicBezTo>
                  <a:cubicBezTo>
                    <a:pt x="4259" y="2168"/>
                    <a:pt x="4144" y="2054"/>
                    <a:pt x="4005" y="2054"/>
                  </a:cubicBezTo>
                  <a:lnTo>
                    <a:pt x="2319" y="2054"/>
                  </a:lnTo>
                  <a:cubicBezTo>
                    <a:pt x="2476" y="1844"/>
                    <a:pt x="2570" y="1574"/>
                    <a:pt x="2570" y="1286"/>
                  </a:cubicBezTo>
                  <a:cubicBezTo>
                    <a:pt x="2570" y="997"/>
                    <a:pt x="2476" y="726"/>
                    <a:pt x="2319" y="516"/>
                  </a:cubicBezTo>
                  <a:lnTo>
                    <a:pt x="6724" y="516"/>
                  </a:lnTo>
                  <a:cubicBezTo>
                    <a:pt x="6556" y="726"/>
                    <a:pt x="6462" y="997"/>
                    <a:pt x="6462" y="1286"/>
                  </a:cubicBezTo>
                  <a:cubicBezTo>
                    <a:pt x="6462" y="1574"/>
                    <a:pt x="6556" y="1844"/>
                    <a:pt x="6724" y="2054"/>
                  </a:cubicBezTo>
                  <a:lnTo>
                    <a:pt x="5027" y="2054"/>
                  </a:lnTo>
                  <a:cubicBezTo>
                    <a:pt x="4889" y="2054"/>
                    <a:pt x="4773" y="2168"/>
                    <a:pt x="4773" y="2316"/>
                  </a:cubicBezTo>
                  <a:cubicBezTo>
                    <a:pt x="4773" y="2457"/>
                    <a:pt x="4889" y="2570"/>
                    <a:pt x="5027" y="2570"/>
                  </a:cubicBezTo>
                  <a:lnTo>
                    <a:pt x="14214" y="2570"/>
                  </a:lnTo>
                  <a:cubicBezTo>
                    <a:pt x="14923" y="2570"/>
                    <a:pt x="15500" y="1993"/>
                    <a:pt x="15500" y="1286"/>
                  </a:cubicBezTo>
                  <a:cubicBezTo>
                    <a:pt x="15500" y="577"/>
                    <a:pt x="14923" y="0"/>
                    <a:pt x="142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5" name="Google Shape;17475;p72"/>
            <p:cNvSpPr/>
            <p:nvPr/>
          </p:nvSpPr>
          <p:spPr>
            <a:xfrm>
              <a:off x="4701000" y="4348800"/>
              <a:ext cx="438800" cy="115875"/>
            </a:xfrm>
            <a:custGeom>
              <a:avLst/>
              <a:gdLst/>
              <a:ahLst/>
              <a:cxnLst/>
              <a:rect l="l" t="t" r="r" b="b"/>
              <a:pathLst>
                <a:path w="17552" h="4635" extrusionOk="0">
                  <a:moveTo>
                    <a:pt x="15244" y="516"/>
                  </a:moveTo>
                  <a:cubicBezTo>
                    <a:pt x="16232" y="516"/>
                    <a:pt x="17046" y="1322"/>
                    <a:pt x="17046" y="2318"/>
                  </a:cubicBezTo>
                  <a:cubicBezTo>
                    <a:pt x="17046" y="3315"/>
                    <a:pt x="16232" y="4118"/>
                    <a:pt x="15244" y="4118"/>
                  </a:cubicBezTo>
                  <a:lnTo>
                    <a:pt x="2316" y="4118"/>
                  </a:lnTo>
                  <a:cubicBezTo>
                    <a:pt x="1320" y="4118"/>
                    <a:pt x="516" y="3315"/>
                    <a:pt x="516" y="2318"/>
                  </a:cubicBezTo>
                  <a:cubicBezTo>
                    <a:pt x="516" y="1322"/>
                    <a:pt x="1320" y="516"/>
                    <a:pt x="2316" y="516"/>
                  </a:cubicBezTo>
                  <a:close/>
                  <a:moveTo>
                    <a:pt x="2316" y="0"/>
                  </a:moveTo>
                  <a:cubicBezTo>
                    <a:pt x="1041" y="0"/>
                    <a:pt x="0" y="1041"/>
                    <a:pt x="0" y="2318"/>
                  </a:cubicBezTo>
                  <a:cubicBezTo>
                    <a:pt x="0" y="3594"/>
                    <a:pt x="1041" y="4634"/>
                    <a:pt x="2316" y="4634"/>
                  </a:cubicBezTo>
                  <a:lnTo>
                    <a:pt x="15244" y="4634"/>
                  </a:lnTo>
                  <a:cubicBezTo>
                    <a:pt x="16521" y="4634"/>
                    <a:pt x="17551" y="3594"/>
                    <a:pt x="17551" y="2318"/>
                  </a:cubicBezTo>
                  <a:cubicBezTo>
                    <a:pt x="17551" y="1041"/>
                    <a:pt x="16521" y="0"/>
                    <a:pt x="15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6" name="Google Shape;17476;p72"/>
            <p:cNvSpPr/>
            <p:nvPr/>
          </p:nvSpPr>
          <p:spPr>
            <a:xfrm>
              <a:off x="4805200" y="4025600"/>
              <a:ext cx="232125" cy="310375"/>
            </a:xfrm>
            <a:custGeom>
              <a:avLst/>
              <a:gdLst/>
              <a:ahLst/>
              <a:cxnLst/>
              <a:rect l="l" t="t" r="r" b="b"/>
              <a:pathLst>
                <a:path w="9285" h="12415" extrusionOk="0">
                  <a:moveTo>
                    <a:pt x="6156" y="517"/>
                  </a:moveTo>
                  <a:cubicBezTo>
                    <a:pt x="6295" y="517"/>
                    <a:pt x="6408" y="639"/>
                    <a:pt x="6408" y="779"/>
                  </a:cubicBezTo>
                  <a:cubicBezTo>
                    <a:pt x="6408" y="918"/>
                    <a:pt x="6295" y="1033"/>
                    <a:pt x="6156" y="1033"/>
                  </a:cubicBezTo>
                  <a:lnTo>
                    <a:pt x="3070" y="1033"/>
                  </a:lnTo>
                  <a:cubicBezTo>
                    <a:pt x="2930" y="1033"/>
                    <a:pt x="2808" y="918"/>
                    <a:pt x="2808" y="779"/>
                  </a:cubicBezTo>
                  <a:cubicBezTo>
                    <a:pt x="2808" y="639"/>
                    <a:pt x="2930" y="517"/>
                    <a:pt x="3070" y="517"/>
                  </a:cubicBezTo>
                  <a:close/>
                  <a:moveTo>
                    <a:pt x="5911" y="1547"/>
                  </a:moveTo>
                  <a:lnTo>
                    <a:pt x="5911" y="3697"/>
                  </a:lnTo>
                  <a:cubicBezTo>
                    <a:pt x="5911" y="3802"/>
                    <a:pt x="5980" y="3899"/>
                    <a:pt x="6076" y="3935"/>
                  </a:cubicBezTo>
                  <a:cubicBezTo>
                    <a:pt x="7677" y="4537"/>
                    <a:pt x="8743" y="6085"/>
                    <a:pt x="8743" y="7788"/>
                  </a:cubicBezTo>
                  <a:cubicBezTo>
                    <a:pt x="8743" y="10054"/>
                    <a:pt x="6899" y="11907"/>
                    <a:pt x="4625" y="11907"/>
                  </a:cubicBezTo>
                  <a:cubicBezTo>
                    <a:pt x="2361" y="11907"/>
                    <a:pt x="517" y="10054"/>
                    <a:pt x="517" y="7788"/>
                  </a:cubicBezTo>
                  <a:cubicBezTo>
                    <a:pt x="517" y="6085"/>
                    <a:pt x="1583" y="4537"/>
                    <a:pt x="3175" y="3935"/>
                  </a:cubicBezTo>
                  <a:cubicBezTo>
                    <a:pt x="3280" y="3899"/>
                    <a:pt x="3341" y="3802"/>
                    <a:pt x="3341" y="3697"/>
                  </a:cubicBezTo>
                  <a:lnTo>
                    <a:pt x="3341" y="1547"/>
                  </a:lnTo>
                  <a:close/>
                  <a:moveTo>
                    <a:pt x="3095" y="1"/>
                  </a:moveTo>
                  <a:cubicBezTo>
                    <a:pt x="2703" y="1"/>
                    <a:pt x="2361" y="299"/>
                    <a:pt x="2317" y="691"/>
                  </a:cubicBezTo>
                  <a:cubicBezTo>
                    <a:pt x="2275" y="1058"/>
                    <a:pt x="2502" y="1390"/>
                    <a:pt x="2825" y="1505"/>
                  </a:cubicBezTo>
                  <a:lnTo>
                    <a:pt x="2825" y="3523"/>
                  </a:lnTo>
                  <a:cubicBezTo>
                    <a:pt x="2030" y="3865"/>
                    <a:pt x="1348" y="4415"/>
                    <a:pt x="840" y="5124"/>
                  </a:cubicBezTo>
                  <a:cubicBezTo>
                    <a:pt x="290" y="5911"/>
                    <a:pt x="1" y="6828"/>
                    <a:pt x="1" y="7788"/>
                  </a:cubicBezTo>
                  <a:cubicBezTo>
                    <a:pt x="1" y="10336"/>
                    <a:pt x="2074" y="12414"/>
                    <a:pt x="4628" y="12414"/>
                  </a:cubicBezTo>
                  <a:cubicBezTo>
                    <a:pt x="4633" y="12414"/>
                    <a:pt x="4638" y="12414"/>
                    <a:pt x="4644" y="12414"/>
                  </a:cubicBezTo>
                  <a:cubicBezTo>
                    <a:pt x="7125" y="12414"/>
                    <a:pt x="9171" y="10421"/>
                    <a:pt x="9251" y="7946"/>
                  </a:cubicBezTo>
                  <a:cubicBezTo>
                    <a:pt x="9284" y="6932"/>
                    <a:pt x="8997" y="5953"/>
                    <a:pt x="8420" y="5124"/>
                  </a:cubicBezTo>
                  <a:cubicBezTo>
                    <a:pt x="7912" y="4415"/>
                    <a:pt x="7230" y="3865"/>
                    <a:pt x="6427" y="3523"/>
                  </a:cubicBezTo>
                  <a:lnTo>
                    <a:pt x="6427" y="1505"/>
                  </a:lnTo>
                  <a:cubicBezTo>
                    <a:pt x="6750" y="1390"/>
                    <a:pt x="6976" y="1058"/>
                    <a:pt x="6932" y="691"/>
                  </a:cubicBezTo>
                  <a:cubicBezTo>
                    <a:pt x="6890" y="299"/>
                    <a:pt x="6548" y="1"/>
                    <a:pt x="61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477" name="Google Shape;17477;p72"/>
          <p:cNvGrpSpPr/>
          <p:nvPr/>
        </p:nvGrpSpPr>
        <p:grpSpPr>
          <a:xfrm>
            <a:off x="6129214" y="1362988"/>
            <a:ext cx="414575" cy="414433"/>
            <a:chOff x="5459075" y="1237950"/>
            <a:chExt cx="439075" cy="438925"/>
          </a:xfrm>
        </p:grpSpPr>
        <p:sp>
          <p:nvSpPr>
            <p:cNvPr id="17478" name="Google Shape;17478;p72"/>
            <p:cNvSpPr/>
            <p:nvPr/>
          </p:nvSpPr>
          <p:spPr>
            <a:xfrm>
              <a:off x="5833875" y="1612600"/>
              <a:ext cx="12650" cy="12875"/>
            </a:xfrm>
            <a:custGeom>
              <a:avLst/>
              <a:gdLst/>
              <a:ahLst/>
              <a:cxnLst/>
              <a:rect l="l" t="t" r="r" b="b"/>
              <a:pathLst>
                <a:path w="506" h="515" extrusionOk="0">
                  <a:moveTo>
                    <a:pt x="254" y="1"/>
                  </a:moveTo>
                  <a:cubicBezTo>
                    <a:pt x="113" y="1"/>
                    <a:pt x="0" y="114"/>
                    <a:pt x="0" y="253"/>
                  </a:cubicBezTo>
                  <a:cubicBezTo>
                    <a:pt x="0" y="402"/>
                    <a:pt x="113" y="515"/>
                    <a:pt x="254" y="515"/>
                  </a:cubicBezTo>
                  <a:cubicBezTo>
                    <a:pt x="393" y="515"/>
                    <a:pt x="506" y="402"/>
                    <a:pt x="506" y="253"/>
                  </a:cubicBezTo>
                  <a:cubicBezTo>
                    <a:pt x="506" y="114"/>
                    <a:pt x="393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79" name="Google Shape;17479;p72"/>
            <p:cNvSpPr/>
            <p:nvPr/>
          </p:nvSpPr>
          <p:spPr>
            <a:xfrm>
              <a:off x="5510625" y="1612600"/>
              <a:ext cx="12925" cy="12875"/>
            </a:xfrm>
            <a:custGeom>
              <a:avLst/>
              <a:gdLst/>
              <a:ahLst/>
              <a:cxnLst/>
              <a:rect l="l" t="t" r="r" b="b"/>
              <a:pathLst>
                <a:path w="517" h="515" extrusionOk="0">
                  <a:moveTo>
                    <a:pt x="255" y="1"/>
                  </a:moveTo>
                  <a:cubicBezTo>
                    <a:pt x="114" y="1"/>
                    <a:pt x="1" y="114"/>
                    <a:pt x="1" y="253"/>
                  </a:cubicBezTo>
                  <a:cubicBezTo>
                    <a:pt x="1" y="402"/>
                    <a:pt x="114" y="515"/>
                    <a:pt x="255" y="515"/>
                  </a:cubicBezTo>
                  <a:cubicBezTo>
                    <a:pt x="395" y="515"/>
                    <a:pt x="517" y="402"/>
                    <a:pt x="517" y="253"/>
                  </a:cubicBezTo>
                  <a:cubicBezTo>
                    <a:pt x="517" y="114"/>
                    <a:pt x="395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0" name="Google Shape;17480;p72"/>
            <p:cNvSpPr/>
            <p:nvPr/>
          </p:nvSpPr>
          <p:spPr>
            <a:xfrm>
              <a:off x="5672125" y="1612600"/>
              <a:ext cx="12925" cy="12875"/>
            </a:xfrm>
            <a:custGeom>
              <a:avLst/>
              <a:gdLst/>
              <a:ahLst/>
              <a:cxnLst/>
              <a:rect l="l" t="t" r="r" b="b"/>
              <a:pathLst>
                <a:path w="517" h="515" extrusionOk="0">
                  <a:moveTo>
                    <a:pt x="262" y="1"/>
                  </a:moveTo>
                  <a:cubicBezTo>
                    <a:pt x="116" y="1"/>
                    <a:pt x="0" y="114"/>
                    <a:pt x="0" y="253"/>
                  </a:cubicBezTo>
                  <a:cubicBezTo>
                    <a:pt x="0" y="402"/>
                    <a:pt x="116" y="515"/>
                    <a:pt x="262" y="515"/>
                  </a:cubicBezTo>
                  <a:cubicBezTo>
                    <a:pt x="403" y="515"/>
                    <a:pt x="516" y="402"/>
                    <a:pt x="516" y="253"/>
                  </a:cubicBezTo>
                  <a:cubicBezTo>
                    <a:pt x="516" y="114"/>
                    <a:pt x="403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1" name="Google Shape;17481;p72"/>
            <p:cNvSpPr/>
            <p:nvPr/>
          </p:nvSpPr>
          <p:spPr>
            <a:xfrm>
              <a:off x="5484875" y="1586800"/>
              <a:ext cx="387450" cy="64275"/>
            </a:xfrm>
            <a:custGeom>
              <a:avLst/>
              <a:gdLst/>
              <a:ahLst/>
              <a:cxnLst/>
              <a:rect l="l" t="t" r="r" b="b"/>
              <a:pathLst>
                <a:path w="15498" h="2571" extrusionOk="0">
                  <a:moveTo>
                    <a:pt x="1285" y="517"/>
                  </a:moveTo>
                  <a:cubicBezTo>
                    <a:pt x="1713" y="517"/>
                    <a:pt x="2055" y="865"/>
                    <a:pt x="2055" y="1285"/>
                  </a:cubicBezTo>
                  <a:cubicBezTo>
                    <a:pt x="2055" y="1715"/>
                    <a:pt x="1713" y="2063"/>
                    <a:pt x="1285" y="2063"/>
                  </a:cubicBezTo>
                  <a:cubicBezTo>
                    <a:pt x="865" y="2063"/>
                    <a:pt x="515" y="1715"/>
                    <a:pt x="515" y="1285"/>
                  </a:cubicBezTo>
                  <a:cubicBezTo>
                    <a:pt x="515" y="865"/>
                    <a:pt x="865" y="517"/>
                    <a:pt x="1285" y="517"/>
                  </a:cubicBezTo>
                  <a:close/>
                  <a:moveTo>
                    <a:pt x="7752" y="517"/>
                  </a:moveTo>
                  <a:cubicBezTo>
                    <a:pt x="8172" y="517"/>
                    <a:pt x="8522" y="865"/>
                    <a:pt x="8522" y="1285"/>
                  </a:cubicBezTo>
                  <a:cubicBezTo>
                    <a:pt x="8522" y="1715"/>
                    <a:pt x="8172" y="2063"/>
                    <a:pt x="7752" y="2063"/>
                  </a:cubicBezTo>
                  <a:cubicBezTo>
                    <a:pt x="7325" y="2063"/>
                    <a:pt x="6976" y="1715"/>
                    <a:pt x="6976" y="1285"/>
                  </a:cubicBezTo>
                  <a:cubicBezTo>
                    <a:pt x="6976" y="865"/>
                    <a:pt x="7325" y="517"/>
                    <a:pt x="7752" y="517"/>
                  </a:cubicBezTo>
                  <a:close/>
                  <a:moveTo>
                    <a:pt x="13182" y="517"/>
                  </a:moveTo>
                  <a:cubicBezTo>
                    <a:pt x="13025" y="735"/>
                    <a:pt x="12928" y="997"/>
                    <a:pt x="12928" y="1285"/>
                  </a:cubicBezTo>
                  <a:cubicBezTo>
                    <a:pt x="12928" y="1574"/>
                    <a:pt x="13025" y="1845"/>
                    <a:pt x="13182" y="2063"/>
                  </a:cubicBezTo>
                  <a:lnTo>
                    <a:pt x="8776" y="2063"/>
                  </a:lnTo>
                  <a:cubicBezTo>
                    <a:pt x="8942" y="1845"/>
                    <a:pt x="9039" y="1574"/>
                    <a:pt x="9039" y="1285"/>
                  </a:cubicBezTo>
                  <a:cubicBezTo>
                    <a:pt x="9039" y="997"/>
                    <a:pt x="8942" y="735"/>
                    <a:pt x="8776" y="517"/>
                  </a:cubicBezTo>
                  <a:close/>
                  <a:moveTo>
                    <a:pt x="14214" y="517"/>
                  </a:moveTo>
                  <a:cubicBezTo>
                    <a:pt x="14642" y="517"/>
                    <a:pt x="14982" y="865"/>
                    <a:pt x="14982" y="1285"/>
                  </a:cubicBezTo>
                  <a:cubicBezTo>
                    <a:pt x="14982" y="1715"/>
                    <a:pt x="14642" y="2063"/>
                    <a:pt x="14214" y="2063"/>
                  </a:cubicBezTo>
                  <a:cubicBezTo>
                    <a:pt x="13784" y="2063"/>
                    <a:pt x="13444" y="1715"/>
                    <a:pt x="13444" y="1285"/>
                  </a:cubicBezTo>
                  <a:cubicBezTo>
                    <a:pt x="13444" y="865"/>
                    <a:pt x="13784" y="517"/>
                    <a:pt x="14214" y="517"/>
                  </a:cubicBezTo>
                  <a:close/>
                  <a:moveTo>
                    <a:pt x="1285" y="1"/>
                  </a:moveTo>
                  <a:cubicBezTo>
                    <a:pt x="578" y="1"/>
                    <a:pt x="1" y="578"/>
                    <a:pt x="1" y="1285"/>
                  </a:cubicBezTo>
                  <a:cubicBezTo>
                    <a:pt x="1" y="1994"/>
                    <a:pt x="578" y="2571"/>
                    <a:pt x="1285" y="2571"/>
                  </a:cubicBezTo>
                  <a:lnTo>
                    <a:pt x="4004" y="2571"/>
                  </a:lnTo>
                  <a:cubicBezTo>
                    <a:pt x="4144" y="2571"/>
                    <a:pt x="4257" y="2457"/>
                    <a:pt x="4257" y="2317"/>
                  </a:cubicBezTo>
                  <a:cubicBezTo>
                    <a:pt x="4257" y="2176"/>
                    <a:pt x="4144" y="2063"/>
                    <a:pt x="4004" y="2063"/>
                  </a:cubicBezTo>
                  <a:lnTo>
                    <a:pt x="2317" y="2063"/>
                  </a:lnTo>
                  <a:cubicBezTo>
                    <a:pt x="2474" y="1845"/>
                    <a:pt x="2571" y="1574"/>
                    <a:pt x="2571" y="1285"/>
                  </a:cubicBezTo>
                  <a:cubicBezTo>
                    <a:pt x="2571" y="997"/>
                    <a:pt x="2474" y="735"/>
                    <a:pt x="2317" y="517"/>
                  </a:cubicBezTo>
                  <a:lnTo>
                    <a:pt x="6722" y="517"/>
                  </a:lnTo>
                  <a:cubicBezTo>
                    <a:pt x="6557" y="735"/>
                    <a:pt x="6460" y="997"/>
                    <a:pt x="6460" y="1285"/>
                  </a:cubicBezTo>
                  <a:cubicBezTo>
                    <a:pt x="6460" y="1574"/>
                    <a:pt x="6557" y="1845"/>
                    <a:pt x="6722" y="2063"/>
                  </a:cubicBezTo>
                  <a:lnTo>
                    <a:pt x="5036" y="2063"/>
                  </a:lnTo>
                  <a:cubicBezTo>
                    <a:pt x="4887" y="2063"/>
                    <a:pt x="4773" y="2176"/>
                    <a:pt x="4773" y="2317"/>
                  </a:cubicBezTo>
                  <a:cubicBezTo>
                    <a:pt x="4773" y="2457"/>
                    <a:pt x="4887" y="2571"/>
                    <a:pt x="5036" y="2571"/>
                  </a:cubicBezTo>
                  <a:lnTo>
                    <a:pt x="14214" y="2571"/>
                  </a:lnTo>
                  <a:cubicBezTo>
                    <a:pt x="14921" y="2571"/>
                    <a:pt x="15498" y="1994"/>
                    <a:pt x="15498" y="1285"/>
                  </a:cubicBezTo>
                  <a:cubicBezTo>
                    <a:pt x="15498" y="578"/>
                    <a:pt x="14921" y="1"/>
                    <a:pt x="14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2" name="Google Shape;17482;p72"/>
            <p:cNvSpPr/>
            <p:nvPr/>
          </p:nvSpPr>
          <p:spPr>
            <a:xfrm>
              <a:off x="5459075" y="1561200"/>
              <a:ext cx="439075" cy="115675"/>
            </a:xfrm>
            <a:custGeom>
              <a:avLst/>
              <a:gdLst/>
              <a:ahLst/>
              <a:cxnLst/>
              <a:rect l="l" t="t" r="r" b="b"/>
              <a:pathLst>
                <a:path w="17563" h="4627" extrusionOk="0">
                  <a:moveTo>
                    <a:pt x="15246" y="509"/>
                  </a:moveTo>
                  <a:cubicBezTo>
                    <a:pt x="16232" y="509"/>
                    <a:pt x="17046" y="1323"/>
                    <a:pt x="17046" y="2309"/>
                  </a:cubicBezTo>
                  <a:cubicBezTo>
                    <a:pt x="17046" y="3305"/>
                    <a:pt x="16232" y="4111"/>
                    <a:pt x="15246" y="4111"/>
                  </a:cubicBezTo>
                  <a:lnTo>
                    <a:pt x="2317" y="4111"/>
                  </a:lnTo>
                  <a:cubicBezTo>
                    <a:pt x="1329" y="4111"/>
                    <a:pt x="517" y="3305"/>
                    <a:pt x="517" y="2309"/>
                  </a:cubicBezTo>
                  <a:cubicBezTo>
                    <a:pt x="517" y="1323"/>
                    <a:pt x="1329" y="509"/>
                    <a:pt x="2317" y="509"/>
                  </a:cubicBezTo>
                  <a:close/>
                  <a:moveTo>
                    <a:pt x="2317" y="1"/>
                  </a:moveTo>
                  <a:cubicBezTo>
                    <a:pt x="1041" y="1"/>
                    <a:pt x="1" y="1033"/>
                    <a:pt x="1" y="2309"/>
                  </a:cubicBezTo>
                  <a:cubicBezTo>
                    <a:pt x="1" y="3586"/>
                    <a:pt x="1041" y="4627"/>
                    <a:pt x="2317" y="4627"/>
                  </a:cubicBezTo>
                  <a:lnTo>
                    <a:pt x="15246" y="4627"/>
                  </a:lnTo>
                  <a:cubicBezTo>
                    <a:pt x="16522" y="4627"/>
                    <a:pt x="17562" y="3586"/>
                    <a:pt x="17562" y="2309"/>
                  </a:cubicBezTo>
                  <a:cubicBezTo>
                    <a:pt x="17562" y="1033"/>
                    <a:pt x="16522" y="1"/>
                    <a:pt x="15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3" name="Google Shape;17483;p72"/>
            <p:cNvSpPr/>
            <p:nvPr/>
          </p:nvSpPr>
          <p:spPr>
            <a:xfrm>
              <a:off x="5536225" y="1237950"/>
              <a:ext cx="284775" cy="310425"/>
            </a:xfrm>
            <a:custGeom>
              <a:avLst/>
              <a:gdLst/>
              <a:ahLst/>
              <a:cxnLst/>
              <a:rect l="l" t="t" r="r" b="b"/>
              <a:pathLst>
                <a:path w="11391" h="12417" extrusionOk="0">
                  <a:moveTo>
                    <a:pt x="5698" y="572"/>
                  </a:moveTo>
                  <a:lnTo>
                    <a:pt x="8321" y="2320"/>
                  </a:lnTo>
                  <a:lnTo>
                    <a:pt x="5698" y="4067"/>
                  </a:lnTo>
                  <a:lnTo>
                    <a:pt x="3076" y="2320"/>
                  </a:lnTo>
                  <a:lnTo>
                    <a:pt x="5698" y="572"/>
                  </a:lnTo>
                  <a:close/>
                  <a:moveTo>
                    <a:pt x="2369" y="9016"/>
                  </a:moveTo>
                  <a:lnTo>
                    <a:pt x="2369" y="11901"/>
                  </a:lnTo>
                  <a:lnTo>
                    <a:pt x="517" y="11901"/>
                  </a:lnTo>
                  <a:lnTo>
                    <a:pt x="517" y="10239"/>
                  </a:lnTo>
                  <a:lnTo>
                    <a:pt x="2369" y="9016"/>
                  </a:lnTo>
                  <a:close/>
                  <a:moveTo>
                    <a:pt x="8541" y="2800"/>
                  </a:moveTo>
                  <a:lnTo>
                    <a:pt x="8541" y="5668"/>
                  </a:lnTo>
                  <a:lnTo>
                    <a:pt x="8541" y="11901"/>
                  </a:lnTo>
                  <a:lnTo>
                    <a:pt x="5971" y="11901"/>
                  </a:lnTo>
                  <a:lnTo>
                    <a:pt x="5971" y="8788"/>
                  </a:lnTo>
                  <a:cubicBezTo>
                    <a:pt x="5971" y="8666"/>
                    <a:pt x="5891" y="8553"/>
                    <a:pt x="5770" y="8525"/>
                  </a:cubicBezTo>
                  <a:cubicBezTo>
                    <a:pt x="5752" y="8522"/>
                    <a:pt x="5734" y="8520"/>
                    <a:pt x="5717" y="8520"/>
                  </a:cubicBezTo>
                  <a:cubicBezTo>
                    <a:pt x="5574" y="8520"/>
                    <a:pt x="5455" y="8639"/>
                    <a:pt x="5455" y="8779"/>
                  </a:cubicBezTo>
                  <a:lnTo>
                    <a:pt x="5455" y="11901"/>
                  </a:lnTo>
                  <a:lnTo>
                    <a:pt x="2885" y="11901"/>
                  </a:lnTo>
                  <a:lnTo>
                    <a:pt x="2885" y="8536"/>
                  </a:lnTo>
                  <a:lnTo>
                    <a:pt x="2885" y="2800"/>
                  </a:lnTo>
                  <a:lnTo>
                    <a:pt x="5455" y="4514"/>
                  </a:lnTo>
                  <a:lnTo>
                    <a:pt x="5455" y="7739"/>
                  </a:lnTo>
                  <a:cubicBezTo>
                    <a:pt x="5455" y="7871"/>
                    <a:pt x="5552" y="7992"/>
                    <a:pt x="5682" y="8001"/>
                  </a:cubicBezTo>
                  <a:cubicBezTo>
                    <a:pt x="5697" y="8003"/>
                    <a:pt x="5711" y="8005"/>
                    <a:pt x="5726" y="8005"/>
                  </a:cubicBezTo>
                  <a:cubicBezTo>
                    <a:pt x="5863" y="8005"/>
                    <a:pt x="5971" y="7891"/>
                    <a:pt x="5971" y="7749"/>
                  </a:cubicBezTo>
                  <a:lnTo>
                    <a:pt x="5971" y="4514"/>
                  </a:lnTo>
                  <a:lnTo>
                    <a:pt x="8541" y="2800"/>
                  </a:lnTo>
                  <a:close/>
                  <a:moveTo>
                    <a:pt x="9022" y="6148"/>
                  </a:moveTo>
                  <a:lnTo>
                    <a:pt x="10874" y="7371"/>
                  </a:lnTo>
                  <a:lnTo>
                    <a:pt x="10874" y="11901"/>
                  </a:lnTo>
                  <a:lnTo>
                    <a:pt x="9022" y="11901"/>
                  </a:lnTo>
                  <a:lnTo>
                    <a:pt x="9022" y="6148"/>
                  </a:lnTo>
                  <a:close/>
                  <a:moveTo>
                    <a:pt x="5686" y="0"/>
                  </a:moveTo>
                  <a:cubicBezTo>
                    <a:pt x="5636" y="0"/>
                    <a:pt x="5585" y="16"/>
                    <a:pt x="5541" y="48"/>
                  </a:cubicBezTo>
                  <a:lnTo>
                    <a:pt x="2466" y="2102"/>
                  </a:lnTo>
                  <a:cubicBezTo>
                    <a:pt x="2457" y="2110"/>
                    <a:pt x="2447" y="2110"/>
                    <a:pt x="2438" y="2118"/>
                  </a:cubicBezTo>
                  <a:cubicBezTo>
                    <a:pt x="2438" y="2118"/>
                    <a:pt x="2438" y="2127"/>
                    <a:pt x="2430" y="2127"/>
                  </a:cubicBezTo>
                  <a:lnTo>
                    <a:pt x="2422" y="2137"/>
                  </a:lnTo>
                  <a:lnTo>
                    <a:pt x="2413" y="2146"/>
                  </a:lnTo>
                  <a:lnTo>
                    <a:pt x="2394" y="2162"/>
                  </a:lnTo>
                  <a:lnTo>
                    <a:pt x="2394" y="2171"/>
                  </a:lnTo>
                  <a:cubicBezTo>
                    <a:pt x="2386" y="2179"/>
                    <a:pt x="2386" y="2190"/>
                    <a:pt x="2377" y="2190"/>
                  </a:cubicBezTo>
                  <a:lnTo>
                    <a:pt x="2377" y="2198"/>
                  </a:lnTo>
                  <a:cubicBezTo>
                    <a:pt x="2377" y="2206"/>
                    <a:pt x="2369" y="2215"/>
                    <a:pt x="2369" y="2223"/>
                  </a:cubicBezTo>
                  <a:lnTo>
                    <a:pt x="2361" y="2223"/>
                  </a:lnTo>
                  <a:lnTo>
                    <a:pt x="2361" y="2250"/>
                  </a:lnTo>
                  <a:lnTo>
                    <a:pt x="2352" y="2259"/>
                  </a:lnTo>
                  <a:lnTo>
                    <a:pt x="2352" y="2276"/>
                  </a:lnTo>
                  <a:lnTo>
                    <a:pt x="2352" y="2284"/>
                  </a:lnTo>
                  <a:lnTo>
                    <a:pt x="2352" y="2311"/>
                  </a:lnTo>
                  <a:lnTo>
                    <a:pt x="2352" y="8395"/>
                  </a:lnTo>
                  <a:lnTo>
                    <a:pt x="122" y="9881"/>
                  </a:lnTo>
                  <a:cubicBezTo>
                    <a:pt x="45" y="9933"/>
                    <a:pt x="1" y="10013"/>
                    <a:pt x="1" y="10099"/>
                  </a:cubicBezTo>
                  <a:lnTo>
                    <a:pt x="1" y="12155"/>
                  </a:lnTo>
                  <a:cubicBezTo>
                    <a:pt x="1" y="12301"/>
                    <a:pt x="122" y="12417"/>
                    <a:pt x="263" y="12417"/>
                  </a:cubicBezTo>
                  <a:lnTo>
                    <a:pt x="11128" y="12417"/>
                  </a:lnTo>
                  <a:cubicBezTo>
                    <a:pt x="11277" y="12417"/>
                    <a:pt x="11390" y="12301"/>
                    <a:pt x="11390" y="12155"/>
                  </a:cubicBezTo>
                  <a:lnTo>
                    <a:pt x="11390" y="7233"/>
                  </a:lnTo>
                  <a:cubicBezTo>
                    <a:pt x="11390" y="7153"/>
                    <a:pt x="11346" y="7067"/>
                    <a:pt x="11268" y="7023"/>
                  </a:cubicBezTo>
                  <a:lnTo>
                    <a:pt x="9022" y="5536"/>
                  </a:lnTo>
                  <a:lnTo>
                    <a:pt x="9022" y="2320"/>
                  </a:lnTo>
                  <a:lnTo>
                    <a:pt x="9022" y="2284"/>
                  </a:lnTo>
                  <a:lnTo>
                    <a:pt x="9022" y="2276"/>
                  </a:lnTo>
                  <a:cubicBezTo>
                    <a:pt x="9022" y="2276"/>
                    <a:pt x="9013" y="2267"/>
                    <a:pt x="9013" y="2259"/>
                  </a:cubicBezTo>
                  <a:lnTo>
                    <a:pt x="9013" y="2250"/>
                  </a:lnTo>
                  <a:cubicBezTo>
                    <a:pt x="9013" y="2242"/>
                    <a:pt x="9013" y="2232"/>
                    <a:pt x="9003" y="2223"/>
                  </a:cubicBezTo>
                  <a:cubicBezTo>
                    <a:pt x="9003" y="2215"/>
                    <a:pt x="8994" y="2206"/>
                    <a:pt x="8994" y="2198"/>
                  </a:cubicBezTo>
                  <a:lnTo>
                    <a:pt x="8986" y="2190"/>
                  </a:lnTo>
                  <a:cubicBezTo>
                    <a:pt x="8986" y="2190"/>
                    <a:pt x="8986" y="2179"/>
                    <a:pt x="8978" y="2171"/>
                  </a:cubicBezTo>
                  <a:lnTo>
                    <a:pt x="8969" y="2162"/>
                  </a:lnTo>
                  <a:cubicBezTo>
                    <a:pt x="8969" y="2154"/>
                    <a:pt x="8961" y="2154"/>
                    <a:pt x="8961" y="2146"/>
                  </a:cubicBezTo>
                  <a:cubicBezTo>
                    <a:pt x="8961" y="2146"/>
                    <a:pt x="8950" y="2146"/>
                    <a:pt x="8950" y="2137"/>
                  </a:cubicBezTo>
                  <a:cubicBezTo>
                    <a:pt x="8942" y="2137"/>
                    <a:pt x="8942" y="2127"/>
                    <a:pt x="8933" y="2127"/>
                  </a:cubicBezTo>
                  <a:lnTo>
                    <a:pt x="8933" y="2118"/>
                  </a:lnTo>
                  <a:cubicBezTo>
                    <a:pt x="8925" y="2110"/>
                    <a:pt x="8917" y="2110"/>
                    <a:pt x="8908" y="2102"/>
                  </a:cubicBezTo>
                  <a:lnTo>
                    <a:pt x="5831" y="48"/>
                  </a:lnTo>
                  <a:cubicBezTo>
                    <a:pt x="5787" y="16"/>
                    <a:pt x="5736" y="0"/>
                    <a:pt x="56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484" name="Google Shape;17484;p72"/>
          <p:cNvGrpSpPr/>
          <p:nvPr/>
        </p:nvGrpSpPr>
        <p:grpSpPr>
          <a:xfrm>
            <a:off x="6833446" y="1387632"/>
            <a:ext cx="417454" cy="365028"/>
            <a:chOff x="6204925" y="1264050"/>
            <a:chExt cx="442125" cy="386600"/>
          </a:xfrm>
        </p:grpSpPr>
        <p:sp>
          <p:nvSpPr>
            <p:cNvPr id="17485" name="Google Shape;17485;p72"/>
            <p:cNvSpPr/>
            <p:nvPr/>
          </p:nvSpPr>
          <p:spPr>
            <a:xfrm>
              <a:off x="6490300" y="1264050"/>
              <a:ext cx="103600" cy="103800"/>
            </a:xfrm>
            <a:custGeom>
              <a:avLst/>
              <a:gdLst/>
              <a:ahLst/>
              <a:cxnLst/>
              <a:rect l="l" t="t" r="r" b="b"/>
              <a:pathLst>
                <a:path w="4144" h="4152" extrusionOk="0">
                  <a:moveTo>
                    <a:pt x="2327" y="516"/>
                  </a:moveTo>
                  <a:lnTo>
                    <a:pt x="2327" y="1817"/>
                  </a:lnTo>
                  <a:lnTo>
                    <a:pt x="1820" y="1817"/>
                  </a:lnTo>
                  <a:lnTo>
                    <a:pt x="1820" y="516"/>
                  </a:lnTo>
                  <a:close/>
                  <a:moveTo>
                    <a:pt x="3630" y="516"/>
                  </a:moveTo>
                  <a:lnTo>
                    <a:pt x="3630" y="3636"/>
                  </a:lnTo>
                  <a:lnTo>
                    <a:pt x="508" y="3636"/>
                  </a:lnTo>
                  <a:lnTo>
                    <a:pt x="508" y="516"/>
                  </a:lnTo>
                  <a:lnTo>
                    <a:pt x="1303" y="516"/>
                  </a:lnTo>
                  <a:lnTo>
                    <a:pt x="1303" y="2079"/>
                  </a:lnTo>
                  <a:cubicBezTo>
                    <a:pt x="1303" y="2220"/>
                    <a:pt x="1417" y="2333"/>
                    <a:pt x="1557" y="2333"/>
                  </a:cubicBezTo>
                  <a:lnTo>
                    <a:pt x="2589" y="2333"/>
                  </a:lnTo>
                  <a:cubicBezTo>
                    <a:pt x="2728" y="2333"/>
                    <a:pt x="2843" y="2220"/>
                    <a:pt x="2843" y="2079"/>
                  </a:cubicBezTo>
                  <a:lnTo>
                    <a:pt x="2843" y="516"/>
                  </a:lnTo>
                  <a:close/>
                  <a:moveTo>
                    <a:pt x="254" y="0"/>
                  </a:moveTo>
                  <a:cubicBezTo>
                    <a:pt x="116" y="0"/>
                    <a:pt x="1" y="122"/>
                    <a:pt x="1" y="262"/>
                  </a:cubicBezTo>
                  <a:lnTo>
                    <a:pt x="1" y="3898"/>
                  </a:lnTo>
                  <a:cubicBezTo>
                    <a:pt x="1" y="4039"/>
                    <a:pt x="116" y="4152"/>
                    <a:pt x="254" y="4152"/>
                  </a:cubicBezTo>
                  <a:lnTo>
                    <a:pt x="3892" y="4152"/>
                  </a:lnTo>
                  <a:cubicBezTo>
                    <a:pt x="4031" y="4152"/>
                    <a:pt x="4144" y="4039"/>
                    <a:pt x="4144" y="3898"/>
                  </a:cubicBezTo>
                  <a:lnTo>
                    <a:pt x="4144" y="262"/>
                  </a:lnTo>
                  <a:cubicBezTo>
                    <a:pt x="4144" y="122"/>
                    <a:pt x="4031" y="0"/>
                    <a:pt x="38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6" name="Google Shape;17486;p72"/>
            <p:cNvSpPr/>
            <p:nvPr/>
          </p:nvSpPr>
          <p:spPr>
            <a:xfrm>
              <a:off x="6258000" y="1264050"/>
              <a:ext cx="103625" cy="103800"/>
            </a:xfrm>
            <a:custGeom>
              <a:avLst/>
              <a:gdLst/>
              <a:ahLst/>
              <a:cxnLst/>
              <a:rect l="l" t="t" r="r" b="b"/>
              <a:pathLst>
                <a:path w="4145" h="4152" extrusionOk="0">
                  <a:moveTo>
                    <a:pt x="2328" y="516"/>
                  </a:moveTo>
                  <a:lnTo>
                    <a:pt x="2328" y="1817"/>
                  </a:lnTo>
                  <a:lnTo>
                    <a:pt x="1820" y="1817"/>
                  </a:lnTo>
                  <a:lnTo>
                    <a:pt x="1820" y="516"/>
                  </a:lnTo>
                  <a:close/>
                  <a:moveTo>
                    <a:pt x="3628" y="516"/>
                  </a:moveTo>
                  <a:lnTo>
                    <a:pt x="3628" y="3636"/>
                  </a:lnTo>
                  <a:lnTo>
                    <a:pt x="509" y="3636"/>
                  </a:lnTo>
                  <a:lnTo>
                    <a:pt x="509" y="516"/>
                  </a:lnTo>
                  <a:lnTo>
                    <a:pt x="1304" y="516"/>
                  </a:lnTo>
                  <a:lnTo>
                    <a:pt x="1304" y="2079"/>
                  </a:lnTo>
                  <a:cubicBezTo>
                    <a:pt x="1304" y="2220"/>
                    <a:pt x="1417" y="2333"/>
                    <a:pt x="1558" y="2333"/>
                  </a:cubicBezTo>
                  <a:lnTo>
                    <a:pt x="2590" y="2333"/>
                  </a:lnTo>
                  <a:cubicBezTo>
                    <a:pt x="2728" y="2333"/>
                    <a:pt x="2842" y="2220"/>
                    <a:pt x="2842" y="2079"/>
                  </a:cubicBezTo>
                  <a:lnTo>
                    <a:pt x="2842" y="516"/>
                  </a:lnTo>
                  <a:close/>
                  <a:moveTo>
                    <a:pt x="255" y="0"/>
                  </a:moveTo>
                  <a:cubicBezTo>
                    <a:pt x="114" y="0"/>
                    <a:pt x="1" y="122"/>
                    <a:pt x="1" y="262"/>
                  </a:cubicBezTo>
                  <a:lnTo>
                    <a:pt x="1" y="3898"/>
                  </a:lnTo>
                  <a:cubicBezTo>
                    <a:pt x="1" y="4039"/>
                    <a:pt x="114" y="4152"/>
                    <a:pt x="255" y="4152"/>
                  </a:cubicBezTo>
                  <a:lnTo>
                    <a:pt x="3891" y="4152"/>
                  </a:lnTo>
                  <a:cubicBezTo>
                    <a:pt x="4031" y="4152"/>
                    <a:pt x="4144" y="4039"/>
                    <a:pt x="4144" y="3898"/>
                  </a:cubicBezTo>
                  <a:lnTo>
                    <a:pt x="4144" y="262"/>
                  </a:lnTo>
                  <a:cubicBezTo>
                    <a:pt x="4144" y="122"/>
                    <a:pt x="4031" y="0"/>
                    <a:pt x="38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7" name="Google Shape;17487;p72"/>
            <p:cNvSpPr/>
            <p:nvPr/>
          </p:nvSpPr>
          <p:spPr>
            <a:xfrm>
              <a:off x="6374500" y="1264050"/>
              <a:ext cx="103825" cy="103800"/>
            </a:xfrm>
            <a:custGeom>
              <a:avLst/>
              <a:gdLst/>
              <a:ahLst/>
              <a:cxnLst/>
              <a:rect l="l" t="t" r="r" b="b"/>
              <a:pathLst>
                <a:path w="4153" h="4152" extrusionOk="0">
                  <a:moveTo>
                    <a:pt x="2335" y="516"/>
                  </a:moveTo>
                  <a:lnTo>
                    <a:pt x="2335" y="1817"/>
                  </a:lnTo>
                  <a:lnTo>
                    <a:pt x="1819" y="1817"/>
                  </a:lnTo>
                  <a:lnTo>
                    <a:pt x="1819" y="516"/>
                  </a:lnTo>
                  <a:close/>
                  <a:moveTo>
                    <a:pt x="3603" y="516"/>
                  </a:moveTo>
                  <a:lnTo>
                    <a:pt x="3603" y="3636"/>
                  </a:lnTo>
                  <a:lnTo>
                    <a:pt x="481" y="3636"/>
                  </a:lnTo>
                  <a:lnTo>
                    <a:pt x="481" y="516"/>
                  </a:lnTo>
                  <a:lnTo>
                    <a:pt x="1303" y="516"/>
                  </a:lnTo>
                  <a:lnTo>
                    <a:pt x="1303" y="2079"/>
                  </a:lnTo>
                  <a:cubicBezTo>
                    <a:pt x="1303" y="2220"/>
                    <a:pt x="1417" y="2333"/>
                    <a:pt x="1565" y="2333"/>
                  </a:cubicBezTo>
                  <a:lnTo>
                    <a:pt x="2587" y="2333"/>
                  </a:lnTo>
                  <a:cubicBezTo>
                    <a:pt x="2728" y="2333"/>
                    <a:pt x="2849" y="2220"/>
                    <a:pt x="2849" y="2079"/>
                  </a:cubicBezTo>
                  <a:lnTo>
                    <a:pt x="2849" y="516"/>
                  </a:lnTo>
                  <a:close/>
                  <a:moveTo>
                    <a:pt x="263" y="0"/>
                  </a:moveTo>
                  <a:cubicBezTo>
                    <a:pt x="114" y="0"/>
                    <a:pt x="0" y="122"/>
                    <a:pt x="0" y="262"/>
                  </a:cubicBezTo>
                  <a:lnTo>
                    <a:pt x="0" y="3898"/>
                  </a:lnTo>
                  <a:cubicBezTo>
                    <a:pt x="0" y="4039"/>
                    <a:pt x="114" y="4152"/>
                    <a:pt x="263" y="4152"/>
                  </a:cubicBezTo>
                  <a:lnTo>
                    <a:pt x="3890" y="4152"/>
                  </a:lnTo>
                  <a:cubicBezTo>
                    <a:pt x="4039" y="4152"/>
                    <a:pt x="4152" y="4039"/>
                    <a:pt x="4152" y="3898"/>
                  </a:cubicBezTo>
                  <a:lnTo>
                    <a:pt x="4152" y="262"/>
                  </a:lnTo>
                  <a:cubicBezTo>
                    <a:pt x="4152" y="122"/>
                    <a:pt x="4039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8" name="Google Shape;17488;p72"/>
            <p:cNvSpPr/>
            <p:nvPr/>
          </p:nvSpPr>
          <p:spPr>
            <a:xfrm>
              <a:off x="6581050" y="1431875"/>
              <a:ext cx="12850" cy="12925"/>
            </a:xfrm>
            <a:custGeom>
              <a:avLst/>
              <a:gdLst/>
              <a:ahLst/>
              <a:cxnLst/>
              <a:rect l="l" t="t" r="r" b="b"/>
              <a:pathLst>
                <a:path w="514" h="517" extrusionOk="0">
                  <a:moveTo>
                    <a:pt x="262" y="0"/>
                  </a:moveTo>
                  <a:cubicBezTo>
                    <a:pt x="122" y="0"/>
                    <a:pt x="0" y="114"/>
                    <a:pt x="0" y="254"/>
                  </a:cubicBezTo>
                  <a:cubicBezTo>
                    <a:pt x="0" y="401"/>
                    <a:pt x="122" y="517"/>
                    <a:pt x="262" y="517"/>
                  </a:cubicBezTo>
                  <a:cubicBezTo>
                    <a:pt x="401" y="517"/>
                    <a:pt x="514" y="401"/>
                    <a:pt x="514" y="254"/>
                  </a:cubicBezTo>
                  <a:cubicBezTo>
                    <a:pt x="514" y="114"/>
                    <a:pt x="401" y="0"/>
                    <a:pt x="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89" name="Google Shape;17489;p72"/>
            <p:cNvSpPr/>
            <p:nvPr/>
          </p:nvSpPr>
          <p:spPr>
            <a:xfrm>
              <a:off x="6258000" y="1431875"/>
              <a:ext cx="12725" cy="12925"/>
            </a:xfrm>
            <a:custGeom>
              <a:avLst/>
              <a:gdLst/>
              <a:ahLst/>
              <a:cxnLst/>
              <a:rect l="l" t="t" r="r" b="b"/>
              <a:pathLst>
                <a:path w="509" h="517" extrusionOk="0">
                  <a:moveTo>
                    <a:pt x="255" y="0"/>
                  </a:moveTo>
                  <a:cubicBezTo>
                    <a:pt x="114" y="0"/>
                    <a:pt x="1" y="114"/>
                    <a:pt x="1" y="254"/>
                  </a:cubicBezTo>
                  <a:cubicBezTo>
                    <a:pt x="1" y="401"/>
                    <a:pt x="114" y="517"/>
                    <a:pt x="255" y="517"/>
                  </a:cubicBezTo>
                  <a:cubicBezTo>
                    <a:pt x="395" y="517"/>
                    <a:pt x="509" y="401"/>
                    <a:pt x="509" y="254"/>
                  </a:cubicBezTo>
                  <a:cubicBezTo>
                    <a:pt x="509" y="114"/>
                    <a:pt x="395" y="0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0" name="Google Shape;17490;p72"/>
            <p:cNvSpPr/>
            <p:nvPr/>
          </p:nvSpPr>
          <p:spPr>
            <a:xfrm>
              <a:off x="6419500" y="143187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4" y="0"/>
                  </a:moveTo>
                  <a:cubicBezTo>
                    <a:pt x="116" y="0"/>
                    <a:pt x="0" y="114"/>
                    <a:pt x="0" y="254"/>
                  </a:cubicBezTo>
                  <a:cubicBezTo>
                    <a:pt x="0" y="401"/>
                    <a:pt x="116" y="517"/>
                    <a:pt x="254" y="517"/>
                  </a:cubicBezTo>
                  <a:cubicBezTo>
                    <a:pt x="403" y="517"/>
                    <a:pt x="517" y="401"/>
                    <a:pt x="517" y="254"/>
                  </a:cubicBezTo>
                  <a:cubicBezTo>
                    <a:pt x="517" y="114"/>
                    <a:pt x="403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1" name="Google Shape;17491;p72"/>
            <p:cNvSpPr/>
            <p:nvPr/>
          </p:nvSpPr>
          <p:spPr>
            <a:xfrm>
              <a:off x="6204925" y="1380725"/>
              <a:ext cx="442125" cy="269925"/>
            </a:xfrm>
            <a:custGeom>
              <a:avLst/>
              <a:gdLst/>
              <a:ahLst/>
              <a:cxnLst/>
              <a:rect l="l" t="t" r="r" b="b"/>
              <a:pathLst>
                <a:path w="17685" h="10797" extrusionOk="0">
                  <a:moveTo>
                    <a:pt x="15280" y="517"/>
                  </a:moveTo>
                  <a:cubicBezTo>
                    <a:pt x="16232" y="517"/>
                    <a:pt x="17046" y="1251"/>
                    <a:pt x="17099" y="2212"/>
                  </a:cubicBezTo>
                  <a:cubicBezTo>
                    <a:pt x="17160" y="3253"/>
                    <a:pt x="16329" y="4117"/>
                    <a:pt x="15307" y="4117"/>
                  </a:cubicBezTo>
                  <a:lnTo>
                    <a:pt x="2378" y="4117"/>
                  </a:lnTo>
                  <a:cubicBezTo>
                    <a:pt x="1356" y="4117"/>
                    <a:pt x="525" y="3253"/>
                    <a:pt x="578" y="2212"/>
                  </a:cubicBezTo>
                  <a:cubicBezTo>
                    <a:pt x="630" y="1251"/>
                    <a:pt x="1451" y="517"/>
                    <a:pt x="2405" y="517"/>
                  </a:cubicBezTo>
                  <a:close/>
                  <a:moveTo>
                    <a:pt x="14021" y="7711"/>
                  </a:moveTo>
                  <a:lnTo>
                    <a:pt x="14021" y="8227"/>
                  </a:lnTo>
                  <a:lnTo>
                    <a:pt x="3664" y="8227"/>
                  </a:lnTo>
                  <a:lnTo>
                    <a:pt x="3664" y="7711"/>
                  </a:lnTo>
                  <a:close/>
                  <a:moveTo>
                    <a:pt x="15045" y="4625"/>
                  </a:moveTo>
                  <a:lnTo>
                    <a:pt x="15045" y="10289"/>
                  </a:lnTo>
                  <a:lnTo>
                    <a:pt x="14537" y="10289"/>
                  </a:lnTo>
                  <a:lnTo>
                    <a:pt x="14537" y="5411"/>
                  </a:lnTo>
                  <a:cubicBezTo>
                    <a:pt x="14537" y="5279"/>
                    <a:pt x="14441" y="5158"/>
                    <a:pt x="14311" y="5141"/>
                  </a:cubicBezTo>
                  <a:cubicBezTo>
                    <a:pt x="14300" y="5140"/>
                    <a:pt x="14289" y="5139"/>
                    <a:pt x="14279" y="5139"/>
                  </a:cubicBezTo>
                  <a:cubicBezTo>
                    <a:pt x="14136" y="5139"/>
                    <a:pt x="14021" y="5256"/>
                    <a:pt x="14021" y="5403"/>
                  </a:cubicBezTo>
                  <a:lnTo>
                    <a:pt x="14021" y="7203"/>
                  </a:lnTo>
                  <a:lnTo>
                    <a:pt x="3664" y="7203"/>
                  </a:lnTo>
                  <a:lnTo>
                    <a:pt x="3664" y="5411"/>
                  </a:lnTo>
                  <a:cubicBezTo>
                    <a:pt x="3664" y="5279"/>
                    <a:pt x="3567" y="5158"/>
                    <a:pt x="3435" y="5141"/>
                  </a:cubicBezTo>
                  <a:cubicBezTo>
                    <a:pt x="3425" y="5140"/>
                    <a:pt x="3415" y="5139"/>
                    <a:pt x="3405" y="5139"/>
                  </a:cubicBezTo>
                  <a:cubicBezTo>
                    <a:pt x="3268" y="5139"/>
                    <a:pt x="3148" y="5256"/>
                    <a:pt x="3148" y="5403"/>
                  </a:cubicBezTo>
                  <a:lnTo>
                    <a:pt x="3148" y="10289"/>
                  </a:lnTo>
                  <a:lnTo>
                    <a:pt x="2632" y="10289"/>
                  </a:lnTo>
                  <a:lnTo>
                    <a:pt x="2632" y="4625"/>
                  </a:lnTo>
                  <a:close/>
                  <a:moveTo>
                    <a:pt x="2414" y="1"/>
                  </a:moveTo>
                  <a:cubicBezTo>
                    <a:pt x="1207" y="1"/>
                    <a:pt x="131" y="979"/>
                    <a:pt x="70" y="2185"/>
                  </a:cubicBezTo>
                  <a:cubicBezTo>
                    <a:pt x="1" y="3427"/>
                    <a:pt x="926" y="4484"/>
                    <a:pt x="2124" y="4616"/>
                  </a:cubicBezTo>
                  <a:lnTo>
                    <a:pt x="2124" y="10289"/>
                  </a:lnTo>
                  <a:lnTo>
                    <a:pt x="1862" y="10289"/>
                  </a:lnTo>
                  <a:cubicBezTo>
                    <a:pt x="1757" y="10289"/>
                    <a:pt x="1652" y="10350"/>
                    <a:pt x="1618" y="10455"/>
                  </a:cubicBezTo>
                  <a:cubicBezTo>
                    <a:pt x="1566" y="10639"/>
                    <a:pt x="1696" y="10797"/>
                    <a:pt x="1862" y="10797"/>
                  </a:cubicBezTo>
                  <a:lnTo>
                    <a:pt x="3926" y="10797"/>
                  </a:lnTo>
                  <a:cubicBezTo>
                    <a:pt x="4031" y="10797"/>
                    <a:pt x="4136" y="10734"/>
                    <a:pt x="4161" y="10629"/>
                  </a:cubicBezTo>
                  <a:cubicBezTo>
                    <a:pt x="4222" y="10446"/>
                    <a:pt x="4092" y="10289"/>
                    <a:pt x="3926" y="10289"/>
                  </a:cubicBezTo>
                  <a:lnTo>
                    <a:pt x="3664" y="10289"/>
                  </a:lnTo>
                  <a:lnTo>
                    <a:pt x="3664" y="8741"/>
                  </a:lnTo>
                  <a:lnTo>
                    <a:pt x="14021" y="8741"/>
                  </a:lnTo>
                  <a:lnTo>
                    <a:pt x="14021" y="10289"/>
                  </a:lnTo>
                  <a:lnTo>
                    <a:pt x="13759" y="10289"/>
                  </a:lnTo>
                  <a:cubicBezTo>
                    <a:pt x="13654" y="10289"/>
                    <a:pt x="13549" y="10350"/>
                    <a:pt x="13514" y="10455"/>
                  </a:cubicBezTo>
                  <a:cubicBezTo>
                    <a:pt x="13461" y="10639"/>
                    <a:pt x="13593" y="10797"/>
                    <a:pt x="13759" y="10797"/>
                  </a:cubicBezTo>
                  <a:lnTo>
                    <a:pt x="15821" y="10797"/>
                  </a:lnTo>
                  <a:cubicBezTo>
                    <a:pt x="15926" y="10797"/>
                    <a:pt x="16031" y="10734"/>
                    <a:pt x="16067" y="10629"/>
                  </a:cubicBezTo>
                  <a:cubicBezTo>
                    <a:pt x="16119" y="10446"/>
                    <a:pt x="15989" y="10289"/>
                    <a:pt x="15821" y="10289"/>
                  </a:cubicBezTo>
                  <a:lnTo>
                    <a:pt x="15559" y="10289"/>
                  </a:lnTo>
                  <a:lnTo>
                    <a:pt x="15559" y="4616"/>
                  </a:lnTo>
                  <a:cubicBezTo>
                    <a:pt x="16757" y="4484"/>
                    <a:pt x="17684" y="3427"/>
                    <a:pt x="17615" y="2185"/>
                  </a:cubicBezTo>
                  <a:cubicBezTo>
                    <a:pt x="17552" y="979"/>
                    <a:pt x="16478" y="1"/>
                    <a:pt x="152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2" name="Google Shape;17492;p72"/>
            <p:cNvSpPr/>
            <p:nvPr/>
          </p:nvSpPr>
          <p:spPr>
            <a:xfrm>
              <a:off x="6231150" y="1406500"/>
              <a:ext cx="389675" cy="64250"/>
            </a:xfrm>
            <a:custGeom>
              <a:avLst/>
              <a:gdLst/>
              <a:ahLst/>
              <a:cxnLst/>
              <a:rect l="l" t="t" r="r" b="b"/>
              <a:pathLst>
                <a:path w="15587" h="2570" extrusionOk="0">
                  <a:moveTo>
                    <a:pt x="1329" y="499"/>
                  </a:moveTo>
                  <a:cubicBezTo>
                    <a:pt x="1757" y="499"/>
                    <a:pt x="2099" y="850"/>
                    <a:pt x="2099" y="1269"/>
                  </a:cubicBezTo>
                  <a:cubicBezTo>
                    <a:pt x="2099" y="1697"/>
                    <a:pt x="1757" y="2046"/>
                    <a:pt x="1329" y="2046"/>
                  </a:cubicBezTo>
                  <a:cubicBezTo>
                    <a:pt x="901" y="2046"/>
                    <a:pt x="559" y="1697"/>
                    <a:pt x="559" y="1269"/>
                  </a:cubicBezTo>
                  <a:cubicBezTo>
                    <a:pt x="559" y="850"/>
                    <a:pt x="901" y="499"/>
                    <a:pt x="1329" y="499"/>
                  </a:cubicBezTo>
                  <a:close/>
                  <a:moveTo>
                    <a:pt x="7788" y="499"/>
                  </a:moveTo>
                  <a:cubicBezTo>
                    <a:pt x="8216" y="499"/>
                    <a:pt x="8567" y="850"/>
                    <a:pt x="8567" y="1269"/>
                  </a:cubicBezTo>
                  <a:cubicBezTo>
                    <a:pt x="8567" y="1697"/>
                    <a:pt x="8216" y="2046"/>
                    <a:pt x="7788" y="2046"/>
                  </a:cubicBezTo>
                  <a:cubicBezTo>
                    <a:pt x="7369" y="2046"/>
                    <a:pt x="7020" y="1697"/>
                    <a:pt x="7020" y="1269"/>
                  </a:cubicBezTo>
                  <a:cubicBezTo>
                    <a:pt x="7020" y="850"/>
                    <a:pt x="7369" y="499"/>
                    <a:pt x="7788" y="499"/>
                  </a:cubicBezTo>
                  <a:close/>
                  <a:moveTo>
                    <a:pt x="14258" y="499"/>
                  </a:moveTo>
                  <a:cubicBezTo>
                    <a:pt x="14678" y="499"/>
                    <a:pt x="15026" y="850"/>
                    <a:pt x="15026" y="1269"/>
                  </a:cubicBezTo>
                  <a:cubicBezTo>
                    <a:pt x="15026" y="1697"/>
                    <a:pt x="14678" y="2046"/>
                    <a:pt x="14258" y="2046"/>
                  </a:cubicBezTo>
                  <a:cubicBezTo>
                    <a:pt x="13828" y="2046"/>
                    <a:pt x="13488" y="1697"/>
                    <a:pt x="13488" y="1269"/>
                  </a:cubicBezTo>
                  <a:cubicBezTo>
                    <a:pt x="13488" y="850"/>
                    <a:pt x="13828" y="499"/>
                    <a:pt x="14258" y="499"/>
                  </a:cubicBezTo>
                  <a:close/>
                  <a:moveTo>
                    <a:pt x="13226" y="508"/>
                  </a:moveTo>
                  <a:cubicBezTo>
                    <a:pt x="13069" y="726"/>
                    <a:pt x="12972" y="997"/>
                    <a:pt x="12972" y="1286"/>
                  </a:cubicBezTo>
                  <a:cubicBezTo>
                    <a:pt x="12972" y="1573"/>
                    <a:pt x="13069" y="1836"/>
                    <a:pt x="13226" y="2056"/>
                  </a:cubicBezTo>
                  <a:lnTo>
                    <a:pt x="8820" y="2056"/>
                  </a:lnTo>
                  <a:cubicBezTo>
                    <a:pt x="8986" y="1836"/>
                    <a:pt x="9083" y="1573"/>
                    <a:pt x="9083" y="1286"/>
                  </a:cubicBezTo>
                  <a:cubicBezTo>
                    <a:pt x="9083" y="997"/>
                    <a:pt x="8986" y="726"/>
                    <a:pt x="8820" y="508"/>
                  </a:cubicBezTo>
                  <a:close/>
                  <a:moveTo>
                    <a:pt x="1356" y="0"/>
                  </a:moveTo>
                  <a:cubicBezTo>
                    <a:pt x="674" y="0"/>
                    <a:pt x="87" y="516"/>
                    <a:pt x="45" y="1198"/>
                  </a:cubicBezTo>
                  <a:cubicBezTo>
                    <a:pt x="1" y="1951"/>
                    <a:pt x="595" y="2570"/>
                    <a:pt x="1329" y="2570"/>
                  </a:cubicBezTo>
                  <a:lnTo>
                    <a:pt x="4039" y="2570"/>
                  </a:lnTo>
                  <a:cubicBezTo>
                    <a:pt x="4169" y="2570"/>
                    <a:pt x="4283" y="2476"/>
                    <a:pt x="4302" y="2343"/>
                  </a:cubicBezTo>
                  <a:cubicBezTo>
                    <a:pt x="4318" y="2186"/>
                    <a:pt x="4197" y="2056"/>
                    <a:pt x="4048" y="2056"/>
                  </a:cubicBezTo>
                  <a:lnTo>
                    <a:pt x="2361" y="2056"/>
                  </a:lnTo>
                  <a:cubicBezTo>
                    <a:pt x="2518" y="1836"/>
                    <a:pt x="2615" y="1573"/>
                    <a:pt x="2615" y="1286"/>
                  </a:cubicBezTo>
                  <a:cubicBezTo>
                    <a:pt x="2615" y="997"/>
                    <a:pt x="2518" y="726"/>
                    <a:pt x="2361" y="508"/>
                  </a:cubicBezTo>
                  <a:lnTo>
                    <a:pt x="6767" y="508"/>
                  </a:lnTo>
                  <a:cubicBezTo>
                    <a:pt x="6601" y="726"/>
                    <a:pt x="6504" y="997"/>
                    <a:pt x="6504" y="1286"/>
                  </a:cubicBezTo>
                  <a:cubicBezTo>
                    <a:pt x="6504" y="1573"/>
                    <a:pt x="6601" y="1836"/>
                    <a:pt x="6767" y="2056"/>
                  </a:cubicBezTo>
                  <a:lnTo>
                    <a:pt x="5088" y="2056"/>
                  </a:lnTo>
                  <a:cubicBezTo>
                    <a:pt x="4956" y="2056"/>
                    <a:pt x="4834" y="2150"/>
                    <a:pt x="4818" y="2283"/>
                  </a:cubicBezTo>
                  <a:cubicBezTo>
                    <a:pt x="4799" y="2440"/>
                    <a:pt x="4923" y="2570"/>
                    <a:pt x="5080" y="2570"/>
                  </a:cubicBezTo>
                  <a:lnTo>
                    <a:pt x="14231" y="2570"/>
                  </a:lnTo>
                  <a:cubicBezTo>
                    <a:pt x="14913" y="2570"/>
                    <a:pt x="15498" y="2046"/>
                    <a:pt x="15542" y="1364"/>
                  </a:cubicBezTo>
                  <a:cubicBezTo>
                    <a:pt x="15586" y="621"/>
                    <a:pt x="14993" y="0"/>
                    <a:pt x="142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17493" name="Google Shape;17493;p72"/>
          <p:cNvSpPr/>
          <p:nvPr/>
        </p:nvSpPr>
        <p:spPr>
          <a:xfrm>
            <a:off x="5434180" y="1363497"/>
            <a:ext cx="414551" cy="413512"/>
          </a:xfrm>
          <a:custGeom>
            <a:avLst/>
            <a:gdLst/>
            <a:ahLst/>
            <a:cxnLst/>
            <a:rect l="l" t="t" r="r" b="b"/>
            <a:pathLst>
              <a:path w="17562" h="17518" extrusionOk="0">
                <a:moveTo>
                  <a:pt x="4416" y="516"/>
                </a:moveTo>
                <a:lnTo>
                  <a:pt x="4450" y="1024"/>
                </a:lnTo>
                <a:lnTo>
                  <a:pt x="3829" y="1024"/>
                </a:lnTo>
                <a:lnTo>
                  <a:pt x="3864" y="516"/>
                </a:lnTo>
                <a:close/>
                <a:moveTo>
                  <a:pt x="9057" y="516"/>
                </a:moveTo>
                <a:lnTo>
                  <a:pt x="9092" y="1024"/>
                </a:lnTo>
                <a:lnTo>
                  <a:pt x="8471" y="1024"/>
                </a:lnTo>
                <a:lnTo>
                  <a:pt x="8507" y="516"/>
                </a:lnTo>
                <a:close/>
                <a:moveTo>
                  <a:pt x="13699" y="516"/>
                </a:moveTo>
                <a:lnTo>
                  <a:pt x="13733" y="1024"/>
                </a:lnTo>
                <a:lnTo>
                  <a:pt x="13112" y="1024"/>
                </a:lnTo>
                <a:lnTo>
                  <a:pt x="13148" y="516"/>
                </a:lnTo>
                <a:close/>
                <a:moveTo>
                  <a:pt x="4477" y="1540"/>
                </a:moveTo>
                <a:lnTo>
                  <a:pt x="4651" y="4039"/>
                </a:lnTo>
                <a:cubicBezTo>
                  <a:pt x="4651" y="4127"/>
                  <a:pt x="4712" y="4215"/>
                  <a:pt x="4792" y="4249"/>
                </a:cubicBezTo>
                <a:cubicBezTo>
                  <a:pt x="5333" y="4502"/>
                  <a:pt x="5683" y="5054"/>
                  <a:pt x="5683" y="5656"/>
                </a:cubicBezTo>
                <a:lnTo>
                  <a:pt x="5683" y="6443"/>
                </a:lnTo>
                <a:lnTo>
                  <a:pt x="2597" y="6443"/>
                </a:lnTo>
                <a:lnTo>
                  <a:pt x="2597" y="5656"/>
                </a:lnTo>
                <a:cubicBezTo>
                  <a:pt x="2597" y="5054"/>
                  <a:pt x="2937" y="4502"/>
                  <a:pt x="3481" y="4249"/>
                </a:cubicBezTo>
                <a:cubicBezTo>
                  <a:pt x="3567" y="4215"/>
                  <a:pt x="3619" y="4127"/>
                  <a:pt x="3629" y="4039"/>
                </a:cubicBezTo>
                <a:lnTo>
                  <a:pt x="3795" y="1540"/>
                </a:lnTo>
                <a:close/>
                <a:moveTo>
                  <a:pt x="13769" y="1540"/>
                </a:moveTo>
                <a:lnTo>
                  <a:pt x="13943" y="4039"/>
                </a:lnTo>
                <a:cubicBezTo>
                  <a:pt x="13943" y="4127"/>
                  <a:pt x="14004" y="4215"/>
                  <a:pt x="14083" y="4249"/>
                </a:cubicBezTo>
                <a:cubicBezTo>
                  <a:pt x="14625" y="4502"/>
                  <a:pt x="14975" y="5054"/>
                  <a:pt x="14975" y="5656"/>
                </a:cubicBezTo>
                <a:lnTo>
                  <a:pt x="14975" y="6443"/>
                </a:lnTo>
                <a:lnTo>
                  <a:pt x="11889" y="6443"/>
                </a:lnTo>
                <a:lnTo>
                  <a:pt x="11889" y="5656"/>
                </a:lnTo>
                <a:cubicBezTo>
                  <a:pt x="11889" y="5054"/>
                  <a:pt x="12231" y="4502"/>
                  <a:pt x="12772" y="4249"/>
                </a:cubicBezTo>
                <a:cubicBezTo>
                  <a:pt x="12860" y="4215"/>
                  <a:pt x="12913" y="4127"/>
                  <a:pt x="12921" y="4039"/>
                </a:cubicBezTo>
                <a:lnTo>
                  <a:pt x="13087" y="1540"/>
                </a:lnTo>
                <a:close/>
                <a:moveTo>
                  <a:pt x="9109" y="1540"/>
                </a:moveTo>
                <a:lnTo>
                  <a:pt x="9275" y="4039"/>
                </a:lnTo>
                <a:cubicBezTo>
                  <a:pt x="9283" y="4127"/>
                  <a:pt x="9336" y="4215"/>
                  <a:pt x="9424" y="4249"/>
                </a:cubicBezTo>
                <a:cubicBezTo>
                  <a:pt x="9957" y="4502"/>
                  <a:pt x="10307" y="5054"/>
                  <a:pt x="10307" y="5656"/>
                </a:cubicBezTo>
                <a:lnTo>
                  <a:pt x="10307" y="6443"/>
                </a:lnTo>
                <a:lnTo>
                  <a:pt x="9791" y="6443"/>
                </a:lnTo>
                <a:cubicBezTo>
                  <a:pt x="9678" y="6443"/>
                  <a:pt x="9581" y="6512"/>
                  <a:pt x="9546" y="6617"/>
                </a:cubicBezTo>
                <a:lnTo>
                  <a:pt x="8769" y="8969"/>
                </a:lnTo>
                <a:lnTo>
                  <a:pt x="7991" y="6617"/>
                </a:lnTo>
                <a:cubicBezTo>
                  <a:pt x="7955" y="6512"/>
                  <a:pt x="7850" y="6443"/>
                  <a:pt x="7746" y="6443"/>
                </a:cubicBezTo>
                <a:lnTo>
                  <a:pt x="7221" y="6443"/>
                </a:lnTo>
                <a:lnTo>
                  <a:pt x="7221" y="5656"/>
                </a:lnTo>
                <a:cubicBezTo>
                  <a:pt x="7221" y="5054"/>
                  <a:pt x="7571" y="4502"/>
                  <a:pt x="8113" y="4249"/>
                </a:cubicBezTo>
                <a:cubicBezTo>
                  <a:pt x="8192" y="4215"/>
                  <a:pt x="8253" y="4127"/>
                  <a:pt x="8253" y="4039"/>
                </a:cubicBezTo>
                <a:lnTo>
                  <a:pt x="8427" y="1540"/>
                </a:lnTo>
                <a:close/>
                <a:moveTo>
                  <a:pt x="7580" y="6959"/>
                </a:moveTo>
                <a:lnTo>
                  <a:pt x="8436" y="9529"/>
                </a:lnTo>
                <a:lnTo>
                  <a:pt x="1487" y="9529"/>
                </a:lnTo>
                <a:lnTo>
                  <a:pt x="629" y="6959"/>
                </a:lnTo>
                <a:close/>
                <a:moveTo>
                  <a:pt x="16941" y="6959"/>
                </a:moveTo>
                <a:lnTo>
                  <a:pt x="16085" y="9529"/>
                </a:lnTo>
                <a:lnTo>
                  <a:pt x="9136" y="9529"/>
                </a:lnTo>
                <a:lnTo>
                  <a:pt x="9992" y="6959"/>
                </a:lnTo>
                <a:close/>
                <a:moveTo>
                  <a:pt x="15997" y="10045"/>
                </a:moveTo>
                <a:lnTo>
                  <a:pt x="15997" y="17002"/>
                </a:lnTo>
                <a:lnTo>
                  <a:pt x="9040" y="17002"/>
                </a:lnTo>
                <a:lnTo>
                  <a:pt x="9040" y="14048"/>
                </a:lnTo>
                <a:cubicBezTo>
                  <a:pt x="9040" y="13926"/>
                  <a:pt x="8960" y="13813"/>
                  <a:pt x="8839" y="13786"/>
                </a:cubicBezTo>
                <a:cubicBezTo>
                  <a:pt x="8819" y="13782"/>
                  <a:pt x="8800" y="13780"/>
                  <a:pt x="8781" y="13780"/>
                </a:cubicBezTo>
                <a:cubicBezTo>
                  <a:pt x="8640" y="13780"/>
                  <a:pt x="8524" y="13893"/>
                  <a:pt x="8524" y="14040"/>
                </a:cubicBezTo>
                <a:lnTo>
                  <a:pt x="8524" y="17002"/>
                </a:lnTo>
                <a:lnTo>
                  <a:pt x="1565" y="17002"/>
                </a:lnTo>
                <a:lnTo>
                  <a:pt x="1565" y="10045"/>
                </a:lnTo>
                <a:lnTo>
                  <a:pt x="8524" y="10045"/>
                </a:lnTo>
                <a:lnTo>
                  <a:pt x="8524" y="13007"/>
                </a:lnTo>
                <a:cubicBezTo>
                  <a:pt x="8524" y="13131"/>
                  <a:pt x="8612" y="13236"/>
                  <a:pt x="8725" y="13261"/>
                </a:cubicBezTo>
                <a:cubicBezTo>
                  <a:pt x="8745" y="13265"/>
                  <a:pt x="8764" y="13267"/>
                  <a:pt x="8783" y="13267"/>
                </a:cubicBezTo>
                <a:cubicBezTo>
                  <a:pt x="8924" y="13267"/>
                  <a:pt x="9040" y="13155"/>
                  <a:pt x="9040" y="13016"/>
                </a:cubicBezTo>
                <a:lnTo>
                  <a:pt x="9040" y="10045"/>
                </a:lnTo>
                <a:close/>
                <a:moveTo>
                  <a:pt x="3629" y="0"/>
                </a:moveTo>
                <a:cubicBezTo>
                  <a:pt x="3489" y="0"/>
                  <a:pt x="3384" y="105"/>
                  <a:pt x="3367" y="237"/>
                </a:cubicBezTo>
                <a:lnTo>
                  <a:pt x="3304" y="1190"/>
                </a:lnTo>
                <a:cubicBezTo>
                  <a:pt x="3296" y="1215"/>
                  <a:pt x="3288" y="1251"/>
                  <a:pt x="3288" y="1278"/>
                </a:cubicBezTo>
                <a:cubicBezTo>
                  <a:pt x="3288" y="1303"/>
                  <a:pt x="3288" y="1320"/>
                  <a:pt x="3296" y="1339"/>
                </a:cubicBezTo>
                <a:lnTo>
                  <a:pt x="3122" y="3856"/>
                </a:lnTo>
                <a:cubicBezTo>
                  <a:pt x="2484" y="4223"/>
                  <a:pt x="2081" y="4914"/>
                  <a:pt x="2081" y="5656"/>
                </a:cubicBezTo>
                <a:lnTo>
                  <a:pt x="2081" y="6443"/>
                </a:lnTo>
                <a:lnTo>
                  <a:pt x="290" y="6443"/>
                </a:lnTo>
                <a:cubicBezTo>
                  <a:pt x="237" y="6443"/>
                  <a:pt x="193" y="6451"/>
                  <a:pt x="149" y="6479"/>
                </a:cubicBezTo>
                <a:cubicBezTo>
                  <a:pt x="44" y="6548"/>
                  <a:pt x="0" y="6670"/>
                  <a:pt x="36" y="6785"/>
                </a:cubicBezTo>
                <a:lnTo>
                  <a:pt x="1049" y="9827"/>
                </a:lnTo>
                <a:lnTo>
                  <a:pt x="1049" y="17264"/>
                </a:lnTo>
                <a:cubicBezTo>
                  <a:pt x="1049" y="17405"/>
                  <a:pt x="1164" y="17518"/>
                  <a:pt x="1311" y="17518"/>
                </a:cubicBezTo>
                <a:lnTo>
                  <a:pt x="16259" y="17518"/>
                </a:lnTo>
                <a:cubicBezTo>
                  <a:pt x="16399" y="17518"/>
                  <a:pt x="16513" y="17405"/>
                  <a:pt x="16513" y="17264"/>
                </a:cubicBezTo>
                <a:lnTo>
                  <a:pt x="16513" y="9896"/>
                </a:lnTo>
                <a:cubicBezTo>
                  <a:pt x="16532" y="9861"/>
                  <a:pt x="16540" y="9827"/>
                  <a:pt x="16540" y="9783"/>
                </a:cubicBezTo>
                <a:lnTo>
                  <a:pt x="16540" y="9756"/>
                </a:lnTo>
                <a:lnTo>
                  <a:pt x="17528" y="6785"/>
                </a:lnTo>
                <a:cubicBezTo>
                  <a:pt x="17562" y="6670"/>
                  <a:pt x="17528" y="6548"/>
                  <a:pt x="17423" y="6479"/>
                </a:cubicBezTo>
                <a:cubicBezTo>
                  <a:pt x="17379" y="6451"/>
                  <a:pt x="17327" y="6443"/>
                  <a:pt x="17283" y="6443"/>
                </a:cubicBezTo>
                <a:lnTo>
                  <a:pt x="15491" y="6443"/>
                </a:lnTo>
                <a:lnTo>
                  <a:pt x="15491" y="5656"/>
                </a:lnTo>
                <a:cubicBezTo>
                  <a:pt x="15491" y="4914"/>
                  <a:pt x="15080" y="4223"/>
                  <a:pt x="14442" y="3856"/>
                </a:cubicBezTo>
                <a:lnTo>
                  <a:pt x="14266" y="1339"/>
                </a:lnTo>
                <a:cubicBezTo>
                  <a:pt x="14276" y="1320"/>
                  <a:pt x="14276" y="1303"/>
                  <a:pt x="14276" y="1278"/>
                </a:cubicBezTo>
                <a:cubicBezTo>
                  <a:pt x="14276" y="1251"/>
                  <a:pt x="14266" y="1215"/>
                  <a:pt x="14257" y="1190"/>
                </a:cubicBezTo>
                <a:lnTo>
                  <a:pt x="14197" y="237"/>
                </a:lnTo>
                <a:cubicBezTo>
                  <a:pt x="14188" y="105"/>
                  <a:pt x="14075" y="0"/>
                  <a:pt x="13943" y="0"/>
                </a:cubicBezTo>
                <a:lnTo>
                  <a:pt x="12921" y="0"/>
                </a:lnTo>
                <a:cubicBezTo>
                  <a:pt x="12781" y="0"/>
                  <a:pt x="12676" y="105"/>
                  <a:pt x="12659" y="237"/>
                </a:cubicBezTo>
                <a:lnTo>
                  <a:pt x="12598" y="1190"/>
                </a:lnTo>
                <a:cubicBezTo>
                  <a:pt x="12588" y="1215"/>
                  <a:pt x="12579" y="1251"/>
                  <a:pt x="12579" y="1278"/>
                </a:cubicBezTo>
                <a:cubicBezTo>
                  <a:pt x="12579" y="1303"/>
                  <a:pt x="12579" y="1320"/>
                  <a:pt x="12588" y="1339"/>
                </a:cubicBezTo>
                <a:lnTo>
                  <a:pt x="12413" y="3856"/>
                </a:lnTo>
                <a:cubicBezTo>
                  <a:pt x="11776" y="4223"/>
                  <a:pt x="11373" y="4914"/>
                  <a:pt x="11373" y="5656"/>
                </a:cubicBezTo>
                <a:lnTo>
                  <a:pt x="11373" y="6443"/>
                </a:lnTo>
                <a:lnTo>
                  <a:pt x="10857" y="6443"/>
                </a:lnTo>
                <a:lnTo>
                  <a:pt x="10857" y="5656"/>
                </a:lnTo>
                <a:cubicBezTo>
                  <a:pt x="10857" y="4914"/>
                  <a:pt x="10456" y="4223"/>
                  <a:pt x="9808" y="3856"/>
                </a:cubicBezTo>
                <a:lnTo>
                  <a:pt x="9642" y="1339"/>
                </a:lnTo>
                <a:cubicBezTo>
                  <a:pt x="9642" y="1320"/>
                  <a:pt x="9650" y="1303"/>
                  <a:pt x="9650" y="1278"/>
                </a:cubicBezTo>
                <a:cubicBezTo>
                  <a:pt x="9650" y="1251"/>
                  <a:pt x="9642" y="1215"/>
                  <a:pt x="9634" y="1190"/>
                </a:cubicBezTo>
                <a:lnTo>
                  <a:pt x="9564" y="237"/>
                </a:lnTo>
                <a:cubicBezTo>
                  <a:pt x="9556" y="105"/>
                  <a:pt x="9451" y="0"/>
                  <a:pt x="9311" y="0"/>
                </a:cubicBezTo>
                <a:lnTo>
                  <a:pt x="8287" y="0"/>
                </a:lnTo>
                <a:cubicBezTo>
                  <a:pt x="8157" y="0"/>
                  <a:pt x="8043" y="105"/>
                  <a:pt x="8035" y="237"/>
                </a:cubicBezTo>
                <a:lnTo>
                  <a:pt x="7972" y="1190"/>
                </a:lnTo>
                <a:cubicBezTo>
                  <a:pt x="7955" y="1215"/>
                  <a:pt x="7955" y="1251"/>
                  <a:pt x="7955" y="1278"/>
                </a:cubicBezTo>
                <a:lnTo>
                  <a:pt x="7955" y="1339"/>
                </a:lnTo>
                <a:lnTo>
                  <a:pt x="7790" y="3856"/>
                </a:lnTo>
                <a:cubicBezTo>
                  <a:pt x="7152" y="4223"/>
                  <a:pt x="6741" y="4914"/>
                  <a:pt x="6741" y="5656"/>
                </a:cubicBezTo>
                <a:lnTo>
                  <a:pt x="6741" y="6443"/>
                </a:lnTo>
                <a:lnTo>
                  <a:pt x="6199" y="6443"/>
                </a:lnTo>
                <a:lnTo>
                  <a:pt x="6199" y="5656"/>
                </a:lnTo>
                <a:cubicBezTo>
                  <a:pt x="6199" y="4914"/>
                  <a:pt x="5788" y="4223"/>
                  <a:pt x="5150" y="3856"/>
                </a:cubicBezTo>
                <a:lnTo>
                  <a:pt x="4974" y="1339"/>
                </a:lnTo>
                <a:cubicBezTo>
                  <a:pt x="4983" y="1320"/>
                  <a:pt x="4983" y="1303"/>
                  <a:pt x="4983" y="1278"/>
                </a:cubicBezTo>
                <a:cubicBezTo>
                  <a:pt x="4983" y="1251"/>
                  <a:pt x="4974" y="1215"/>
                  <a:pt x="4966" y="1190"/>
                </a:cubicBezTo>
                <a:lnTo>
                  <a:pt x="4905" y="237"/>
                </a:lnTo>
                <a:cubicBezTo>
                  <a:pt x="4897" y="105"/>
                  <a:pt x="4783" y="0"/>
                  <a:pt x="465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17494" name="Google Shape;17494;p72"/>
          <p:cNvGrpSpPr/>
          <p:nvPr/>
        </p:nvGrpSpPr>
        <p:grpSpPr>
          <a:xfrm>
            <a:off x="7530029" y="1375239"/>
            <a:ext cx="414362" cy="390002"/>
            <a:chOff x="6942675" y="1250925"/>
            <a:chExt cx="438850" cy="413050"/>
          </a:xfrm>
        </p:grpSpPr>
        <p:sp>
          <p:nvSpPr>
            <p:cNvPr id="17495" name="Google Shape;17495;p72"/>
            <p:cNvSpPr/>
            <p:nvPr/>
          </p:nvSpPr>
          <p:spPr>
            <a:xfrm>
              <a:off x="7317250" y="1599700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3" y="1"/>
                  </a:moveTo>
                  <a:cubicBezTo>
                    <a:pt x="114" y="1"/>
                    <a:pt x="0" y="114"/>
                    <a:pt x="0" y="255"/>
                  </a:cubicBezTo>
                  <a:cubicBezTo>
                    <a:pt x="0" y="401"/>
                    <a:pt x="114" y="517"/>
                    <a:pt x="263" y="517"/>
                  </a:cubicBezTo>
                  <a:cubicBezTo>
                    <a:pt x="403" y="517"/>
                    <a:pt x="516" y="401"/>
                    <a:pt x="516" y="255"/>
                  </a:cubicBezTo>
                  <a:cubicBezTo>
                    <a:pt x="516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6" name="Google Shape;17496;p72"/>
            <p:cNvSpPr/>
            <p:nvPr/>
          </p:nvSpPr>
          <p:spPr>
            <a:xfrm>
              <a:off x="6994275" y="1599700"/>
              <a:ext cx="12675" cy="12925"/>
            </a:xfrm>
            <a:custGeom>
              <a:avLst/>
              <a:gdLst/>
              <a:ahLst/>
              <a:cxnLst/>
              <a:rect l="l" t="t" r="r" b="b"/>
              <a:pathLst>
                <a:path w="507" h="517" extrusionOk="0">
                  <a:moveTo>
                    <a:pt x="254" y="1"/>
                  </a:moveTo>
                  <a:cubicBezTo>
                    <a:pt x="114" y="1"/>
                    <a:pt x="0" y="114"/>
                    <a:pt x="0" y="255"/>
                  </a:cubicBezTo>
                  <a:cubicBezTo>
                    <a:pt x="0" y="401"/>
                    <a:pt x="114" y="517"/>
                    <a:pt x="254" y="517"/>
                  </a:cubicBezTo>
                  <a:cubicBezTo>
                    <a:pt x="393" y="517"/>
                    <a:pt x="506" y="401"/>
                    <a:pt x="506" y="255"/>
                  </a:cubicBezTo>
                  <a:cubicBezTo>
                    <a:pt x="506" y="114"/>
                    <a:pt x="393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7" name="Google Shape;17497;p72"/>
            <p:cNvSpPr/>
            <p:nvPr/>
          </p:nvSpPr>
          <p:spPr>
            <a:xfrm>
              <a:off x="7155750" y="1599700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5" y="1"/>
                  </a:moveTo>
                  <a:cubicBezTo>
                    <a:pt x="114" y="1"/>
                    <a:pt x="1" y="114"/>
                    <a:pt x="1" y="255"/>
                  </a:cubicBezTo>
                  <a:cubicBezTo>
                    <a:pt x="1" y="401"/>
                    <a:pt x="114" y="517"/>
                    <a:pt x="255" y="517"/>
                  </a:cubicBezTo>
                  <a:cubicBezTo>
                    <a:pt x="404" y="517"/>
                    <a:pt x="517" y="401"/>
                    <a:pt x="517" y="255"/>
                  </a:cubicBezTo>
                  <a:cubicBezTo>
                    <a:pt x="517" y="114"/>
                    <a:pt x="404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8" name="Google Shape;17498;p72"/>
            <p:cNvSpPr/>
            <p:nvPr/>
          </p:nvSpPr>
          <p:spPr>
            <a:xfrm>
              <a:off x="6968475" y="1573900"/>
              <a:ext cx="387500" cy="64475"/>
            </a:xfrm>
            <a:custGeom>
              <a:avLst/>
              <a:gdLst/>
              <a:ahLst/>
              <a:cxnLst/>
              <a:rect l="l" t="t" r="r" b="b"/>
              <a:pathLst>
                <a:path w="15500" h="2579" extrusionOk="0">
                  <a:moveTo>
                    <a:pt x="1286" y="517"/>
                  </a:moveTo>
                  <a:cubicBezTo>
                    <a:pt x="1714" y="517"/>
                    <a:pt x="2054" y="867"/>
                    <a:pt x="2054" y="1287"/>
                  </a:cubicBezTo>
                  <a:cubicBezTo>
                    <a:pt x="2054" y="1715"/>
                    <a:pt x="1714" y="2063"/>
                    <a:pt x="1286" y="2063"/>
                  </a:cubicBezTo>
                  <a:cubicBezTo>
                    <a:pt x="856" y="2063"/>
                    <a:pt x="516" y="1715"/>
                    <a:pt x="516" y="1287"/>
                  </a:cubicBezTo>
                  <a:cubicBezTo>
                    <a:pt x="516" y="867"/>
                    <a:pt x="856" y="517"/>
                    <a:pt x="1286" y="517"/>
                  </a:cubicBezTo>
                  <a:close/>
                  <a:moveTo>
                    <a:pt x="7746" y="517"/>
                  </a:moveTo>
                  <a:cubicBezTo>
                    <a:pt x="8174" y="517"/>
                    <a:pt x="8524" y="867"/>
                    <a:pt x="8524" y="1287"/>
                  </a:cubicBezTo>
                  <a:cubicBezTo>
                    <a:pt x="8524" y="1715"/>
                    <a:pt x="8174" y="2063"/>
                    <a:pt x="7746" y="2063"/>
                  </a:cubicBezTo>
                  <a:cubicBezTo>
                    <a:pt x="7326" y="2063"/>
                    <a:pt x="6976" y="1715"/>
                    <a:pt x="6976" y="1287"/>
                  </a:cubicBezTo>
                  <a:cubicBezTo>
                    <a:pt x="6976" y="867"/>
                    <a:pt x="7326" y="517"/>
                    <a:pt x="7746" y="517"/>
                  </a:cubicBezTo>
                  <a:close/>
                  <a:moveTo>
                    <a:pt x="13181" y="517"/>
                  </a:moveTo>
                  <a:cubicBezTo>
                    <a:pt x="13024" y="735"/>
                    <a:pt x="12930" y="997"/>
                    <a:pt x="12930" y="1287"/>
                  </a:cubicBezTo>
                  <a:cubicBezTo>
                    <a:pt x="12930" y="1582"/>
                    <a:pt x="13024" y="1845"/>
                    <a:pt x="13181" y="2063"/>
                  </a:cubicBezTo>
                  <a:lnTo>
                    <a:pt x="8776" y="2063"/>
                  </a:lnTo>
                  <a:cubicBezTo>
                    <a:pt x="8933" y="1845"/>
                    <a:pt x="9030" y="1582"/>
                    <a:pt x="9030" y="1287"/>
                  </a:cubicBezTo>
                  <a:cubicBezTo>
                    <a:pt x="9030" y="997"/>
                    <a:pt x="8933" y="735"/>
                    <a:pt x="8776" y="517"/>
                  </a:cubicBezTo>
                  <a:close/>
                  <a:moveTo>
                    <a:pt x="14214" y="517"/>
                  </a:moveTo>
                  <a:cubicBezTo>
                    <a:pt x="14633" y="517"/>
                    <a:pt x="14984" y="867"/>
                    <a:pt x="14984" y="1287"/>
                  </a:cubicBezTo>
                  <a:cubicBezTo>
                    <a:pt x="14984" y="1715"/>
                    <a:pt x="14633" y="2063"/>
                    <a:pt x="14214" y="2063"/>
                  </a:cubicBezTo>
                  <a:cubicBezTo>
                    <a:pt x="13786" y="2063"/>
                    <a:pt x="13435" y="1715"/>
                    <a:pt x="13435" y="1287"/>
                  </a:cubicBezTo>
                  <a:cubicBezTo>
                    <a:pt x="13435" y="867"/>
                    <a:pt x="13786" y="517"/>
                    <a:pt x="14214" y="517"/>
                  </a:cubicBezTo>
                  <a:close/>
                  <a:moveTo>
                    <a:pt x="1286" y="1"/>
                  </a:moveTo>
                  <a:cubicBezTo>
                    <a:pt x="577" y="1"/>
                    <a:pt x="0" y="577"/>
                    <a:pt x="0" y="1287"/>
                  </a:cubicBezTo>
                  <a:cubicBezTo>
                    <a:pt x="0" y="2002"/>
                    <a:pt x="577" y="2579"/>
                    <a:pt x="1286" y="2579"/>
                  </a:cubicBezTo>
                  <a:lnTo>
                    <a:pt x="4003" y="2579"/>
                  </a:lnTo>
                  <a:cubicBezTo>
                    <a:pt x="4144" y="2579"/>
                    <a:pt x="4257" y="2457"/>
                    <a:pt x="4257" y="2317"/>
                  </a:cubicBezTo>
                  <a:cubicBezTo>
                    <a:pt x="4257" y="2178"/>
                    <a:pt x="4144" y="2063"/>
                    <a:pt x="4003" y="2063"/>
                  </a:cubicBezTo>
                  <a:lnTo>
                    <a:pt x="2316" y="2063"/>
                  </a:lnTo>
                  <a:cubicBezTo>
                    <a:pt x="2474" y="1845"/>
                    <a:pt x="2570" y="1582"/>
                    <a:pt x="2570" y="1287"/>
                  </a:cubicBezTo>
                  <a:cubicBezTo>
                    <a:pt x="2570" y="997"/>
                    <a:pt x="2474" y="735"/>
                    <a:pt x="2316" y="517"/>
                  </a:cubicBezTo>
                  <a:lnTo>
                    <a:pt x="6722" y="517"/>
                  </a:lnTo>
                  <a:cubicBezTo>
                    <a:pt x="6556" y="735"/>
                    <a:pt x="6460" y="997"/>
                    <a:pt x="6460" y="1287"/>
                  </a:cubicBezTo>
                  <a:cubicBezTo>
                    <a:pt x="6460" y="1582"/>
                    <a:pt x="6556" y="1845"/>
                    <a:pt x="6722" y="2063"/>
                  </a:cubicBezTo>
                  <a:lnTo>
                    <a:pt x="5027" y="2063"/>
                  </a:lnTo>
                  <a:cubicBezTo>
                    <a:pt x="4886" y="2063"/>
                    <a:pt x="4773" y="2178"/>
                    <a:pt x="4773" y="2317"/>
                  </a:cubicBezTo>
                  <a:cubicBezTo>
                    <a:pt x="4773" y="2457"/>
                    <a:pt x="4886" y="2579"/>
                    <a:pt x="5027" y="2579"/>
                  </a:cubicBezTo>
                  <a:lnTo>
                    <a:pt x="14214" y="2579"/>
                  </a:lnTo>
                  <a:cubicBezTo>
                    <a:pt x="14923" y="2579"/>
                    <a:pt x="15500" y="2002"/>
                    <a:pt x="15500" y="1287"/>
                  </a:cubicBezTo>
                  <a:cubicBezTo>
                    <a:pt x="15500" y="577"/>
                    <a:pt x="14923" y="1"/>
                    <a:pt x="142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499" name="Google Shape;17499;p72"/>
            <p:cNvSpPr/>
            <p:nvPr/>
          </p:nvSpPr>
          <p:spPr>
            <a:xfrm>
              <a:off x="6942675" y="1548350"/>
              <a:ext cx="438850" cy="115625"/>
            </a:xfrm>
            <a:custGeom>
              <a:avLst/>
              <a:gdLst/>
              <a:ahLst/>
              <a:cxnLst/>
              <a:rect l="l" t="t" r="r" b="b"/>
              <a:pathLst>
                <a:path w="17554" h="4625" extrusionOk="0">
                  <a:moveTo>
                    <a:pt x="15246" y="515"/>
                  </a:moveTo>
                  <a:cubicBezTo>
                    <a:pt x="16234" y="515"/>
                    <a:pt x="17046" y="1320"/>
                    <a:pt x="17046" y="2309"/>
                  </a:cubicBezTo>
                  <a:cubicBezTo>
                    <a:pt x="17046" y="3305"/>
                    <a:pt x="16234" y="4109"/>
                    <a:pt x="15246" y="4109"/>
                  </a:cubicBezTo>
                  <a:lnTo>
                    <a:pt x="2318" y="4109"/>
                  </a:lnTo>
                  <a:cubicBezTo>
                    <a:pt x="1322" y="4109"/>
                    <a:pt x="516" y="3305"/>
                    <a:pt x="516" y="2309"/>
                  </a:cubicBezTo>
                  <a:cubicBezTo>
                    <a:pt x="516" y="1320"/>
                    <a:pt x="1322" y="515"/>
                    <a:pt x="2318" y="515"/>
                  </a:cubicBezTo>
                  <a:close/>
                  <a:moveTo>
                    <a:pt x="2318" y="1"/>
                  </a:moveTo>
                  <a:cubicBezTo>
                    <a:pt x="1041" y="1"/>
                    <a:pt x="0" y="1031"/>
                    <a:pt x="0" y="2309"/>
                  </a:cubicBezTo>
                  <a:cubicBezTo>
                    <a:pt x="0" y="3584"/>
                    <a:pt x="1041" y="4625"/>
                    <a:pt x="2318" y="4625"/>
                  </a:cubicBezTo>
                  <a:lnTo>
                    <a:pt x="15246" y="4625"/>
                  </a:lnTo>
                  <a:cubicBezTo>
                    <a:pt x="16521" y="4625"/>
                    <a:pt x="17553" y="3584"/>
                    <a:pt x="17553" y="2309"/>
                  </a:cubicBezTo>
                  <a:cubicBezTo>
                    <a:pt x="17553" y="1031"/>
                    <a:pt x="16521" y="1"/>
                    <a:pt x="152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0" name="Google Shape;17500;p72"/>
            <p:cNvSpPr/>
            <p:nvPr/>
          </p:nvSpPr>
          <p:spPr>
            <a:xfrm>
              <a:off x="7019825" y="1250925"/>
              <a:ext cx="284550" cy="284550"/>
            </a:xfrm>
            <a:custGeom>
              <a:avLst/>
              <a:gdLst/>
              <a:ahLst/>
              <a:cxnLst/>
              <a:rect l="l" t="t" r="r" b="b"/>
              <a:pathLst>
                <a:path w="11382" h="11382" extrusionOk="0">
                  <a:moveTo>
                    <a:pt x="10876" y="506"/>
                  </a:moveTo>
                  <a:lnTo>
                    <a:pt x="10876" y="10866"/>
                  </a:lnTo>
                  <a:lnTo>
                    <a:pt x="516" y="10866"/>
                  </a:lnTo>
                  <a:lnTo>
                    <a:pt x="516" y="506"/>
                  </a:lnTo>
                  <a:lnTo>
                    <a:pt x="4425" y="506"/>
                  </a:lnTo>
                  <a:lnTo>
                    <a:pt x="4425" y="2447"/>
                  </a:lnTo>
                  <a:cubicBezTo>
                    <a:pt x="4425" y="2579"/>
                    <a:pt x="4519" y="2692"/>
                    <a:pt x="4651" y="2709"/>
                  </a:cubicBezTo>
                  <a:cubicBezTo>
                    <a:pt x="4663" y="2710"/>
                    <a:pt x="4674" y="2711"/>
                    <a:pt x="4685" y="2711"/>
                  </a:cubicBezTo>
                  <a:cubicBezTo>
                    <a:pt x="4827" y="2711"/>
                    <a:pt x="4939" y="2603"/>
                    <a:pt x="4939" y="2457"/>
                  </a:cubicBezTo>
                  <a:lnTo>
                    <a:pt x="4939" y="506"/>
                  </a:lnTo>
                  <a:lnTo>
                    <a:pt x="6487" y="506"/>
                  </a:lnTo>
                  <a:lnTo>
                    <a:pt x="6487" y="5447"/>
                  </a:lnTo>
                  <a:lnTo>
                    <a:pt x="4939" y="5447"/>
                  </a:lnTo>
                  <a:lnTo>
                    <a:pt x="4939" y="3515"/>
                  </a:lnTo>
                  <a:cubicBezTo>
                    <a:pt x="4939" y="3383"/>
                    <a:pt x="4844" y="3261"/>
                    <a:pt x="4712" y="3252"/>
                  </a:cubicBezTo>
                  <a:cubicBezTo>
                    <a:pt x="4697" y="3250"/>
                    <a:pt x="4683" y="3249"/>
                    <a:pt x="4669" y="3249"/>
                  </a:cubicBezTo>
                  <a:cubicBezTo>
                    <a:pt x="4531" y="3249"/>
                    <a:pt x="4425" y="3364"/>
                    <a:pt x="4425" y="3506"/>
                  </a:cubicBezTo>
                  <a:lnTo>
                    <a:pt x="4425" y="5709"/>
                  </a:lnTo>
                  <a:cubicBezTo>
                    <a:pt x="4425" y="5848"/>
                    <a:pt x="4538" y="5961"/>
                    <a:pt x="4687" y="5961"/>
                  </a:cubicBezTo>
                  <a:lnTo>
                    <a:pt x="6741" y="5961"/>
                  </a:lnTo>
                  <a:cubicBezTo>
                    <a:pt x="6879" y="5961"/>
                    <a:pt x="6995" y="5848"/>
                    <a:pt x="6995" y="5709"/>
                  </a:cubicBezTo>
                  <a:lnTo>
                    <a:pt x="6995" y="506"/>
                  </a:lnTo>
                  <a:close/>
                  <a:moveTo>
                    <a:pt x="262" y="1"/>
                  </a:moveTo>
                  <a:cubicBezTo>
                    <a:pt x="113" y="1"/>
                    <a:pt x="0" y="114"/>
                    <a:pt x="0" y="255"/>
                  </a:cubicBezTo>
                  <a:lnTo>
                    <a:pt x="0" y="11120"/>
                  </a:lnTo>
                  <a:cubicBezTo>
                    <a:pt x="0" y="11269"/>
                    <a:pt x="113" y="11382"/>
                    <a:pt x="262" y="11382"/>
                  </a:cubicBezTo>
                  <a:lnTo>
                    <a:pt x="11127" y="11382"/>
                  </a:lnTo>
                  <a:cubicBezTo>
                    <a:pt x="11268" y="11382"/>
                    <a:pt x="11381" y="11269"/>
                    <a:pt x="11381" y="11120"/>
                  </a:cubicBezTo>
                  <a:lnTo>
                    <a:pt x="11381" y="255"/>
                  </a:lnTo>
                  <a:cubicBezTo>
                    <a:pt x="11381" y="114"/>
                    <a:pt x="11268" y="1"/>
                    <a:pt x="11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501" name="Google Shape;17501;p72"/>
          <p:cNvGrpSpPr/>
          <p:nvPr/>
        </p:nvGrpSpPr>
        <p:grpSpPr>
          <a:xfrm>
            <a:off x="4728612" y="1373563"/>
            <a:ext cx="414315" cy="393307"/>
            <a:chOff x="3975700" y="1249150"/>
            <a:chExt cx="438800" cy="416550"/>
          </a:xfrm>
        </p:grpSpPr>
        <p:sp>
          <p:nvSpPr>
            <p:cNvPr id="17502" name="Google Shape;17502;p72"/>
            <p:cNvSpPr/>
            <p:nvPr/>
          </p:nvSpPr>
          <p:spPr>
            <a:xfrm>
              <a:off x="4276375" y="1249150"/>
              <a:ext cx="138125" cy="137950"/>
            </a:xfrm>
            <a:custGeom>
              <a:avLst/>
              <a:gdLst/>
              <a:ahLst/>
              <a:cxnLst/>
              <a:rect l="l" t="t" r="r" b="b"/>
              <a:pathLst>
                <a:path w="5525" h="5518" extrusionOk="0">
                  <a:moveTo>
                    <a:pt x="5008" y="516"/>
                  </a:moveTo>
                  <a:lnTo>
                    <a:pt x="5008" y="5002"/>
                  </a:lnTo>
                  <a:lnTo>
                    <a:pt x="517" y="5002"/>
                  </a:lnTo>
                  <a:lnTo>
                    <a:pt x="517" y="516"/>
                  </a:lnTo>
                  <a:lnTo>
                    <a:pt x="3026" y="516"/>
                  </a:lnTo>
                  <a:lnTo>
                    <a:pt x="3026" y="2501"/>
                  </a:lnTo>
                  <a:lnTo>
                    <a:pt x="2510" y="2501"/>
                  </a:lnTo>
                  <a:lnTo>
                    <a:pt x="2510" y="1303"/>
                  </a:lnTo>
                  <a:cubicBezTo>
                    <a:pt x="2510" y="1173"/>
                    <a:pt x="2413" y="1049"/>
                    <a:pt x="2281" y="1033"/>
                  </a:cubicBezTo>
                  <a:cubicBezTo>
                    <a:pt x="2271" y="1031"/>
                    <a:pt x="2262" y="1031"/>
                    <a:pt x="2252" y="1031"/>
                  </a:cubicBezTo>
                  <a:cubicBezTo>
                    <a:pt x="2108" y="1031"/>
                    <a:pt x="1994" y="1147"/>
                    <a:pt x="1994" y="1295"/>
                  </a:cubicBezTo>
                  <a:lnTo>
                    <a:pt x="1994" y="2763"/>
                  </a:lnTo>
                  <a:cubicBezTo>
                    <a:pt x="1994" y="2904"/>
                    <a:pt x="2107" y="3017"/>
                    <a:pt x="2248" y="3017"/>
                  </a:cubicBezTo>
                  <a:lnTo>
                    <a:pt x="3278" y="3017"/>
                  </a:lnTo>
                  <a:cubicBezTo>
                    <a:pt x="3418" y="3017"/>
                    <a:pt x="3531" y="2904"/>
                    <a:pt x="3531" y="2763"/>
                  </a:cubicBezTo>
                  <a:lnTo>
                    <a:pt x="3531" y="516"/>
                  </a:lnTo>
                  <a:close/>
                  <a:moveTo>
                    <a:pt x="263" y="0"/>
                  </a:moveTo>
                  <a:cubicBezTo>
                    <a:pt x="122" y="0"/>
                    <a:pt x="1" y="116"/>
                    <a:pt x="1" y="254"/>
                  </a:cubicBezTo>
                  <a:lnTo>
                    <a:pt x="1" y="5264"/>
                  </a:lnTo>
                  <a:cubicBezTo>
                    <a:pt x="1" y="5402"/>
                    <a:pt x="122" y="5518"/>
                    <a:pt x="263" y="5518"/>
                  </a:cubicBezTo>
                  <a:lnTo>
                    <a:pt x="5271" y="5518"/>
                  </a:lnTo>
                  <a:cubicBezTo>
                    <a:pt x="5411" y="5518"/>
                    <a:pt x="5524" y="5402"/>
                    <a:pt x="5524" y="5264"/>
                  </a:cubicBezTo>
                  <a:lnTo>
                    <a:pt x="5524" y="254"/>
                  </a:lnTo>
                  <a:cubicBezTo>
                    <a:pt x="5524" y="116"/>
                    <a:pt x="5411" y="0"/>
                    <a:pt x="5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3" name="Google Shape;17503;p72"/>
            <p:cNvSpPr/>
            <p:nvPr/>
          </p:nvSpPr>
          <p:spPr>
            <a:xfrm>
              <a:off x="4126475" y="1249150"/>
              <a:ext cx="138125" cy="137950"/>
            </a:xfrm>
            <a:custGeom>
              <a:avLst/>
              <a:gdLst/>
              <a:ahLst/>
              <a:cxnLst/>
              <a:rect l="l" t="t" r="r" b="b"/>
              <a:pathLst>
                <a:path w="5525" h="5518" extrusionOk="0">
                  <a:moveTo>
                    <a:pt x="3016" y="516"/>
                  </a:moveTo>
                  <a:lnTo>
                    <a:pt x="3016" y="2501"/>
                  </a:lnTo>
                  <a:lnTo>
                    <a:pt x="2499" y="2501"/>
                  </a:lnTo>
                  <a:lnTo>
                    <a:pt x="2499" y="516"/>
                  </a:lnTo>
                  <a:close/>
                  <a:moveTo>
                    <a:pt x="4973" y="516"/>
                  </a:moveTo>
                  <a:lnTo>
                    <a:pt x="4973" y="5002"/>
                  </a:lnTo>
                  <a:lnTo>
                    <a:pt x="481" y="5002"/>
                  </a:lnTo>
                  <a:lnTo>
                    <a:pt x="481" y="516"/>
                  </a:lnTo>
                  <a:lnTo>
                    <a:pt x="1983" y="516"/>
                  </a:lnTo>
                  <a:lnTo>
                    <a:pt x="1983" y="2763"/>
                  </a:lnTo>
                  <a:cubicBezTo>
                    <a:pt x="1983" y="2904"/>
                    <a:pt x="2107" y="3017"/>
                    <a:pt x="2246" y="3017"/>
                  </a:cubicBezTo>
                  <a:lnTo>
                    <a:pt x="3278" y="3017"/>
                  </a:lnTo>
                  <a:cubicBezTo>
                    <a:pt x="3418" y="3017"/>
                    <a:pt x="3532" y="2904"/>
                    <a:pt x="3532" y="2763"/>
                  </a:cubicBezTo>
                  <a:lnTo>
                    <a:pt x="3532" y="516"/>
                  </a:lnTo>
                  <a:close/>
                  <a:moveTo>
                    <a:pt x="253" y="0"/>
                  </a:moveTo>
                  <a:cubicBezTo>
                    <a:pt x="114" y="0"/>
                    <a:pt x="1" y="116"/>
                    <a:pt x="1" y="254"/>
                  </a:cubicBezTo>
                  <a:lnTo>
                    <a:pt x="1" y="5264"/>
                  </a:lnTo>
                  <a:cubicBezTo>
                    <a:pt x="1" y="5402"/>
                    <a:pt x="114" y="5518"/>
                    <a:pt x="253" y="5518"/>
                  </a:cubicBezTo>
                  <a:lnTo>
                    <a:pt x="5262" y="5518"/>
                  </a:lnTo>
                  <a:cubicBezTo>
                    <a:pt x="5403" y="5518"/>
                    <a:pt x="5525" y="5402"/>
                    <a:pt x="5525" y="5264"/>
                  </a:cubicBezTo>
                  <a:lnTo>
                    <a:pt x="5525" y="254"/>
                  </a:lnTo>
                  <a:cubicBezTo>
                    <a:pt x="5525" y="116"/>
                    <a:pt x="5403" y="0"/>
                    <a:pt x="5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4" name="Google Shape;17504;p72"/>
            <p:cNvSpPr/>
            <p:nvPr/>
          </p:nvSpPr>
          <p:spPr>
            <a:xfrm>
              <a:off x="3975700" y="1249150"/>
              <a:ext cx="137900" cy="137950"/>
            </a:xfrm>
            <a:custGeom>
              <a:avLst/>
              <a:gdLst/>
              <a:ahLst/>
              <a:cxnLst/>
              <a:rect l="l" t="t" r="r" b="b"/>
              <a:pathLst>
                <a:path w="5516" h="5518" extrusionOk="0">
                  <a:moveTo>
                    <a:pt x="3015" y="516"/>
                  </a:moveTo>
                  <a:lnTo>
                    <a:pt x="3015" y="2501"/>
                  </a:lnTo>
                  <a:lnTo>
                    <a:pt x="2499" y="2501"/>
                  </a:lnTo>
                  <a:lnTo>
                    <a:pt x="2499" y="516"/>
                  </a:lnTo>
                  <a:close/>
                  <a:moveTo>
                    <a:pt x="5000" y="516"/>
                  </a:moveTo>
                  <a:lnTo>
                    <a:pt x="5000" y="5002"/>
                  </a:lnTo>
                  <a:lnTo>
                    <a:pt x="506" y="5002"/>
                  </a:lnTo>
                  <a:lnTo>
                    <a:pt x="506" y="516"/>
                  </a:lnTo>
                  <a:lnTo>
                    <a:pt x="1983" y="516"/>
                  </a:lnTo>
                  <a:lnTo>
                    <a:pt x="1983" y="2763"/>
                  </a:lnTo>
                  <a:cubicBezTo>
                    <a:pt x="1983" y="2904"/>
                    <a:pt x="2098" y="3017"/>
                    <a:pt x="2245" y="3017"/>
                  </a:cubicBezTo>
                  <a:lnTo>
                    <a:pt x="3269" y="3017"/>
                  </a:lnTo>
                  <a:cubicBezTo>
                    <a:pt x="3409" y="3017"/>
                    <a:pt x="3531" y="2904"/>
                    <a:pt x="3531" y="2763"/>
                  </a:cubicBezTo>
                  <a:lnTo>
                    <a:pt x="3531" y="516"/>
                  </a:lnTo>
                  <a:close/>
                  <a:moveTo>
                    <a:pt x="252" y="0"/>
                  </a:moveTo>
                  <a:cubicBezTo>
                    <a:pt x="114" y="0"/>
                    <a:pt x="0" y="116"/>
                    <a:pt x="0" y="254"/>
                  </a:cubicBezTo>
                  <a:lnTo>
                    <a:pt x="0" y="5264"/>
                  </a:lnTo>
                  <a:cubicBezTo>
                    <a:pt x="0" y="5402"/>
                    <a:pt x="114" y="5518"/>
                    <a:pt x="252" y="5518"/>
                  </a:cubicBezTo>
                  <a:lnTo>
                    <a:pt x="5262" y="5518"/>
                  </a:lnTo>
                  <a:cubicBezTo>
                    <a:pt x="5402" y="5518"/>
                    <a:pt x="5516" y="5402"/>
                    <a:pt x="5516" y="5264"/>
                  </a:cubicBezTo>
                  <a:lnTo>
                    <a:pt x="5516" y="254"/>
                  </a:lnTo>
                  <a:cubicBezTo>
                    <a:pt x="5516" y="116"/>
                    <a:pt x="5402" y="0"/>
                    <a:pt x="52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5" name="Google Shape;17505;p72"/>
            <p:cNvSpPr/>
            <p:nvPr/>
          </p:nvSpPr>
          <p:spPr>
            <a:xfrm>
              <a:off x="4276375" y="1399925"/>
              <a:ext cx="138125" cy="138175"/>
            </a:xfrm>
            <a:custGeom>
              <a:avLst/>
              <a:gdLst/>
              <a:ahLst/>
              <a:cxnLst/>
              <a:rect l="l" t="t" r="r" b="b"/>
              <a:pathLst>
                <a:path w="5525" h="5527" extrusionOk="0">
                  <a:moveTo>
                    <a:pt x="3026" y="517"/>
                  </a:moveTo>
                  <a:lnTo>
                    <a:pt x="3026" y="2502"/>
                  </a:lnTo>
                  <a:lnTo>
                    <a:pt x="2510" y="2502"/>
                  </a:lnTo>
                  <a:lnTo>
                    <a:pt x="2510" y="517"/>
                  </a:lnTo>
                  <a:close/>
                  <a:moveTo>
                    <a:pt x="5008" y="517"/>
                  </a:moveTo>
                  <a:lnTo>
                    <a:pt x="5008" y="5011"/>
                  </a:lnTo>
                  <a:lnTo>
                    <a:pt x="517" y="5011"/>
                  </a:lnTo>
                  <a:lnTo>
                    <a:pt x="517" y="517"/>
                  </a:lnTo>
                  <a:lnTo>
                    <a:pt x="1994" y="517"/>
                  </a:lnTo>
                  <a:lnTo>
                    <a:pt x="1994" y="2764"/>
                  </a:lnTo>
                  <a:cubicBezTo>
                    <a:pt x="1994" y="2904"/>
                    <a:pt x="2107" y="3018"/>
                    <a:pt x="2248" y="3018"/>
                  </a:cubicBezTo>
                  <a:lnTo>
                    <a:pt x="3278" y="3018"/>
                  </a:lnTo>
                  <a:cubicBezTo>
                    <a:pt x="3418" y="3018"/>
                    <a:pt x="3531" y="2904"/>
                    <a:pt x="3531" y="2764"/>
                  </a:cubicBezTo>
                  <a:lnTo>
                    <a:pt x="3531" y="517"/>
                  </a:lnTo>
                  <a:close/>
                  <a:moveTo>
                    <a:pt x="263" y="1"/>
                  </a:moveTo>
                  <a:cubicBezTo>
                    <a:pt x="122" y="1"/>
                    <a:pt x="1" y="116"/>
                    <a:pt x="1" y="263"/>
                  </a:cubicBezTo>
                  <a:lnTo>
                    <a:pt x="1" y="5264"/>
                  </a:lnTo>
                  <a:cubicBezTo>
                    <a:pt x="1" y="5403"/>
                    <a:pt x="122" y="5527"/>
                    <a:pt x="263" y="5527"/>
                  </a:cubicBezTo>
                  <a:lnTo>
                    <a:pt x="5271" y="5527"/>
                  </a:lnTo>
                  <a:cubicBezTo>
                    <a:pt x="5411" y="5527"/>
                    <a:pt x="5524" y="5403"/>
                    <a:pt x="5524" y="5264"/>
                  </a:cubicBezTo>
                  <a:lnTo>
                    <a:pt x="5524" y="263"/>
                  </a:lnTo>
                  <a:cubicBezTo>
                    <a:pt x="5524" y="116"/>
                    <a:pt x="5411" y="1"/>
                    <a:pt x="5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6" name="Google Shape;17506;p72"/>
            <p:cNvSpPr/>
            <p:nvPr/>
          </p:nvSpPr>
          <p:spPr>
            <a:xfrm>
              <a:off x="4126475" y="1399925"/>
              <a:ext cx="138125" cy="138175"/>
            </a:xfrm>
            <a:custGeom>
              <a:avLst/>
              <a:gdLst/>
              <a:ahLst/>
              <a:cxnLst/>
              <a:rect l="l" t="t" r="r" b="b"/>
              <a:pathLst>
                <a:path w="5525" h="5527" extrusionOk="0">
                  <a:moveTo>
                    <a:pt x="3016" y="517"/>
                  </a:moveTo>
                  <a:lnTo>
                    <a:pt x="3016" y="2502"/>
                  </a:lnTo>
                  <a:lnTo>
                    <a:pt x="2499" y="2502"/>
                  </a:lnTo>
                  <a:lnTo>
                    <a:pt x="2499" y="517"/>
                  </a:lnTo>
                  <a:close/>
                  <a:moveTo>
                    <a:pt x="4973" y="517"/>
                  </a:moveTo>
                  <a:lnTo>
                    <a:pt x="4973" y="5011"/>
                  </a:lnTo>
                  <a:lnTo>
                    <a:pt x="481" y="5011"/>
                  </a:lnTo>
                  <a:lnTo>
                    <a:pt x="481" y="517"/>
                  </a:lnTo>
                  <a:lnTo>
                    <a:pt x="1983" y="517"/>
                  </a:lnTo>
                  <a:lnTo>
                    <a:pt x="1983" y="2764"/>
                  </a:lnTo>
                  <a:cubicBezTo>
                    <a:pt x="1983" y="2904"/>
                    <a:pt x="2107" y="3018"/>
                    <a:pt x="2246" y="3018"/>
                  </a:cubicBezTo>
                  <a:lnTo>
                    <a:pt x="3278" y="3018"/>
                  </a:lnTo>
                  <a:cubicBezTo>
                    <a:pt x="3418" y="3018"/>
                    <a:pt x="3532" y="2904"/>
                    <a:pt x="3532" y="2764"/>
                  </a:cubicBezTo>
                  <a:lnTo>
                    <a:pt x="3532" y="517"/>
                  </a:lnTo>
                  <a:close/>
                  <a:moveTo>
                    <a:pt x="253" y="1"/>
                  </a:moveTo>
                  <a:cubicBezTo>
                    <a:pt x="114" y="1"/>
                    <a:pt x="1" y="116"/>
                    <a:pt x="1" y="263"/>
                  </a:cubicBezTo>
                  <a:lnTo>
                    <a:pt x="1" y="5264"/>
                  </a:lnTo>
                  <a:cubicBezTo>
                    <a:pt x="1" y="5403"/>
                    <a:pt x="114" y="5527"/>
                    <a:pt x="253" y="5527"/>
                  </a:cubicBezTo>
                  <a:lnTo>
                    <a:pt x="5262" y="5527"/>
                  </a:lnTo>
                  <a:cubicBezTo>
                    <a:pt x="5403" y="5527"/>
                    <a:pt x="5525" y="5403"/>
                    <a:pt x="5525" y="5264"/>
                  </a:cubicBezTo>
                  <a:lnTo>
                    <a:pt x="5525" y="263"/>
                  </a:lnTo>
                  <a:cubicBezTo>
                    <a:pt x="5525" y="116"/>
                    <a:pt x="5403" y="1"/>
                    <a:pt x="5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7" name="Google Shape;17507;p72"/>
            <p:cNvSpPr/>
            <p:nvPr/>
          </p:nvSpPr>
          <p:spPr>
            <a:xfrm>
              <a:off x="3975700" y="1399925"/>
              <a:ext cx="137900" cy="138175"/>
            </a:xfrm>
            <a:custGeom>
              <a:avLst/>
              <a:gdLst/>
              <a:ahLst/>
              <a:cxnLst/>
              <a:rect l="l" t="t" r="r" b="b"/>
              <a:pathLst>
                <a:path w="5516" h="5527" extrusionOk="0">
                  <a:moveTo>
                    <a:pt x="5000" y="517"/>
                  </a:moveTo>
                  <a:lnTo>
                    <a:pt x="5000" y="5011"/>
                  </a:lnTo>
                  <a:lnTo>
                    <a:pt x="506" y="5011"/>
                  </a:lnTo>
                  <a:lnTo>
                    <a:pt x="506" y="517"/>
                  </a:lnTo>
                  <a:lnTo>
                    <a:pt x="3015" y="517"/>
                  </a:lnTo>
                  <a:lnTo>
                    <a:pt x="3015" y="2502"/>
                  </a:lnTo>
                  <a:lnTo>
                    <a:pt x="2499" y="2502"/>
                  </a:lnTo>
                  <a:lnTo>
                    <a:pt x="2499" y="1304"/>
                  </a:lnTo>
                  <a:cubicBezTo>
                    <a:pt x="2499" y="1174"/>
                    <a:pt x="2402" y="1060"/>
                    <a:pt x="2272" y="1041"/>
                  </a:cubicBezTo>
                  <a:cubicBezTo>
                    <a:pt x="2262" y="1040"/>
                    <a:pt x="2252" y="1040"/>
                    <a:pt x="2242" y="1040"/>
                  </a:cubicBezTo>
                  <a:cubicBezTo>
                    <a:pt x="2098" y="1040"/>
                    <a:pt x="1983" y="1148"/>
                    <a:pt x="1983" y="1295"/>
                  </a:cubicBezTo>
                  <a:lnTo>
                    <a:pt x="1983" y="2764"/>
                  </a:lnTo>
                  <a:cubicBezTo>
                    <a:pt x="1983" y="2904"/>
                    <a:pt x="2098" y="3018"/>
                    <a:pt x="2245" y="3018"/>
                  </a:cubicBezTo>
                  <a:lnTo>
                    <a:pt x="3269" y="3018"/>
                  </a:lnTo>
                  <a:cubicBezTo>
                    <a:pt x="3409" y="3018"/>
                    <a:pt x="3531" y="2904"/>
                    <a:pt x="3531" y="2764"/>
                  </a:cubicBezTo>
                  <a:lnTo>
                    <a:pt x="3531" y="517"/>
                  </a:lnTo>
                  <a:close/>
                  <a:moveTo>
                    <a:pt x="252" y="1"/>
                  </a:moveTo>
                  <a:cubicBezTo>
                    <a:pt x="114" y="1"/>
                    <a:pt x="0" y="116"/>
                    <a:pt x="0" y="263"/>
                  </a:cubicBezTo>
                  <a:lnTo>
                    <a:pt x="0" y="5264"/>
                  </a:lnTo>
                  <a:cubicBezTo>
                    <a:pt x="0" y="5403"/>
                    <a:pt x="114" y="5527"/>
                    <a:pt x="252" y="5527"/>
                  </a:cubicBezTo>
                  <a:lnTo>
                    <a:pt x="5262" y="5527"/>
                  </a:lnTo>
                  <a:cubicBezTo>
                    <a:pt x="5402" y="5527"/>
                    <a:pt x="5516" y="5403"/>
                    <a:pt x="5516" y="5264"/>
                  </a:cubicBezTo>
                  <a:lnTo>
                    <a:pt x="5516" y="263"/>
                  </a:lnTo>
                  <a:cubicBezTo>
                    <a:pt x="5516" y="116"/>
                    <a:pt x="5402" y="1"/>
                    <a:pt x="5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08" name="Google Shape;17508;p72"/>
            <p:cNvSpPr/>
            <p:nvPr/>
          </p:nvSpPr>
          <p:spPr>
            <a:xfrm>
              <a:off x="3975700" y="1550100"/>
              <a:ext cx="438800" cy="115600"/>
            </a:xfrm>
            <a:custGeom>
              <a:avLst/>
              <a:gdLst/>
              <a:ahLst/>
              <a:cxnLst/>
              <a:rect l="l" t="t" r="r" b="b"/>
              <a:pathLst>
                <a:path w="17552" h="4624" extrusionOk="0">
                  <a:moveTo>
                    <a:pt x="17035" y="508"/>
                  </a:moveTo>
                  <a:lnTo>
                    <a:pt x="17035" y="1022"/>
                  </a:lnTo>
                  <a:lnTo>
                    <a:pt x="506" y="1022"/>
                  </a:lnTo>
                  <a:lnTo>
                    <a:pt x="506" y="508"/>
                  </a:lnTo>
                  <a:close/>
                  <a:moveTo>
                    <a:pt x="2054" y="1538"/>
                  </a:moveTo>
                  <a:lnTo>
                    <a:pt x="2054" y="3086"/>
                  </a:lnTo>
                  <a:lnTo>
                    <a:pt x="506" y="3086"/>
                  </a:lnTo>
                  <a:lnTo>
                    <a:pt x="506" y="1538"/>
                  </a:lnTo>
                  <a:close/>
                  <a:moveTo>
                    <a:pt x="7509" y="1538"/>
                  </a:moveTo>
                  <a:lnTo>
                    <a:pt x="7509" y="3086"/>
                  </a:lnTo>
                  <a:lnTo>
                    <a:pt x="2570" y="3086"/>
                  </a:lnTo>
                  <a:lnTo>
                    <a:pt x="2570" y="1538"/>
                  </a:lnTo>
                  <a:close/>
                  <a:moveTo>
                    <a:pt x="9563" y="1538"/>
                  </a:moveTo>
                  <a:lnTo>
                    <a:pt x="9563" y="3086"/>
                  </a:lnTo>
                  <a:lnTo>
                    <a:pt x="8014" y="3086"/>
                  </a:lnTo>
                  <a:lnTo>
                    <a:pt x="8014" y="1538"/>
                  </a:lnTo>
                  <a:close/>
                  <a:moveTo>
                    <a:pt x="14982" y="1538"/>
                  </a:moveTo>
                  <a:lnTo>
                    <a:pt x="14982" y="3086"/>
                  </a:lnTo>
                  <a:lnTo>
                    <a:pt x="10043" y="3086"/>
                  </a:lnTo>
                  <a:lnTo>
                    <a:pt x="10043" y="1538"/>
                  </a:lnTo>
                  <a:close/>
                  <a:moveTo>
                    <a:pt x="17035" y="1538"/>
                  </a:moveTo>
                  <a:lnTo>
                    <a:pt x="17035" y="3086"/>
                  </a:lnTo>
                  <a:lnTo>
                    <a:pt x="15498" y="3086"/>
                  </a:lnTo>
                  <a:lnTo>
                    <a:pt x="15498" y="1538"/>
                  </a:lnTo>
                  <a:close/>
                  <a:moveTo>
                    <a:pt x="17035" y="3592"/>
                  </a:moveTo>
                  <a:lnTo>
                    <a:pt x="17035" y="4108"/>
                  </a:lnTo>
                  <a:lnTo>
                    <a:pt x="506" y="4108"/>
                  </a:lnTo>
                  <a:lnTo>
                    <a:pt x="506" y="3592"/>
                  </a:lnTo>
                  <a:close/>
                  <a:moveTo>
                    <a:pt x="252" y="0"/>
                  </a:moveTo>
                  <a:cubicBezTo>
                    <a:pt x="114" y="0"/>
                    <a:pt x="0" y="113"/>
                    <a:pt x="0" y="254"/>
                  </a:cubicBezTo>
                  <a:lnTo>
                    <a:pt x="0" y="4370"/>
                  </a:lnTo>
                  <a:cubicBezTo>
                    <a:pt x="0" y="4511"/>
                    <a:pt x="114" y="4624"/>
                    <a:pt x="252" y="4624"/>
                  </a:cubicBezTo>
                  <a:lnTo>
                    <a:pt x="17298" y="4624"/>
                  </a:lnTo>
                  <a:cubicBezTo>
                    <a:pt x="17438" y="4624"/>
                    <a:pt x="17551" y="4511"/>
                    <a:pt x="17551" y="4370"/>
                  </a:cubicBezTo>
                  <a:lnTo>
                    <a:pt x="17551" y="254"/>
                  </a:lnTo>
                  <a:cubicBezTo>
                    <a:pt x="17551" y="113"/>
                    <a:pt x="17438" y="0"/>
                    <a:pt x="172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509" name="Google Shape;17509;p72"/>
          <p:cNvGrpSpPr/>
          <p:nvPr/>
        </p:nvGrpSpPr>
        <p:grpSpPr>
          <a:xfrm>
            <a:off x="3991333" y="1375239"/>
            <a:ext cx="414362" cy="390002"/>
            <a:chOff x="3194850" y="1250925"/>
            <a:chExt cx="438850" cy="413050"/>
          </a:xfrm>
        </p:grpSpPr>
        <p:sp>
          <p:nvSpPr>
            <p:cNvPr id="17510" name="Google Shape;17510;p72"/>
            <p:cNvSpPr/>
            <p:nvPr/>
          </p:nvSpPr>
          <p:spPr>
            <a:xfrm>
              <a:off x="3220450" y="1276475"/>
              <a:ext cx="12875" cy="12925"/>
            </a:xfrm>
            <a:custGeom>
              <a:avLst/>
              <a:gdLst/>
              <a:ahLst/>
              <a:cxnLst/>
              <a:rect l="l" t="t" r="r" b="b"/>
              <a:pathLst>
                <a:path w="515" h="517" extrusionOk="0">
                  <a:moveTo>
                    <a:pt x="263" y="0"/>
                  </a:moveTo>
                  <a:cubicBezTo>
                    <a:pt x="122" y="0"/>
                    <a:pt x="0" y="114"/>
                    <a:pt x="0" y="263"/>
                  </a:cubicBezTo>
                  <a:cubicBezTo>
                    <a:pt x="0" y="403"/>
                    <a:pt x="122" y="516"/>
                    <a:pt x="263" y="516"/>
                  </a:cubicBezTo>
                  <a:cubicBezTo>
                    <a:pt x="401" y="516"/>
                    <a:pt x="514" y="403"/>
                    <a:pt x="514" y="263"/>
                  </a:cubicBezTo>
                  <a:cubicBezTo>
                    <a:pt x="514" y="114"/>
                    <a:pt x="401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1" name="Google Shape;17511;p72"/>
            <p:cNvSpPr/>
            <p:nvPr/>
          </p:nvSpPr>
          <p:spPr>
            <a:xfrm>
              <a:off x="3194850" y="1250925"/>
              <a:ext cx="438850" cy="413050"/>
            </a:xfrm>
            <a:custGeom>
              <a:avLst/>
              <a:gdLst/>
              <a:ahLst/>
              <a:cxnLst/>
              <a:rect l="l" t="t" r="r" b="b"/>
              <a:pathLst>
                <a:path w="17554" h="16522" extrusionOk="0">
                  <a:moveTo>
                    <a:pt x="1287" y="506"/>
                  </a:moveTo>
                  <a:cubicBezTo>
                    <a:pt x="1715" y="506"/>
                    <a:pt x="2055" y="857"/>
                    <a:pt x="2055" y="1285"/>
                  </a:cubicBezTo>
                  <a:cubicBezTo>
                    <a:pt x="2055" y="1704"/>
                    <a:pt x="1715" y="2055"/>
                    <a:pt x="1287" y="2055"/>
                  </a:cubicBezTo>
                  <a:cubicBezTo>
                    <a:pt x="857" y="2055"/>
                    <a:pt x="517" y="1704"/>
                    <a:pt x="517" y="1285"/>
                  </a:cubicBezTo>
                  <a:cubicBezTo>
                    <a:pt x="517" y="857"/>
                    <a:pt x="857" y="506"/>
                    <a:pt x="1287" y="506"/>
                  </a:cubicBezTo>
                  <a:close/>
                  <a:moveTo>
                    <a:pt x="2055" y="2308"/>
                  </a:moveTo>
                  <a:lnTo>
                    <a:pt x="2055" y="15236"/>
                  </a:lnTo>
                  <a:cubicBezTo>
                    <a:pt x="2055" y="15664"/>
                    <a:pt x="1715" y="16006"/>
                    <a:pt x="1287" y="16006"/>
                  </a:cubicBezTo>
                  <a:cubicBezTo>
                    <a:pt x="857" y="16006"/>
                    <a:pt x="517" y="15664"/>
                    <a:pt x="517" y="15236"/>
                  </a:cubicBezTo>
                  <a:lnTo>
                    <a:pt x="517" y="2308"/>
                  </a:lnTo>
                  <a:cubicBezTo>
                    <a:pt x="727" y="2474"/>
                    <a:pt x="997" y="2571"/>
                    <a:pt x="1287" y="2571"/>
                  </a:cubicBezTo>
                  <a:cubicBezTo>
                    <a:pt x="1574" y="2571"/>
                    <a:pt x="1845" y="2474"/>
                    <a:pt x="2055" y="2308"/>
                  </a:cubicBezTo>
                  <a:close/>
                  <a:moveTo>
                    <a:pt x="1287" y="1"/>
                  </a:moveTo>
                  <a:cubicBezTo>
                    <a:pt x="578" y="1"/>
                    <a:pt x="1" y="578"/>
                    <a:pt x="1" y="1285"/>
                  </a:cubicBezTo>
                  <a:lnTo>
                    <a:pt x="1" y="15236"/>
                  </a:lnTo>
                  <a:cubicBezTo>
                    <a:pt x="1" y="15945"/>
                    <a:pt x="578" y="16522"/>
                    <a:pt x="1287" y="16522"/>
                  </a:cubicBezTo>
                  <a:cubicBezTo>
                    <a:pt x="1994" y="16522"/>
                    <a:pt x="2571" y="15945"/>
                    <a:pt x="2571" y="15236"/>
                  </a:cubicBezTo>
                  <a:lnTo>
                    <a:pt x="2571" y="1285"/>
                  </a:lnTo>
                  <a:cubicBezTo>
                    <a:pt x="2571" y="997"/>
                    <a:pt x="2474" y="727"/>
                    <a:pt x="2308" y="506"/>
                  </a:cubicBezTo>
                  <a:lnTo>
                    <a:pt x="17038" y="506"/>
                  </a:lnTo>
                  <a:lnTo>
                    <a:pt x="17038" y="14982"/>
                  </a:lnTo>
                  <a:lnTo>
                    <a:pt x="3341" y="14982"/>
                  </a:lnTo>
                  <a:cubicBezTo>
                    <a:pt x="3200" y="14982"/>
                    <a:pt x="3087" y="15097"/>
                    <a:pt x="3087" y="15236"/>
                  </a:cubicBezTo>
                  <a:cubicBezTo>
                    <a:pt x="3087" y="15376"/>
                    <a:pt x="3200" y="15498"/>
                    <a:pt x="3341" y="15498"/>
                  </a:cubicBezTo>
                  <a:lnTo>
                    <a:pt x="17300" y="15498"/>
                  </a:lnTo>
                  <a:cubicBezTo>
                    <a:pt x="17441" y="15498"/>
                    <a:pt x="17554" y="15376"/>
                    <a:pt x="17554" y="15236"/>
                  </a:cubicBezTo>
                  <a:lnTo>
                    <a:pt x="17554" y="255"/>
                  </a:lnTo>
                  <a:cubicBezTo>
                    <a:pt x="17554" y="114"/>
                    <a:pt x="17441" y="1"/>
                    <a:pt x="17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2" name="Google Shape;17512;p72"/>
            <p:cNvSpPr/>
            <p:nvPr/>
          </p:nvSpPr>
          <p:spPr>
            <a:xfrm>
              <a:off x="3504300" y="1508750"/>
              <a:ext cx="103600" cy="103875"/>
            </a:xfrm>
            <a:custGeom>
              <a:avLst/>
              <a:gdLst/>
              <a:ahLst/>
              <a:cxnLst/>
              <a:rect l="l" t="t" r="r" b="b"/>
              <a:pathLst>
                <a:path w="4144" h="4155" extrusionOk="0">
                  <a:moveTo>
                    <a:pt x="2325" y="517"/>
                  </a:moveTo>
                  <a:lnTo>
                    <a:pt x="2325" y="1820"/>
                  </a:lnTo>
                  <a:lnTo>
                    <a:pt x="1819" y="1820"/>
                  </a:lnTo>
                  <a:lnTo>
                    <a:pt x="1819" y="517"/>
                  </a:lnTo>
                  <a:close/>
                  <a:moveTo>
                    <a:pt x="3636" y="517"/>
                  </a:moveTo>
                  <a:lnTo>
                    <a:pt x="3636" y="3639"/>
                  </a:lnTo>
                  <a:lnTo>
                    <a:pt x="516" y="3639"/>
                  </a:lnTo>
                  <a:lnTo>
                    <a:pt x="516" y="517"/>
                  </a:lnTo>
                  <a:lnTo>
                    <a:pt x="1303" y="517"/>
                  </a:lnTo>
                  <a:lnTo>
                    <a:pt x="1303" y="2082"/>
                  </a:lnTo>
                  <a:cubicBezTo>
                    <a:pt x="1303" y="2223"/>
                    <a:pt x="1416" y="2336"/>
                    <a:pt x="1557" y="2336"/>
                  </a:cubicBezTo>
                  <a:lnTo>
                    <a:pt x="2587" y="2336"/>
                  </a:lnTo>
                  <a:cubicBezTo>
                    <a:pt x="2728" y="2336"/>
                    <a:pt x="2841" y="2223"/>
                    <a:pt x="2841" y="2082"/>
                  </a:cubicBezTo>
                  <a:lnTo>
                    <a:pt x="2841" y="517"/>
                  </a:lnTo>
                  <a:close/>
                  <a:moveTo>
                    <a:pt x="254" y="1"/>
                  </a:moveTo>
                  <a:cubicBezTo>
                    <a:pt x="114" y="1"/>
                    <a:pt x="0" y="116"/>
                    <a:pt x="0" y="263"/>
                  </a:cubicBezTo>
                  <a:lnTo>
                    <a:pt x="0" y="3893"/>
                  </a:lnTo>
                  <a:cubicBezTo>
                    <a:pt x="0" y="4039"/>
                    <a:pt x="114" y="4155"/>
                    <a:pt x="254" y="4155"/>
                  </a:cubicBezTo>
                  <a:lnTo>
                    <a:pt x="3890" y="4155"/>
                  </a:lnTo>
                  <a:cubicBezTo>
                    <a:pt x="4030" y="4155"/>
                    <a:pt x="4144" y="4039"/>
                    <a:pt x="4144" y="3893"/>
                  </a:cubicBezTo>
                  <a:lnTo>
                    <a:pt x="4144" y="263"/>
                  </a:lnTo>
                  <a:cubicBezTo>
                    <a:pt x="4144" y="116"/>
                    <a:pt x="4030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3" name="Google Shape;17513;p72"/>
            <p:cNvSpPr/>
            <p:nvPr/>
          </p:nvSpPr>
          <p:spPr>
            <a:xfrm>
              <a:off x="3272000" y="1508750"/>
              <a:ext cx="103625" cy="103875"/>
            </a:xfrm>
            <a:custGeom>
              <a:avLst/>
              <a:gdLst/>
              <a:ahLst/>
              <a:cxnLst/>
              <a:rect l="l" t="t" r="r" b="b"/>
              <a:pathLst>
                <a:path w="4145" h="4155" extrusionOk="0">
                  <a:moveTo>
                    <a:pt x="2334" y="517"/>
                  </a:moveTo>
                  <a:lnTo>
                    <a:pt x="2334" y="1820"/>
                  </a:lnTo>
                  <a:lnTo>
                    <a:pt x="1820" y="1820"/>
                  </a:lnTo>
                  <a:lnTo>
                    <a:pt x="1820" y="517"/>
                  </a:lnTo>
                  <a:close/>
                  <a:moveTo>
                    <a:pt x="3636" y="517"/>
                  </a:moveTo>
                  <a:lnTo>
                    <a:pt x="3636" y="3639"/>
                  </a:lnTo>
                  <a:lnTo>
                    <a:pt x="517" y="3639"/>
                  </a:lnTo>
                  <a:lnTo>
                    <a:pt x="517" y="517"/>
                  </a:lnTo>
                  <a:lnTo>
                    <a:pt x="1304" y="517"/>
                  </a:lnTo>
                  <a:lnTo>
                    <a:pt x="1304" y="2082"/>
                  </a:lnTo>
                  <a:cubicBezTo>
                    <a:pt x="1304" y="2223"/>
                    <a:pt x="1417" y="2336"/>
                    <a:pt x="1557" y="2336"/>
                  </a:cubicBezTo>
                  <a:lnTo>
                    <a:pt x="2587" y="2336"/>
                  </a:lnTo>
                  <a:cubicBezTo>
                    <a:pt x="2728" y="2336"/>
                    <a:pt x="2841" y="2223"/>
                    <a:pt x="2841" y="2082"/>
                  </a:cubicBezTo>
                  <a:lnTo>
                    <a:pt x="2841" y="517"/>
                  </a:lnTo>
                  <a:close/>
                  <a:moveTo>
                    <a:pt x="255" y="1"/>
                  </a:moveTo>
                  <a:cubicBezTo>
                    <a:pt x="114" y="1"/>
                    <a:pt x="1" y="116"/>
                    <a:pt x="1" y="263"/>
                  </a:cubicBezTo>
                  <a:lnTo>
                    <a:pt x="1" y="3893"/>
                  </a:lnTo>
                  <a:cubicBezTo>
                    <a:pt x="1" y="4039"/>
                    <a:pt x="114" y="4155"/>
                    <a:pt x="255" y="4155"/>
                  </a:cubicBezTo>
                  <a:lnTo>
                    <a:pt x="3890" y="4155"/>
                  </a:lnTo>
                  <a:cubicBezTo>
                    <a:pt x="4031" y="4155"/>
                    <a:pt x="4144" y="4039"/>
                    <a:pt x="4144" y="3893"/>
                  </a:cubicBezTo>
                  <a:lnTo>
                    <a:pt x="4144" y="263"/>
                  </a:lnTo>
                  <a:cubicBezTo>
                    <a:pt x="4144" y="116"/>
                    <a:pt x="4031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4" name="Google Shape;17514;p72"/>
            <p:cNvSpPr/>
            <p:nvPr/>
          </p:nvSpPr>
          <p:spPr>
            <a:xfrm>
              <a:off x="3388500" y="1508750"/>
              <a:ext cx="103800" cy="103875"/>
            </a:xfrm>
            <a:custGeom>
              <a:avLst/>
              <a:gdLst/>
              <a:ahLst/>
              <a:cxnLst/>
              <a:rect l="l" t="t" r="r" b="b"/>
              <a:pathLst>
                <a:path w="4152" h="4155" extrusionOk="0">
                  <a:moveTo>
                    <a:pt x="2333" y="517"/>
                  </a:moveTo>
                  <a:lnTo>
                    <a:pt x="2333" y="1820"/>
                  </a:lnTo>
                  <a:lnTo>
                    <a:pt x="1817" y="1820"/>
                  </a:lnTo>
                  <a:lnTo>
                    <a:pt x="1817" y="517"/>
                  </a:lnTo>
                  <a:close/>
                  <a:moveTo>
                    <a:pt x="3600" y="517"/>
                  </a:moveTo>
                  <a:lnTo>
                    <a:pt x="3600" y="3639"/>
                  </a:lnTo>
                  <a:lnTo>
                    <a:pt x="481" y="3639"/>
                  </a:lnTo>
                  <a:lnTo>
                    <a:pt x="481" y="517"/>
                  </a:lnTo>
                  <a:lnTo>
                    <a:pt x="1303" y="517"/>
                  </a:lnTo>
                  <a:lnTo>
                    <a:pt x="1303" y="2082"/>
                  </a:lnTo>
                  <a:cubicBezTo>
                    <a:pt x="1303" y="2223"/>
                    <a:pt x="1416" y="2336"/>
                    <a:pt x="1565" y="2336"/>
                  </a:cubicBezTo>
                  <a:lnTo>
                    <a:pt x="2587" y="2336"/>
                  </a:lnTo>
                  <a:cubicBezTo>
                    <a:pt x="2736" y="2336"/>
                    <a:pt x="2849" y="2223"/>
                    <a:pt x="2849" y="2082"/>
                  </a:cubicBezTo>
                  <a:lnTo>
                    <a:pt x="2849" y="517"/>
                  </a:lnTo>
                  <a:close/>
                  <a:moveTo>
                    <a:pt x="262" y="1"/>
                  </a:moveTo>
                  <a:cubicBezTo>
                    <a:pt x="113" y="1"/>
                    <a:pt x="0" y="116"/>
                    <a:pt x="0" y="263"/>
                  </a:cubicBezTo>
                  <a:lnTo>
                    <a:pt x="0" y="3893"/>
                  </a:lnTo>
                  <a:cubicBezTo>
                    <a:pt x="0" y="4039"/>
                    <a:pt x="113" y="4155"/>
                    <a:pt x="262" y="4155"/>
                  </a:cubicBezTo>
                  <a:lnTo>
                    <a:pt x="3890" y="4155"/>
                  </a:lnTo>
                  <a:cubicBezTo>
                    <a:pt x="4039" y="4155"/>
                    <a:pt x="4152" y="4039"/>
                    <a:pt x="4152" y="3893"/>
                  </a:cubicBezTo>
                  <a:lnTo>
                    <a:pt x="4152" y="263"/>
                  </a:lnTo>
                  <a:cubicBezTo>
                    <a:pt x="4152" y="116"/>
                    <a:pt x="4039" y="1"/>
                    <a:pt x="38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5" name="Google Shape;17515;p72"/>
            <p:cNvSpPr/>
            <p:nvPr/>
          </p:nvSpPr>
          <p:spPr>
            <a:xfrm>
              <a:off x="3504300" y="1393175"/>
              <a:ext cx="103600" cy="103600"/>
            </a:xfrm>
            <a:custGeom>
              <a:avLst/>
              <a:gdLst/>
              <a:ahLst/>
              <a:cxnLst/>
              <a:rect l="l" t="t" r="r" b="b"/>
              <a:pathLst>
                <a:path w="4144" h="4144" extrusionOk="0">
                  <a:moveTo>
                    <a:pt x="2325" y="516"/>
                  </a:moveTo>
                  <a:lnTo>
                    <a:pt x="2325" y="1819"/>
                  </a:lnTo>
                  <a:lnTo>
                    <a:pt x="1819" y="1819"/>
                  </a:lnTo>
                  <a:lnTo>
                    <a:pt x="1819" y="516"/>
                  </a:lnTo>
                  <a:close/>
                  <a:moveTo>
                    <a:pt x="3636" y="516"/>
                  </a:moveTo>
                  <a:lnTo>
                    <a:pt x="3636" y="3638"/>
                  </a:lnTo>
                  <a:lnTo>
                    <a:pt x="516" y="3638"/>
                  </a:lnTo>
                  <a:lnTo>
                    <a:pt x="516" y="516"/>
                  </a:lnTo>
                  <a:lnTo>
                    <a:pt x="1303" y="516"/>
                  </a:lnTo>
                  <a:lnTo>
                    <a:pt x="1303" y="2073"/>
                  </a:lnTo>
                  <a:cubicBezTo>
                    <a:pt x="1303" y="2211"/>
                    <a:pt x="1416" y="2327"/>
                    <a:pt x="1557" y="2327"/>
                  </a:cubicBezTo>
                  <a:lnTo>
                    <a:pt x="2587" y="2327"/>
                  </a:lnTo>
                  <a:cubicBezTo>
                    <a:pt x="2728" y="2327"/>
                    <a:pt x="2841" y="2211"/>
                    <a:pt x="2841" y="2073"/>
                  </a:cubicBezTo>
                  <a:lnTo>
                    <a:pt x="2841" y="516"/>
                  </a:lnTo>
                  <a:close/>
                  <a:moveTo>
                    <a:pt x="254" y="0"/>
                  </a:moveTo>
                  <a:cubicBezTo>
                    <a:pt x="114" y="0"/>
                    <a:pt x="0" y="113"/>
                    <a:pt x="0" y="254"/>
                  </a:cubicBezTo>
                  <a:lnTo>
                    <a:pt x="0" y="3890"/>
                  </a:lnTo>
                  <a:cubicBezTo>
                    <a:pt x="0" y="4030"/>
                    <a:pt x="114" y="4144"/>
                    <a:pt x="254" y="4144"/>
                  </a:cubicBezTo>
                  <a:lnTo>
                    <a:pt x="3890" y="4144"/>
                  </a:lnTo>
                  <a:cubicBezTo>
                    <a:pt x="4030" y="4144"/>
                    <a:pt x="4144" y="4030"/>
                    <a:pt x="4144" y="3890"/>
                  </a:cubicBezTo>
                  <a:lnTo>
                    <a:pt x="4144" y="254"/>
                  </a:lnTo>
                  <a:cubicBezTo>
                    <a:pt x="4144" y="113"/>
                    <a:pt x="4030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6" name="Google Shape;17516;p72"/>
            <p:cNvSpPr/>
            <p:nvPr/>
          </p:nvSpPr>
          <p:spPr>
            <a:xfrm>
              <a:off x="3272000" y="1393175"/>
              <a:ext cx="103625" cy="103600"/>
            </a:xfrm>
            <a:custGeom>
              <a:avLst/>
              <a:gdLst/>
              <a:ahLst/>
              <a:cxnLst/>
              <a:rect l="l" t="t" r="r" b="b"/>
              <a:pathLst>
                <a:path w="4145" h="4144" extrusionOk="0">
                  <a:moveTo>
                    <a:pt x="2334" y="516"/>
                  </a:moveTo>
                  <a:lnTo>
                    <a:pt x="2334" y="1819"/>
                  </a:lnTo>
                  <a:lnTo>
                    <a:pt x="1820" y="1819"/>
                  </a:lnTo>
                  <a:lnTo>
                    <a:pt x="1820" y="516"/>
                  </a:lnTo>
                  <a:close/>
                  <a:moveTo>
                    <a:pt x="3636" y="516"/>
                  </a:moveTo>
                  <a:lnTo>
                    <a:pt x="3636" y="3638"/>
                  </a:lnTo>
                  <a:lnTo>
                    <a:pt x="517" y="3638"/>
                  </a:lnTo>
                  <a:lnTo>
                    <a:pt x="517" y="516"/>
                  </a:lnTo>
                  <a:lnTo>
                    <a:pt x="1304" y="516"/>
                  </a:lnTo>
                  <a:lnTo>
                    <a:pt x="1304" y="2073"/>
                  </a:lnTo>
                  <a:cubicBezTo>
                    <a:pt x="1304" y="2211"/>
                    <a:pt x="1417" y="2327"/>
                    <a:pt x="1557" y="2327"/>
                  </a:cubicBezTo>
                  <a:lnTo>
                    <a:pt x="2587" y="2327"/>
                  </a:lnTo>
                  <a:cubicBezTo>
                    <a:pt x="2728" y="2327"/>
                    <a:pt x="2841" y="2211"/>
                    <a:pt x="2841" y="2073"/>
                  </a:cubicBezTo>
                  <a:lnTo>
                    <a:pt x="2841" y="516"/>
                  </a:lnTo>
                  <a:close/>
                  <a:moveTo>
                    <a:pt x="255" y="0"/>
                  </a:moveTo>
                  <a:cubicBezTo>
                    <a:pt x="114" y="0"/>
                    <a:pt x="1" y="113"/>
                    <a:pt x="1" y="254"/>
                  </a:cubicBezTo>
                  <a:lnTo>
                    <a:pt x="1" y="3890"/>
                  </a:lnTo>
                  <a:cubicBezTo>
                    <a:pt x="1" y="4030"/>
                    <a:pt x="114" y="4144"/>
                    <a:pt x="255" y="4144"/>
                  </a:cubicBezTo>
                  <a:lnTo>
                    <a:pt x="3890" y="4144"/>
                  </a:lnTo>
                  <a:cubicBezTo>
                    <a:pt x="4031" y="4144"/>
                    <a:pt x="4144" y="4030"/>
                    <a:pt x="4144" y="3890"/>
                  </a:cubicBezTo>
                  <a:lnTo>
                    <a:pt x="4144" y="254"/>
                  </a:lnTo>
                  <a:cubicBezTo>
                    <a:pt x="4144" y="113"/>
                    <a:pt x="4031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7" name="Google Shape;17517;p72"/>
            <p:cNvSpPr/>
            <p:nvPr/>
          </p:nvSpPr>
          <p:spPr>
            <a:xfrm>
              <a:off x="3388500" y="1393175"/>
              <a:ext cx="103800" cy="103600"/>
            </a:xfrm>
            <a:custGeom>
              <a:avLst/>
              <a:gdLst/>
              <a:ahLst/>
              <a:cxnLst/>
              <a:rect l="l" t="t" r="r" b="b"/>
              <a:pathLst>
                <a:path w="4152" h="4144" extrusionOk="0">
                  <a:moveTo>
                    <a:pt x="2333" y="516"/>
                  </a:moveTo>
                  <a:lnTo>
                    <a:pt x="2333" y="1819"/>
                  </a:lnTo>
                  <a:lnTo>
                    <a:pt x="1817" y="1819"/>
                  </a:lnTo>
                  <a:lnTo>
                    <a:pt x="1817" y="516"/>
                  </a:lnTo>
                  <a:close/>
                  <a:moveTo>
                    <a:pt x="3600" y="516"/>
                  </a:moveTo>
                  <a:lnTo>
                    <a:pt x="3600" y="3638"/>
                  </a:lnTo>
                  <a:lnTo>
                    <a:pt x="481" y="3638"/>
                  </a:lnTo>
                  <a:lnTo>
                    <a:pt x="481" y="516"/>
                  </a:lnTo>
                  <a:lnTo>
                    <a:pt x="1303" y="516"/>
                  </a:lnTo>
                  <a:lnTo>
                    <a:pt x="1303" y="2073"/>
                  </a:lnTo>
                  <a:cubicBezTo>
                    <a:pt x="1303" y="2211"/>
                    <a:pt x="1416" y="2327"/>
                    <a:pt x="1565" y="2327"/>
                  </a:cubicBezTo>
                  <a:lnTo>
                    <a:pt x="2587" y="2327"/>
                  </a:lnTo>
                  <a:cubicBezTo>
                    <a:pt x="2736" y="2327"/>
                    <a:pt x="2849" y="2211"/>
                    <a:pt x="2849" y="2073"/>
                  </a:cubicBezTo>
                  <a:lnTo>
                    <a:pt x="2849" y="516"/>
                  </a:lnTo>
                  <a:close/>
                  <a:moveTo>
                    <a:pt x="262" y="0"/>
                  </a:moveTo>
                  <a:cubicBezTo>
                    <a:pt x="113" y="0"/>
                    <a:pt x="0" y="113"/>
                    <a:pt x="0" y="254"/>
                  </a:cubicBezTo>
                  <a:lnTo>
                    <a:pt x="0" y="3890"/>
                  </a:lnTo>
                  <a:cubicBezTo>
                    <a:pt x="0" y="4030"/>
                    <a:pt x="113" y="4144"/>
                    <a:pt x="262" y="4144"/>
                  </a:cubicBezTo>
                  <a:lnTo>
                    <a:pt x="3890" y="4144"/>
                  </a:lnTo>
                  <a:cubicBezTo>
                    <a:pt x="4039" y="4144"/>
                    <a:pt x="4152" y="4030"/>
                    <a:pt x="4152" y="3890"/>
                  </a:cubicBezTo>
                  <a:lnTo>
                    <a:pt x="4152" y="254"/>
                  </a:lnTo>
                  <a:cubicBezTo>
                    <a:pt x="4152" y="113"/>
                    <a:pt x="4039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8" name="Google Shape;17518;p72"/>
            <p:cNvSpPr/>
            <p:nvPr/>
          </p:nvSpPr>
          <p:spPr>
            <a:xfrm>
              <a:off x="3504300" y="1276475"/>
              <a:ext cx="103600" cy="103825"/>
            </a:xfrm>
            <a:custGeom>
              <a:avLst/>
              <a:gdLst/>
              <a:ahLst/>
              <a:cxnLst/>
              <a:rect l="l" t="t" r="r" b="b"/>
              <a:pathLst>
                <a:path w="4144" h="4153" extrusionOk="0">
                  <a:moveTo>
                    <a:pt x="2325" y="516"/>
                  </a:moveTo>
                  <a:lnTo>
                    <a:pt x="2325" y="1819"/>
                  </a:lnTo>
                  <a:lnTo>
                    <a:pt x="1819" y="1819"/>
                  </a:lnTo>
                  <a:lnTo>
                    <a:pt x="1819" y="516"/>
                  </a:lnTo>
                  <a:close/>
                  <a:moveTo>
                    <a:pt x="3636" y="516"/>
                  </a:moveTo>
                  <a:lnTo>
                    <a:pt x="3636" y="3638"/>
                  </a:lnTo>
                  <a:lnTo>
                    <a:pt x="516" y="3638"/>
                  </a:lnTo>
                  <a:lnTo>
                    <a:pt x="516" y="516"/>
                  </a:lnTo>
                  <a:lnTo>
                    <a:pt x="1303" y="516"/>
                  </a:lnTo>
                  <a:lnTo>
                    <a:pt x="1303" y="2081"/>
                  </a:lnTo>
                  <a:cubicBezTo>
                    <a:pt x="1303" y="2222"/>
                    <a:pt x="1416" y="2335"/>
                    <a:pt x="1557" y="2335"/>
                  </a:cubicBezTo>
                  <a:lnTo>
                    <a:pt x="2587" y="2335"/>
                  </a:lnTo>
                  <a:cubicBezTo>
                    <a:pt x="2728" y="2335"/>
                    <a:pt x="2841" y="2222"/>
                    <a:pt x="2841" y="2081"/>
                  </a:cubicBezTo>
                  <a:lnTo>
                    <a:pt x="2841" y="516"/>
                  </a:lnTo>
                  <a:close/>
                  <a:moveTo>
                    <a:pt x="254" y="0"/>
                  </a:moveTo>
                  <a:cubicBezTo>
                    <a:pt x="114" y="0"/>
                    <a:pt x="0" y="114"/>
                    <a:pt x="0" y="263"/>
                  </a:cubicBezTo>
                  <a:lnTo>
                    <a:pt x="0" y="3900"/>
                  </a:lnTo>
                  <a:cubicBezTo>
                    <a:pt x="0" y="4039"/>
                    <a:pt x="114" y="4152"/>
                    <a:pt x="254" y="4152"/>
                  </a:cubicBezTo>
                  <a:lnTo>
                    <a:pt x="3890" y="4152"/>
                  </a:lnTo>
                  <a:cubicBezTo>
                    <a:pt x="4030" y="4152"/>
                    <a:pt x="4144" y="4039"/>
                    <a:pt x="4144" y="3900"/>
                  </a:cubicBezTo>
                  <a:lnTo>
                    <a:pt x="4144" y="263"/>
                  </a:lnTo>
                  <a:cubicBezTo>
                    <a:pt x="4144" y="114"/>
                    <a:pt x="4030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19" name="Google Shape;17519;p72"/>
            <p:cNvSpPr/>
            <p:nvPr/>
          </p:nvSpPr>
          <p:spPr>
            <a:xfrm>
              <a:off x="3272000" y="1276475"/>
              <a:ext cx="103625" cy="103825"/>
            </a:xfrm>
            <a:custGeom>
              <a:avLst/>
              <a:gdLst/>
              <a:ahLst/>
              <a:cxnLst/>
              <a:rect l="l" t="t" r="r" b="b"/>
              <a:pathLst>
                <a:path w="4145" h="4153" extrusionOk="0">
                  <a:moveTo>
                    <a:pt x="2334" y="516"/>
                  </a:moveTo>
                  <a:lnTo>
                    <a:pt x="2334" y="1819"/>
                  </a:lnTo>
                  <a:lnTo>
                    <a:pt x="1820" y="1819"/>
                  </a:lnTo>
                  <a:lnTo>
                    <a:pt x="1820" y="516"/>
                  </a:lnTo>
                  <a:close/>
                  <a:moveTo>
                    <a:pt x="3636" y="516"/>
                  </a:moveTo>
                  <a:lnTo>
                    <a:pt x="3636" y="3638"/>
                  </a:lnTo>
                  <a:lnTo>
                    <a:pt x="517" y="3638"/>
                  </a:lnTo>
                  <a:lnTo>
                    <a:pt x="517" y="516"/>
                  </a:lnTo>
                  <a:lnTo>
                    <a:pt x="1304" y="516"/>
                  </a:lnTo>
                  <a:lnTo>
                    <a:pt x="1304" y="2081"/>
                  </a:lnTo>
                  <a:cubicBezTo>
                    <a:pt x="1304" y="2222"/>
                    <a:pt x="1417" y="2335"/>
                    <a:pt x="1557" y="2335"/>
                  </a:cubicBezTo>
                  <a:lnTo>
                    <a:pt x="2587" y="2335"/>
                  </a:lnTo>
                  <a:cubicBezTo>
                    <a:pt x="2728" y="2335"/>
                    <a:pt x="2841" y="2222"/>
                    <a:pt x="2841" y="2081"/>
                  </a:cubicBezTo>
                  <a:lnTo>
                    <a:pt x="2841" y="516"/>
                  </a:lnTo>
                  <a:close/>
                  <a:moveTo>
                    <a:pt x="255" y="0"/>
                  </a:moveTo>
                  <a:cubicBezTo>
                    <a:pt x="114" y="0"/>
                    <a:pt x="1" y="114"/>
                    <a:pt x="1" y="263"/>
                  </a:cubicBezTo>
                  <a:lnTo>
                    <a:pt x="1" y="3900"/>
                  </a:lnTo>
                  <a:cubicBezTo>
                    <a:pt x="1" y="4039"/>
                    <a:pt x="114" y="4152"/>
                    <a:pt x="255" y="4152"/>
                  </a:cubicBezTo>
                  <a:lnTo>
                    <a:pt x="3890" y="4152"/>
                  </a:lnTo>
                  <a:cubicBezTo>
                    <a:pt x="4031" y="4152"/>
                    <a:pt x="4144" y="4039"/>
                    <a:pt x="4144" y="3900"/>
                  </a:cubicBezTo>
                  <a:lnTo>
                    <a:pt x="4144" y="263"/>
                  </a:lnTo>
                  <a:cubicBezTo>
                    <a:pt x="4144" y="114"/>
                    <a:pt x="4031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0" name="Google Shape;17520;p72"/>
            <p:cNvSpPr/>
            <p:nvPr/>
          </p:nvSpPr>
          <p:spPr>
            <a:xfrm>
              <a:off x="3388500" y="1276475"/>
              <a:ext cx="103800" cy="103825"/>
            </a:xfrm>
            <a:custGeom>
              <a:avLst/>
              <a:gdLst/>
              <a:ahLst/>
              <a:cxnLst/>
              <a:rect l="l" t="t" r="r" b="b"/>
              <a:pathLst>
                <a:path w="4152" h="4153" extrusionOk="0">
                  <a:moveTo>
                    <a:pt x="2333" y="516"/>
                  </a:moveTo>
                  <a:lnTo>
                    <a:pt x="2333" y="1819"/>
                  </a:lnTo>
                  <a:lnTo>
                    <a:pt x="1817" y="1819"/>
                  </a:lnTo>
                  <a:lnTo>
                    <a:pt x="1817" y="516"/>
                  </a:lnTo>
                  <a:close/>
                  <a:moveTo>
                    <a:pt x="3600" y="516"/>
                  </a:moveTo>
                  <a:lnTo>
                    <a:pt x="3600" y="3638"/>
                  </a:lnTo>
                  <a:lnTo>
                    <a:pt x="481" y="3638"/>
                  </a:lnTo>
                  <a:lnTo>
                    <a:pt x="481" y="516"/>
                  </a:lnTo>
                  <a:lnTo>
                    <a:pt x="1303" y="516"/>
                  </a:lnTo>
                  <a:lnTo>
                    <a:pt x="1303" y="2081"/>
                  </a:lnTo>
                  <a:cubicBezTo>
                    <a:pt x="1303" y="2222"/>
                    <a:pt x="1416" y="2335"/>
                    <a:pt x="1565" y="2335"/>
                  </a:cubicBezTo>
                  <a:lnTo>
                    <a:pt x="2587" y="2335"/>
                  </a:lnTo>
                  <a:cubicBezTo>
                    <a:pt x="2736" y="2335"/>
                    <a:pt x="2849" y="2222"/>
                    <a:pt x="2849" y="2081"/>
                  </a:cubicBezTo>
                  <a:lnTo>
                    <a:pt x="2849" y="516"/>
                  </a:lnTo>
                  <a:close/>
                  <a:moveTo>
                    <a:pt x="262" y="0"/>
                  </a:moveTo>
                  <a:cubicBezTo>
                    <a:pt x="113" y="0"/>
                    <a:pt x="0" y="114"/>
                    <a:pt x="0" y="263"/>
                  </a:cubicBezTo>
                  <a:lnTo>
                    <a:pt x="0" y="3900"/>
                  </a:lnTo>
                  <a:cubicBezTo>
                    <a:pt x="0" y="4039"/>
                    <a:pt x="113" y="4152"/>
                    <a:pt x="262" y="4152"/>
                  </a:cubicBezTo>
                  <a:lnTo>
                    <a:pt x="3890" y="4152"/>
                  </a:lnTo>
                  <a:cubicBezTo>
                    <a:pt x="4039" y="4152"/>
                    <a:pt x="4152" y="4039"/>
                    <a:pt x="4152" y="3900"/>
                  </a:cubicBezTo>
                  <a:lnTo>
                    <a:pt x="4152" y="263"/>
                  </a:lnTo>
                  <a:cubicBezTo>
                    <a:pt x="4152" y="114"/>
                    <a:pt x="4039" y="0"/>
                    <a:pt x="38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521" name="Google Shape;17521;p72"/>
          <p:cNvGrpSpPr/>
          <p:nvPr/>
        </p:nvGrpSpPr>
        <p:grpSpPr>
          <a:xfrm>
            <a:off x="1916406" y="1363059"/>
            <a:ext cx="414551" cy="414362"/>
            <a:chOff x="997300" y="1238025"/>
            <a:chExt cx="439050" cy="438850"/>
          </a:xfrm>
        </p:grpSpPr>
        <p:sp>
          <p:nvSpPr>
            <p:cNvPr id="17522" name="Google Shape;17522;p72"/>
            <p:cNvSpPr/>
            <p:nvPr/>
          </p:nvSpPr>
          <p:spPr>
            <a:xfrm>
              <a:off x="1126675" y="14353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9" y="1"/>
                  </a:lnTo>
                  <a:lnTo>
                    <a:pt x="1" y="1"/>
                  </a:lnTo>
                  <a:lnTo>
                    <a:pt x="9" y="1"/>
                  </a:lnTo>
                  <a:close/>
                  <a:moveTo>
                    <a:pt x="1" y="1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3" name="Google Shape;17523;p72"/>
            <p:cNvSpPr/>
            <p:nvPr/>
          </p:nvSpPr>
          <p:spPr>
            <a:xfrm>
              <a:off x="1126675" y="1435325"/>
              <a:ext cx="250" cy="25"/>
            </a:xfrm>
            <a:custGeom>
              <a:avLst/>
              <a:gdLst/>
              <a:ahLst/>
              <a:cxnLst/>
              <a:rect l="l" t="t" r="r" b="b"/>
              <a:pathLst>
                <a:path w="10" h="1" extrusionOk="0">
                  <a:moveTo>
                    <a:pt x="9" y="1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1" y="1"/>
                  </a:lnTo>
                  <a:close/>
                  <a:moveTo>
                    <a:pt x="9" y="1"/>
                  </a:moveTo>
                  <a:lnTo>
                    <a:pt x="9" y="1"/>
                  </a:lnTo>
                  <a:lnTo>
                    <a:pt x="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4" name="Google Shape;17524;p72"/>
            <p:cNvSpPr/>
            <p:nvPr/>
          </p:nvSpPr>
          <p:spPr>
            <a:xfrm>
              <a:off x="1126675" y="1435325"/>
              <a:ext cx="250" cy="300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1" y="1"/>
                  </a:moveTo>
                  <a:cubicBezTo>
                    <a:pt x="1" y="1"/>
                    <a:pt x="1" y="11"/>
                    <a:pt x="9" y="11"/>
                  </a:cubicBezTo>
                  <a:lnTo>
                    <a:pt x="9" y="1"/>
                  </a:lnTo>
                  <a:lnTo>
                    <a:pt x="9" y="1"/>
                  </a:lnTo>
                  <a:close/>
                  <a:moveTo>
                    <a:pt x="9" y="1"/>
                  </a:moveTo>
                  <a:lnTo>
                    <a:pt x="9" y="1"/>
                  </a:lnTo>
                  <a:lnTo>
                    <a:pt x="9" y="11"/>
                  </a:lnTo>
                  <a:cubicBezTo>
                    <a:pt x="1" y="1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5" name="Google Shape;17525;p72"/>
            <p:cNvSpPr/>
            <p:nvPr/>
          </p:nvSpPr>
          <p:spPr>
            <a:xfrm>
              <a:off x="1126475" y="1434700"/>
              <a:ext cx="850" cy="925"/>
            </a:xfrm>
            <a:custGeom>
              <a:avLst/>
              <a:gdLst/>
              <a:ahLst/>
              <a:cxnLst/>
              <a:rect l="l" t="t" r="r" b="b"/>
              <a:pathLst>
                <a:path w="34" h="37" extrusionOk="0">
                  <a:moveTo>
                    <a:pt x="0" y="1"/>
                  </a:moveTo>
                  <a:lnTo>
                    <a:pt x="0" y="36"/>
                  </a:lnTo>
                  <a:lnTo>
                    <a:pt x="34" y="36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26" name="Google Shape;17526;p72"/>
            <p:cNvSpPr/>
            <p:nvPr/>
          </p:nvSpPr>
          <p:spPr>
            <a:xfrm>
              <a:off x="997300" y="1238025"/>
              <a:ext cx="439050" cy="438850"/>
            </a:xfrm>
            <a:custGeom>
              <a:avLst/>
              <a:gdLst/>
              <a:ahLst/>
              <a:cxnLst/>
              <a:rect l="l" t="t" r="r" b="b"/>
              <a:pathLst>
                <a:path w="17562" h="17554" extrusionOk="0">
                  <a:moveTo>
                    <a:pt x="17021" y="517"/>
                  </a:moveTo>
                  <a:cubicBezTo>
                    <a:pt x="16897" y="1102"/>
                    <a:pt x="16372" y="1538"/>
                    <a:pt x="15751" y="1538"/>
                  </a:cubicBezTo>
                  <a:cubicBezTo>
                    <a:pt x="15613" y="1538"/>
                    <a:pt x="15500" y="1652"/>
                    <a:pt x="15500" y="1801"/>
                  </a:cubicBezTo>
                  <a:cubicBezTo>
                    <a:pt x="15500" y="2510"/>
                    <a:pt x="14923" y="3087"/>
                    <a:pt x="14214" y="3087"/>
                  </a:cubicBezTo>
                  <a:lnTo>
                    <a:pt x="12439" y="3087"/>
                  </a:lnTo>
                  <a:cubicBezTo>
                    <a:pt x="12563" y="2501"/>
                    <a:pt x="13077" y="2054"/>
                    <a:pt x="13697" y="2054"/>
                  </a:cubicBezTo>
                  <a:cubicBezTo>
                    <a:pt x="13838" y="2054"/>
                    <a:pt x="13960" y="1941"/>
                    <a:pt x="13960" y="1801"/>
                  </a:cubicBezTo>
                  <a:cubicBezTo>
                    <a:pt x="13960" y="1094"/>
                    <a:pt x="14537" y="517"/>
                    <a:pt x="15246" y="517"/>
                  </a:cubicBezTo>
                  <a:close/>
                  <a:moveTo>
                    <a:pt x="2195" y="3603"/>
                  </a:moveTo>
                  <a:lnTo>
                    <a:pt x="2195" y="4108"/>
                  </a:lnTo>
                  <a:lnTo>
                    <a:pt x="1549" y="4108"/>
                  </a:lnTo>
                  <a:lnTo>
                    <a:pt x="1549" y="3603"/>
                  </a:lnTo>
                  <a:close/>
                  <a:moveTo>
                    <a:pt x="3357" y="3603"/>
                  </a:moveTo>
                  <a:lnTo>
                    <a:pt x="3357" y="4108"/>
                  </a:lnTo>
                  <a:lnTo>
                    <a:pt x="2711" y="4108"/>
                  </a:lnTo>
                  <a:lnTo>
                    <a:pt x="2711" y="3603"/>
                  </a:lnTo>
                  <a:close/>
                  <a:moveTo>
                    <a:pt x="6617" y="3603"/>
                  </a:moveTo>
                  <a:lnTo>
                    <a:pt x="6617" y="4108"/>
                  </a:lnTo>
                  <a:lnTo>
                    <a:pt x="5971" y="4108"/>
                  </a:lnTo>
                  <a:lnTo>
                    <a:pt x="5971" y="3603"/>
                  </a:lnTo>
                  <a:close/>
                  <a:moveTo>
                    <a:pt x="7779" y="3603"/>
                  </a:moveTo>
                  <a:lnTo>
                    <a:pt x="7779" y="4108"/>
                  </a:lnTo>
                  <a:lnTo>
                    <a:pt x="7133" y="4108"/>
                  </a:lnTo>
                  <a:lnTo>
                    <a:pt x="7133" y="3603"/>
                  </a:lnTo>
                  <a:close/>
                  <a:moveTo>
                    <a:pt x="13960" y="3603"/>
                  </a:moveTo>
                  <a:lnTo>
                    <a:pt x="13960" y="9257"/>
                  </a:lnTo>
                  <a:lnTo>
                    <a:pt x="12414" y="9257"/>
                  </a:lnTo>
                  <a:lnTo>
                    <a:pt x="12414" y="3603"/>
                  </a:lnTo>
                  <a:close/>
                  <a:moveTo>
                    <a:pt x="14984" y="12168"/>
                  </a:moveTo>
                  <a:lnTo>
                    <a:pt x="14984" y="13201"/>
                  </a:lnTo>
                  <a:lnTo>
                    <a:pt x="11381" y="13201"/>
                  </a:lnTo>
                  <a:lnTo>
                    <a:pt x="11381" y="12168"/>
                  </a:lnTo>
                  <a:close/>
                  <a:moveTo>
                    <a:pt x="3655" y="4624"/>
                  </a:moveTo>
                  <a:cubicBezTo>
                    <a:pt x="4083" y="4624"/>
                    <a:pt x="4423" y="4975"/>
                    <a:pt x="4423" y="5403"/>
                  </a:cubicBezTo>
                  <a:lnTo>
                    <a:pt x="4423" y="17038"/>
                  </a:lnTo>
                  <a:lnTo>
                    <a:pt x="516" y="17038"/>
                  </a:lnTo>
                  <a:lnTo>
                    <a:pt x="516" y="5403"/>
                  </a:lnTo>
                  <a:cubicBezTo>
                    <a:pt x="516" y="4975"/>
                    <a:pt x="856" y="4624"/>
                    <a:pt x="1286" y="4624"/>
                  </a:cubicBezTo>
                  <a:close/>
                  <a:moveTo>
                    <a:pt x="8042" y="4624"/>
                  </a:moveTo>
                  <a:cubicBezTo>
                    <a:pt x="8472" y="4624"/>
                    <a:pt x="8811" y="4975"/>
                    <a:pt x="8811" y="5403"/>
                  </a:cubicBezTo>
                  <a:lnTo>
                    <a:pt x="8811" y="17038"/>
                  </a:lnTo>
                  <a:lnTo>
                    <a:pt x="4905" y="17038"/>
                  </a:lnTo>
                  <a:lnTo>
                    <a:pt x="4905" y="5403"/>
                  </a:lnTo>
                  <a:cubicBezTo>
                    <a:pt x="4905" y="4975"/>
                    <a:pt x="5253" y="4624"/>
                    <a:pt x="5673" y="4624"/>
                  </a:cubicBezTo>
                  <a:close/>
                  <a:moveTo>
                    <a:pt x="14984" y="13681"/>
                  </a:moveTo>
                  <a:lnTo>
                    <a:pt x="14984" y="17038"/>
                  </a:lnTo>
                  <a:lnTo>
                    <a:pt x="13444" y="17038"/>
                  </a:lnTo>
                  <a:lnTo>
                    <a:pt x="13444" y="15892"/>
                  </a:lnTo>
                  <a:cubicBezTo>
                    <a:pt x="13444" y="15760"/>
                    <a:pt x="13349" y="15638"/>
                    <a:pt x="13217" y="15630"/>
                  </a:cubicBezTo>
                  <a:cubicBezTo>
                    <a:pt x="13207" y="15629"/>
                    <a:pt x="13196" y="15628"/>
                    <a:pt x="13186" y="15628"/>
                  </a:cubicBezTo>
                  <a:cubicBezTo>
                    <a:pt x="13043" y="15628"/>
                    <a:pt x="12930" y="15737"/>
                    <a:pt x="12930" y="15884"/>
                  </a:cubicBezTo>
                  <a:lnTo>
                    <a:pt x="12930" y="17038"/>
                  </a:lnTo>
                  <a:lnTo>
                    <a:pt x="11381" y="17038"/>
                  </a:lnTo>
                  <a:lnTo>
                    <a:pt x="11381" y="13681"/>
                  </a:lnTo>
                  <a:lnTo>
                    <a:pt x="12930" y="13681"/>
                  </a:lnTo>
                  <a:lnTo>
                    <a:pt x="12930" y="14826"/>
                  </a:lnTo>
                  <a:cubicBezTo>
                    <a:pt x="12930" y="14957"/>
                    <a:pt x="13024" y="15078"/>
                    <a:pt x="13156" y="15089"/>
                  </a:cubicBezTo>
                  <a:cubicBezTo>
                    <a:pt x="13170" y="15091"/>
                    <a:pt x="13184" y="15092"/>
                    <a:pt x="13197" y="15092"/>
                  </a:cubicBezTo>
                  <a:cubicBezTo>
                    <a:pt x="13336" y="15092"/>
                    <a:pt x="13444" y="14978"/>
                    <a:pt x="13444" y="14835"/>
                  </a:cubicBezTo>
                  <a:lnTo>
                    <a:pt x="13444" y="13681"/>
                  </a:lnTo>
                  <a:close/>
                  <a:moveTo>
                    <a:pt x="17046" y="9773"/>
                  </a:moveTo>
                  <a:lnTo>
                    <a:pt x="17046" y="17038"/>
                  </a:lnTo>
                  <a:lnTo>
                    <a:pt x="15500" y="17038"/>
                  </a:lnTo>
                  <a:lnTo>
                    <a:pt x="15500" y="11879"/>
                  </a:lnTo>
                  <a:cubicBezTo>
                    <a:pt x="15500" y="11740"/>
                    <a:pt x="15384" y="11627"/>
                    <a:pt x="15246" y="11627"/>
                  </a:cubicBezTo>
                  <a:lnTo>
                    <a:pt x="11128" y="11627"/>
                  </a:lnTo>
                  <a:cubicBezTo>
                    <a:pt x="10989" y="11627"/>
                    <a:pt x="10874" y="11740"/>
                    <a:pt x="10874" y="11879"/>
                  </a:cubicBezTo>
                  <a:lnTo>
                    <a:pt x="10874" y="17038"/>
                  </a:lnTo>
                  <a:lnTo>
                    <a:pt x="9328" y="17038"/>
                  </a:lnTo>
                  <a:lnTo>
                    <a:pt x="9328" y="9773"/>
                  </a:lnTo>
                  <a:close/>
                  <a:moveTo>
                    <a:pt x="15246" y="1"/>
                  </a:moveTo>
                  <a:cubicBezTo>
                    <a:pt x="14327" y="1"/>
                    <a:pt x="13576" y="682"/>
                    <a:pt x="13463" y="1557"/>
                  </a:cubicBezTo>
                  <a:cubicBezTo>
                    <a:pt x="12579" y="1679"/>
                    <a:pt x="11897" y="2430"/>
                    <a:pt x="11897" y="3340"/>
                  </a:cubicBezTo>
                  <a:lnTo>
                    <a:pt x="11897" y="9257"/>
                  </a:lnTo>
                  <a:lnTo>
                    <a:pt x="9328" y="9257"/>
                  </a:lnTo>
                  <a:lnTo>
                    <a:pt x="9328" y="5403"/>
                  </a:lnTo>
                  <a:cubicBezTo>
                    <a:pt x="9328" y="4782"/>
                    <a:pt x="8881" y="4257"/>
                    <a:pt x="8295" y="4136"/>
                  </a:cubicBezTo>
                  <a:lnTo>
                    <a:pt x="8295" y="3603"/>
                  </a:lnTo>
                  <a:lnTo>
                    <a:pt x="8566" y="3603"/>
                  </a:lnTo>
                  <a:cubicBezTo>
                    <a:pt x="8698" y="3603"/>
                    <a:pt x="8811" y="3506"/>
                    <a:pt x="8828" y="3374"/>
                  </a:cubicBezTo>
                  <a:cubicBezTo>
                    <a:pt x="8847" y="3217"/>
                    <a:pt x="8723" y="3087"/>
                    <a:pt x="8577" y="3087"/>
                  </a:cubicBezTo>
                  <a:lnTo>
                    <a:pt x="5201" y="3087"/>
                  </a:lnTo>
                  <a:cubicBezTo>
                    <a:pt x="5071" y="3087"/>
                    <a:pt x="4958" y="3183"/>
                    <a:pt x="4939" y="3313"/>
                  </a:cubicBezTo>
                  <a:cubicBezTo>
                    <a:pt x="4922" y="3462"/>
                    <a:pt x="5044" y="3603"/>
                    <a:pt x="5193" y="3603"/>
                  </a:cubicBezTo>
                  <a:lnTo>
                    <a:pt x="5455" y="3603"/>
                  </a:lnTo>
                  <a:lnTo>
                    <a:pt x="5455" y="4136"/>
                  </a:lnTo>
                  <a:cubicBezTo>
                    <a:pt x="5140" y="4205"/>
                    <a:pt x="4869" y="4379"/>
                    <a:pt x="4685" y="4624"/>
                  </a:cubicBezTo>
                  <a:cubicBezTo>
                    <a:pt x="4494" y="4379"/>
                    <a:pt x="4223" y="4205"/>
                    <a:pt x="3909" y="4136"/>
                  </a:cubicBezTo>
                  <a:lnTo>
                    <a:pt x="3909" y="3603"/>
                  </a:lnTo>
                  <a:lnTo>
                    <a:pt x="4144" y="3603"/>
                  </a:lnTo>
                  <a:cubicBezTo>
                    <a:pt x="4276" y="3603"/>
                    <a:pt x="4389" y="3506"/>
                    <a:pt x="4406" y="3374"/>
                  </a:cubicBezTo>
                  <a:cubicBezTo>
                    <a:pt x="4423" y="3217"/>
                    <a:pt x="4301" y="3087"/>
                    <a:pt x="4152" y="3087"/>
                  </a:cubicBezTo>
                  <a:lnTo>
                    <a:pt x="779" y="3087"/>
                  </a:lnTo>
                  <a:cubicBezTo>
                    <a:pt x="646" y="3087"/>
                    <a:pt x="533" y="3183"/>
                    <a:pt x="516" y="3313"/>
                  </a:cubicBezTo>
                  <a:cubicBezTo>
                    <a:pt x="500" y="3462"/>
                    <a:pt x="621" y="3603"/>
                    <a:pt x="770" y="3603"/>
                  </a:cubicBezTo>
                  <a:lnTo>
                    <a:pt x="1032" y="3603"/>
                  </a:lnTo>
                  <a:lnTo>
                    <a:pt x="1032" y="4136"/>
                  </a:lnTo>
                  <a:cubicBezTo>
                    <a:pt x="447" y="4257"/>
                    <a:pt x="0" y="4782"/>
                    <a:pt x="0" y="5403"/>
                  </a:cubicBezTo>
                  <a:lnTo>
                    <a:pt x="0" y="17300"/>
                  </a:lnTo>
                  <a:cubicBezTo>
                    <a:pt x="0" y="17438"/>
                    <a:pt x="114" y="17554"/>
                    <a:pt x="262" y="17554"/>
                  </a:cubicBezTo>
                  <a:lnTo>
                    <a:pt x="17300" y="17554"/>
                  </a:lnTo>
                  <a:cubicBezTo>
                    <a:pt x="17440" y="17554"/>
                    <a:pt x="17553" y="17438"/>
                    <a:pt x="17553" y="17300"/>
                  </a:cubicBezTo>
                  <a:lnTo>
                    <a:pt x="17553" y="9510"/>
                  </a:lnTo>
                  <a:cubicBezTo>
                    <a:pt x="17553" y="9372"/>
                    <a:pt x="17440" y="9257"/>
                    <a:pt x="17300" y="9257"/>
                  </a:cubicBezTo>
                  <a:lnTo>
                    <a:pt x="14467" y="9257"/>
                  </a:lnTo>
                  <a:lnTo>
                    <a:pt x="14467" y="3584"/>
                  </a:lnTo>
                  <a:cubicBezTo>
                    <a:pt x="15263" y="3471"/>
                    <a:pt x="15892" y="2833"/>
                    <a:pt x="15997" y="2038"/>
                  </a:cubicBezTo>
                  <a:cubicBezTo>
                    <a:pt x="16880" y="1924"/>
                    <a:pt x="17562" y="1163"/>
                    <a:pt x="17553" y="254"/>
                  </a:cubicBezTo>
                  <a:cubicBezTo>
                    <a:pt x="17553" y="114"/>
                    <a:pt x="17440" y="1"/>
                    <a:pt x="17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17527" name="Google Shape;17527;p72"/>
          <p:cNvSpPr/>
          <p:nvPr/>
        </p:nvSpPr>
        <p:spPr>
          <a:xfrm>
            <a:off x="3327820" y="1363096"/>
            <a:ext cx="414362" cy="414362"/>
          </a:xfrm>
          <a:custGeom>
            <a:avLst/>
            <a:gdLst/>
            <a:ahLst/>
            <a:cxnLst/>
            <a:rect l="l" t="t" r="r" b="b"/>
            <a:pathLst>
              <a:path w="17554" h="17554" extrusionOk="0">
                <a:moveTo>
                  <a:pt x="9573" y="517"/>
                </a:moveTo>
                <a:cubicBezTo>
                  <a:pt x="9301" y="787"/>
                  <a:pt x="9110" y="1146"/>
                  <a:pt x="9057" y="1538"/>
                </a:cubicBezTo>
                <a:lnTo>
                  <a:pt x="6941" y="1538"/>
                </a:lnTo>
                <a:cubicBezTo>
                  <a:pt x="6802" y="1538"/>
                  <a:pt x="6689" y="1652"/>
                  <a:pt x="6689" y="1801"/>
                </a:cubicBezTo>
                <a:cubicBezTo>
                  <a:pt x="6689" y="2510"/>
                  <a:pt x="6112" y="3087"/>
                  <a:pt x="5403" y="3087"/>
                </a:cubicBezTo>
                <a:lnTo>
                  <a:pt x="3628" y="3087"/>
                </a:lnTo>
                <a:cubicBezTo>
                  <a:pt x="3741" y="2501"/>
                  <a:pt x="4266" y="2054"/>
                  <a:pt x="4887" y="2054"/>
                </a:cubicBezTo>
                <a:cubicBezTo>
                  <a:pt x="5027" y="2054"/>
                  <a:pt x="5141" y="1941"/>
                  <a:pt x="5141" y="1801"/>
                </a:cubicBezTo>
                <a:cubicBezTo>
                  <a:pt x="5141" y="1094"/>
                  <a:pt x="5717" y="517"/>
                  <a:pt x="6427" y="517"/>
                </a:cubicBezTo>
                <a:close/>
                <a:moveTo>
                  <a:pt x="13979" y="517"/>
                </a:moveTo>
                <a:cubicBezTo>
                  <a:pt x="13706" y="787"/>
                  <a:pt x="13515" y="1146"/>
                  <a:pt x="13463" y="1538"/>
                </a:cubicBezTo>
                <a:lnTo>
                  <a:pt x="11346" y="1538"/>
                </a:lnTo>
                <a:cubicBezTo>
                  <a:pt x="11208" y="1538"/>
                  <a:pt x="11094" y="1652"/>
                  <a:pt x="11094" y="1801"/>
                </a:cubicBezTo>
                <a:cubicBezTo>
                  <a:pt x="11094" y="2510"/>
                  <a:pt x="10517" y="3087"/>
                  <a:pt x="9808" y="3087"/>
                </a:cubicBezTo>
                <a:lnTo>
                  <a:pt x="8034" y="3087"/>
                </a:lnTo>
                <a:cubicBezTo>
                  <a:pt x="8147" y="2501"/>
                  <a:pt x="8671" y="2054"/>
                  <a:pt x="9292" y="2054"/>
                </a:cubicBezTo>
                <a:cubicBezTo>
                  <a:pt x="9433" y="2054"/>
                  <a:pt x="9546" y="1941"/>
                  <a:pt x="9546" y="1801"/>
                </a:cubicBezTo>
                <a:cubicBezTo>
                  <a:pt x="9546" y="1094"/>
                  <a:pt x="10123" y="517"/>
                  <a:pt x="10832" y="517"/>
                </a:cubicBezTo>
                <a:close/>
                <a:moveTo>
                  <a:pt x="17011" y="517"/>
                </a:moveTo>
                <a:cubicBezTo>
                  <a:pt x="16897" y="1102"/>
                  <a:pt x="16373" y="1538"/>
                  <a:pt x="15752" y="1538"/>
                </a:cubicBezTo>
                <a:cubicBezTo>
                  <a:pt x="15613" y="1538"/>
                  <a:pt x="15500" y="1652"/>
                  <a:pt x="15500" y="1801"/>
                </a:cubicBezTo>
                <a:cubicBezTo>
                  <a:pt x="15500" y="2510"/>
                  <a:pt x="14923" y="3087"/>
                  <a:pt x="14214" y="3087"/>
                </a:cubicBezTo>
                <a:lnTo>
                  <a:pt x="12439" y="3087"/>
                </a:lnTo>
                <a:cubicBezTo>
                  <a:pt x="12552" y="2501"/>
                  <a:pt x="13077" y="2054"/>
                  <a:pt x="13698" y="2054"/>
                </a:cubicBezTo>
                <a:cubicBezTo>
                  <a:pt x="13838" y="2054"/>
                  <a:pt x="13952" y="1941"/>
                  <a:pt x="13952" y="1801"/>
                </a:cubicBezTo>
                <a:cubicBezTo>
                  <a:pt x="13952" y="1094"/>
                  <a:pt x="14529" y="517"/>
                  <a:pt x="15238" y="517"/>
                </a:cubicBezTo>
                <a:close/>
                <a:moveTo>
                  <a:pt x="9563" y="3603"/>
                </a:moveTo>
                <a:lnTo>
                  <a:pt x="9563" y="8348"/>
                </a:lnTo>
                <a:lnTo>
                  <a:pt x="8839" y="8235"/>
                </a:lnTo>
                <a:cubicBezTo>
                  <a:pt x="8826" y="8231"/>
                  <a:pt x="8810" y="8229"/>
                  <a:pt x="8794" y="8229"/>
                </a:cubicBezTo>
                <a:cubicBezTo>
                  <a:pt x="8779" y="8229"/>
                  <a:pt x="8764" y="8231"/>
                  <a:pt x="8751" y="8235"/>
                </a:cubicBezTo>
                <a:lnTo>
                  <a:pt x="8025" y="8348"/>
                </a:lnTo>
                <a:lnTo>
                  <a:pt x="8025" y="3603"/>
                </a:lnTo>
                <a:close/>
                <a:moveTo>
                  <a:pt x="8052" y="2054"/>
                </a:moveTo>
                <a:cubicBezTo>
                  <a:pt x="7719" y="2386"/>
                  <a:pt x="7509" y="2841"/>
                  <a:pt x="7509" y="3340"/>
                </a:cubicBezTo>
                <a:lnTo>
                  <a:pt x="7509" y="8428"/>
                </a:lnTo>
                <a:lnTo>
                  <a:pt x="5657" y="8724"/>
                </a:lnTo>
                <a:lnTo>
                  <a:pt x="5657" y="3584"/>
                </a:lnTo>
                <a:cubicBezTo>
                  <a:pt x="6452" y="3471"/>
                  <a:pt x="7081" y="2841"/>
                  <a:pt x="7194" y="2054"/>
                </a:cubicBezTo>
                <a:close/>
                <a:moveTo>
                  <a:pt x="12448" y="2054"/>
                </a:moveTo>
                <a:cubicBezTo>
                  <a:pt x="12108" y="2386"/>
                  <a:pt x="11898" y="2841"/>
                  <a:pt x="11898" y="3340"/>
                </a:cubicBezTo>
                <a:lnTo>
                  <a:pt x="11898" y="8724"/>
                </a:lnTo>
                <a:lnTo>
                  <a:pt x="10045" y="8428"/>
                </a:lnTo>
                <a:lnTo>
                  <a:pt x="10045" y="3584"/>
                </a:lnTo>
                <a:cubicBezTo>
                  <a:pt x="10841" y="3471"/>
                  <a:pt x="11470" y="2841"/>
                  <a:pt x="11583" y="2054"/>
                </a:cubicBezTo>
                <a:close/>
                <a:moveTo>
                  <a:pt x="5141" y="3603"/>
                </a:moveTo>
                <a:lnTo>
                  <a:pt x="5141" y="8803"/>
                </a:lnTo>
                <a:lnTo>
                  <a:pt x="3603" y="9047"/>
                </a:lnTo>
                <a:lnTo>
                  <a:pt x="3603" y="3603"/>
                </a:lnTo>
                <a:close/>
                <a:moveTo>
                  <a:pt x="13952" y="3603"/>
                </a:moveTo>
                <a:lnTo>
                  <a:pt x="13952" y="9047"/>
                </a:lnTo>
                <a:lnTo>
                  <a:pt x="12414" y="8803"/>
                </a:lnTo>
                <a:lnTo>
                  <a:pt x="12414" y="3603"/>
                </a:lnTo>
                <a:close/>
                <a:moveTo>
                  <a:pt x="8776" y="8743"/>
                </a:moveTo>
                <a:lnTo>
                  <a:pt x="14984" y="9729"/>
                </a:lnTo>
                <a:lnTo>
                  <a:pt x="14984" y="10385"/>
                </a:lnTo>
                <a:lnTo>
                  <a:pt x="2571" y="10385"/>
                </a:lnTo>
                <a:lnTo>
                  <a:pt x="2571" y="9729"/>
                </a:lnTo>
                <a:lnTo>
                  <a:pt x="8776" y="8743"/>
                </a:lnTo>
                <a:close/>
                <a:moveTo>
                  <a:pt x="14984" y="10901"/>
                </a:moveTo>
                <a:lnTo>
                  <a:pt x="14984" y="12168"/>
                </a:lnTo>
                <a:lnTo>
                  <a:pt x="2571" y="12168"/>
                </a:lnTo>
                <a:lnTo>
                  <a:pt x="2571" y="10901"/>
                </a:lnTo>
                <a:close/>
                <a:moveTo>
                  <a:pt x="2055" y="11931"/>
                </a:moveTo>
                <a:lnTo>
                  <a:pt x="2055" y="17038"/>
                </a:lnTo>
                <a:lnTo>
                  <a:pt x="517" y="17038"/>
                </a:lnTo>
                <a:lnTo>
                  <a:pt x="517" y="11931"/>
                </a:lnTo>
                <a:close/>
                <a:moveTo>
                  <a:pt x="9739" y="13681"/>
                </a:moveTo>
                <a:lnTo>
                  <a:pt x="9739" y="17038"/>
                </a:lnTo>
                <a:lnTo>
                  <a:pt x="7851" y="17038"/>
                </a:lnTo>
                <a:lnTo>
                  <a:pt x="7851" y="15892"/>
                </a:lnTo>
                <a:cubicBezTo>
                  <a:pt x="7851" y="15760"/>
                  <a:pt x="7755" y="15638"/>
                  <a:pt x="7622" y="15630"/>
                </a:cubicBezTo>
                <a:cubicBezTo>
                  <a:pt x="7612" y="15629"/>
                  <a:pt x="7602" y="15628"/>
                  <a:pt x="7592" y="15628"/>
                </a:cubicBezTo>
                <a:cubicBezTo>
                  <a:pt x="7448" y="15628"/>
                  <a:pt x="7335" y="15737"/>
                  <a:pt x="7335" y="15884"/>
                </a:cubicBezTo>
                <a:lnTo>
                  <a:pt x="7335" y="17038"/>
                </a:lnTo>
                <a:lnTo>
                  <a:pt x="5455" y="17038"/>
                </a:lnTo>
                <a:lnTo>
                  <a:pt x="5455" y="13681"/>
                </a:lnTo>
                <a:lnTo>
                  <a:pt x="7335" y="13681"/>
                </a:lnTo>
                <a:lnTo>
                  <a:pt x="7335" y="14826"/>
                </a:lnTo>
                <a:cubicBezTo>
                  <a:pt x="7335" y="14957"/>
                  <a:pt x="7431" y="15078"/>
                  <a:pt x="7562" y="15089"/>
                </a:cubicBezTo>
                <a:cubicBezTo>
                  <a:pt x="7575" y="15091"/>
                  <a:pt x="7589" y="15092"/>
                  <a:pt x="7603" y="15092"/>
                </a:cubicBezTo>
                <a:cubicBezTo>
                  <a:pt x="7741" y="15092"/>
                  <a:pt x="7851" y="14978"/>
                  <a:pt x="7851" y="14835"/>
                </a:cubicBezTo>
                <a:lnTo>
                  <a:pt x="7851" y="13681"/>
                </a:lnTo>
                <a:close/>
                <a:moveTo>
                  <a:pt x="12133" y="13681"/>
                </a:moveTo>
                <a:lnTo>
                  <a:pt x="12133" y="17038"/>
                </a:lnTo>
                <a:lnTo>
                  <a:pt x="10255" y="17038"/>
                </a:lnTo>
                <a:lnTo>
                  <a:pt x="10255" y="13681"/>
                </a:lnTo>
                <a:close/>
                <a:moveTo>
                  <a:pt x="14984" y="12649"/>
                </a:moveTo>
                <a:lnTo>
                  <a:pt x="14984" y="17038"/>
                </a:lnTo>
                <a:lnTo>
                  <a:pt x="12649" y="17038"/>
                </a:lnTo>
                <a:lnTo>
                  <a:pt x="12649" y="13419"/>
                </a:lnTo>
                <a:cubicBezTo>
                  <a:pt x="12649" y="13278"/>
                  <a:pt x="12536" y="13165"/>
                  <a:pt x="12395" y="13165"/>
                </a:cubicBezTo>
                <a:lnTo>
                  <a:pt x="5193" y="13165"/>
                </a:lnTo>
                <a:cubicBezTo>
                  <a:pt x="5052" y="13165"/>
                  <a:pt x="4939" y="13278"/>
                  <a:pt x="4939" y="13419"/>
                </a:cubicBezTo>
                <a:lnTo>
                  <a:pt x="4939" y="17038"/>
                </a:lnTo>
                <a:lnTo>
                  <a:pt x="2571" y="17038"/>
                </a:lnTo>
                <a:lnTo>
                  <a:pt x="2571" y="12649"/>
                </a:lnTo>
                <a:close/>
                <a:moveTo>
                  <a:pt x="17038" y="11931"/>
                </a:moveTo>
                <a:lnTo>
                  <a:pt x="17038" y="17038"/>
                </a:lnTo>
                <a:lnTo>
                  <a:pt x="15500" y="17038"/>
                </a:lnTo>
                <a:lnTo>
                  <a:pt x="15500" y="11931"/>
                </a:lnTo>
                <a:close/>
                <a:moveTo>
                  <a:pt x="6427" y="1"/>
                </a:moveTo>
                <a:cubicBezTo>
                  <a:pt x="5516" y="1"/>
                  <a:pt x="4765" y="682"/>
                  <a:pt x="4643" y="1557"/>
                </a:cubicBezTo>
                <a:cubicBezTo>
                  <a:pt x="3769" y="1679"/>
                  <a:pt x="3087" y="2430"/>
                  <a:pt x="3087" y="3340"/>
                </a:cubicBezTo>
                <a:lnTo>
                  <a:pt x="3087" y="9126"/>
                </a:lnTo>
                <a:lnTo>
                  <a:pt x="2273" y="9257"/>
                </a:lnTo>
                <a:cubicBezTo>
                  <a:pt x="2151" y="9275"/>
                  <a:pt x="2055" y="9389"/>
                  <a:pt x="2055" y="9510"/>
                </a:cubicBezTo>
                <a:lnTo>
                  <a:pt x="2055" y="11417"/>
                </a:lnTo>
                <a:lnTo>
                  <a:pt x="255" y="11417"/>
                </a:lnTo>
                <a:cubicBezTo>
                  <a:pt x="114" y="11417"/>
                  <a:pt x="1" y="11531"/>
                  <a:pt x="1" y="11669"/>
                </a:cubicBezTo>
                <a:lnTo>
                  <a:pt x="1" y="17300"/>
                </a:lnTo>
                <a:cubicBezTo>
                  <a:pt x="1" y="17438"/>
                  <a:pt x="114" y="17554"/>
                  <a:pt x="255" y="17554"/>
                </a:cubicBezTo>
                <a:lnTo>
                  <a:pt x="17300" y="17554"/>
                </a:lnTo>
                <a:cubicBezTo>
                  <a:pt x="17441" y="17554"/>
                  <a:pt x="17554" y="17438"/>
                  <a:pt x="17554" y="17300"/>
                </a:cubicBezTo>
                <a:lnTo>
                  <a:pt x="17554" y="11669"/>
                </a:lnTo>
                <a:cubicBezTo>
                  <a:pt x="17554" y="11531"/>
                  <a:pt x="17441" y="11417"/>
                  <a:pt x="17300" y="11417"/>
                </a:cubicBezTo>
                <a:lnTo>
                  <a:pt x="15500" y="11417"/>
                </a:lnTo>
                <a:lnTo>
                  <a:pt x="15500" y="9510"/>
                </a:lnTo>
                <a:cubicBezTo>
                  <a:pt x="15500" y="9389"/>
                  <a:pt x="15404" y="9275"/>
                  <a:pt x="15280" y="9257"/>
                </a:cubicBezTo>
                <a:lnTo>
                  <a:pt x="14468" y="9126"/>
                </a:lnTo>
                <a:lnTo>
                  <a:pt x="14468" y="3584"/>
                </a:lnTo>
                <a:cubicBezTo>
                  <a:pt x="15263" y="3471"/>
                  <a:pt x="15892" y="2833"/>
                  <a:pt x="15997" y="2038"/>
                </a:cubicBezTo>
                <a:cubicBezTo>
                  <a:pt x="16872" y="1924"/>
                  <a:pt x="17554" y="1163"/>
                  <a:pt x="17554" y="254"/>
                </a:cubicBezTo>
                <a:cubicBezTo>
                  <a:pt x="17554" y="114"/>
                  <a:pt x="17441" y="1"/>
                  <a:pt x="173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grpSp>
        <p:nvGrpSpPr>
          <p:cNvPr id="17528" name="Google Shape;17528;p72"/>
          <p:cNvGrpSpPr/>
          <p:nvPr/>
        </p:nvGrpSpPr>
        <p:grpSpPr>
          <a:xfrm>
            <a:off x="2622078" y="1363059"/>
            <a:ext cx="414362" cy="414362"/>
            <a:chOff x="1744675" y="1238025"/>
            <a:chExt cx="438850" cy="438850"/>
          </a:xfrm>
        </p:grpSpPr>
        <p:sp>
          <p:nvSpPr>
            <p:cNvPr id="17529" name="Google Shape;17529;p72"/>
            <p:cNvSpPr/>
            <p:nvPr/>
          </p:nvSpPr>
          <p:spPr>
            <a:xfrm>
              <a:off x="1947900" y="1535450"/>
              <a:ext cx="210025" cy="77175"/>
            </a:xfrm>
            <a:custGeom>
              <a:avLst/>
              <a:gdLst/>
              <a:ahLst/>
              <a:cxnLst/>
              <a:rect l="l" t="t" r="r" b="b"/>
              <a:pathLst>
                <a:path w="8401" h="3087" extrusionOk="0">
                  <a:moveTo>
                    <a:pt x="255" y="1"/>
                  </a:moveTo>
                  <a:cubicBezTo>
                    <a:pt x="114" y="1"/>
                    <a:pt x="1" y="114"/>
                    <a:pt x="1" y="255"/>
                  </a:cubicBezTo>
                  <a:lnTo>
                    <a:pt x="1" y="2825"/>
                  </a:lnTo>
                  <a:cubicBezTo>
                    <a:pt x="1" y="2971"/>
                    <a:pt x="114" y="3087"/>
                    <a:pt x="255" y="3087"/>
                  </a:cubicBezTo>
                  <a:lnTo>
                    <a:pt x="1287" y="3087"/>
                  </a:lnTo>
                  <a:cubicBezTo>
                    <a:pt x="1425" y="3087"/>
                    <a:pt x="1539" y="2971"/>
                    <a:pt x="1539" y="2825"/>
                  </a:cubicBezTo>
                  <a:cubicBezTo>
                    <a:pt x="1539" y="2684"/>
                    <a:pt x="1425" y="2571"/>
                    <a:pt x="1287" y="2571"/>
                  </a:cubicBezTo>
                  <a:lnTo>
                    <a:pt x="509" y="2571"/>
                  </a:lnTo>
                  <a:lnTo>
                    <a:pt x="509" y="517"/>
                  </a:lnTo>
                  <a:lnTo>
                    <a:pt x="7885" y="517"/>
                  </a:lnTo>
                  <a:lnTo>
                    <a:pt x="7885" y="2571"/>
                  </a:lnTo>
                  <a:lnTo>
                    <a:pt x="2309" y="2571"/>
                  </a:lnTo>
                  <a:cubicBezTo>
                    <a:pt x="2168" y="2571"/>
                    <a:pt x="2055" y="2684"/>
                    <a:pt x="2055" y="2825"/>
                  </a:cubicBezTo>
                  <a:cubicBezTo>
                    <a:pt x="2055" y="2971"/>
                    <a:pt x="2168" y="3087"/>
                    <a:pt x="2309" y="3087"/>
                  </a:cubicBezTo>
                  <a:lnTo>
                    <a:pt x="8139" y="3087"/>
                  </a:lnTo>
                  <a:cubicBezTo>
                    <a:pt x="8279" y="3087"/>
                    <a:pt x="8401" y="2971"/>
                    <a:pt x="8401" y="2825"/>
                  </a:cubicBezTo>
                  <a:lnTo>
                    <a:pt x="8401" y="255"/>
                  </a:lnTo>
                  <a:cubicBezTo>
                    <a:pt x="8401" y="114"/>
                    <a:pt x="8279" y="1"/>
                    <a:pt x="8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30" name="Google Shape;17530;p72"/>
            <p:cNvSpPr/>
            <p:nvPr/>
          </p:nvSpPr>
          <p:spPr>
            <a:xfrm>
              <a:off x="1744675" y="1238025"/>
              <a:ext cx="438850" cy="438850"/>
            </a:xfrm>
            <a:custGeom>
              <a:avLst/>
              <a:gdLst/>
              <a:ahLst/>
              <a:cxnLst/>
              <a:rect l="l" t="t" r="r" b="b"/>
              <a:pathLst>
                <a:path w="17554" h="17554" extrusionOk="0">
                  <a:moveTo>
                    <a:pt x="3672" y="4624"/>
                  </a:moveTo>
                  <a:lnTo>
                    <a:pt x="3672" y="5140"/>
                  </a:lnTo>
                  <a:lnTo>
                    <a:pt x="517" y="5140"/>
                  </a:lnTo>
                  <a:lnTo>
                    <a:pt x="517" y="4624"/>
                  </a:lnTo>
                  <a:close/>
                  <a:moveTo>
                    <a:pt x="3672" y="5657"/>
                  </a:moveTo>
                  <a:lnTo>
                    <a:pt x="3672" y="6173"/>
                  </a:lnTo>
                  <a:lnTo>
                    <a:pt x="517" y="6173"/>
                  </a:lnTo>
                  <a:lnTo>
                    <a:pt x="517" y="5657"/>
                  </a:lnTo>
                  <a:close/>
                  <a:moveTo>
                    <a:pt x="8130" y="6827"/>
                  </a:moveTo>
                  <a:lnTo>
                    <a:pt x="8130" y="10866"/>
                  </a:lnTo>
                  <a:lnTo>
                    <a:pt x="4188" y="10866"/>
                  </a:lnTo>
                  <a:lnTo>
                    <a:pt x="4188" y="8646"/>
                  </a:lnTo>
                  <a:lnTo>
                    <a:pt x="8130" y="6827"/>
                  </a:lnTo>
                  <a:close/>
                  <a:moveTo>
                    <a:pt x="12588" y="6827"/>
                  </a:moveTo>
                  <a:lnTo>
                    <a:pt x="12588" y="10866"/>
                  </a:lnTo>
                  <a:lnTo>
                    <a:pt x="8638" y="10866"/>
                  </a:lnTo>
                  <a:lnTo>
                    <a:pt x="8638" y="8646"/>
                  </a:lnTo>
                  <a:lnTo>
                    <a:pt x="12588" y="6827"/>
                  </a:lnTo>
                  <a:close/>
                  <a:moveTo>
                    <a:pt x="17038" y="6827"/>
                  </a:moveTo>
                  <a:lnTo>
                    <a:pt x="17038" y="10866"/>
                  </a:lnTo>
                  <a:lnTo>
                    <a:pt x="13096" y="10866"/>
                  </a:lnTo>
                  <a:lnTo>
                    <a:pt x="13096" y="8646"/>
                  </a:lnTo>
                  <a:lnTo>
                    <a:pt x="17038" y="6827"/>
                  </a:lnTo>
                  <a:close/>
                  <a:moveTo>
                    <a:pt x="7098" y="12414"/>
                  </a:moveTo>
                  <a:lnTo>
                    <a:pt x="7098" y="13201"/>
                  </a:lnTo>
                  <a:lnTo>
                    <a:pt x="5210" y="13201"/>
                  </a:lnTo>
                  <a:lnTo>
                    <a:pt x="5210" y="12414"/>
                  </a:lnTo>
                  <a:close/>
                  <a:moveTo>
                    <a:pt x="3672" y="6687"/>
                  </a:moveTo>
                  <a:lnTo>
                    <a:pt x="3672" y="17038"/>
                  </a:lnTo>
                  <a:lnTo>
                    <a:pt x="517" y="17038"/>
                  </a:lnTo>
                  <a:lnTo>
                    <a:pt x="517" y="6687"/>
                  </a:lnTo>
                  <a:close/>
                  <a:moveTo>
                    <a:pt x="7098" y="13681"/>
                  </a:moveTo>
                  <a:lnTo>
                    <a:pt x="7098" y="17038"/>
                  </a:lnTo>
                  <a:lnTo>
                    <a:pt x="5210" y="17038"/>
                  </a:lnTo>
                  <a:lnTo>
                    <a:pt x="5210" y="13681"/>
                  </a:lnTo>
                  <a:close/>
                  <a:moveTo>
                    <a:pt x="17038" y="11382"/>
                  </a:moveTo>
                  <a:lnTo>
                    <a:pt x="17038" y="17038"/>
                  </a:lnTo>
                  <a:lnTo>
                    <a:pt x="7614" y="17038"/>
                  </a:lnTo>
                  <a:lnTo>
                    <a:pt x="7614" y="12152"/>
                  </a:lnTo>
                  <a:cubicBezTo>
                    <a:pt x="7614" y="12011"/>
                    <a:pt x="7500" y="11898"/>
                    <a:pt x="7352" y="11898"/>
                  </a:cubicBezTo>
                  <a:lnTo>
                    <a:pt x="4958" y="11898"/>
                  </a:lnTo>
                  <a:cubicBezTo>
                    <a:pt x="4817" y="11898"/>
                    <a:pt x="4696" y="12011"/>
                    <a:pt x="4696" y="12152"/>
                  </a:cubicBezTo>
                  <a:lnTo>
                    <a:pt x="4696" y="17038"/>
                  </a:lnTo>
                  <a:lnTo>
                    <a:pt x="4188" y="17038"/>
                  </a:lnTo>
                  <a:lnTo>
                    <a:pt x="4188" y="11382"/>
                  </a:lnTo>
                  <a:close/>
                  <a:moveTo>
                    <a:pt x="4370" y="1"/>
                  </a:moveTo>
                  <a:cubicBezTo>
                    <a:pt x="3183" y="1"/>
                    <a:pt x="2195" y="909"/>
                    <a:pt x="2073" y="2071"/>
                  </a:cubicBezTo>
                  <a:cubicBezTo>
                    <a:pt x="909" y="2195"/>
                    <a:pt x="0" y="3173"/>
                    <a:pt x="0" y="4371"/>
                  </a:cubicBezTo>
                  <a:lnTo>
                    <a:pt x="0" y="17300"/>
                  </a:lnTo>
                  <a:cubicBezTo>
                    <a:pt x="0" y="17438"/>
                    <a:pt x="114" y="17554"/>
                    <a:pt x="254" y="17554"/>
                  </a:cubicBezTo>
                  <a:lnTo>
                    <a:pt x="17300" y="17554"/>
                  </a:lnTo>
                  <a:cubicBezTo>
                    <a:pt x="17440" y="17554"/>
                    <a:pt x="17554" y="17438"/>
                    <a:pt x="17554" y="17300"/>
                  </a:cubicBezTo>
                  <a:lnTo>
                    <a:pt x="17554" y="6424"/>
                  </a:lnTo>
                  <a:cubicBezTo>
                    <a:pt x="17554" y="6338"/>
                    <a:pt x="17510" y="6259"/>
                    <a:pt x="17440" y="6206"/>
                  </a:cubicBezTo>
                  <a:cubicBezTo>
                    <a:pt x="17397" y="6182"/>
                    <a:pt x="17351" y="6169"/>
                    <a:pt x="17305" y="6169"/>
                  </a:cubicBezTo>
                  <a:cubicBezTo>
                    <a:pt x="17267" y="6169"/>
                    <a:pt x="17230" y="6178"/>
                    <a:pt x="17195" y="6198"/>
                  </a:cubicBezTo>
                  <a:lnTo>
                    <a:pt x="13096" y="8086"/>
                  </a:lnTo>
                  <a:lnTo>
                    <a:pt x="13096" y="6424"/>
                  </a:lnTo>
                  <a:cubicBezTo>
                    <a:pt x="13096" y="6338"/>
                    <a:pt x="13052" y="6259"/>
                    <a:pt x="12982" y="6206"/>
                  </a:cubicBezTo>
                  <a:cubicBezTo>
                    <a:pt x="12939" y="6182"/>
                    <a:pt x="12893" y="6169"/>
                    <a:pt x="12847" y="6169"/>
                  </a:cubicBezTo>
                  <a:cubicBezTo>
                    <a:pt x="12809" y="6169"/>
                    <a:pt x="12772" y="6178"/>
                    <a:pt x="12737" y="6198"/>
                  </a:cubicBezTo>
                  <a:lnTo>
                    <a:pt x="8638" y="8086"/>
                  </a:lnTo>
                  <a:lnTo>
                    <a:pt x="8638" y="6424"/>
                  </a:lnTo>
                  <a:cubicBezTo>
                    <a:pt x="8638" y="6338"/>
                    <a:pt x="8594" y="6259"/>
                    <a:pt x="8524" y="6206"/>
                  </a:cubicBezTo>
                  <a:cubicBezTo>
                    <a:pt x="8481" y="6182"/>
                    <a:pt x="8435" y="6169"/>
                    <a:pt x="8389" y="6169"/>
                  </a:cubicBezTo>
                  <a:cubicBezTo>
                    <a:pt x="8351" y="6169"/>
                    <a:pt x="8314" y="6178"/>
                    <a:pt x="8279" y="6198"/>
                  </a:cubicBezTo>
                  <a:lnTo>
                    <a:pt x="4188" y="8086"/>
                  </a:lnTo>
                  <a:lnTo>
                    <a:pt x="4188" y="4616"/>
                  </a:lnTo>
                  <a:cubicBezTo>
                    <a:pt x="5254" y="4494"/>
                    <a:pt x="6112" y="3645"/>
                    <a:pt x="6225" y="2571"/>
                  </a:cubicBezTo>
                  <a:lnTo>
                    <a:pt x="13182" y="2571"/>
                  </a:lnTo>
                  <a:cubicBezTo>
                    <a:pt x="13322" y="2571"/>
                    <a:pt x="13444" y="2457"/>
                    <a:pt x="13444" y="2317"/>
                  </a:cubicBezTo>
                  <a:cubicBezTo>
                    <a:pt x="13444" y="2168"/>
                    <a:pt x="13322" y="2054"/>
                    <a:pt x="13182" y="2054"/>
                  </a:cubicBezTo>
                  <a:lnTo>
                    <a:pt x="5980" y="2054"/>
                  </a:lnTo>
                  <a:cubicBezTo>
                    <a:pt x="5839" y="2054"/>
                    <a:pt x="5726" y="2168"/>
                    <a:pt x="5726" y="2317"/>
                  </a:cubicBezTo>
                  <a:cubicBezTo>
                    <a:pt x="5726" y="3305"/>
                    <a:pt x="4922" y="4108"/>
                    <a:pt x="3926" y="4108"/>
                  </a:cubicBezTo>
                  <a:lnTo>
                    <a:pt x="533" y="4108"/>
                  </a:lnTo>
                  <a:cubicBezTo>
                    <a:pt x="657" y="3244"/>
                    <a:pt x="1408" y="2571"/>
                    <a:pt x="2317" y="2571"/>
                  </a:cubicBezTo>
                  <a:cubicBezTo>
                    <a:pt x="2457" y="2571"/>
                    <a:pt x="2570" y="2457"/>
                    <a:pt x="2570" y="2317"/>
                  </a:cubicBezTo>
                  <a:cubicBezTo>
                    <a:pt x="2570" y="1320"/>
                    <a:pt x="3384" y="517"/>
                    <a:pt x="4370" y="517"/>
                  </a:cubicBezTo>
                  <a:lnTo>
                    <a:pt x="17021" y="517"/>
                  </a:lnTo>
                  <a:cubicBezTo>
                    <a:pt x="16897" y="1381"/>
                    <a:pt x="16146" y="2054"/>
                    <a:pt x="15246" y="2054"/>
                  </a:cubicBezTo>
                  <a:lnTo>
                    <a:pt x="14214" y="2054"/>
                  </a:lnTo>
                  <a:cubicBezTo>
                    <a:pt x="14073" y="2054"/>
                    <a:pt x="13952" y="2168"/>
                    <a:pt x="13952" y="2317"/>
                  </a:cubicBezTo>
                  <a:cubicBezTo>
                    <a:pt x="13952" y="2457"/>
                    <a:pt x="14073" y="2571"/>
                    <a:pt x="14214" y="2571"/>
                  </a:cubicBezTo>
                  <a:lnTo>
                    <a:pt x="15246" y="2571"/>
                  </a:lnTo>
                  <a:cubicBezTo>
                    <a:pt x="16513" y="2571"/>
                    <a:pt x="17554" y="1530"/>
                    <a:pt x="17554" y="254"/>
                  </a:cubicBezTo>
                  <a:cubicBezTo>
                    <a:pt x="17554" y="114"/>
                    <a:pt x="17440" y="1"/>
                    <a:pt x="173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sp>
        <p:nvSpPr>
          <p:cNvPr id="17531" name="Google Shape;17531;p7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fa-IR" dirty="0">
                <a:cs typeface="B Nazanin" pitchFamily="2" charset="-78"/>
              </a:rPr>
              <a:t>نمادها</a:t>
            </a:r>
            <a:endParaRPr>
              <a:cs typeface="B Nazanin" pitchFamily="2" charset="-78"/>
            </a:endParaRPr>
          </a:p>
        </p:txBody>
      </p:sp>
      <p:sp>
        <p:nvSpPr>
          <p:cNvPr id="17532" name="Google Shape;17532;p72"/>
          <p:cNvSpPr/>
          <p:nvPr/>
        </p:nvSpPr>
        <p:spPr>
          <a:xfrm>
            <a:off x="8076100" y="4219200"/>
            <a:ext cx="713771" cy="75040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8" name="Google Shape;17538;p7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r" rtl="1"/>
            <a:r>
              <a:rPr lang="fa-IR" dirty="0">
                <a:cs typeface="B Nazanin" pitchFamily="2" charset="-78"/>
              </a:rPr>
              <a:t>منابع جایگزین</a:t>
            </a:r>
            <a:endParaRPr>
              <a:cs typeface="B Nazanin" pitchFamily="2" charset="-78"/>
            </a:endParaRPr>
          </a:p>
        </p:txBody>
      </p:sp>
      <p:sp>
        <p:nvSpPr>
          <p:cNvPr id="17539" name="Google Shape;17539;p73"/>
          <p:cNvSpPr txBox="1">
            <a:spLocks noGrp="1"/>
          </p:cNvSpPr>
          <p:nvPr>
            <p:ph type="subTitle" idx="1"/>
          </p:nvPr>
        </p:nvSpPr>
        <p:spPr>
          <a:xfrm>
            <a:off x="1252500" y="1091525"/>
            <a:ext cx="6639000" cy="60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در اینجا مجموعه ای از منابع جایگزین وجود دارد که سبک آنها با این الگوی قابل ویرایش مطابقت دارد:</a:t>
            </a:r>
            <a:endParaRPr>
              <a:cs typeface="B Nazanin" pitchFamily="2" charset="-78"/>
            </a:endParaRPr>
          </a:p>
        </p:txBody>
      </p:sp>
      <p:grpSp>
        <p:nvGrpSpPr>
          <p:cNvPr id="17540" name="Google Shape;17540;p73"/>
          <p:cNvGrpSpPr/>
          <p:nvPr/>
        </p:nvGrpSpPr>
        <p:grpSpPr>
          <a:xfrm rot="5400000">
            <a:off x="4086378" y="3385593"/>
            <a:ext cx="268496" cy="2168336"/>
            <a:chOff x="5255528" y="2322368"/>
            <a:chExt cx="268496" cy="2168336"/>
          </a:xfrm>
        </p:grpSpPr>
        <p:sp>
          <p:nvSpPr>
            <p:cNvPr id="17541" name="Google Shape;17541;p73"/>
            <p:cNvSpPr/>
            <p:nvPr/>
          </p:nvSpPr>
          <p:spPr>
            <a:xfrm>
              <a:off x="5255528" y="2322368"/>
              <a:ext cx="268496" cy="2168336"/>
            </a:xfrm>
            <a:custGeom>
              <a:avLst/>
              <a:gdLst/>
              <a:ahLst/>
              <a:cxnLst/>
              <a:rect l="l" t="t" r="r" b="b"/>
              <a:pathLst>
                <a:path w="15658" h="126452" extrusionOk="0">
                  <a:moveTo>
                    <a:pt x="8406" y="953"/>
                  </a:moveTo>
                  <a:cubicBezTo>
                    <a:pt x="11883" y="953"/>
                    <a:pt x="14706" y="3778"/>
                    <a:pt x="14706" y="7252"/>
                  </a:cubicBezTo>
                  <a:lnTo>
                    <a:pt x="14706" y="119200"/>
                  </a:lnTo>
                  <a:cubicBezTo>
                    <a:pt x="14706" y="122665"/>
                    <a:pt x="11883" y="125487"/>
                    <a:pt x="8406" y="125487"/>
                  </a:cubicBezTo>
                  <a:lnTo>
                    <a:pt x="7265" y="125487"/>
                  </a:lnTo>
                  <a:cubicBezTo>
                    <a:pt x="3788" y="125487"/>
                    <a:pt x="965" y="122665"/>
                    <a:pt x="965" y="119200"/>
                  </a:cubicBezTo>
                  <a:lnTo>
                    <a:pt x="965" y="7252"/>
                  </a:lnTo>
                  <a:cubicBezTo>
                    <a:pt x="965" y="3778"/>
                    <a:pt x="3788" y="953"/>
                    <a:pt x="7265" y="953"/>
                  </a:cubicBezTo>
                  <a:close/>
                  <a:moveTo>
                    <a:pt x="7265" y="1"/>
                  </a:moveTo>
                  <a:cubicBezTo>
                    <a:pt x="3260" y="1"/>
                    <a:pt x="1" y="3247"/>
                    <a:pt x="1" y="7252"/>
                  </a:cubicBezTo>
                  <a:lnTo>
                    <a:pt x="1" y="119200"/>
                  </a:lnTo>
                  <a:cubicBezTo>
                    <a:pt x="1" y="123193"/>
                    <a:pt x="3260" y="126452"/>
                    <a:pt x="7265" y="126452"/>
                  </a:cubicBezTo>
                  <a:lnTo>
                    <a:pt x="8406" y="126452"/>
                  </a:lnTo>
                  <a:cubicBezTo>
                    <a:pt x="12411" y="126452"/>
                    <a:pt x="15657" y="123193"/>
                    <a:pt x="15657" y="119200"/>
                  </a:cubicBezTo>
                  <a:lnTo>
                    <a:pt x="15657" y="7252"/>
                  </a:lnTo>
                  <a:cubicBezTo>
                    <a:pt x="15657" y="3247"/>
                    <a:pt x="12411" y="1"/>
                    <a:pt x="84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2" name="Google Shape;17542;p73"/>
            <p:cNvSpPr/>
            <p:nvPr/>
          </p:nvSpPr>
          <p:spPr>
            <a:xfrm>
              <a:off x="5255528" y="2324271"/>
              <a:ext cx="268496" cy="268496"/>
            </a:xfrm>
            <a:custGeom>
              <a:avLst/>
              <a:gdLst/>
              <a:ahLst/>
              <a:cxnLst/>
              <a:rect l="l" t="t" r="r" b="b"/>
              <a:pathLst>
                <a:path w="15658" h="15658" extrusionOk="0">
                  <a:moveTo>
                    <a:pt x="7836" y="949"/>
                  </a:moveTo>
                  <a:cubicBezTo>
                    <a:pt x="11623" y="949"/>
                    <a:pt x="14706" y="4032"/>
                    <a:pt x="14706" y="7822"/>
                  </a:cubicBezTo>
                  <a:cubicBezTo>
                    <a:pt x="14706" y="11609"/>
                    <a:pt x="11623" y="14692"/>
                    <a:pt x="7836" y="14692"/>
                  </a:cubicBezTo>
                  <a:cubicBezTo>
                    <a:pt x="4045" y="14692"/>
                    <a:pt x="965" y="11609"/>
                    <a:pt x="965" y="7822"/>
                  </a:cubicBezTo>
                  <a:cubicBezTo>
                    <a:pt x="965" y="4032"/>
                    <a:pt x="4045" y="949"/>
                    <a:pt x="7836" y="949"/>
                  </a:cubicBezTo>
                  <a:close/>
                  <a:moveTo>
                    <a:pt x="7836" y="1"/>
                  </a:moveTo>
                  <a:cubicBezTo>
                    <a:pt x="3517" y="1"/>
                    <a:pt x="1" y="3504"/>
                    <a:pt x="1" y="7822"/>
                  </a:cubicBezTo>
                  <a:cubicBezTo>
                    <a:pt x="1" y="12141"/>
                    <a:pt x="3517" y="15657"/>
                    <a:pt x="7836" y="15657"/>
                  </a:cubicBezTo>
                  <a:cubicBezTo>
                    <a:pt x="12154" y="15657"/>
                    <a:pt x="15657" y="12141"/>
                    <a:pt x="15657" y="7822"/>
                  </a:cubicBezTo>
                  <a:cubicBezTo>
                    <a:pt x="15657" y="3504"/>
                    <a:pt x="12154" y="1"/>
                    <a:pt x="78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3" name="Google Shape;17543;p73"/>
            <p:cNvSpPr/>
            <p:nvPr/>
          </p:nvSpPr>
          <p:spPr>
            <a:xfrm>
              <a:off x="5291349" y="2382007"/>
              <a:ext cx="209868" cy="197951"/>
            </a:xfrm>
            <a:custGeom>
              <a:avLst/>
              <a:gdLst/>
              <a:ahLst/>
              <a:cxnLst/>
              <a:rect l="l" t="t" r="r" b="b"/>
              <a:pathLst>
                <a:path w="12239" h="11544" extrusionOk="0">
                  <a:moveTo>
                    <a:pt x="5176" y="0"/>
                  </a:moveTo>
                  <a:cubicBezTo>
                    <a:pt x="2325" y="0"/>
                    <a:pt x="1" y="2337"/>
                    <a:pt x="1" y="5189"/>
                  </a:cubicBezTo>
                  <a:cubicBezTo>
                    <a:pt x="1" y="8692"/>
                    <a:pt x="2852" y="11544"/>
                    <a:pt x="6356" y="11544"/>
                  </a:cubicBezTo>
                  <a:cubicBezTo>
                    <a:pt x="8504" y="11544"/>
                    <a:pt x="10580" y="10648"/>
                    <a:pt x="12059" y="9083"/>
                  </a:cubicBezTo>
                  <a:cubicBezTo>
                    <a:pt x="12239" y="8894"/>
                    <a:pt x="12239" y="8581"/>
                    <a:pt x="12033" y="8405"/>
                  </a:cubicBezTo>
                  <a:cubicBezTo>
                    <a:pt x="11942" y="8320"/>
                    <a:pt x="11825" y="8276"/>
                    <a:pt x="11708" y="8276"/>
                  </a:cubicBezTo>
                  <a:cubicBezTo>
                    <a:pt x="11584" y="8276"/>
                    <a:pt x="11459" y="8327"/>
                    <a:pt x="11368" y="8431"/>
                  </a:cubicBezTo>
                  <a:cubicBezTo>
                    <a:pt x="10065" y="9803"/>
                    <a:pt x="8246" y="10592"/>
                    <a:pt x="6356" y="10592"/>
                  </a:cubicBezTo>
                  <a:cubicBezTo>
                    <a:pt x="3384" y="10592"/>
                    <a:pt x="952" y="8161"/>
                    <a:pt x="952" y="5189"/>
                  </a:cubicBezTo>
                  <a:cubicBezTo>
                    <a:pt x="952" y="2852"/>
                    <a:pt x="2852" y="965"/>
                    <a:pt x="5176" y="965"/>
                  </a:cubicBezTo>
                  <a:cubicBezTo>
                    <a:pt x="6995" y="965"/>
                    <a:pt x="8474" y="2432"/>
                    <a:pt x="8474" y="4237"/>
                  </a:cubicBezTo>
                  <a:cubicBezTo>
                    <a:pt x="8474" y="5635"/>
                    <a:pt x="7334" y="6776"/>
                    <a:pt x="5936" y="6776"/>
                  </a:cubicBezTo>
                  <a:cubicBezTo>
                    <a:pt x="4876" y="6776"/>
                    <a:pt x="4009" y="5906"/>
                    <a:pt x="4009" y="4846"/>
                  </a:cubicBezTo>
                  <a:cubicBezTo>
                    <a:pt x="4009" y="4048"/>
                    <a:pt x="4661" y="3396"/>
                    <a:pt x="5447" y="3396"/>
                  </a:cubicBezTo>
                  <a:cubicBezTo>
                    <a:pt x="6046" y="3396"/>
                    <a:pt x="6519" y="3885"/>
                    <a:pt x="6519" y="4468"/>
                  </a:cubicBezTo>
                  <a:cubicBezTo>
                    <a:pt x="6519" y="4876"/>
                    <a:pt x="6180" y="5215"/>
                    <a:pt x="5760" y="5215"/>
                  </a:cubicBezTo>
                  <a:cubicBezTo>
                    <a:pt x="5476" y="5215"/>
                    <a:pt x="5258" y="4983"/>
                    <a:pt x="5258" y="4713"/>
                  </a:cubicBezTo>
                  <a:cubicBezTo>
                    <a:pt x="5258" y="4439"/>
                    <a:pt x="5039" y="4224"/>
                    <a:pt x="4769" y="4224"/>
                  </a:cubicBezTo>
                  <a:cubicBezTo>
                    <a:pt x="4511" y="4224"/>
                    <a:pt x="4293" y="4439"/>
                    <a:pt x="4293" y="4713"/>
                  </a:cubicBezTo>
                  <a:cubicBezTo>
                    <a:pt x="4293" y="5515"/>
                    <a:pt x="4958" y="6166"/>
                    <a:pt x="5760" y="6166"/>
                  </a:cubicBezTo>
                  <a:cubicBezTo>
                    <a:pt x="6711" y="6166"/>
                    <a:pt x="7471" y="5404"/>
                    <a:pt x="7471" y="4468"/>
                  </a:cubicBezTo>
                  <a:cubicBezTo>
                    <a:pt x="7471" y="3354"/>
                    <a:pt x="6574" y="2445"/>
                    <a:pt x="5447" y="2445"/>
                  </a:cubicBezTo>
                  <a:cubicBezTo>
                    <a:pt x="4130" y="2445"/>
                    <a:pt x="3058" y="3530"/>
                    <a:pt x="3058" y="4846"/>
                  </a:cubicBezTo>
                  <a:cubicBezTo>
                    <a:pt x="3058" y="6437"/>
                    <a:pt x="4348" y="7727"/>
                    <a:pt x="5936" y="7727"/>
                  </a:cubicBezTo>
                  <a:cubicBezTo>
                    <a:pt x="7865" y="7727"/>
                    <a:pt x="9426" y="6166"/>
                    <a:pt x="9426" y="4237"/>
                  </a:cubicBezTo>
                  <a:cubicBezTo>
                    <a:pt x="9426" y="1900"/>
                    <a:pt x="7526" y="0"/>
                    <a:pt x="51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4" name="Google Shape;17544;p73"/>
            <p:cNvSpPr/>
            <p:nvPr/>
          </p:nvSpPr>
          <p:spPr>
            <a:xfrm>
              <a:off x="5460904" y="2548252"/>
              <a:ext cx="16564" cy="1914073"/>
            </a:xfrm>
            <a:custGeom>
              <a:avLst/>
              <a:gdLst/>
              <a:ahLst/>
              <a:cxnLst/>
              <a:rect l="l" t="t" r="r" b="b"/>
              <a:pathLst>
                <a:path w="966" h="111624" extrusionOk="0">
                  <a:moveTo>
                    <a:pt x="477" y="1"/>
                  </a:moveTo>
                  <a:cubicBezTo>
                    <a:pt x="216" y="1"/>
                    <a:pt x="1" y="219"/>
                    <a:pt x="1" y="477"/>
                  </a:cubicBezTo>
                  <a:lnTo>
                    <a:pt x="1" y="111147"/>
                  </a:lnTo>
                  <a:cubicBezTo>
                    <a:pt x="1" y="111405"/>
                    <a:pt x="216" y="111623"/>
                    <a:pt x="477" y="111623"/>
                  </a:cubicBezTo>
                  <a:cubicBezTo>
                    <a:pt x="747" y="111623"/>
                    <a:pt x="965" y="111405"/>
                    <a:pt x="965" y="111147"/>
                  </a:cubicBezTo>
                  <a:lnTo>
                    <a:pt x="965" y="477"/>
                  </a:lnTo>
                  <a:cubicBezTo>
                    <a:pt x="965" y="219"/>
                    <a:pt x="747" y="1"/>
                    <a:pt x="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545" name="Google Shape;17545;p73"/>
          <p:cNvGrpSpPr/>
          <p:nvPr/>
        </p:nvGrpSpPr>
        <p:grpSpPr>
          <a:xfrm>
            <a:off x="5130569" y="2810621"/>
            <a:ext cx="706775" cy="1187188"/>
            <a:chOff x="5418553" y="1848025"/>
            <a:chExt cx="861816" cy="1447438"/>
          </a:xfrm>
        </p:grpSpPr>
        <p:sp>
          <p:nvSpPr>
            <p:cNvPr id="17546" name="Google Shape;17546;p73"/>
            <p:cNvSpPr/>
            <p:nvPr/>
          </p:nvSpPr>
          <p:spPr>
            <a:xfrm>
              <a:off x="5480712" y="1848025"/>
              <a:ext cx="799657" cy="786419"/>
            </a:xfrm>
            <a:custGeom>
              <a:avLst/>
              <a:gdLst/>
              <a:ahLst/>
              <a:cxnLst/>
              <a:rect l="l" t="t" r="r" b="b"/>
              <a:pathLst>
                <a:path w="46634" h="45862" extrusionOk="0">
                  <a:moveTo>
                    <a:pt x="23318" y="15700"/>
                  </a:moveTo>
                  <a:cubicBezTo>
                    <a:pt x="25258" y="15700"/>
                    <a:pt x="27118" y="16459"/>
                    <a:pt x="28517" y="17857"/>
                  </a:cubicBezTo>
                  <a:cubicBezTo>
                    <a:pt x="30133" y="19474"/>
                    <a:pt x="30896" y="21713"/>
                    <a:pt x="30609" y="24010"/>
                  </a:cubicBezTo>
                  <a:cubicBezTo>
                    <a:pt x="30189" y="27269"/>
                    <a:pt x="27526" y="29929"/>
                    <a:pt x="24267" y="30336"/>
                  </a:cubicBezTo>
                  <a:cubicBezTo>
                    <a:pt x="23951" y="30376"/>
                    <a:pt x="23636" y="30395"/>
                    <a:pt x="23322" y="30395"/>
                  </a:cubicBezTo>
                  <a:cubicBezTo>
                    <a:pt x="21374" y="30395"/>
                    <a:pt x="19510" y="29637"/>
                    <a:pt x="18117" y="28247"/>
                  </a:cubicBezTo>
                  <a:cubicBezTo>
                    <a:pt x="16501" y="26631"/>
                    <a:pt x="15741" y="24388"/>
                    <a:pt x="16025" y="22094"/>
                  </a:cubicBezTo>
                  <a:cubicBezTo>
                    <a:pt x="16432" y="18835"/>
                    <a:pt x="19095" y="16172"/>
                    <a:pt x="22354" y="15765"/>
                  </a:cubicBezTo>
                  <a:cubicBezTo>
                    <a:pt x="22680" y="15726"/>
                    <a:pt x="22993" y="15700"/>
                    <a:pt x="23318" y="15700"/>
                  </a:cubicBezTo>
                  <a:close/>
                  <a:moveTo>
                    <a:pt x="23321" y="14749"/>
                  </a:moveTo>
                  <a:cubicBezTo>
                    <a:pt x="22964" y="14749"/>
                    <a:pt x="22604" y="14771"/>
                    <a:pt x="22243" y="14817"/>
                  </a:cubicBezTo>
                  <a:cubicBezTo>
                    <a:pt x="18550" y="15276"/>
                    <a:pt x="15549" y="18291"/>
                    <a:pt x="15073" y="21973"/>
                  </a:cubicBezTo>
                  <a:cubicBezTo>
                    <a:pt x="14747" y="24564"/>
                    <a:pt x="15617" y="27090"/>
                    <a:pt x="17436" y="28925"/>
                  </a:cubicBezTo>
                  <a:cubicBezTo>
                    <a:pt x="19013" y="30499"/>
                    <a:pt x="21119" y="31356"/>
                    <a:pt x="23318" y="31356"/>
                  </a:cubicBezTo>
                  <a:cubicBezTo>
                    <a:pt x="23670" y="31356"/>
                    <a:pt x="24035" y="31327"/>
                    <a:pt x="24391" y="31288"/>
                  </a:cubicBezTo>
                  <a:cubicBezTo>
                    <a:pt x="28070" y="30825"/>
                    <a:pt x="31085" y="27810"/>
                    <a:pt x="31548" y="24131"/>
                  </a:cubicBezTo>
                  <a:cubicBezTo>
                    <a:pt x="31873" y="21537"/>
                    <a:pt x="31016" y="19011"/>
                    <a:pt x="29185" y="17179"/>
                  </a:cubicBezTo>
                  <a:cubicBezTo>
                    <a:pt x="27618" y="15601"/>
                    <a:pt x="25520" y="14749"/>
                    <a:pt x="23321" y="14749"/>
                  </a:cubicBezTo>
                  <a:close/>
                  <a:moveTo>
                    <a:pt x="26115" y="966"/>
                  </a:moveTo>
                  <a:lnTo>
                    <a:pt x="26115" y="6069"/>
                  </a:lnTo>
                  <a:cubicBezTo>
                    <a:pt x="26115" y="6301"/>
                    <a:pt x="26278" y="6493"/>
                    <a:pt x="26496" y="6532"/>
                  </a:cubicBezTo>
                  <a:cubicBezTo>
                    <a:pt x="28259" y="6871"/>
                    <a:pt x="29931" y="7484"/>
                    <a:pt x="31492" y="8351"/>
                  </a:cubicBezTo>
                  <a:cubicBezTo>
                    <a:pt x="31567" y="8392"/>
                    <a:pt x="31648" y="8412"/>
                    <a:pt x="31727" y="8412"/>
                  </a:cubicBezTo>
                  <a:cubicBezTo>
                    <a:pt x="31862" y="8412"/>
                    <a:pt x="31994" y="8354"/>
                    <a:pt x="32089" y="8243"/>
                  </a:cubicBezTo>
                  <a:lnTo>
                    <a:pt x="35377" y="4332"/>
                  </a:lnTo>
                  <a:lnTo>
                    <a:pt x="39653" y="7930"/>
                  </a:lnTo>
                  <a:lnTo>
                    <a:pt x="36381" y="11841"/>
                  </a:lnTo>
                  <a:cubicBezTo>
                    <a:pt x="36231" y="12017"/>
                    <a:pt x="36231" y="12278"/>
                    <a:pt x="36368" y="12454"/>
                  </a:cubicBezTo>
                  <a:cubicBezTo>
                    <a:pt x="37495" y="13839"/>
                    <a:pt x="38391" y="15387"/>
                    <a:pt x="39027" y="17043"/>
                  </a:cubicBezTo>
                  <a:cubicBezTo>
                    <a:pt x="39098" y="17233"/>
                    <a:pt x="39274" y="17350"/>
                    <a:pt x="39472" y="17350"/>
                  </a:cubicBezTo>
                  <a:cubicBezTo>
                    <a:pt x="39500" y="17350"/>
                    <a:pt x="39529" y="17347"/>
                    <a:pt x="39558" y="17342"/>
                  </a:cubicBezTo>
                  <a:lnTo>
                    <a:pt x="44584" y="16459"/>
                  </a:lnTo>
                  <a:lnTo>
                    <a:pt x="45561" y="21973"/>
                  </a:lnTo>
                  <a:lnTo>
                    <a:pt x="40523" y="22853"/>
                  </a:lnTo>
                  <a:cubicBezTo>
                    <a:pt x="40305" y="22896"/>
                    <a:pt x="40129" y="23098"/>
                    <a:pt x="40129" y="23316"/>
                  </a:cubicBezTo>
                  <a:cubicBezTo>
                    <a:pt x="40102" y="25109"/>
                    <a:pt x="39790" y="26875"/>
                    <a:pt x="39206" y="28544"/>
                  </a:cubicBezTo>
                  <a:cubicBezTo>
                    <a:pt x="39138" y="28762"/>
                    <a:pt x="39232" y="29006"/>
                    <a:pt x="39421" y="29114"/>
                  </a:cubicBezTo>
                  <a:lnTo>
                    <a:pt x="43850" y="31669"/>
                  </a:lnTo>
                  <a:lnTo>
                    <a:pt x="41051" y="36515"/>
                  </a:lnTo>
                  <a:lnTo>
                    <a:pt x="36625" y="33963"/>
                  </a:lnTo>
                  <a:cubicBezTo>
                    <a:pt x="36549" y="33922"/>
                    <a:pt x="36468" y="33902"/>
                    <a:pt x="36388" y="33902"/>
                  </a:cubicBezTo>
                  <a:cubicBezTo>
                    <a:pt x="36252" y="33902"/>
                    <a:pt x="36121" y="33960"/>
                    <a:pt x="36029" y="34071"/>
                  </a:cubicBezTo>
                  <a:cubicBezTo>
                    <a:pt x="34846" y="35417"/>
                    <a:pt x="33474" y="36571"/>
                    <a:pt x="31955" y="37480"/>
                  </a:cubicBezTo>
                  <a:cubicBezTo>
                    <a:pt x="31763" y="37601"/>
                    <a:pt x="31681" y="37845"/>
                    <a:pt x="31750" y="38050"/>
                  </a:cubicBezTo>
                  <a:lnTo>
                    <a:pt x="33503" y="42857"/>
                  </a:lnTo>
                  <a:lnTo>
                    <a:pt x="28246" y="44770"/>
                  </a:lnTo>
                  <a:lnTo>
                    <a:pt x="26496" y="39963"/>
                  </a:lnTo>
                  <a:cubicBezTo>
                    <a:pt x="26428" y="39774"/>
                    <a:pt x="26252" y="39654"/>
                    <a:pt x="26046" y="39654"/>
                  </a:cubicBezTo>
                  <a:cubicBezTo>
                    <a:pt x="26020" y="39654"/>
                    <a:pt x="25991" y="39654"/>
                    <a:pt x="25965" y="39667"/>
                  </a:cubicBezTo>
                  <a:cubicBezTo>
                    <a:pt x="25090" y="39802"/>
                    <a:pt x="24204" y="39870"/>
                    <a:pt x="23316" y="39870"/>
                  </a:cubicBezTo>
                  <a:cubicBezTo>
                    <a:pt x="22429" y="39870"/>
                    <a:pt x="21539" y="39802"/>
                    <a:pt x="20656" y="39667"/>
                  </a:cubicBezTo>
                  <a:cubicBezTo>
                    <a:pt x="20629" y="39662"/>
                    <a:pt x="20602" y="39659"/>
                    <a:pt x="20576" y="39659"/>
                  </a:cubicBezTo>
                  <a:cubicBezTo>
                    <a:pt x="20387" y="39659"/>
                    <a:pt x="20212" y="39786"/>
                    <a:pt x="20141" y="39963"/>
                  </a:cubicBezTo>
                  <a:lnTo>
                    <a:pt x="18388" y="44770"/>
                  </a:lnTo>
                  <a:lnTo>
                    <a:pt x="13134" y="42857"/>
                  </a:lnTo>
                  <a:lnTo>
                    <a:pt x="14871" y="38050"/>
                  </a:lnTo>
                  <a:cubicBezTo>
                    <a:pt x="14952" y="37845"/>
                    <a:pt x="14871" y="37601"/>
                    <a:pt x="14666" y="37480"/>
                  </a:cubicBezTo>
                  <a:cubicBezTo>
                    <a:pt x="13147" y="36571"/>
                    <a:pt x="11788" y="35417"/>
                    <a:pt x="10608" y="34071"/>
                  </a:cubicBezTo>
                  <a:cubicBezTo>
                    <a:pt x="10514" y="33960"/>
                    <a:pt x="10382" y="33902"/>
                    <a:pt x="10246" y="33902"/>
                  </a:cubicBezTo>
                  <a:cubicBezTo>
                    <a:pt x="10166" y="33902"/>
                    <a:pt x="10085" y="33922"/>
                    <a:pt x="10009" y="33963"/>
                  </a:cubicBezTo>
                  <a:lnTo>
                    <a:pt x="5583" y="36515"/>
                  </a:lnTo>
                  <a:lnTo>
                    <a:pt x="2787" y="31669"/>
                  </a:lnTo>
                  <a:lnTo>
                    <a:pt x="7212" y="29114"/>
                  </a:lnTo>
                  <a:cubicBezTo>
                    <a:pt x="7401" y="29006"/>
                    <a:pt x="7496" y="28762"/>
                    <a:pt x="7414" y="28544"/>
                  </a:cubicBezTo>
                  <a:cubicBezTo>
                    <a:pt x="6844" y="26875"/>
                    <a:pt x="6534" y="25109"/>
                    <a:pt x="6505" y="23316"/>
                  </a:cubicBezTo>
                  <a:cubicBezTo>
                    <a:pt x="6492" y="23098"/>
                    <a:pt x="6329" y="22896"/>
                    <a:pt x="6111" y="22853"/>
                  </a:cubicBezTo>
                  <a:lnTo>
                    <a:pt x="1076" y="21973"/>
                  </a:lnTo>
                  <a:lnTo>
                    <a:pt x="2053" y="16459"/>
                  </a:lnTo>
                  <a:lnTo>
                    <a:pt x="7075" y="17342"/>
                  </a:lnTo>
                  <a:cubicBezTo>
                    <a:pt x="7103" y="17347"/>
                    <a:pt x="7130" y="17350"/>
                    <a:pt x="7158" y="17350"/>
                  </a:cubicBezTo>
                  <a:cubicBezTo>
                    <a:pt x="7349" y="17350"/>
                    <a:pt x="7535" y="17233"/>
                    <a:pt x="7607" y="17043"/>
                  </a:cubicBezTo>
                  <a:cubicBezTo>
                    <a:pt x="8245" y="15387"/>
                    <a:pt x="9142" y="13839"/>
                    <a:pt x="10253" y="12454"/>
                  </a:cubicBezTo>
                  <a:cubicBezTo>
                    <a:pt x="10403" y="12278"/>
                    <a:pt x="10403" y="12017"/>
                    <a:pt x="10253" y="11841"/>
                  </a:cubicBezTo>
                  <a:lnTo>
                    <a:pt x="6968" y="7930"/>
                  </a:lnTo>
                  <a:lnTo>
                    <a:pt x="11260" y="4332"/>
                  </a:lnTo>
                  <a:lnTo>
                    <a:pt x="14545" y="8243"/>
                  </a:lnTo>
                  <a:cubicBezTo>
                    <a:pt x="14639" y="8354"/>
                    <a:pt x="14771" y="8412"/>
                    <a:pt x="14906" y="8412"/>
                  </a:cubicBezTo>
                  <a:cubicBezTo>
                    <a:pt x="14986" y="8412"/>
                    <a:pt x="15067" y="8392"/>
                    <a:pt x="15142" y="8351"/>
                  </a:cubicBezTo>
                  <a:cubicBezTo>
                    <a:pt x="16703" y="7484"/>
                    <a:pt x="18374" y="6871"/>
                    <a:pt x="20125" y="6532"/>
                  </a:cubicBezTo>
                  <a:cubicBezTo>
                    <a:pt x="20356" y="6493"/>
                    <a:pt x="20519" y="6301"/>
                    <a:pt x="20519" y="6069"/>
                  </a:cubicBezTo>
                  <a:lnTo>
                    <a:pt x="20519" y="966"/>
                  </a:lnTo>
                  <a:close/>
                  <a:moveTo>
                    <a:pt x="20043" y="1"/>
                  </a:moveTo>
                  <a:cubicBezTo>
                    <a:pt x="19773" y="1"/>
                    <a:pt x="19554" y="219"/>
                    <a:pt x="19554" y="490"/>
                  </a:cubicBezTo>
                  <a:lnTo>
                    <a:pt x="19554" y="5678"/>
                  </a:lnTo>
                  <a:cubicBezTo>
                    <a:pt x="17980" y="6017"/>
                    <a:pt x="16458" y="6574"/>
                    <a:pt x="15021" y="7334"/>
                  </a:cubicBezTo>
                  <a:lnTo>
                    <a:pt x="11680" y="3355"/>
                  </a:lnTo>
                  <a:cubicBezTo>
                    <a:pt x="11588" y="3240"/>
                    <a:pt x="11452" y="3181"/>
                    <a:pt x="11314" y="3181"/>
                  </a:cubicBezTo>
                  <a:cubicBezTo>
                    <a:pt x="11209" y="3181"/>
                    <a:pt x="11103" y="3215"/>
                    <a:pt x="11016" y="3286"/>
                  </a:cubicBezTo>
                  <a:lnTo>
                    <a:pt x="5990" y="7497"/>
                  </a:lnTo>
                  <a:cubicBezTo>
                    <a:pt x="5896" y="7578"/>
                    <a:pt x="5840" y="7699"/>
                    <a:pt x="5827" y="7823"/>
                  </a:cubicBezTo>
                  <a:cubicBezTo>
                    <a:pt x="5814" y="7960"/>
                    <a:pt x="5853" y="8080"/>
                    <a:pt x="5935" y="8175"/>
                  </a:cubicBezTo>
                  <a:lnTo>
                    <a:pt x="9275" y="12154"/>
                  </a:lnTo>
                  <a:cubicBezTo>
                    <a:pt x="8285" y="13431"/>
                    <a:pt x="7470" y="14843"/>
                    <a:pt x="6860" y="16335"/>
                  </a:cubicBezTo>
                  <a:lnTo>
                    <a:pt x="1740" y="15439"/>
                  </a:lnTo>
                  <a:cubicBezTo>
                    <a:pt x="1710" y="15433"/>
                    <a:pt x="1679" y="15430"/>
                    <a:pt x="1649" y="15430"/>
                  </a:cubicBezTo>
                  <a:cubicBezTo>
                    <a:pt x="1427" y="15430"/>
                    <a:pt x="1232" y="15593"/>
                    <a:pt x="1183" y="15820"/>
                  </a:cubicBezTo>
                  <a:lnTo>
                    <a:pt x="55" y="22270"/>
                  </a:lnTo>
                  <a:cubicBezTo>
                    <a:pt x="0" y="22544"/>
                    <a:pt x="179" y="22788"/>
                    <a:pt x="437" y="22827"/>
                  </a:cubicBezTo>
                  <a:lnTo>
                    <a:pt x="5557" y="23737"/>
                  </a:lnTo>
                  <a:cubicBezTo>
                    <a:pt x="5622" y="25353"/>
                    <a:pt x="5896" y="26957"/>
                    <a:pt x="6398" y="28492"/>
                  </a:cubicBezTo>
                  <a:lnTo>
                    <a:pt x="1890" y="31082"/>
                  </a:lnTo>
                  <a:cubicBezTo>
                    <a:pt x="1779" y="31151"/>
                    <a:pt x="1698" y="31245"/>
                    <a:pt x="1672" y="31369"/>
                  </a:cubicBezTo>
                  <a:cubicBezTo>
                    <a:pt x="1646" y="31490"/>
                    <a:pt x="1659" y="31627"/>
                    <a:pt x="1711" y="31734"/>
                  </a:cubicBezTo>
                  <a:lnTo>
                    <a:pt x="4999" y="37412"/>
                  </a:lnTo>
                  <a:cubicBezTo>
                    <a:pt x="5052" y="37519"/>
                    <a:pt x="5162" y="37601"/>
                    <a:pt x="5283" y="37630"/>
                  </a:cubicBezTo>
                  <a:cubicBezTo>
                    <a:pt x="5329" y="37644"/>
                    <a:pt x="5376" y="37652"/>
                    <a:pt x="5423" y="37652"/>
                  </a:cubicBezTo>
                  <a:cubicBezTo>
                    <a:pt x="5503" y="37652"/>
                    <a:pt x="5581" y="37631"/>
                    <a:pt x="5651" y="37588"/>
                  </a:cubicBezTo>
                  <a:lnTo>
                    <a:pt x="10145" y="34993"/>
                  </a:lnTo>
                  <a:cubicBezTo>
                    <a:pt x="11244" y="36189"/>
                    <a:pt x="12482" y="37236"/>
                    <a:pt x="13838" y="38089"/>
                  </a:cubicBezTo>
                  <a:lnTo>
                    <a:pt x="12075" y="42978"/>
                  </a:lnTo>
                  <a:cubicBezTo>
                    <a:pt x="12032" y="43102"/>
                    <a:pt x="12032" y="43222"/>
                    <a:pt x="12088" y="43346"/>
                  </a:cubicBezTo>
                  <a:cubicBezTo>
                    <a:pt x="12140" y="43454"/>
                    <a:pt x="12238" y="43548"/>
                    <a:pt x="12358" y="43591"/>
                  </a:cubicBezTo>
                  <a:lnTo>
                    <a:pt x="18511" y="45830"/>
                  </a:lnTo>
                  <a:cubicBezTo>
                    <a:pt x="18568" y="45851"/>
                    <a:pt x="18626" y="45861"/>
                    <a:pt x="18682" y="45861"/>
                  </a:cubicBezTo>
                  <a:cubicBezTo>
                    <a:pt x="18879" y="45861"/>
                    <a:pt x="19057" y="45736"/>
                    <a:pt x="19121" y="45546"/>
                  </a:cubicBezTo>
                  <a:lnTo>
                    <a:pt x="20900" y="40658"/>
                  </a:lnTo>
                  <a:cubicBezTo>
                    <a:pt x="21702" y="40773"/>
                    <a:pt x="22506" y="40831"/>
                    <a:pt x="23312" y="40831"/>
                  </a:cubicBezTo>
                  <a:cubicBezTo>
                    <a:pt x="24118" y="40831"/>
                    <a:pt x="24925" y="40773"/>
                    <a:pt x="25733" y="40658"/>
                  </a:cubicBezTo>
                  <a:lnTo>
                    <a:pt x="27513" y="45546"/>
                  </a:lnTo>
                  <a:cubicBezTo>
                    <a:pt x="27581" y="45735"/>
                    <a:pt x="27757" y="45859"/>
                    <a:pt x="27963" y="45859"/>
                  </a:cubicBezTo>
                  <a:cubicBezTo>
                    <a:pt x="28015" y="45859"/>
                    <a:pt x="28070" y="45846"/>
                    <a:pt x="28126" y="45830"/>
                  </a:cubicBezTo>
                  <a:lnTo>
                    <a:pt x="34275" y="43591"/>
                  </a:lnTo>
                  <a:cubicBezTo>
                    <a:pt x="34399" y="43548"/>
                    <a:pt x="34494" y="43454"/>
                    <a:pt x="34546" y="43346"/>
                  </a:cubicBezTo>
                  <a:cubicBezTo>
                    <a:pt x="34601" y="43222"/>
                    <a:pt x="34601" y="43102"/>
                    <a:pt x="34562" y="42978"/>
                  </a:cubicBezTo>
                  <a:lnTo>
                    <a:pt x="32783" y="38089"/>
                  </a:lnTo>
                  <a:cubicBezTo>
                    <a:pt x="34155" y="37236"/>
                    <a:pt x="35390" y="36189"/>
                    <a:pt x="36475" y="34993"/>
                  </a:cubicBezTo>
                  <a:lnTo>
                    <a:pt x="40982" y="37588"/>
                  </a:lnTo>
                  <a:cubicBezTo>
                    <a:pt x="41059" y="37633"/>
                    <a:pt x="41141" y="37654"/>
                    <a:pt x="41223" y="37654"/>
                  </a:cubicBezTo>
                  <a:cubicBezTo>
                    <a:pt x="41387" y="37654"/>
                    <a:pt x="41545" y="37566"/>
                    <a:pt x="41634" y="37412"/>
                  </a:cubicBezTo>
                  <a:lnTo>
                    <a:pt x="44910" y="31734"/>
                  </a:lnTo>
                  <a:cubicBezTo>
                    <a:pt x="44975" y="31627"/>
                    <a:pt x="44991" y="31490"/>
                    <a:pt x="44962" y="31369"/>
                  </a:cubicBezTo>
                  <a:cubicBezTo>
                    <a:pt x="44923" y="31245"/>
                    <a:pt x="44854" y="31151"/>
                    <a:pt x="44730" y="31082"/>
                  </a:cubicBezTo>
                  <a:lnTo>
                    <a:pt x="40236" y="28492"/>
                  </a:lnTo>
                  <a:cubicBezTo>
                    <a:pt x="40725" y="26957"/>
                    <a:pt x="41012" y="25353"/>
                    <a:pt x="41080" y="23737"/>
                  </a:cubicBezTo>
                  <a:lnTo>
                    <a:pt x="46197" y="22827"/>
                  </a:lnTo>
                  <a:cubicBezTo>
                    <a:pt x="46458" y="22788"/>
                    <a:pt x="46634" y="22544"/>
                    <a:pt x="46578" y="22270"/>
                  </a:cubicBezTo>
                  <a:lnTo>
                    <a:pt x="45438" y="15820"/>
                  </a:lnTo>
                  <a:cubicBezTo>
                    <a:pt x="45403" y="15593"/>
                    <a:pt x="45209" y="15430"/>
                    <a:pt x="44985" y="15430"/>
                  </a:cubicBezTo>
                  <a:cubicBezTo>
                    <a:pt x="44955" y="15430"/>
                    <a:pt x="44924" y="15433"/>
                    <a:pt x="44893" y="15439"/>
                  </a:cubicBezTo>
                  <a:lnTo>
                    <a:pt x="39777" y="16335"/>
                  </a:lnTo>
                  <a:cubicBezTo>
                    <a:pt x="39164" y="14843"/>
                    <a:pt x="38349" y="13431"/>
                    <a:pt x="37358" y="12154"/>
                  </a:cubicBezTo>
                  <a:lnTo>
                    <a:pt x="40699" y="8175"/>
                  </a:lnTo>
                  <a:cubicBezTo>
                    <a:pt x="40780" y="8080"/>
                    <a:pt x="40819" y="7960"/>
                    <a:pt x="40806" y="7823"/>
                  </a:cubicBezTo>
                  <a:cubicBezTo>
                    <a:pt x="40793" y="7699"/>
                    <a:pt x="40738" y="7578"/>
                    <a:pt x="40643" y="7497"/>
                  </a:cubicBezTo>
                  <a:lnTo>
                    <a:pt x="35621" y="3286"/>
                  </a:lnTo>
                  <a:cubicBezTo>
                    <a:pt x="35532" y="3215"/>
                    <a:pt x="35426" y="3181"/>
                    <a:pt x="35319" y="3181"/>
                  </a:cubicBezTo>
                  <a:cubicBezTo>
                    <a:pt x="35179" y="3181"/>
                    <a:pt x="35040" y="3240"/>
                    <a:pt x="34940" y="3355"/>
                  </a:cubicBezTo>
                  <a:lnTo>
                    <a:pt x="31613" y="7334"/>
                  </a:lnTo>
                  <a:cubicBezTo>
                    <a:pt x="30175" y="6574"/>
                    <a:pt x="28653" y="6017"/>
                    <a:pt x="27066" y="5678"/>
                  </a:cubicBezTo>
                  <a:lnTo>
                    <a:pt x="27066" y="490"/>
                  </a:lnTo>
                  <a:cubicBezTo>
                    <a:pt x="27066" y="219"/>
                    <a:pt x="26861" y="1"/>
                    <a:pt x="26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7" name="Google Shape;17547;p73"/>
            <p:cNvSpPr/>
            <p:nvPr/>
          </p:nvSpPr>
          <p:spPr>
            <a:xfrm>
              <a:off x="5418553" y="2590289"/>
              <a:ext cx="709975" cy="705174"/>
            </a:xfrm>
            <a:custGeom>
              <a:avLst/>
              <a:gdLst/>
              <a:ahLst/>
              <a:cxnLst/>
              <a:rect l="l" t="t" r="r" b="b"/>
              <a:pathLst>
                <a:path w="41404" h="41124" extrusionOk="0">
                  <a:moveTo>
                    <a:pt x="20668" y="14023"/>
                  </a:moveTo>
                  <a:cubicBezTo>
                    <a:pt x="21016" y="14023"/>
                    <a:pt x="21365" y="14052"/>
                    <a:pt x="21713" y="14112"/>
                  </a:cubicBezTo>
                  <a:cubicBezTo>
                    <a:pt x="23724" y="14454"/>
                    <a:pt x="25421" y="15660"/>
                    <a:pt x="26373" y="17440"/>
                  </a:cubicBezTo>
                  <a:cubicBezTo>
                    <a:pt x="27321" y="19219"/>
                    <a:pt x="27390" y="21298"/>
                    <a:pt x="26562" y="23156"/>
                  </a:cubicBezTo>
                  <a:cubicBezTo>
                    <a:pt x="25524" y="25471"/>
                    <a:pt x="23149" y="26967"/>
                    <a:pt x="20655" y="26967"/>
                  </a:cubicBezTo>
                  <a:cubicBezTo>
                    <a:pt x="20308" y="26967"/>
                    <a:pt x="19959" y="26938"/>
                    <a:pt x="19611" y="26878"/>
                  </a:cubicBezTo>
                  <a:cubicBezTo>
                    <a:pt x="17613" y="26539"/>
                    <a:pt x="15915" y="25317"/>
                    <a:pt x="14966" y="23537"/>
                  </a:cubicBezTo>
                  <a:cubicBezTo>
                    <a:pt x="14015" y="21771"/>
                    <a:pt x="13946" y="19682"/>
                    <a:pt x="14774" y="17821"/>
                  </a:cubicBezTo>
                  <a:cubicBezTo>
                    <a:pt x="15801" y="15511"/>
                    <a:pt x="18184" y="14023"/>
                    <a:pt x="20668" y="14023"/>
                  </a:cubicBezTo>
                  <a:close/>
                  <a:moveTo>
                    <a:pt x="20683" y="13063"/>
                  </a:moveTo>
                  <a:cubicBezTo>
                    <a:pt x="17818" y="13063"/>
                    <a:pt x="15085" y="14780"/>
                    <a:pt x="13891" y="17440"/>
                  </a:cubicBezTo>
                  <a:cubicBezTo>
                    <a:pt x="12943" y="19571"/>
                    <a:pt x="13024" y="21963"/>
                    <a:pt x="14122" y="24000"/>
                  </a:cubicBezTo>
                  <a:cubicBezTo>
                    <a:pt x="15211" y="26037"/>
                    <a:pt x="17150" y="27422"/>
                    <a:pt x="19448" y="27817"/>
                  </a:cubicBezTo>
                  <a:cubicBezTo>
                    <a:pt x="19855" y="27882"/>
                    <a:pt x="20246" y="27924"/>
                    <a:pt x="20654" y="27924"/>
                  </a:cubicBezTo>
                  <a:cubicBezTo>
                    <a:pt x="23505" y="27924"/>
                    <a:pt x="26249" y="26213"/>
                    <a:pt x="27432" y="23550"/>
                  </a:cubicBezTo>
                  <a:cubicBezTo>
                    <a:pt x="28381" y="21419"/>
                    <a:pt x="28299" y="19030"/>
                    <a:pt x="27214" y="16993"/>
                  </a:cubicBezTo>
                  <a:cubicBezTo>
                    <a:pt x="26112" y="14956"/>
                    <a:pt x="24173" y="13558"/>
                    <a:pt x="21876" y="13164"/>
                  </a:cubicBezTo>
                  <a:cubicBezTo>
                    <a:pt x="21478" y="13096"/>
                    <a:pt x="21079" y="13063"/>
                    <a:pt x="20683" y="13063"/>
                  </a:cubicBezTo>
                  <a:close/>
                  <a:moveTo>
                    <a:pt x="24010" y="1076"/>
                  </a:moveTo>
                  <a:lnTo>
                    <a:pt x="28654" y="2490"/>
                  </a:lnTo>
                  <a:lnTo>
                    <a:pt x="27364" y="6766"/>
                  </a:lnTo>
                  <a:cubicBezTo>
                    <a:pt x="27295" y="6985"/>
                    <a:pt x="27390" y="7229"/>
                    <a:pt x="27595" y="7337"/>
                  </a:cubicBezTo>
                  <a:cubicBezTo>
                    <a:pt x="28993" y="8070"/>
                    <a:pt x="30255" y="9009"/>
                    <a:pt x="31356" y="10149"/>
                  </a:cubicBezTo>
                  <a:cubicBezTo>
                    <a:pt x="31444" y="10244"/>
                    <a:pt x="31568" y="10293"/>
                    <a:pt x="31693" y="10293"/>
                  </a:cubicBezTo>
                  <a:cubicBezTo>
                    <a:pt x="31783" y="10293"/>
                    <a:pt x="31874" y="10268"/>
                    <a:pt x="31953" y="10218"/>
                  </a:cubicBezTo>
                  <a:lnTo>
                    <a:pt x="35700" y="7757"/>
                  </a:lnTo>
                  <a:lnTo>
                    <a:pt x="38363" y="11831"/>
                  </a:lnTo>
                  <a:lnTo>
                    <a:pt x="34615" y="14275"/>
                  </a:lnTo>
                  <a:cubicBezTo>
                    <a:pt x="34423" y="14412"/>
                    <a:pt x="34341" y="14657"/>
                    <a:pt x="34423" y="14862"/>
                  </a:cubicBezTo>
                  <a:cubicBezTo>
                    <a:pt x="35023" y="16328"/>
                    <a:pt x="35388" y="17860"/>
                    <a:pt x="35498" y="19438"/>
                  </a:cubicBezTo>
                  <a:cubicBezTo>
                    <a:pt x="35511" y="19669"/>
                    <a:pt x="35687" y="19845"/>
                    <a:pt x="35919" y="19871"/>
                  </a:cubicBezTo>
                  <a:lnTo>
                    <a:pt x="40371" y="20415"/>
                  </a:lnTo>
                  <a:lnTo>
                    <a:pt x="39787" y="25235"/>
                  </a:lnTo>
                  <a:lnTo>
                    <a:pt x="35335" y="24704"/>
                  </a:lnTo>
                  <a:cubicBezTo>
                    <a:pt x="35318" y="24702"/>
                    <a:pt x="35300" y="24701"/>
                    <a:pt x="35282" y="24701"/>
                  </a:cubicBezTo>
                  <a:cubicBezTo>
                    <a:pt x="35082" y="24701"/>
                    <a:pt x="34893" y="24833"/>
                    <a:pt x="34830" y="25030"/>
                  </a:cubicBezTo>
                  <a:cubicBezTo>
                    <a:pt x="34341" y="26539"/>
                    <a:pt x="33624" y="27950"/>
                    <a:pt x="32712" y="29215"/>
                  </a:cubicBezTo>
                  <a:cubicBezTo>
                    <a:pt x="32578" y="29404"/>
                    <a:pt x="32591" y="29661"/>
                    <a:pt x="32741" y="29824"/>
                  </a:cubicBezTo>
                  <a:lnTo>
                    <a:pt x="35808" y="33096"/>
                  </a:lnTo>
                  <a:lnTo>
                    <a:pt x="32265" y="36411"/>
                  </a:lnTo>
                  <a:lnTo>
                    <a:pt x="29195" y="33152"/>
                  </a:lnTo>
                  <a:cubicBezTo>
                    <a:pt x="29107" y="33048"/>
                    <a:pt x="28981" y="32996"/>
                    <a:pt x="28853" y="32996"/>
                  </a:cubicBezTo>
                  <a:cubicBezTo>
                    <a:pt x="28765" y="32996"/>
                    <a:pt x="28676" y="33021"/>
                    <a:pt x="28599" y="33070"/>
                  </a:cubicBezTo>
                  <a:cubicBezTo>
                    <a:pt x="27253" y="33911"/>
                    <a:pt x="25803" y="34537"/>
                    <a:pt x="24281" y="34918"/>
                  </a:cubicBezTo>
                  <a:cubicBezTo>
                    <a:pt x="24062" y="34970"/>
                    <a:pt x="23913" y="35175"/>
                    <a:pt x="23929" y="35407"/>
                  </a:cubicBezTo>
                  <a:lnTo>
                    <a:pt x="24173" y="39875"/>
                  </a:lnTo>
                  <a:lnTo>
                    <a:pt x="19311" y="40145"/>
                  </a:lnTo>
                  <a:lnTo>
                    <a:pt x="19066" y="35677"/>
                  </a:lnTo>
                  <a:cubicBezTo>
                    <a:pt x="19053" y="35446"/>
                    <a:pt x="18890" y="35257"/>
                    <a:pt x="18659" y="35231"/>
                  </a:cubicBezTo>
                  <a:cubicBezTo>
                    <a:pt x="17870" y="35120"/>
                    <a:pt x="17098" y="34957"/>
                    <a:pt x="16352" y="34726"/>
                  </a:cubicBezTo>
                  <a:cubicBezTo>
                    <a:pt x="15618" y="34498"/>
                    <a:pt x="14869" y="34211"/>
                    <a:pt x="14165" y="33872"/>
                  </a:cubicBezTo>
                  <a:cubicBezTo>
                    <a:pt x="14096" y="33829"/>
                    <a:pt x="14028" y="33816"/>
                    <a:pt x="13946" y="33816"/>
                  </a:cubicBezTo>
                  <a:cubicBezTo>
                    <a:pt x="13810" y="33816"/>
                    <a:pt x="13663" y="33885"/>
                    <a:pt x="13565" y="34009"/>
                  </a:cubicBezTo>
                  <a:lnTo>
                    <a:pt x="10893" y="37594"/>
                  </a:lnTo>
                  <a:lnTo>
                    <a:pt x="6995" y="34687"/>
                  </a:lnTo>
                  <a:lnTo>
                    <a:pt x="9684" y="31102"/>
                  </a:lnTo>
                  <a:cubicBezTo>
                    <a:pt x="9817" y="30913"/>
                    <a:pt x="9804" y="30668"/>
                    <a:pt x="9654" y="30489"/>
                  </a:cubicBezTo>
                  <a:cubicBezTo>
                    <a:pt x="8595" y="29322"/>
                    <a:pt x="7741" y="28006"/>
                    <a:pt x="7089" y="26552"/>
                  </a:cubicBezTo>
                  <a:cubicBezTo>
                    <a:pt x="7011" y="26385"/>
                    <a:pt x="6840" y="26280"/>
                    <a:pt x="6659" y="26280"/>
                  </a:cubicBezTo>
                  <a:cubicBezTo>
                    <a:pt x="6621" y="26280"/>
                    <a:pt x="6583" y="26285"/>
                    <a:pt x="6545" y="26295"/>
                  </a:cubicBezTo>
                  <a:lnTo>
                    <a:pt x="2175" y="27311"/>
                  </a:lnTo>
                  <a:lnTo>
                    <a:pt x="1073" y="22573"/>
                  </a:lnTo>
                  <a:lnTo>
                    <a:pt x="5434" y="21556"/>
                  </a:lnTo>
                  <a:cubicBezTo>
                    <a:pt x="5662" y="21500"/>
                    <a:pt x="5812" y="21298"/>
                    <a:pt x="5799" y="21080"/>
                  </a:cubicBezTo>
                  <a:cubicBezTo>
                    <a:pt x="5743" y="19506"/>
                    <a:pt x="5936" y="17929"/>
                    <a:pt x="6369" y="16410"/>
                  </a:cubicBezTo>
                  <a:cubicBezTo>
                    <a:pt x="6425" y="16192"/>
                    <a:pt x="6330" y="15960"/>
                    <a:pt x="6125" y="15853"/>
                  </a:cubicBezTo>
                  <a:lnTo>
                    <a:pt x="2119" y="13829"/>
                  </a:lnTo>
                  <a:lnTo>
                    <a:pt x="4319" y="9497"/>
                  </a:lnTo>
                  <a:lnTo>
                    <a:pt x="8312" y="11521"/>
                  </a:lnTo>
                  <a:cubicBezTo>
                    <a:pt x="8377" y="11552"/>
                    <a:pt x="8448" y="11567"/>
                    <a:pt x="8518" y="11567"/>
                  </a:cubicBezTo>
                  <a:cubicBezTo>
                    <a:pt x="8663" y="11567"/>
                    <a:pt x="8807" y="11503"/>
                    <a:pt x="8908" y="11384"/>
                  </a:cubicBezTo>
                  <a:cubicBezTo>
                    <a:pt x="9873" y="10136"/>
                    <a:pt x="11026" y="9061"/>
                    <a:pt x="12330" y="8181"/>
                  </a:cubicBezTo>
                  <a:cubicBezTo>
                    <a:pt x="12522" y="8044"/>
                    <a:pt x="12587" y="7799"/>
                    <a:pt x="12506" y="7594"/>
                  </a:cubicBezTo>
                  <a:lnTo>
                    <a:pt x="10743" y="3468"/>
                  </a:lnTo>
                  <a:lnTo>
                    <a:pt x="15211" y="1565"/>
                  </a:lnTo>
                  <a:lnTo>
                    <a:pt x="16974" y="5681"/>
                  </a:lnTo>
                  <a:cubicBezTo>
                    <a:pt x="17042" y="5850"/>
                    <a:pt x="17216" y="5965"/>
                    <a:pt x="17407" y="5965"/>
                  </a:cubicBezTo>
                  <a:cubicBezTo>
                    <a:pt x="17443" y="5965"/>
                    <a:pt x="17481" y="5961"/>
                    <a:pt x="17518" y="5952"/>
                  </a:cubicBezTo>
                  <a:cubicBezTo>
                    <a:pt x="18560" y="5731"/>
                    <a:pt x="19619" y="5616"/>
                    <a:pt x="20684" y="5616"/>
                  </a:cubicBezTo>
                  <a:cubicBezTo>
                    <a:pt x="21189" y="5616"/>
                    <a:pt x="21695" y="5642"/>
                    <a:pt x="22202" y="5694"/>
                  </a:cubicBezTo>
                  <a:cubicBezTo>
                    <a:pt x="22220" y="5696"/>
                    <a:pt x="22238" y="5697"/>
                    <a:pt x="22256" y="5697"/>
                  </a:cubicBezTo>
                  <a:cubicBezTo>
                    <a:pt x="22455" y="5697"/>
                    <a:pt x="22644" y="5568"/>
                    <a:pt x="22707" y="5368"/>
                  </a:cubicBezTo>
                  <a:lnTo>
                    <a:pt x="24010" y="1076"/>
                  </a:lnTo>
                  <a:close/>
                  <a:moveTo>
                    <a:pt x="23688" y="1"/>
                  </a:moveTo>
                  <a:cubicBezTo>
                    <a:pt x="23479" y="1"/>
                    <a:pt x="23292" y="129"/>
                    <a:pt x="23235" y="343"/>
                  </a:cubicBezTo>
                  <a:lnTo>
                    <a:pt x="21905" y="4716"/>
                  </a:lnTo>
                  <a:cubicBezTo>
                    <a:pt x="21479" y="4680"/>
                    <a:pt x="21053" y="4662"/>
                    <a:pt x="20628" y="4662"/>
                  </a:cubicBezTo>
                  <a:cubicBezTo>
                    <a:pt x="19643" y="4662"/>
                    <a:pt x="18662" y="4759"/>
                    <a:pt x="17694" y="4948"/>
                  </a:cubicBezTo>
                  <a:lnTo>
                    <a:pt x="15902" y="750"/>
                  </a:lnTo>
                  <a:cubicBezTo>
                    <a:pt x="15846" y="630"/>
                    <a:pt x="15752" y="535"/>
                    <a:pt x="15644" y="493"/>
                  </a:cubicBezTo>
                  <a:cubicBezTo>
                    <a:pt x="15582" y="467"/>
                    <a:pt x="15518" y="454"/>
                    <a:pt x="15455" y="454"/>
                  </a:cubicBezTo>
                  <a:cubicBezTo>
                    <a:pt x="15393" y="454"/>
                    <a:pt x="15331" y="467"/>
                    <a:pt x="15276" y="493"/>
                  </a:cubicBezTo>
                  <a:lnTo>
                    <a:pt x="9928" y="2774"/>
                  </a:lnTo>
                  <a:cubicBezTo>
                    <a:pt x="9684" y="2885"/>
                    <a:pt x="9573" y="3168"/>
                    <a:pt x="9684" y="3413"/>
                  </a:cubicBezTo>
                  <a:lnTo>
                    <a:pt x="11476" y="7610"/>
                  </a:lnTo>
                  <a:cubicBezTo>
                    <a:pt x="10322" y="8425"/>
                    <a:pt x="9289" y="9387"/>
                    <a:pt x="8393" y="10488"/>
                  </a:cubicBezTo>
                  <a:lnTo>
                    <a:pt x="4319" y="8425"/>
                  </a:lnTo>
                  <a:cubicBezTo>
                    <a:pt x="4254" y="8391"/>
                    <a:pt x="4177" y="8373"/>
                    <a:pt x="4099" y="8373"/>
                  </a:cubicBezTo>
                  <a:cubicBezTo>
                    <a:pt x="4049" y="8373"/>
                    <a:pt x="3999" y="8381"/>
                    <a:pt x="3951" y="8396"/>
                  </a:cubicBezTo>
                  <a:cubicBezTo>
                    <a:pt x="3843" y="8438"/>
                    <a:pt x="3736" y="8520"/>
                    <a:pt x="3680" y="8640"/>
                  </a:cubicBezTo>
                  <a:lnTo>
                    <a:pt x="1060" y="13829"/>
                  </a:lnTo>
                  <a:cubicBezTo>
                    <a:pt x="992" y="13936"/>
                    <a:pt x="992" y="14073"/>
                    <a:pt x="1034" y="14194"/>
                  </a:cubicBezTo>
                  <a:cubicBezTo>
                    <a:pt x="1073" y="14318"/>
                    <a:pt x="1155" y="14412"/>
                    <a:pt x="1262" y="14467"/>
                  </a:cubicBezTo>
                  <a:lnTo>
                    <a:pt x="5336" y="16530"/>
                  </a:lnTo>
                  <a:cubicBezTo>
                    <a:pt x="4984" y="17903"/>
                    <a:pt x="4821" y="19301"/>
                    <a:pt x="4834" y="20712"/>
                  </a:cubicBezTo>
                  <a:lnTo>
                    <a:pt x="395" y="21758"/>
                  </a:lnTo>
                  <a:cubicBezTo>
                    <a:pt x="271" y="21787"/>
                    <a:pt x="164" y="21852"/>
                    <a:pt x="95" y="21963"/>
                  </a:cubicBezTo>
                  <a:cubicBezTo>
                    <a:pt x="27" y="22071"/>
                    <a:pt x="1" y="22208"/>
                    <a:pt x="40" y="22328"/>
                  </a:cubicBezTo>
                  <a:lnTo>
                    <a:pt x="1360" y="27993"/>
                  </a:lnTo>
                  <a:cubicBezTo>
                    <a:pt x="1386" y="28113"/>
                    <a:pt x="1468" y="28224"/>
                    <a:pt x="1575" y="28289"/>
                  </a:cubicBezTo>
                  <a:cubicBezTo>
                    <a:pt x="1651" y="28336"/>
                    <a:pt x="1732" y="28357"/>
                    <a:pt x="1815" y="28357"/>
                  </a:cubicBezTo>
                  <a:cubicBezTo>
                    <a:pt x="1853" y="28357"/>
                    <a:pt x="1892" y="28353"/>
                    <a:pt x="1930" y="28344"/>
                  </a:cubicBezTo>
                  <a:lnTo>
                    <a:pt x="6382" y="27311"/>
                  </a:lnTo>
                  <a:cubicBezTo>
                    <a:pt x="6995" y="28589"/>
                    <a:pt x="7767" y="29772"/>
                    <a:pt x="8677" y="30831"/>
                  </a:cubicBezTo>
                  <a:lnTo>
                    <a:pt x="5949" y="34498"/>
                  </a:lnTo>
                  <a:cubicBezTo>
                    <a:pt x="5867" y="34592"/>
                    <a:pt x="5841" y="34713"/>
                    <a:pt x="5854" y="34850"/>
                  </a:cubicBezTo>
                  <a:cubicBezTo>
                    <a:pt x="5867" y="34970"/>
                    <a:pt x="5936" y="35081"/>
                    <a:pt x="6043" y="35162"/>
                  </a:cubicBezTo>
                  <a:lnTo>
                    <a:pt x="10700" y="38653"/>
                  </a:lnTo>
                  <a:cubicBezTo>
                    <a:pt x="10776" y="38705"/>
                    <a:pt x="10869" y="38742"/>
                    <a:pt x="10973" y="38742"/>
                  </a:cubicBezTo>
                  <a:cubicBezTo>
                    <a:pt x="11000" y="38742"/>
                    <a:pt x="11028" y="38740"/>
                    <a:pt x="11056" y="38734"/>
                  </a:cubicBezTo>
                  <a:cubicBezTo>
                    <a:pt x="11176" y="38718"/>
                    <a:pt x="11284" y="38653"/>
                    <a:pt x="11365" y="38555"/>
                  </a:cubicBezTo>
                  <a:lnTo>
                    <a:pt x="14096" y="34889"/>
                  </a:lnTo>
                  <a:cubicBezTo>
                    <a:pt x="14748" y="35188"/>
                    <a:pt x="15413" y="35433"/>
                    <a:pt x="16078" y="35638"/>
                  </a:cubicBezTo>
                  <a:cubicBezTo>
                    <a:pt x="16743" y="35840"/>
                    <a:pt x="17437" y="36003"/>
                    <a:pt x="18144" y="36111"/>
                  </a:cubicBezTo>
                  <a:lnTo>
                    <a:pt x="18388" y="40673"/>
                  </a:lnTo>
                  <a:cubicBezTo>
                    <a:pt x="18402" y="40934"/>
                    <a:pt x="18617" y="41123"/>
                    <a:pt x="18861" y="41123"/>
                  </a:cubicBezTo>
                  <a:lnTo>
                    <a:pt x="18890" y="41123"/>
                  </a:lnTo>
                  <a:lnTo>
                    <a:pt x="24701" y="40810"/>
                  </a:lnTo>
                  <a:cubicBezTo>
                    <a:pt x="24959" y="40797"/>
                    <a:pt x="25164" y="40566"/>
                    <a:pt x="25151" y="40308"/>
                  </a:cubicBezTo>
                  <a:lnTo>
                    <a:pt x="24890" y="35746"/>
                  </a:lnTo>
                  <a:cubicBezTo>
                    <a:pt x="26249" y="35364"/>
                    <a:pt x="27553" y="34807"/>
                    <a:pt x="28775" y="34090"/>
                  </a:cubicBezTo>
                  <a:lnTo>
                    <a:pt x="31897" y="37414"/>
                  </a:lnTo>
                  <a:cubicBezTo>
                    <a:pt x="31979" y="37512"/>
                    <a:pt x="32103" y="37564"/>
                    <a:pt x="32223" y="37564"/>
                  </a:cubicBezTo>
                  <a:cubicBezTo>
                    <a:pt x="32237" y="37566"/>
                    <a:pt x="32251" y="37566"/>
                    <a:pt x="32265" y="37566"/>
                  </a:cubicBezTo>
                  <a:cubicBezTo>
                    <a:pt x="32385" y="37566"/>
                    <a:pt x="32492" y="37517"/>
                    <a:pt x="32565" y="37444"/>
                  </a:cubicBezTo>
                  <a:lnTo>
                    <a:pt x="36815" y="33464"/>
                  </a:lnTo>
                  <a:cubicBezTo>
                    <a:pt x="36910" y="33370"/>
                    <a:pt x="36965" y="33259"/>
                    <a:pt x="36965" y="33126"/>
                  </a:cubicBezTo>
                  <a:cubicBezTo>
                    <a:pt x="36965" y="33002"/>
                    <a:pt x="36923" y="32881"/>
                    <a:pt x="36828" y="32787"/>
                  </a:cubicBezTo>
                  <a:lnTo>
                    <a:pt x="33706" y="29459"/>
                  </a:lnTo>
                  <a:cubicBezTo>
                    <a:pt x="34504" y="28289"/>
                    <a:pt x="35143" y="27028"/>
                    <a:pt x="35606" y="25698"/>
                  </a:cubicBezTo>
                  <a:lnTo>
                    <a:pt x="40143" y="26239"/>
                  </a:lnTo>
                  <a:cubicBezTo>
                    <a:pt x="40161" y="26241"/>
                    <a:pt x="40179" y="26242"/>
                    <a:pt x="40197" y="26242"/>
                  </a:cubicBezTo>
                  <a:cubicBezTo>
                    <a:pt x="40444" y="26242"/>
                    <a:pt x="40647" y="26059"/>
                    <a:pt x="40684" y="25819"/>
                  </a:cubicBezTo>
                  <a:lnTo>
                    <a:pt x="41378" y="20047"/>
                  </a:lnTo>
                  <a:cubicBezTo>
                    <a:pt x="41404" y="19790"/>
                    <a:pt x="41215" y="19545"/>
                    <a:pt x="40957" y="19519"/>
                  </a:cubicBezTo>
                  <a:lnTo>
                    <a:pt x="36421" y="18975"/>
                  </a:lnTo>
                  <a:cubicBezTo>
                    <a:pt x="36284" y="17564"/>
                    <a:pt x="35958" y="16192"/>
                    <a:pt x="35456" y="14875"/>
                  </a:cubicBezTo>
                  <a:lnTo>
                    <a:pt x="39285" y="12375"/>
                  </a:lnTo>
                  <a:cubicBezTo>
                    <a:pt x="39504" y="12225"/>
                    <a:pt x="39572" y="11929"/>
                    <a:pt x="39422" y="11710"/>
                  </a:cubicBezTo>
                  <a:lnTo>
                    <a:pt x="36245" y="6848"/>
                  </a:lnTo>
                  <a:cubicBezTo>
                    <a:pt x="36176" y="6740"/>
                    <a:pt x="36069" y="6659"/>
                    <a:pt x="35945" y="6633"/>
                  </a:cubicBezTo>
                  <a:cubicBezTo>
                    <a:pt x="35909" y="6625"/>
                    <a:pt x="35874" y="6621"/>
                    <a:pt x="35840" y="6621"/>
                  </a:cubicBezTo>
                  <a:cubicBezTo>
                    <a:pt x="35745" y="6621"/>
                    <a:pt x="35659" y="6650"/>
                    <a:pt x="35580" y="6698"/>
                  </a:cubicBezTo>
                  <a:lnTo>
                    <a:pt x="31764" y="9198"/>
                  </a:lnTo>
                  <a:cubicBezTo>
                    <a:pt x="30743" y="8207"/>
                    <a:pt x="29616" y="7366"/>
                    <a:pt x="28381" y="6672"/>
                  </a:cubicBezTo>
                  <a:lnTo>
                    <a:pt x="29714" y="2298"/>
                  </a:lnTo>
                  <a:cubicBezTo>
                    <a:pt x="29779" y="2054"/>
                    <a:pt x="29645" y="1783"/>
                    <a:pt x="29388" y="1702"/>
                  </a:cubicBezTo>
                  <a:lnTo>
                    <a:pt x="23818" y="17"/>
                  </a:lnTo>
                  <a:cubicBezTo>
                    <a:pt x="23774" y="6"/>
                    <a:pt x="23731" y="1"/>
                    <a:pt x="23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8" name="Google Shape;17548;p73"/>
            <p:cNvSpPr/>
            <p:nvPr/>
          </p:nvSpPr>
          <p:spPr>
            <a:xfrm>
              <a:off x="5879837" y="2276130"/>
              <a:ext cx="137369" cy="701967"/>
            </a:xfrm>
            <a:custGeom>
              <a:avLst/>
              <a:gdLst/>
              <a:ahLst/>
              <a:cxnLst/>
              <a:rect l="l" t="t" r="r" b="b"/>
              <a:pathLst>
                <a:path w="8011" h="40937" extrusionOk="0">
                  <a:moveTo>
                    <a:pt x="7506" y="0"/>
                  </a:moveTo>
                  <a:cubicBezTo>
                    <a:pt x="7276" y="0"/>
                    <a:pt x="7070" y="167"/>
                    <a:pt x="7020" y="400"/>
                  </a:cubicBezTo>
                  <a:lnTo>
                    <a:pt x="42" y="40379"/>
                  </a:lnTo>
                  <a:cubicBezTo>
                    <a:pt x="0" y="40636"/>
                    <a:pt x="163" y="40881"/>
                    <a:pt x="434" y="40923"/>
                  </a:cubicBezTo>
                  <a:cubicBezTo>
                    <a:pt x="463" y="40936"/>
                    <a:pt x="489" y="40936"/>
                    <a:pt x="515" y="40936"/>
                  </a:cubicBezTo>
                  <a:cubicBezTo>
                    <a:pt x="733" y="40936"/>
                    <a:pt x="939" y="40773"/>
                    <a:pt x="978" y="40542"/>
                  </a:cubicBezTo>
                  <a:lnTo>
                    <a:pt x="7972" y="563"/>
                  </a:lnTo>
                  <a:cubicBezTo>
                    <a:pt x="8011" y="306"/>
                    <a:pt x="7835" y="61"/>
                    <a:pt x="7577" y="6"/>
                  </a:cubicBezTo>
                  <a:cubicBezTo>
                    <a:pt x="7553" y="2"/>
                    <a:pt x="7529" y="0"/>
                    <a:pt x="75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49" name="Google Shape;17549;p73"/>
            <p:cNvSpPr/>
            <p:nvPr/>
          </p:nvSpPr>
          <p:spPr>
            <a:xfrm>
              <a:off x="5646511" y="2200012"/>
              <a:ext cx="113191" cy="731015"/>
            </a:xfrm>
            <a:custGeom>
              <a:avLst/>
              <a:gdLst/>
              <a:ahLst/>
              <a:cxnLst/>
              <a:rect l="l" t="t" r="r" b="b"/>
              <a:pathLst>
                <a:path w="6601" h="42631" extrusionOk="0">
                  <a:moveTo>
                    <a:pt x="6078" y="0"/>
                  </a:moveTo>
                  <a:cubicBezTo>
                    <a:pt x="5838" y="0"/>
                    <a:pt x="5645" y="181"/>
                    <a:pt x="5609" y="426"/>
                  </a:cubicBezTo>
                  <a:lnTo>
                    <a:pt x="43" y="42103"/>
                  </a:lnTo>
                  <a:cubicBezTo>
                    <a:pt x="1" y="42360"/>
                    <a:pt x="190" y="42592"/>
                    <a:pt x="450" y="42631"/>
                  </a:cubicBezTo>
                  <a:lnTo>
                    <a:pt x="516" y="42631"/>
                  </a:lnTo>
                  <a:cubicBezTo>
                    <a:pt x="747" y="42631"/>
                    <a:pt x="952" y="42468"/>
                    <a:pt x="991" y="42224"/>
                  </a:cubicBezTo>
                  <a:lnTo>
                    <a:pt x="6561" y="550"/>
                  </a:lnTo>
                  <a:cubicBezTo>
                    <a:pt x="6600" y="289"/>
                    <a:pt x="6411" y="45"/>
                    <a:pt x="6154" y="6"/>
                  </a:cubicBezTo>
                  <a:cubicBezTo>
                    <a:pt x="6128" y="2"/>
                    <a:pt x="6103" y="0"/>
                    <a:pt x="60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550" name="Google Shape;17550;p73"/>
          <p:cNvGrpSpPr/>
          <p:nvPr/>
        </p:nvGrpSpPr>
        <p:grpSpPr>
          <a:xfrm>
            <a:off x="5725086" y="3691529"/>
            <a:ext cx="1268589" cy="893179"/>
            <a:chOff x="2735600" y="3641062"/>
            <a:chExt cx="1268589" cy="893179"/>
          </a:xfrm>
        </p:grpSpPr>
        <p:sp>
          <p:nvSpPr>
            <p:cNvPr id="17551" name="Google Shape;17551;p73"/>
            <p:cNvSpPr/>
            <p:nvPr/>
          </p:nvSpPr>
          <p:spPr>
            <a:xfrm>
              <a:off x="2735600" y="3641062"/>
              <a:ext cx="1268589" cy="893179"/>
            </a:xfrm>
            <a:custGeom>
              <a:avLst/>
              <a:gdLst/>
              <a:ahLst/>
              <a:cxnLst/>
              <a:rect l="l" t="t" r="r" b="b"/>
              <a:pathLst>
                <a:path w="73981" h="52088" extrusionOk="0">
                  <a:moveTo>
                    <a:pt x="73029" y="1396"/>
                  </a:moveTo>
                  <a:lnTo>
                    <a:pt x="73029" y="51126"/>
                  </a:lnTo>
                  <a:lnTo>
                    <a:pt x="2037" y="51126"/>
                  </a:lnTo>
                  <a:lnTo>
                    <a:pt x="73029" y="1396"/>
                  </a:lnTo>
                  <a:close/>
                  <a:moveTo>
                    <a:pt x="73504" y="1"/>
                  </a:moveTo>
                  <a:cubicBezTo>
                    <a:pt x="73407" y="1"/>
                    <a:pt x="73312" y="32"/>
                    <a:pt x="73234" y="93"/>
                  </a:cubicBezTo>
                  <a:lnTo>
                    <a:pt x="245" y="51221"/>
                  </a:lnTo>
                  <a:cubicBezTo>
                    <a:pt x="69" y="51328"/>
                    <a:pt x="0" y="51547"/>
                    <a:pt x="56" y="51749"/>
                  </a:cubicBezTo>
                  <a:cubicBezTo>
                    <a:pt x="124" y="51954"/>
                    <a:pt x="313" y="52088"/>
                    <a:pt x="515" y="52088"/>
                  </a:cubicBezTo>
                  <a:lnTo>
                    <a:pt x="73505" y="52088"/>
                  </a:lnTo>
                  <a:cubicBezTo>
                    <a:pt x="73762" y="52088"/>
                    <a:pt x="73980" y="51872"/>
                    <a:pt x="73980" y="51599"/>
                  </a:cubicBezTo>
                  <a:lnTo>
                    <a:pt x="73980" y="487"/>
                  </a:lnTo>
                  <a:cubicBezTo>
                    <a:pt x="73980" y="311"/>
                    <a:pt x="73886" y="148"/>
                    <a:pt x="73723" y="54"/>
                  </a:cubicBezTo>
                  <a:cubicBezTo>
                    <a:pt x="73653" y="19"/>
                    <a:pt x="73578" y="1"/>
                    <a:pt x="73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2" name="Google Shape;17552;p73"/>
            <p:cNvSpPr/>
            <p:nvPr/>
          </p:nvSpPr>
          <p:spPr>
            <a:xfrm>
              <a:off x="3132153" y="3902767"/>
              <a:ext cx="743053" cy="524851"/>
            </a:xfrm>
            <a:custGeom>
              <a:avLst/>
              <a:gdLst/>
              <a:ahLst/>
              <a:cxnLst/>
              <a:rect l="l" t="t" r="r" b="b"/>
              <a:pathLst>
                <a:path w="43333" h="30608" extrusionOk="0">
                  <a:moveTo>
                    <a:pt x="42368" y="1400"/>
                  </a:moveTo>
                  <a:lnTo>
                    <a:pt x="42368" y="29656"/>
                  </a:lnTo>
                  <a:lnTo>
                    <a:pt x="2024" y="29656"/>
                  </a:lnTo>
                  <a:lnTo>
                    <a:pt x="42368" y="1400"/>
                  </a:lnTo>
                  <a:close/>
                  <a:moveTo>
                    <a:pt x="42847" y="0"/>
                  </a:moveTo>
                  <a:cubicBezTo>
                    <a:pt x="42749" y="0"/>
                    <a:pt x="42653" y="27"/>
                    <a:pt x="42570" y="80"/>
                  </a:cubicBezTo>
                  <a:lnTo>
                    <a:pt x="232" y="29737"/>
                  </a:lnTo>
                  <a:cubicBezTo>
                    <a:pt x="69" y="29861"/>
                    <a:pt x="0" y="30079"/>
                    <a:pt x="56" y="30268"/>
                  </a:cubicBezTo>
                  <a:cubicBezTo>
                    <a:pt x="121" y="30470"/>
                    <a:pt x="300" y="30607"/>
                    <a:pt x="515" y="30607"/>
                  </a:cubicBezTo>
                  <a:lnTo>
                    <a:pt x="42857" y="30607"/>
                  </a:lnTo>
                  <a:cubicBezTo>
                    <a:pt x="43114" y="30607"/>
                    <a:pt x="43333" y="30389"/>
                    <a:pt x="43333" y="30131"/>
                  </a:cubicBezTo>
                  <a:lnTo>
                    <a:pt x="43333" y="474"/>
                  </a:lnTo>
                  <a:cubicBezTo>
                    <a:pt x="43333" y="298"/>
                    <a:pt x="43222" y="135"/>
                    <a:pt x="43075" y="54"/>
                  </a:cubicBezTo>
                  <a:cubicBezTo>
                    <a:pt x="43003" y="18"/>
                    <a:pt x="42924" y="0"/>
                    <a:pt x="428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3" name="Google Shape;17553;p73"/>
            <p:cNvSpPr/>
            <p:nvPr/>
          </p:nvSpPr>
          <p:spPr>
            <a:xfrm>
              <a:off x="3832766" y="4474156"/>
              <a:ext cx="16342" cy="60085"/>
            </a:xfrm>
            <a:custGeom>
              <a:avLst/>
              <a:gdLst/>
              <a:ahLst/>
              <a:cxnLst/>
              <a:rect l="l" t="t" r="r" b="b"/>
              <a:pathLst>
                <a:path w="953" h="3504" extrusionOk="0">
                  <a:moveTo>
                    <a:pt x="477" y="0"/>
                  </a:moveTo>
                  <a:cubicBezTo>
                    <a:pt x="219" y="0"/>
                    <a:pt x="1" y="218"/>
                    <a:pt x="1" y="476"/>
                  </a:cubicBezTo>
                  <a:lnTo>
                    <a:pt x="1" y="3015"/>
                  </a:lnTo>
                  <a:cubicBezTo>
                    <a:pt x="1" y="3288"/>
                    <a:pt x="219" y="3504"/>
                    <a:pt x="477" y="3504"/>
                  </a:cubicBezTo>
                  <a:cubicBezTo>
                    <a:pt x="751" y="3504"/>
                    <a:pt x="953" y="3288"/>
                    <a:pt x="953" y="3015"/>
                  </a:cubicBezTo>
                  <a:lnTo>
                    <a:pt x="953" y="476"/>
                  </a:lnTo>
                  <a:cubicBezTo>
                    <a:pt x="953" y="218"/>
                    <a:pt x="751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4" name="Google Shape;17554;p73"/>
            <p:cNvSpPr/>
            <p:nvPr/>
          </p:nvSpPr>
          <p:spPr>
            <a:xfrm>
              <a:off x="3758277" y="4474156"/>
              <a:ext cx="16342" cy="60085"/>
            </a:xfrm>
            <a:custGeom>
              <a:avLst/>
              <a:gdLst/>
              <a:ahLst/>
              <a:cxnLst/>
              <a:rect l="l" t="t" r="r" b="b"/>
              <a:pathLst>
                <a:path w="953" h="3504" extrusionOk="0">
                  <a:moveTo>
                    <a:pt x="476" y="0"/>
                  </a:moveTo>
                  <a:cubicBezTo>
                    <a:pt x="206" y="0"/>
                    <a:pt x="1" y="218"/>
                    <a:pt x="1" y="476"/>
                  </a:cubicBezTo>
                  <a:lnTo>
                    <a:pt x="1" y="3015"/>
                  </a:lnTo>
                  <a:cubicBezTo>
                    <a:pt x="1" y="3288"/>
                    <a:pt x="206" y="3504"/>
                    <a:pt x="476" y="3504"/>
                  </a:cubicBezTo>
                  <a:cubicBezTo>
                    <a:pt x="734" y="3504"/>
                    <a:pt x="952" y="3288"/>
                    <a:pt x="952" y="3015"/>
                  </a:cubicBezTo>
                  <a:lnTo>
                    <a:pt x="952" y="476"/>
                  </a:lnTo>
                  <a:cubicBezTo>
                    <a:pt x="952" y="218"/>
                    <a:pt x="734" y="0"/>
                    <a:pt x="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5" name="Google Shape;17555;p73"/>
            <p:cNvSpPr/>
            <p:nvPr/>
          </p:nvSpPr>
          <p:spPr>
            <a:xfrm>
              <a:off x="3683565" y="4474156"/>
              <a:ext cx="16496" cy="60085"/>
            </a:xfrm>
            <a:custGeom>
              <a:avLst/>
              <a:gdLst/>
              <a:ahLst/>
              <a:cxnLst/>
              <a:rect l="l" t="t" r="r" b="b"/>
              <a:pathLst>
                <a:path w="962" h="3504" extrusionOk="0">
                  <a:moveTo>
                    <a:pt x="489" y="0"/>
                  </a:moveTo>
                  <a:cubicBezTo>
                    <a:pt x="215" y="0"/>
                    <a:pt x="0" y="218"/>
                    <a:pt x="0" y="476"/>
                  </a:cubicBezTo>
                  <a:lnTo>
                    <a:pt x="0" y="3015"/>
                  </a:lnTo>
                  <a:cubicBezTo>
                    <a:pt x="0" y="3288"/>
                    <a:pt x="215" y="3504"/>
                    <a:pt x="489" y="3504"/>
                  </a:cubicBezTo>
                  <a:cubicBezTo>
                    <a:pt x="747" y="3504"/>
                    <a:pt x="962" y="3288"/>
                    <a:pt x="962" y="3015"/>
                  </a:cubicBezTo>
                  <a:lnTo>
                    <a:pt x="962" y="476"/>
                  </a:lnTo>
                  <a:cubicBezTo>
                    <a:pt x="962" y="218"/>
                    <a:pt x="747" y="0"/>
                    <a:pt x="4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6" name="Google Shape;17556;p73"/>
            <p:cNvSpPr/>
            <p:nvPr/>
          </p:nvSpPr>
          <p:spPr>
            <a:xfrm>
              <a:off x="3609008" y="4474156"/>
              <a:ext cx="16342" cy="60085"/>
            </a:xfrm>
            <a:custGeom>
              <a:avLst/>
              <a:gdLst/>
              <a:ahLst/>
              <a:cxnLst/>
              <a:rect l="l" t="t" r="r" b="b"/>
              <a:pathLst>
                <a:path w="953" h="3504" extrusionOk="0">
                  <a:moveTo>
                    <a:pt x="477" y="0"/>
                  </a:moveTo>
                  <a:cubicBezTo>
                    <a:pt x="219" y="0"/>
                    <a:pt x="1" y="218"/>
                    <a:pt x="1" y="476"/>
                  </a:cubicBezTo>
                  <a:lnTo>
                    <a:pt x="1" y="3015"/>
                  </a:lnTo>
                  <a:cubicBezTo>
                    <a:pt x="1" y="3288"/>
                    <a:pt x="219" y="3504"/>
                    <a:pt x="477" y="3504"/>
                  </a:cubicBezTo>
                  <a:cubicBezTo>
                    <a:pt x="747" y="3504"/>
                    <a:pt x="952" y="3288"/>
                    <a:pt x="952" y="3015"/>
                  </a:cubicBezTo>
                  <a:lnTo>
                    <a:pt x="952" y="476"/>
                  </a:lnTo>
                  <a:cubicBezTo>
                    <a:pt x="952" y="218"/>
                    <a:pt x="747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7" name="Google Shape;17557;p73"/>
            <p:cNvSpPr/>
            <p:nvPr/>
          </p:nvSpPr>
          <p:spPr>
            <a:xfrm>
              <a:off x="3534519" y="4474156"/>
              <a:ext cx="16342" cy="60085"/>
            </a:xfrm>
            <a:custGeom>
              <a:avLst/>
              <a:gdLst/>
              <a:ahLst/>
              <a:cxnLst/>
              <a:rect l="l" t="t" r="r" b="b"/>
              <a:pathLst>
                <a:path w="953" h="3504" extrusionOk="0">
                  <a:moveTo>
                    <a:pt x="476" y="0"/>
                  </a:moveTo>
                  <a:cubicBezTo>
                    <a:pt x="203" y="0"/>
                    <a:pt x="0" y="218"/>
                    <a:pt x="0" y="476"/>
                  </a:cubicBezTo>
                  <a:lnTo>
                    <a:pt x="0" y="3015"/>
                  </a:lnTo>
                  <a:cubicBezTo>
                    <a:pt x="0" y="3288"/>
                    <a:pt x="203" y="3504"/>
                    <a:pt x="476" y="3504"/>
                  </a:cubicBezTo>
                  <a:cubicBezTo>
                    <a:pt x="734" y="3504"/>
                    <a:pt x="952" y="3288"/>
                    <a:pt x="952" y="3015"/>
                  </a:cubicBezTo>
                  <a:lnTo>
                    <a:pt x="952" y="476"/>
                  </a:lnTo>
                  <a:cubicBezTo>
                    <a:pt x="952" y="218"/>
                    <a:pt x="734" y="0"/>
                    <a:pt x="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8" name="Google Shape;17558;p73"/>
            <p:cNvSpPr/>
            <p:nvPr/>
          </p:nvSpPr>
          <p:spPr>
            <a:xfrm>
              <a:off x="3459739" y="4474156"/>
              <a:ext cx="16564" cy="60085"/>
            </a:xfrm>
            <a:custGeom>
              <a:avLst/>
              <a:gdLst/>
              <a:ahLst/>
              <a:cxnLst/>
              <a:rect l="l" t="t" r="r" b="b"/>
              <a:pathLst>
                <a:path w="966" h="3504" extrusionOk="0">
                  <a:moveTo>
                    <a:pt x="477" y="0"/>
                  </a:moveTo>
                  <a:cubicBezTo>
                    <a:pt x="219" y="0"/>
                    <a:pt x="1" y="218"/>
                    <a:pt x="1" y="476"/>
                  </a:cubicBezTo>
                  <a:lnTo>
                    <a:pt x="1" y="3015"/>
                  </a:lnTo>
                  <a:cubicBezTo>
                    <a:pt x="1" y="3288"/>
                    <a:pt x="219" y="3504"/>
                    <a:pt x="477" y="3504"/>
                  </a:cubicBezTo>
                  <a:cubicBezTo>
                    <a:pt x="750" y="3504"/>
                    <a:pt x="966" y="3288"/>
                    <a:pt x="966" y="3015"/>
                  </a:cubicBezTo>
                  <a:lnTo>
                    <a:pt x="966" y="476"/>
                  </a:lnTo>
                  <a:cubicBezTo>
                    <a:pt x="966" y="218"/>
                    <a:pt x="750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59" name="Google Shape;17559;p73"/>
            <p:cNvSpPr/>
            <p:nvPr/>
          </p:nvSpPr>
          <p:spPr>
            <a:xfrm>
              <a:off x="3385250" y="4474156"/>
              <a:ext cx="16342" cy="60085"/>
            </a:xfrm>
            <a:custGeom>
              <a:avLst/>
              <a:gdLst/>
              <a:ahLst/>
              <a:cxnLst/>
              <a:rect l="l" t="t" r="r" b="b"/>
              <a:pathLst>
                <a:path w="953" h="3504" extrusionOk="0">
                  <a:moveTo>
                    <a:pt x="476" y="0"/>
                  </a:moveTo>
                  <a:cubicBezTo>
                    <a:pt x="219" y="0"/>
                    <a:pt x="1" y="218"/>
                    <a:pt x="1" y="476"/>
                  </a:cubicBezTo>
                  <a:lnTo>
                    <a:pt x="1" y="3015"/>
                  </a:lnTo>
                  <a:cubicBezTo>
                    <a:pt x="1" y="3288"/>
                    <a:pt x="219" y="3504"/>
                    <a:pt x="476" y="3504"/>
                  </a:cubicBezTo>
                  <a:cubicBezTo>
                    <a:pt x="747" y="3504"/>
                    <a:pt x="952" y="3288"/>
                    <a:pt x="952" y="3015"/>
                  </a:cubicBezTo>
                  <a:lnTo>
                    <a:pt x="952" y="476"/>
                  </a:lnTo>
                  <a:cubicBezTo>
                    <a:pt x="952" y="218"/>
                    <a:pt x="747" y="0"/>
                    <a:pt x="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0" name="Google Shape;17560;p73"/>
            <p:cNvSpPr/>
            <p:nvPr/>
          </p:nvSpPr>
          <p:spPr>
            <a:xfrm>
              <a:off x="3310762" y="4474156"/>
              <a:ext cx="16273" cy="60085"/>
            </a:xfrm>
            <a:custGeom>
              <a:avLst/>
              <a:gdLst/>
              <a:ahLst/>
              <a:cxnLst/>
              <a:rect l="l" t="t" r="r" b="b"/>
              <a:pathLst>
                <a:path w="949" h="3504" extrusionOk="0">
                  <a:moveTo>
                    <a:pt x="476" y="0"/>
                  </a:moveTo>
                  <a:cubicBezTo>
                    <a:pt x="202" y="0"/>
                    <a:pt x="0" y="218"/>
                    <a:pt x="0" y="476"/>
                  </a:cubicBezTo>
                  <a:lnTo>
                    <a:pt x="0" y="3015"/>
                  </a:lnTo>
                  <a:cubicBezTo>
                    <a:pt x="0" y="3288"/>
                    <a:pt x="202" y="3504"/>
                    <a:pt x="476" y="3504"/>
                  </a:cubicBezTo>
                  <a:cubicBezTo>
                    <a:pt x="734" y="3504"/>
                    <a:pt x="949" y="3288"/>
                    <a:pt x="949" y="3015"/>
                  </a:cubicBezTo>
                  <a:lnTo>
                    <a:pt x="949" y="476"/>
                  </a:lnTo>
                  <a:cubicBezTo>
                    <a:pt x="949" y="218"/>
                    <a:pt x="734" y="0"/>
                    <a:pt x="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1" name="Google Shape;17561;p73"/>
            <p:cNvSpPr/>
            <p:nvPr/>
          </p:nvSpPr>
          <p:spPr>
            <a:xfrm>
              <a:off x="3235981" y="4474156"/>
              <a:ext cx="16564" cy="60085"/>
            </a:xfrm>
            <a:custGeom>
              <a:avLst/>
              <a:gdLst/>
              <a:ahLst/>
              <a:cxnLst/>
              <a:rect l="l" t="t" r="r" b="b"/>
              <a:pathLst>
                <a:path w="966" h="3504" extrusionOk="0">
                  <a:moveTo>
                    <a:pt x="490" y="0"/>
                  </a:moveTo>
                  <a:cubicBezTo>
                    <a:pt x="219" y="0"/>
                    <a:pt x="1" y="218"/>
                    <a:pt x="1" y="476"/>
                  </a:cubicBezTo>
                  <a:lnTo>
                    <a:pt x="1" y="3015"/>
                  </a:lnTo>
                  <a:cubicBezTo>
                    <a:pt x="1" y="3288"/>
                    <a:pt x="219" y="3504"/>
                    <a:pt x="490" y="3504"/>
                  </a:cubicBezTo>
                  <a:cubicBezTo>
                    <a:pt x="747" y="3504"/>
                    <a:pt x="965" y="3288"/>
                    <a:pt x="965" y="3015"/>
                  </a:cubicBezTo>
                  <a:lnTo>
                    <a:pt x="965" y="476"/>
                  </a:lnTo>
                  <a:cubicBezTo>
                    <a:pt x="965" y="218"/>
                    <a:pt x="747" y="0"/>
                    <a:pt x="4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2" name="Google Shape;17562;p73"/>
            <p:cNvSpPr/>
            <p:nvPr/>
          </p:nvSpPr>
          <p:spPr>
            <a:xfrm>
              <a:off x="3161493" y="4474156"/>
              <a:ext cx="16324" cy="60085"/>
            </a:xfrm>
            <a:custGeom>
              <a:avLst/>
              <a:gdLst/>
              <a:ahLst/>
              <a:cxnLst/>
              <a:rect l="l" t="t" r="r" b="b"/>
              <a:pathLst>
                <a:path w="952" h="3504" extrusionOk="0">
                  <a:moveTo>
                    <a:pt x="476" y="0"/>
                  </a:moveTo>
                  <a:cubicBezTo>
                    <a:pt x="219" y="0"/>
                    <a:pt x="0" y="218"/>
                    <a:pt x="0" y="476"/>
                  </a:cubicBezTo>
                  <a:lnTo>
                    <a:pt x="0" y="3015"/>
                  </a:lnTo>
                  <a:cubicBezTo>
                    <a:pt x="0" y="3288"/>
                    <a:pt x="219" y="3504"/>
                    <a:pt x="476" y="3504"/>
                  </a:cubicBezTo>
                  <a:cubicBezTo>
                    <a:pt x="747" y="3504"/>
                    <a:pt x="952" y="3288"/>
                    <a:pt x="952" y="3015"/>
                  </a:cubicBezTo>
                  <a:lnTo>
                    <a:pt x="952" y="476"/>
                  </a:lnTo>
                  <a:cubicBezTo>
                    <a:pt x="952" y="218"/>
                    <a:pt x="747" y="0"/>
                    <a:pt x="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3" name="Google Shape;17563;p73"/>
            <p:cNvSpPr/>
            <p:nvPr/>
          </p:nvSpPr>
          <p:spPr>
            <a:xfrm>
              <a:off x="3087004" y="4474156"/>
              <a:ext cx="16273" cy="60085"/>
            </a:xfrm>
            <a:custGeom>
              <a:avLst/>
              <a:gdLst/>
              <a:ahLst/>
              <a:cxnLst/>
              <a:rect l="l" t="t" r="r" b="b"/>
              <a:pathLst>
                <a:path w="949" h="3504" extrusionOk="0">
                  <a:moveTo>
                    <a:pt x="473" y="0"/>
                  </a:moveTo>
                  <a:cubicBezTo>
                    <a:pt x="202" y="0"/>
                    <a:pt x="0" y="218"/>
                    <a:pt x="0" y="476"/>
                  </a:cubicBezTo>
                  <a:lnTo>
                    <a:pt x="0" y="3015"/>
                  </a:lnTo>
                  <a:cubicBezTo>
                    <a:pt x="0" y="3288"/>
                    <a:pt x="202" y="3504"/>
                    <a:pt x="473" y="3504"/>
                  </a:cubicBezTo>
                  <a:cubicBezTo>
                    <a:pt x="733" y="3504"/>
                    <a:pt x="948" y="3288"/>
                    <a:pt x="948" y="3015"/>
                  </a:cubicBezTo>
                  <a:lnTo>
                    <a:pt x="948" y="476"/>
                  </a:lnTo>
                  <a:cubicBezTo>
                    <a:pt x="948" y="218"/>
                    <a:pt x="733" y="0"/>
                    <a:pt x="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4" name="Google Shape;17564;p73"/>
            <p:cNvSpPr/>
            <p:nvPr/>
          </p:nvSpPr>
          <p:spPr>
            <a:xfrm>
              <a:off x="3012224" y="4474156"/>
              <a:ext cx="16564" cy="60085"/>
            </a:xfrm>
            <a:custGeom>
              <a:avLst/>
              <a:gdLst/>
              <a:ahLst/>
              <a:cxnLst/>
              <a:rect l="l" t="t" r="r" b="b"/>
              <a:pathLst>
                <a:path w="966" h="3504" extrusionOk="0">
                  <a:moveTo>
                    <a:pt x="476" y="0"/>
                  </a:moveTo>
                  <a:cubicBezTo>
                    <a:pt x="219" y="0"/>
                    <a:pt x="0" y="218"/>
                    <a:pt x="0" y="476"/>
                  </a:cubicBezTo>
                  <a:lnTo>
                    <a:pt x="0" y="3015"/>
                  </a:lnTo>
                  <a:cubicBezTo>
                    <a:pt x="0" y="3288"/>
                    <a:pt x="219" y="3504"/>
                    <a:pt x="476" y="3504"/>
                  </a:cubicBezTo>
                  <a:cubicBezTo>
                    <a:pt x="747" y="3504"/>
                    <a:pt x="965" y="3288"/>
                    <a:pt x="965" y="3015"/>
                  </a:cubicBezTo>
                  <a:lnTo>
                    <a:pt x="965" y="476"/>
                  </a:lnTo>
                  <a:cubicBezTo>
                    <a:pt x="965" y="218"/>
                    <a:pt x="747" y="0"/>
                    <a:pt x="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5" name="Google Shape;17565;p73"/>
            <p:cNvSpPr/>
            <p:nvPr/>
          </p:nvSpPr>
          <p:spPr>
            <a:xfrm>
              <a:off x="2937735" y="4474156"/>
              <a:ext cx="16273" cy="60085"/>
            </a:xfrm>
            <a:custGeom>
              <a:avLst/>
              <a:gdLst/>
              <a:ahLst/>
              <a:cxnLst/>
              <a:rect l="l" t="t" r="r" b="b"/>
              <a:pathLst>
                <a:path w="949" h="3504" extrusionOk="0">
                  <a:moveTo>
                    <a:pt x="476" y="0"/>
                  </a:moveTo>
                  <a:cubicBezTo>
                    <a:pt x="215" y="0"/>
                    <a:pt x="0" y="218"/>
                    <a:pt x="0" y="476"/>
                  </a:cubicBezTo>
                  <a:lnTo>
                    <a:pt x="0" y="3015"/>
                  </a:lnTo>
                  <a:cubicBezTo>
                    <a:pt x="0" y="3288"/>
                    <a:pt x="215" y="3504"/>
                    <a:pt x="476" y="3504"/>
                  </a:cubicBezTo>
                  <a:cubicBezTo>
                    <a:pt x="746" y="3504"/>
                    <a:pt x="949" y="3288"/>
                    <a:pt x="949" y="3015"/>
                  </a:cubicBezTo>
                  <a:lnTo>
                    <a:pt x="949" y="476"/>
                  </a:lnTo>
                  <a:cubicBezTo>
                    <a:pt x="949" y="218"/>
                    <a:pt x="746" y="0"/>
                    <a:pt x="4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7566" name="Google Shape;17566;p73"/>
          <p:cNvGrpSpPr/>
          <p:nvPr/>
        </p:nvGrpSpPr>
        <p:grpSpPr>
          <a:xfrm>
            <a:off x="5894981" y="2060425"/>
            <a:ext cx="2535795" cy="2543573"/>
            <a:chOff x="2275498" y="1259394"/>
            <a:chExt cx="3264833" cy="3274847"/>
          </a:xfrm>
        </p:grpSpPr>
        <p:sp>
          <p:nvSpPr>
            <p:cNvPr id="17567" name="Google Shape;17567;p73"/>
            <p:cNvSpPr/>
            <p:nvPr/>
          </p:nvSpPr>
          <p:spPr>
            <a:xfrm>
              <a:off x="4327848" y="1297839"/>
              <a:ext cx="304094" cy="3236402"/>
            </a:xfrm>
            <a:custGeom>
              <a:avLst/>
              <a:gdLst/>
              <a:ahLst/>
              <a:cxnLst/>
              <a:rect l="l" t="t" r="r" b="b"/>
              <a:pathLst>
                <a:path w="17734" h="188739" extrusionOk="0">
                  <a:moveTo>
                    <a:pt x="16772" y="952"/>
                  </a:moveTo>
                  <a:lnTo>
                    <a:pt x="16772" y="187777"/>
                  </a:lnTo>
                  <a:lnTo>
                    <a:pt x="949" y="187777"/>
                  </a:lnTo>
                  <a:lnTo>
                    <a:pt x="949" y="952"/>
                  </a:lnTo>
                  <a:close/>
                  <a:moveTo>
                    <a:pt x="1" y="1"/>
                  </a:moveTo>
                  <a:lnTo>
                    <a:pt x="1" y="188739"/>
                  </a:lnTo>
                  <a:lnTo>
                    <a:pt x="17733" y="188739"/>
                  </a:lnTo>
                  <a:lnTo>
                    <a:pt x="177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8" name="Google Shape;17568;p73"/>
            <p:cNvSpPr/>
            <p:nvPr/>
          </p:nvSpPr>
          <p:spPr>
            <a:xfrm>
              <a:off x="4326905" y="1297719"/>
              <a:ext cx="307386" cy="309135"/>
            </a:xfrm>
            <a:custGeom>
              <a:avLst/>
              <a:gdLst/>
              <a:ahLst/>
              <a:cxnLst/>
              <a:rect l="l" t="t" r="r" b="b"/>
              <a:pathLst>
                <a:path w="17926" h="18028" extrusionOk="0">
                  <a:moveTo>
                    <a:pt x="530" y="0"/>
                  </a:moveTo>
                  <a:cubicBezTo>
                    <a:pt x="408" y="0"/>
                    <a:pt x="286" y="49"/>
                    <a:pt x="189" y="145"/>
                  </a:cubicBezTo>
                  <a:cubicBezTo>
                    <a:pt x="13" y="321"/>
                    <a:pt x="0" y="634"/>
                    <a:pt x="189" y="810"/>
                  </a:cubicBezTo>
                  <a:lnTo>
                    <a:pt x="17055" y="17890"/>
                  </a:lnTo>
                  <a:cubicBezTo>
                    <a:pt x="17153" y="17988"/>
                    <a:pt x="17273" y="18027"/>
                    <a:pt x="17397" y="18027"/>
                  </a:cubicBezTo>
                  <a:cubicBezTo>
                    <a:pt x="17518" y="18027"/>
                    <a:pt x="17642" y="17988"/>
                    <a:pt x="17736" y="17890"/>
                  </a:cubicBezTo>
                  <a:cubicBezTo>
                    <a:pt x="17912" y="17701"/>
                    <a:pt x="17925" y="17401"/>
                    <a:pt x="17736" y="17212"/>
                  </a:cubicBezTo>
                  <a:lnTo>
                    <a:pt x="871" y="145"/>
                  </a:lnTo>
                  <a:cubicBezTo>
                    <a:pt x="774" y="49"/>
                    <a:pt x="652" y="0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69" name="Google Shape;17569;p73"/>
            <p:cNvSpPr/>
            <p:nvPr/>
          </p:nvSpPr>
          <p:spPr>
            <a:xfrm>
              <a:off x="4326905" y="1590427"/>
              <a:ext cx="307386" cy="309135"/>
            </a:xfrm>
            <a:custGeom>
              <a:avLst/>
              <a:gdLst/>
              <a:ahLst/>
              <a:cxnLst/>
              <a:rect l="l" t="t" r="r" b="b"/>
              <a:pathLst>
                <a:path w="17926" h="18028" extrusionOk="0">
                  <a:moveTo>
                    <a:pt x="530" y="1"/>
                  </a:moveTo>
                  <a:cubicBezTo>
                    <a:pt x="408" y="1"/>
                    <a:pt x="286" y="48"/>
                    <a:pt x="189" y="142"/>
                  </a:cubicBezTo>
                  <a:cubicBezTo>
                    <a:pt x="13" y="331"/>
                    <a:pt x="0" y="631"/>
                    <a:pt x="189" y="820"/>
                  </a:cubicBezTo>
                  <a:lnTo>
                    <a:pt x="17055" y="17891"/>
                  </a:lnTo>
                  <a:cubicBezTo>
                    <a:pt x="17153" y="17986"/>
                    <a:pt x="17273" y="18028"/>
                    <a:pt x="17397" y="18028"/>
                  </a:cubicBezTo>
                  <a:cubicBezTo>
                    <a:pt x="17518" y="18028"/>
                    <a:pt x="17642" y="17986"/>
                    <a:pt x="17736" y="17891"/>
                  </a:cubicBezTo>
                  <a:cubicBezTo>
                    <a:pt x="17912" y="17702"/>
                    <a:pt x="17925" y="17402"/>
                    <a:pt x="17736" y="17213"/>
                  </a:cubicBezTo>
                  <a:lnTo>
                    <a:pt x="871" y="142"/>
                  </a:lnTo>
                  <a:cubicBezTo>
                    <a:pt x="774" y="48"/>
                    <a:pt x="652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0" name="Google Shape;17570;p73"/>
            <p:cNvSpPr/>
            <p:nvPr/>
          </p:nvSpPr>
          <p:spPr>
            <a:xfrm>
              <a:off x="4326905" y="1883186"/>
              <a:ext cx="307386" cy="309049"/>
            </a:xfrm>
            <a:custGeom>
              <a:avLst/>
              <a:gdLst/>
              <a:ahLst/>
              <a:cxnLst/>
              <a:rect l="l" t="t" r="r" b="b"/>
              <a:pathLst>
                <a:path w="17926" h="18023" extrusionOk="0">
                  <a:moveTo>
                    <a:pt x="524" y="1"/>
                  </a:moveTo>
                  <a:cubicBezTo>
                    <a:pt x="403" y="1"/>
                    <a:pt x="284" y="46"/>
                    <a:pt x="189" y="140"/>
                  </a:cubicBezTo>
                  <a:cubicBezTo>
                    <a:pt x="13" y="329"/>
                    <a:pt x="0" y="629"/>
                    <a:pt x="189" y="818"/>
                  </a:cubicBezTo>
                  <a:lnTo>
                    <a:pt x="17055" y="17886"/>
                  </a:lnTo>
                  <a:cubicBezTo>
                    <a:pt x="17153" y="17983"/>
                    <a:pt x="17273" y="18023"/>
                    <a:pt x="17397" y="18023"/>
                  </a:cubicBezTo>
                  <a:cubicBezTo>
                    <a:pt x="17518" y="18023"/>
                    <a:pt x="17642" y="17983"/>
                    <a:pt x="17736" y="17886"/>
                  </a:cubicBezTo>
                  <a:cubicBezTo>
                    <a:pt x="17912" y="17710"/>
                    <a:pt x="17925" y="17397"/>
                    <a:pt x="17736" y="17221"/>
                  </a:cubicBezTo>
                  <a:lnTo>
                    <a:pt x="871" y="140"/>
                  </a:lnTo>
                  <a:cubicBezTo>
                    <a:pt x="773" y="49"/>
                    <a:pt x="648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1" name="Google Shape;17571;p73"/>
            <p:cNvSpPr/>
            <p:nvPr/>
          </p:nvSpPr>
          <p:spPr>
            <a:xfrm>
              <a:off x="4326905" y="2176014"/>
              <a:ext cx="307386" cy="309169"/>
            </a:xfrm>
            <a:custGeom>
              <a:avLst/>
              <a:gdLst/>
              <a:ahLst/>
              <a:cxnLst/>
              <a:rect l="l" t="t" r="r" b="b"/>
              <a:pathLst>
                <a:path w="17926" h="18030" extrusionOk="0">
                  <a:moveTo>
                    <a:pt x="523" y="0"/>
                  </a:moveTo>
                  <a:cubicBezTo>
                    <a:pt x="403" y="0"/>
                    <a:pt x="284" y="44"/>
                    <a:pt x="189" y="131"/>
                  </a:cubicBezTo>
                  <a:cubicBezTo>
                    <a:pt x="13" y="320"/>
                    <a:pt x="0" y="620"/>
                    <a:pt x="189" y="809"/>
                  </a:cubicBezTo>
                  <a:lnTo>
                    <a:pt x="17055" y="17880"/>
                  </a:lnTo>
                  <a:cubicBezTo>
                    <a:pt x="17153" y="17974"/>
                    <a:pt x="17273" y="18029"/>
                    <a:pt x="17397" y="18029"/>
                  </a:cubicBezTo>
                  <a:cubicBezTo>
                    <a:pt x="17518" y="18029"/>
                    <a:pt x="17642" y="17974"/>
                    <a:pt x="17736" y="17880"/>
                  </a:cubicBezTo>
                  <a:cubicBezTo>
                    <a:pt x="17912" y="17704"/>
                    <a:pt x="17925" y="17404"/>
                    <a:pt x="17736" y="17215"/>
                  </a:cubicBezTo>
                  <a:lnTo>
                    <a:pt x="871" y="144"/>
                  </a:lnTo>
                  <a:cubicBezTo>
                    <a:pt x="773" y="48"/>
                    <a:pt x="648" y="0"/>
                    <a:pt x="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2" name="Google Shape;17572;p73"/>
            <p:cNvSpPr/>
            <p:nvPr/>
          </p:nvSpPr>
          <p:spPr>
            <a:xfrm>
              <a:off x="4326905" y="2468687"/>
              <a:ext cx="307386" cy="309169"/>
            </a:xfrm>
            <a:custGeom>
              <a:avLst/>
              <a:gdLst/>
              <a:ahLst/>
              <a:cxnLst/>
              <a:rect l="l" t="t" r="r" b="b"/>
              <a:pathLst>
                <a:path w="17926" h="18030" extrusionOk="0">
                  <a:moveTo>
                    <a:pt x="524" y="1"/>
                  </a:moveTo>
                  <a:cubicBezTo>
                    <a:pt x="403" y="1"/>
                    <a:pt x="284" y="46"/>
                    <a:pt x="189" y="134"/>
                  </a:cubicBezTo>
                  <a:cubicBezTo>
                    <a:pt x="13" y="323"/>
                    <a:pt x="0" y="623"/>
                    <a:pt x="189" y="812"/>
                  </a:cubicBezTo>
                  <a:lnTo>
                    <a:pt x="17055" y="17879"/>
                  </a:lnTo>
                  <a:cubicBezTo>
                    <a:pt x="17153" y="17977"/>
                    <a:pt x="17273" y="18029"/>
                    <a:pt x="17397" y="18029"/>
                  </a:cubicBezTo>
                  <a:cubicBezTo>
                    <a:pt x="17518" y="18029"/>
                    <a:pt x="17642" y="17977"/>
                    <a:pt x="17736" y="17895"/>
                  </a:cubicBezTo>
                  <a:cubicBezTo>
                    <a:pt x="17912" y="17703"/>
                    <a:pt x="17925" y="17407"/>
                    <a:pt x="17736" y="17214"/>
                  </a:cubicBezTo>
                  <a:lnTo>
                    <a:pt x="871" y="147"/>
                  </a:lnTo>
                  <a:cubicBezTo>
                    <a:pt x="773" y="49"/>
                    <a:pt x="648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3" name="Google Shape;17573;p73"/>
            <p:cNvSpPr/>
            <p:nvPr/>
          </p:nvSpPr>
          <p:spPr>
            <a:xfrm>
              <a:off x="4326905" y="2761430"/>
              <a:ext cx="307386" cy="309135"/>
            </a:xfrm>
            <a:custGeom>
              <a:avLst/>
              <a:gdLst/>
              <a:ahLst/>
              <a:cxnLst/>
              <a:rect l="l" t="t" r="r" b="b"/>
              <a:pathLst>
                <a:path w="17926" h="18028" extrusionOk="0">
                  <a:moveTo>
                    <a:pt x="530" y="1"/>
                  </a:moveTo>
                  <a:cubicBezTo>
                    <a:pt x="408" y="1"/>
                    <a:pt x="286" y="48"/>
                    <a:pt x="189" y="142"/>
                  </a:cubicBezTo>
                  <a:cubicBezTo>
                    <a:pt x="13" y="318"/>
                    <a:pt x="0" y="618"/>
                    <a:pt x="189" y="807"/>
                  </a:cubicBezTo>
                  <a:lnTo>
                    <a:pt x="17055" y="17878"/>
                  </a:lnTo>
                  <a:cubicBezTo>
                    <a:pt x="17153" y="17973"/>
                    <a:pt x="17273" y="18028"/>
                    <a:pt x="17397" y="18028"/>
                  </a:cubicBezTo>
                  <a:cubicBezTo>
                    <a:pt x="17518" y="18028"/>
                    <a:pt x="17642" y="17973"/>
                    <a:pt x="17736" y="17891"/>
                  </a:cubicBezTo>
                  <a:cubicBezTo>
                    <a:pt x="17912" y="17702"/>
                    <a:pt x="17925" y="17402"/>
                    <a:pt x="17736" y="17213"/>
                  </a:cubicBezTo>
                  <a:lnTo>
                    <a:pt x="871" y="142"/>
                  </a:lnTo>
                  <a:cubicBezTo>
                    <a:pt x="774" y="48"/>
                    <a:pt x="652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4" name="Google Shape;17574;p73"/>
            <p:cNvSpPr/>
            <p:nvPr/>
          </p:nvSpPr>
          <p:spPr>
            <a:xfrm>
              <a:off x="4326905" y="3054103"/>
              <a:ext cx="307386" cy="309135"/>
            </a:xfrm>
            <a:custGeom>
              <a:avLst/>
              <a:gdLst/>
              <a:ahLst/>
              <a:cxnLst/>
              <a:rect l="l" t="t" r="r" b="b"/>
              <a:pathLst>
                <a:path w="17926" h="18028" extrusionOk="0">
                  <a:moveTo>
                    <a:pt x="530" y="1"/>
                  </a:moveTo>
                  <a:cubicBezTo>
                    <a:pt x="408" y="1"/>
                    <a:pt x="286" y="49"/>
                    <a:pt x="189" y="145"/>
                  </a:cubicBezTo>
                  <a:cubicBezTo>
                    <a:pt x="13" y="321"/>
                    <a:pt x="0" y="634"/>
                    <a:pt x="189" y="810"/>
                  </a:cubicBezTo>
                  <a:lnTo>
                    <a:pt x="17055" y="17894"/>
                  </a:lnTo>
                  <a:cubicBezTo>
                    <a:pt x="17153" y="17988"/>
                    <a:pt x="17273" y="18028"/>
                    <a:pt x="17397" y="18028"/>
                  </a:cubicBezTo>
                  <a:cubicBezTo>
                    <a:pt x="17518" y="18028"/>
                    <a:pt x="17642" y="17988"/>
                    <a:pt x="17736" y="17894"/>
                  </a:cubicBezTo>
                  <a:cubicBezTo>
                    <a:pt x="17912" y="17702"/>
                    <a:pt x="17925" y="17405"/>
                    <a:pt x="17736" y="17213"/>
                  </a:cubicBezTo>
                  <a:lnTo>
                    <a:pt x="871" y="145"/>
                  </a:lnTo>
                  <a:cubicBezTo>
                    <a:pt x="774" y="49"/>
                    <a:pt x="652" y="1"/>
                    <a:pt x="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5" name="Google Shape;17575;p73"/>
            <p:cNvSpPr/>
            <p:nvPr/>
          </p:nvSpPr>
          <p:spPr>
            <a:xfrm>
              <a:off x="4326905" y="3346828"/>
              <a:ext cx="451065" cy="456278"/>
            </a:xfrm>
            <a:custGeom>
              <a:avLst/>
              <a:gdLst/>
              <a:ahLst/>
              <a:cxnLst/>
              <a:rect l="l" t="t" r="r" b="b"/>
              <a:pathLst>
                <a:path w="26305" h="26609" extrusionOk="0">
                  <a:moveTo>
                    <a:pt x="536" y="0"/>
                  </a:moveTo>
                  <a:cubicBezTo>
                    <a:pt x="412" y="0"/>
                    <a:pt x="286" y="47"/>
                    <a:pt x="189" y="142"/>
                  </a:cubicBezTo>
                  <a:cubicBezTo>
                    <a:pt x="13" y="318"/>
                    <a:pt x="0" y="631"/>
                    <a:pt x="189" y="823"/>
                  </a:cubicBezTo>
                  <a:lnTo>
                    <a:pt x="25447" y="26459"/>
                  </a:lnTo>
                  <a:cubicBezTo>
                    <a:pt x="25545" y="26553"/>
                    <a:pt x="25665" y="26608"/>
                    <a:pt x="25789" y="26608"/>
                  </a:cubicBezTo>
                  <a:cubicBezTo>
                    <a:pt x="25910" y="26608"/>
                    <a:pt x="26034" y="26569"/>
                    <a:pt x="26115" y="26472"/>
                  </a:cubicBezTo>
                  <a:cubicBezTo>
                    <a:pt x="26304" y="26283"/>
                    <a:pt x="26304" y="25983"/>
                    <a:pt x="26128" y="25794"/>
                  </a:cubicBezTo>
                  <a:lnTo>
                    <a:pt x="871" y="142"/>
                  </a:lnTo>
                  <a:cubicBezTo>
                    <a:pt x="783" y="47"/>
                    <a:pt x="660" y="0"/>
                    <a:pt x="5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6" name="Google Shape;17576;p73"/>
            <p:cNvSpPr/>
            <p:nvPr/>
          </p:nvSpPr>
          <p:spPr>
            <a:xfrm>
              <a:off x="4183724" y="3493971"/>
              <a:ext cx="594247" cy="601860"/>
            </a:xfrm>
            <a:custGeom>
              <a:avLst/>
              <a:gdLst/>
              <a:ahLst/>
              <a:cxnLst/>
              <a:rect l="l" t="t" r="r" b="b"/>
              <a:pathLst>
                <a:path w="34655" h="35099" extrusionOk="0">
                  <a:moveTo>
                    <a:pt x="527" y="1"/>
                  </a:moveTo>
                  <a:cubicBezTo>
                    <a:pt x="406" y="1"/>
                    <a:pt x="284" y="49"/>
                    <a:pt x="190" y="145"/>
                  </a:cubicBezTo>
                  <a:cubicBezTo>
                    <a:pt x="1" y="321"/>
                    <a:pt x="1" y="618"/>
                    <a:pt x="177" y="810"/>
                  </a:cubicBezTo>
                  <a:lnTo>
                    <a:pt x="33797" y="34961"/>
                  </a:lnTo>
                  <a:cubicBezTo>
                    <a:pt x="33895" y="35056"/>
                    <a:pt x="34015" y="35098"/>
                    <a:pt x="34139" y="35098"/>
                  </a:cubicBezTo>
                  <a:cubicBezTo>
                    <a:pt x="34260" y="35098"/>
                    <a:pt x="34384" y="35056"/>
                    <a:pt x="34465" y="34961"/>
                  </a:cubicBezTo>
                  <a:cubicBezTo>
                    <a:pt x="34654" y="34772"/>
                    <a:pt x="34654" y="34473"/>
                    <a:pt x="34478" y="34284"/>
                  </a:cubicBezTo>
                  <a:lnTo>
                    <a:pt x="855" y="145"/>
                  </a:lnTo>
                  <a:cubicBezTo>
                    <a:pt x="767" y="49"/>
                    <a:pt x="648" y="1"/>
                    <a:pt x="5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7" name="Google Shape;17577;p73"/>
            <p:cNvSpPr/>
            <p:nvPr/>
          </p:nvSpPr>
          <p:spPr>
            <a:xfrm>
              <a:off x="4181597" y="3785255"/>
              <a:ext cx="597316" cy="602563"/>
            </a:xfrm>
            <a:custGeom>
              <a:avLst/>
              <a:gdLst/>
              <a:ahLst/>
              <a:cxnLst/>
              <a:rect l="l" t="t" r="r" b="b"/>
              <a:pathLst>
                <a:path w="34834" h="35140" extrusionOk="0">
                  <a:moveTo>
                    <a:pt x="524" y="1"/>
                  </a:moveTo>
                  <a:cubicBezTo>
                    <a:pt x="404" y="1"/>
                    <a:pt x="284" y="45"/>
                    <a:pt x="190" y="131"/>
                  </a:cubicBezTo>
                  <a:cubicBezTo>
                    <a:pt x="14" y="320"/>
                    <a:pt x="1" y="620"/>
                    <a:pt x="190" y="809"/>
                  </a:cubicBezTo>
                  <a:lnTo>
                    <a:pt x="33963" y="35003"/>
                  </a:lnTo>
                  <a:cubicBezTo>
                    <a:pt x="34058" y="35098"/>
                    <a:pt x="34182" y="35140"/>
                    <a:pt x="34302" y="35140"/>
                  </a:cubicBezTo>
                  <a:cubicBezTo>
                    <a:pt x="34426" y="35140"/>
                    <a:pt x="34547" y="35098"/>
                    <a:pt x="34641" y="35003"/>
                  </a:cubicBezTo>
                  <a:cubicBezTo>
                    <a:pt x="34817" y="34814"/>
                    <a:pt x="34833" y="34514"/>
                    <a:pt x="34641" y="34325"/>
                  </a:cubicBezTo>
                  <a:lnTo>
                    <a:pt x="871" y="144"/>
                  </a:lnTo>
                  <a:cubicBezTo>
                    <a:pt x="773" y="48"/>
                    <a:pt x="648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8" name="Google Shape;17578;p73"/>
            <p:cNvSpPr/>
            <p:nvPr/>
          </p:nvSpPr>
          <p:spPr>
            <a:xfrm>
              <a:off x="4181597" y="4079369"/>
              <a:ext cx="452694" cy="454872"/>
            </a:xfrm>
            <a:custGeom>
              <a:avLst/>
              <a:gdLst/>
              <a:ahLst/>
              <a:cxnLst/>
              <a:rect l="l" t="t" r="r" b="b"/>
              <a:pathLst>
                <a:path w="26400" h="26527" extrusionOk="0">
                  <a:moveTo>
                    <a:pt x="530" y="0"/>
                  </a:moveTo>
                  <a:cubicBezTo>
                    <a:pt x="408" y="0"/>
                    <a:pt x="286" y="48"/>
                    <a:pt x="190" y="145"/>
                  </a:cubicBezTo>
                  <a:cubicBezTo>
                    <a:pt x="14" y="334"/>
                    <a:pt x="1" y="633"/>
                    <a:pt x="190" y="822"/>
                  </a:cubicBezTo>
                  <a:lnTo>
                    <a:pt x="25529" y="26380"/>
                  </a:lnTo>
                  <a:cubicBezTo>
                    <a:pt x="25627" y="26474"/>
                    <a:pt x="25747" y="26527"/>
                    <a:pt x="25871" y="26527"/>
                  </a:cubicBezTo>
                  <a:cubicBezTo>
                    <a:pt x="25992" y="26527"/>
                    <a:pt x="26116" y="26474"/>
                    <a:pt x="26210" y="26380"/>
                  </a:cubicBezTo>
                  <a:cubicBezTo>
                    <a:pt x="26386" y="26201"/>
                    <a:pt x="26399" y="25904"/>
                    <a:pt x="26210" y="25712"/>
                  </a:cubicBezTo>
                  <a:lnTo>
                    <a:pt x="871" y="145"/>
                  </a:lnTo>
                  <a:cubicBezTo>
                    <a:pt x="775" y="48"/>
                    <a:pt x="653" y="0"/>
                    <a:pt x="5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79" name="Google Shape;17579;p73"/>
            <p:cNvSpPr/>
            <p:nvPr/>
          </p:nvSpPr>
          <p:spPr>
            <a:xfrm>
              <a:off x="4326905" y="1297719"/>
              <a:ext cx="307386" cy="309135"/>
            </a:xfrm>
            <a:custGeom>
              <a:avLst/>
              <a:gdLst/>
              <a:ahLst/>
              <a:cxnLst/>
              <a:rect l="l" t="t" r="r" b="b"/>
              <a:pathLst>
                <a:path w="17926" h="18028" extrusionOk="0">
                  <a:moveTo>
                    <a:pt x="17395" y="0"/>
                  </a:moveTo>
                  <a:cubicBezTo>
                    <a:pt x="17273" y="0"/>
                    <a:pt x="17151" y="49"/>
                    <a:pt x="17055" y="145"/>
                  </a:cubicBezTo>
                  <a:lnTo>
                    <a:pt x="189" y="17212"/>
                  </a:lnTo>
                  <a:cubicBezTo>
                    <a:pt x="0" y="17401"/>
                    <a:pt x="13" y="17701"/>
                    <a:pt x="189" y="17890"/>
                  </a:cubicBezTo>
                  <a:cubicBezTo>
                    <a:pt x="287" y="17988"/>
                    <a:pt x="408" y="18027"/>
                    <a:pt x="532" y="18027"/>
                  </a:cubicBezTo>
                  <a:cubicBezTo>
                    <a:pt x="652" y="18027"/>
                    <a:pt x="776" y="17988"/>
                    <a:pt x="871" y="17890"/>
                  </a:cubicBezTo>
                  <a:lnTo>
                    <a:pt x="17736" y="810"/>
                  </a:lnTo>
                  <a:cubicBezTo>
                    <a:pt x="17925" y="634"/>
                    <a:pt x="17912" y="321"/>
                    <a:pt x="17736" y="145"/>
                  </a:cubicBezTo>
                  <a:cubicBezTo>
                    <a:pt x="17640" y="49"/>
                    <a:pt x="17518" y="0"/>
                    <a:pt x="173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0" name="Google Shape;17580;p73"/>
            <p:cNvSpPr/>
            <p:nvPr/>
          </p:nvSpPr>
          <p:spPr>
            <a:xfrm>
              <a:off x="4326905" y="1590427"/>
              <a:ext cx="307386" cy="309135"/>
            </a:xfrm>
            <a:custGeom>
              <a:avLst/>
              <a:gdLst/>
              <a:ahLst/>
              <a:cxnLst/>
              <a:rect l="l" t="t" r="r" b="b"/>
              <a:pathLst>
                <a:path w="17926" h="18028" extrusionOk="0">
                  <a:moveTo>
                    <a:pt x="17395" y="1"/>
                  </a:moveTo>
                  <a:cubicBezTo>
                    <a:pt x="17273" y="1"/>
                    <a:pt x="17151" y="48"/>
                    <a:pt x="17055" y="142"/>
                  </a:cubicBezTo>
                  <a:lnTo>
                    <a:pt x="189" y="17213"/>
                  </a:lnTo>
                  <a:cubicBezTo>
                    <a:pt x="0" y="17402"/>
                    <a:pt x="13" y="17702"/>
                    <a:pt x="189" y="17891"/>
                  </a:cubicBezTo>
                  <a:cubicBezTo>
                    <a:pt x="287" y="17986"/>
                    <a:pt x="408" y="18028"/>
                    <a:pt x="532" y="18028"/>
                  </a:cubicBezTo>
                  <a:cubicBezTo>
                    <a:pt x="652" y="18028"/>
                    <a:pt x="776" y="17986"/>
                    <a:pt x="871" y="17891"/>
                  </a:cubicBezTo>
                  <a:lnTo>
                    <a:pt x="17736" y="820"/>
                  </a:lnTo>
                  <a:cubicBezTo>
                    <a:pt x="17925" y="631"/>
                    <a:pt x="17912" y="331"/>
                    <a:pt x="17736" y="142"/>
                  </a:cubicBezTo>
                  <a:cubicBezTo>
                    <a:pt x="17640" y="48"/>
                    <a:pt x="17518" y="1"/>
                    <a:pt x="17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1" name="Google Shape;17581;p73"/>
            <p:cNvSpPr/>
            <p:nvPr/>
          </p:nvSpPr>
          <p:spPr>
            <a:xfrm>
              <a:off x="4326905" y="1883186"/>
              <a:ext cx="307386" cy="309049"/>
            </a:xfrm>
            <a:custGeom>
              <a:avLst/>
              <a:gdLst/>
              <a:ahLst/>
              <a:cxnLst/>
              <a:rect l="l" t="t" r="r" b="b"/>
              <a:pathLst>
                <a:path w="17926" h="18023" extrusionOk="0">
                  <a:moveTo>
                    <a:pt x="17402" y="1"/>
                  </a:moveTo>
                  <a:cubicBezTo>
                    <a:pt x="17278" y="1"/>
                    <a:pt x="17153" y="49"/>
                    <a:pt x="17055" y="140"/>
                  </a:cubicBezTo>
                  <a:lnTo>
                    <a:pt x="189" y="17221"/>
                  </a:lnTo>
                  <a:cubicBezTo>
                    <a:pt x="0" y="17397"/>
                    <a:pt x="13" y="17710"/>
                    <a:pt x="189" y="17886"/>
                  </a:cubicBezTo>
                  <a:cubicBezTo>
                    <a:pt x="287" y="17983"/>
                    <a:pt x="408" y="18023"/>
                    <a:pt x="532" y="18023"/>
                  </a:cubicBezTo>
                  <a:cubicBezTo>
                    <a:pt x="652" y="18023"/>
                    <a:pt x="776" y="17983"/>
                    <a:pt x="871" y="17886"/>
                  </a:cubicBezTo>
                  <a:lnTo>
                    <a:pt x="17736" y="818"/>
                  </a:lnTo>
                  <a:cubicBezTo>
                    <a:pt x="17925" y="629"/>
                    <a:pt x="17912" y="329"/>
                    <a:pt x="17736" y="140"/>
                  </a:cubicBezTo>
                  <a:cubicBezTo>
                    <a:pt x="17642" y="46"/>
                    <a:pt x="17522" y="1"/>
                    <a:pt x="174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2" name="Google Shape;17582;p73"/>
            <p:cNvSpPr/>
            <p:nvPr/>
          </p:nvSpPr>
          <p:spPr>
            <a:xfrm>
              <a:off x="4326905" y="2176014"/>
              <a:ext cx="307386" cy="309169"/>
            </a:xfrm>
            <a:custGeom>
              <a:avLst/>
              <a:gdLst/>
              <a:ahLst/>
              <a:cxnLst/>
              <a:rect l="l" t="t" r="r" b="b"/>
              <a:pathLst>
                <a:path w="17926" h="18030" extrusionOk="0">
                  <a:moveTo>
                    <a:pt x="17402" y="0"/>
                  </a:moveTo>
                  <a:cubicBezTo>
                    <a:pt x="17278" y="0"/>
                    <a:pt x="17153" y="48"/>
                    <a:pt x="17055" y="144"/>
                  </a:cubicBezTo>
                  <a:lnTo>
                    <a:pt x="189" y="17215"/>
                  </a:lnTo>
                  <a:cubicBezTo>
                    <a:pt x="0" y="17404"/>
                    <a:pt x="13" y="17704"/>
                    <a:pt x="189" y="17880"/>
                  </a:cubicBezTo>
                  <a:cubicBezTo>
                    <a:pt x="287" y="17974"/>
                    <a:pt x="408" y="18029"/>
                    <a:pt x="532" y="18029"/>
                  </a:cubicBezTo>
                  <a:cubicBezTo>
                    <a:pt x="652" y="18029"/>
                    <a:pt x="776" y="17974"/>
                    <a:pt x="871" y="17880"/>
                  </a:cubicBezTo>
                  <a:lnTo>
                    <a:pt x="17736" y="809"/>
                  </a:lnTo>
                  <a:cubicBezTo>
                    <a:pt x="17925" y="620"/>
                    <a:pt x="17912" y="320"/>
                    <a:pt x="17736" y="131"/>
                  </a:cubicBezTo>
                  <a:cubicBezTo>
                    <a:pt x="17642" y="44"/>
                    <a:pt x="17522" y="0"/>
                    <a:pt x="174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3" name="Google Shape;17583;p73"/>
            <p:cNvSpPr/>
            <p:nvPr/>
          </p:nvSpPr>
          <p:spPr>
            <a:xfrm>
              <a:off x="4326905" y="2468687"/>
              <a:ext cx="307386" cy="309169"/>
            </a:xfrm>
            <a:custGeom>
              <a:avLst/>
              <a:gdLst/>
              <a:ahLst/>
              <a:cxnLst/>
              <a:rect l="l" t="t" r="r" b="b"/>
              <a:pathLst>
                <a:path w="17926" h="18030" extrusionOk="0">
                  <a:moveTo>
                    <a:pt x="17402" y="1"/>
                  </a:moveTo>
                  <a:cubicBezTo>
                    <a:pt x="17278" y="1"/>
                    <a:pt x="17153" y="49"/>
                    <a:pt x="17055" y="147"/>
                  </a:cubicBezTo>
                  <a:lnTo>
                    <a:pt x="189" y="17214"/>
                  </a:lnTo>
                  <a:cubicBezTo>
                    <a:pt x="0" y="17407"/>
                    <a:pt x="13" y="17703"/>
                    <a:pt x="189" y="17895"/>
                  </a:cubicBezTo>
                  <a:cubicBezTo>
                    <a:pt x="287" y="17977"/>
                    <a:pt x="408" y="18029"/>
                    <a:pt x="532" y="18029"/>
                  </a:cubicBezTo>
                  <a:cubicBezTo>
                    <a:pt x="652" y="18029"/>
                    <a:pt x="776" y="17977"/>
                    <a:pt x="871" y="17879"/>
                  </a:cubicBezTo>
                  <a:lnTo>
                    <a:pt x="17736" y="812"/>
                  </a:lnTo>
                  <a:cubicBezTo>
                    <a:pt x="17925" y="623"/>
                    <a:pt x="17912" y="323"/>
                    <a:pt x="17736" y="134"/>
                  </a:cubicBezTo>
                  <a:cubicBezTo>
                    <a:pt x="17642" y="46"/>
                    <a:pt x="17522" y="1"/>
                    <a:pt x="174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4" name="Google Shape;17584;p73"/>
            <p:cNvSpPr/>
            <p:nvPr/>
          </p:nvSpPr>
          <p:spPr>
            <a:xfrm>
              <a:off x="4326905" y="2761430"/>
              <a:ext cx="307386" cy="309135"/>
            </a:xfrm>
            <a:custGeom>
              <a:avLst/>
              <a:gdLst/>
              <a:ahLst/>
              <a:cxnLst/>
              <a:rect l="l" t="t" r="r" b="b"/>
              <a:pathLst>
                <a:path w="17926" h="18028" extrusionOk="0">
                  <a:moveTo>
                    <a:pt x="17395" y="1"/>
                  </a:moveTo>
                  <a:cubicBezTo>
                    <a:pt x="17273" y="1"/>
                    <a:pt x="17151" y="48"/>
                    <a:pt x="17055" y="142"/>
                  </a:cubicBezTo>
                  <a:lnTo>
                    <a:pt x="189" y="17213"/>
                  </a:lnTo>
                  <a:cubicBezTo>
                    <a:pt x="0" y="17402"/>
                    <a:pt x="13" y="17702"/>
                    <a:pt x="189" y="17891"/>
                  </a:cubicBezTo>
                  <a:cubicBezTo>
                    <a:pt x="287" y="17973"/>
                    <a:pt x="408" y="18028"/>
                    <a:pt x="532" y="18028"/>
                  </a:cubicBezTo>
                  <a:cubicBezTo>
                    <a:pt x="652" y="18028"/>
                    <a:pt x="776" y="17973"/>
                    <a:pt x="871" y="17878"/>
                  </a:cubicBezTo>
                  <a:lnTo>
                    <a:pt x="17736" y="807"/>
                  </a:lnTo>
                  <a:cubicBezTo>
                    <a:pt x="17925" y="618"/>
                    <a:pt x="17912" y="318"/>
                    <a:pt x="17736" y="142"/>
                  </a:cubicBezTo>
                  <a:cubicBezTo>
                    <a:pt x="17640" y="48"/>
                    <a:pt x="17518" y="1"/>
                    <a:pt x="17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5" name="Google Shape;17585;p73"/>
            <p:cNvSpPr/>
            <p:nvPr/>
          </p:nvSpPr>
          <p:spPr>
            <a:xfrm>
              <a:off x="4326905" y="3054103"/>
              <a:ext cx="307386" cy="309135"/>
            </a:xfrm>
            <a:custGeom>
              <a:avLst/>
              <a:gdLst/>
              <a:ahLst/>
              <a:cxnLst/>
              <a:rect l="l" t="t" r="r" b="b"/>
              <a:pathLst>
                <a:path w="17926" h="18028" extrusionOk="0">
                  <a:moveTo>
                    <a:pt x="17395" y="1"/>
                  </a:moveTo>
                  <a:cubicBezTo>
                    <a:pt x="17273" y="1"/>
                    <a:pt x="17151" y="49"/>
                    <a:pt x="17055" y="145"/>
                  </a:cubicBezTo>
                  <a:lnTo>
                    <a:pt x="189" y="17213"/>
                  </a:lnTo>
                  <a:cubicBezTo>
                    <a:pt x="0" y="17405"/>
                    <a:pt x="13" y="17702"/>
                    <a:pt x="189" y="17894"/>
                  </a:cubicBezTo>
                  <a:cubicBezTo>
                    <a:pt x="287" y="17988"/>
                    <a:pt x="408" y="18028"/>
                    <a:pt x="532" y="18028"/>
                  </a:cubicBezTo>
                  <a:cubicBezTo>
                    <a:pt x="652" y="18028"/>
                    <a:pt x="776" y="17988"/>
                    <a:pt x="871" y="17894"/>
                  </a:cubicBezTo>
                  <a:lnTo>
                    <a:pt x="17736" y="810"/>
                  </a:lnTo>
                  <a:cubicBezTo>
                    <a:pt x="17925" y="634"/>
                    <a:pt x="17912" y="321"/>
                    <a:pt x="17736" y="145"/>
                  </a:cubicBezTo>
                  <a:cubicBezTo>
                    <a:pt x="17640" y="49"/>
                    <a:pt x="17518" y="1"/>
                    <a:pt x="17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6" name="Google Shape;17586;p73"/>
            <p:cNvSpPr/>
            <p:nvPr/>
          </p:nvSpPr>
          <p:spPr>
            <a:xfrm>
              <a:off x="4181597" y="3346828"/>
              <a:ext cx="452694" cy="454889"/>
            </a:xfrm>
            <a:custGeom>
              <a:avLst/>
              <a:gdLst/>
              <a:ahLst/>
              <a:cxnLst/>
              <a:rect l="l" t="t" r="r" b="b"/>
              <a:pathLst>
                <a:path w="26400" h="26528" extrusionOk="0">
                  <a:moveTo>
                    <a:pt x="25869" y="0"/>
                  </a:moveTo>
                  <a:cubicBezTo>
                    <a:pt x="25747" y="0"/>
                    <a:pt x="25625" y="47"/>
                    <a:pt x="25529" y="142"/>
                  </a:cubicBezTo>
                  <a:lnTo>
                    <a:pt x="190" y="25712"/>
                  </a:lnTo>
                  <a:cubicBezTo>
                    <a:pt x="1" y="25888"/>
                    <a:pt x="14" y="26201"/>
                    <a:pt x="190" y="26377"/>
                  </a:cubicBezTo>
                  <a:cubicBezTo>
                    <a:pt x="288" y="26472"/>
                    <a:pt x="408" y="26527"/>
                    <a:pt x="532" y="26527"/>
                  </a:cubicBezTo>
                  <a:cubicBezTo>
                    <a:pt x="653" y="26527"/>
                    <a:pt x="776" y="26472"/>
                    <a:pt x="871" y="26377"/>
                  </a:cubicBezTo>
                  <a:lnTo>
                    <a:pt x="26210" y="823"/>
                  </a:lnTo>
                  <a:cubicBezTo>
                    <a:pt x="26399" y="631"/>
                    <a:pt x="26386" y="334"/>
                    <a:pt x="26210" y="142"/>
                  </a:cubicBezTo>
                  <a:cubicBezTo>
                    <a:pt x="26114" y="47"/>
                    <a:pt x="25992" y="0"/>
                    <a:pt x="258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7" name="Google Shape;17587;p73"/>
            <p:cNvSpPr/>
            <p:nvPr/>
          </p:nvSpPr>
          <p:spPr>
            <a:xfrm>
              <a:off x="4181597" y="3493971"/>
              <a:ext cx="596373" cy="601860"/>
            </a:xfrm>
            <a:custGeom>
              <a:avLst/>
              <a:gdLst/>
              <a:ahLst/>
              <a:cxnLst/>
              <a:rect l="l" t="t" r="r" b="b"/>
              <a:pathLst>
                <a:path w="34779" h="35099" extrusionOk="0">
                  <a:moveTo>
                    <a:pt x="34255" y="1"/>
                  </a:moveTo>
                  <a:cubicBezTo>
                    <a:pt x="34133" y="1"/>
                    <a:pt x="34011" y="49"/>
                    <a:pt x="33921" y="145"/>
                  </a:cubicBezTo>
                  <a:lnTo>
                    <a:pt x="190" y="34284"/>
                  </a:lnTo>
                  <a:cubicBezTo>
                    <a:pt x="1" y="34473"/>
                    <a:pt x="14" y="34772"/>
                    <a:pt x="190" y="34961"/>
                  </a:cubicBezTo>
                  <a:cubicBezTo>
                    <a:pt x="288" y="35056"/>
                    <a:pt x="408" y="35098"/>
                    <a:pt x="532" y="35098"/>
                  </a:cubicBezTo>
                  <a:cubicBezTo>
                    <a:pt x="653" y="35098"/>
                    <a:pt x="776" y="35056"/>
                    <a:pt x="871" y="34961"/>
                  </a:cubicBezTo>
                  <a:lnTo>
                    <a:pt x="34602" y="810"/>
                  </a:lnTo>
                  <a:cubicBezTo>
                    <a:pt x="34778" y="618"/>
                    <a:pt x="34778" y="321"/>
                    <a:pt x="34589" y="145"/>
                  </a:cubicBezTo>
                  <a:cubicBezTo>
                    <a:pt x="34499" y="49"/>
                    <a:pt x="34377" y="1"/>
                    <a:pt x="34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8" name="Google Shape;17588;p73"/>
            <p:cNvSpPr/>
            <p:nvPr/>
          </p:nvSpPr>
          <p:spPr>
            <a:xfrm>
              <a:off x="4181597" y="3786679"/>
              <a:ext cx="596373" cy="601809"/>
            </a:xfrm>
            <a:custGeom>
              <a:avLst/>
              <a:gdLst/>
              <a:ahLst/>
              <a:cxnLst/>
              <a:rect l="l" t="t" r="r" b="b"/>
              <a:pathLst>
                <a:path w="34779" h="35096" extrusionOk="0">
                  <a:moveTo>
                    <a:pt x="34255" y="1"/>
                  </a:moveTo>
                  <a:cubicBezTo>
                    <a:pt x="34133" y="1"/>
                    <a:pt x="34011" y="48"/>
                    <a:pt x="33921" y="143"/>
                  </a:cubicBezTo>
                  <a:lnTo>
                    <a:pt x="190" y="34281"/>
                  </a:lnTo>
                  <a:cubicBezTo>
                    <a:pt x="1" y="34470"/>
                    <a:pt x="14" y="34770"/>
                    <a:pt x="190" y="34959"/>
                  </a:cubicBezTo>
                  <a:cubicBezTo>
                    <a:pt x="288" y="35057"/>
                    <a:pt x="408" y="35096"/>
                    <a:pt x="532" y="35096"/>
                  </a:cubicBezTo>
                  <a:cubicBezTo>
                    <a:pt x="653" y="35096"/>
                    <a:pt x="776" y="35057"/>
                    <a:pt x="871" y="34959"/>
                  </a:cubicBezTo>
                  <a:lnTo>
                    <a:pt x="34602" y="808"/>
                  </a:lnTo>
                  <a:cubicBezTo>
                    <a:pt x="34778" y="632"/>
                    <a:pt x="34778" y="319"/>
                    <a:pt x="34589" y="143"/>
                  </a:cubicBezTo>
                  <a:cubicBezTo>
                    <a:pt x="34499" y="48"/>
                    <a:pt x="34377" y="1"/>
                    <a:pt x="34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89" name="Google Shape;17589;p73"/>
            <p:cNvSpPr/>
            <p:nvPr/>
          </p:nvSpPr>
          <p:spPr>
            <a:xfrm>
              <a:off x="4326905" y="4079369"/>
              <a:ext cx="451065" cy="454872"/>
            </a:xfrm>
            <a:custGeom>
              <a:avLst/>
              <a:gdLst/>
              <a:ahLst/>
              <a:cxnLst/>
              <a:rect l="l" t="t" r="r" b="b"/>
              <a:pathLst>
                <a:path w="26305" h="26527" extrusionOk="0">
                  <a:moveTo>
                    <a:pt x="25781" y="0"/>
                  </a:moveTo>
                  <a:cubicBezTo>
                    <a:pt x="25659" y="0"/>
                    <a:pt x="25537" y="48"/>
                    <a:pt x="25447" y="145"/>
                  </a:cubicBezTo>
                  <a:lnTo>
                    <a:pt x="189" y="25712"/>
                  </a:lnTo>
                  <a:cubicBezTo>
                    <a:pt x="0" y="25904"/>
                    <a:pt x="13" y="26201"/>
                    <a:pt x="189" y="26380"/>
                  </a:cubicBezTo>
                  <a:cubicBezTo>
                    <a:pt x="287" y="26474"/>
                    <a:pt x="408" y="26527"/>
                    <a:pt x="532" y="26527"/>
                  </a:cubicBezTo>
                  <a:cubicBezTo>
                    <a:pt x="652" y="26527"/>
                    <a:pt x="776" y="26474"/>
                    <a:pt x="871" y="26380"/>
                  </a:cubicBezTo>
                  <a:lnTo>
                    <a:pt x="26128" y="822"/>
                  </a:lnTo>
                  <a:cubicBezTo>
                    <a:pt x="26304" y="633"/>
                    <a:pt x="26304" y="334"/>
                    <a:pt x="26115" y="145"/>
                  </a:cubicBezTo>
                  <a:cubicBezTo>
                    <a:pt x="26025" y="48"/>
                    <a:pt x="25903" y="0"/>
                    <a:pt x="257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0" name="Google Shape;17590;p73"/>
            <p:cNvSpPr/>
            <p:nvPr/>
          </p:nvSpPr>
          <p:spPr>
            <a:xfrm>
              <a:off x="2276167" y="1592193"/>
              <a:ext cx="3236453" cy="304077"/>
            </a:xfrm>
            <a:custGeom>
              <a:avLst/>
              <a:gdLst/>
              <a:ahLst/>
              <a:cxnLst/>
              <a:rect l="l" t="t" r="r" b="b"/>
              <a:pathLst>
                <a:path w="188742" h="17733" extrusionOk="0">
                  <a:moveTo>
                    <a:pt x="187790" y="962"/>
                  </a:moveTo>
                  <a:lnTo>
                    <a:pt x="187790" y="16784"/>
                  </a:lnTo>
                  <a:lnTo>
                    <a:pt x="952" y="16784"/>
                  </a:lnTo>
                  <a:lnTo>
                    <a:pt x="952" y="962"/>
                  </a:lnTo>
                  <a:close/>
                  <a:moveTo>
                    <a:pt x="1" y="0"/>
                  </a:moveTo>
                  <a:lnTo>
                    <a:pt x="1" y="17733"/>
                  </a:lnTo>
                  <a:lnTo>
                    <a:pt x="188741" y="17733"/>
                  </a:lnTo>
                  <a:lnTo>
                    <a:pt x="1887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1" name="Google Shape;17591;p73"/>
            <p:cNvSpPr/>
            <p:nvPr/>
          </p:nvSpPr>
          <p:spPr>
            <a:xfrm>
              <a:off x="5202662" y="1592279"/>
              <a:ext cx="310850" cy="305620"/>
            </a:xfrm>
            <a:custGeom>
              <a:avLst/>
              <a:gdLst/>
              <a:ahLst/>
              <a:cxnLst/>
              <a:rect l="l" t="t" r="r" b="b"/>
              <a:pathLst>
                <a:path w="18128" h="17823" extrusionOk="0">
                  <a:moveTo>
                    <a:pt x="17600" y="0"/>
                  </a:moveTo>
                  <a:cubicBezTo>
                    <a:pt x="17477" y="0"/>
                    <a:pt x="17355" y="47"/>
                    <a:pt x="17261" y="142"/>
                  </a:cubicBezTo>
                  <a:lnTo>
                    <a:pt x="190" y="16994"/>
                  </a:lnTo>
                  <a:cubicBezTo>
                    <a:pt x="1" y="17187"/>
                    <a:pt x="1" y="17483"/>
                    <a:pt x="190" y="17676"/>
                  </a:cubicBezTo>
                  <a:cubicBezTo>
                    <a:pt x="284" y="17770"/>
                    <a:pt x="408" y="17822"/>
                    <a:pt x="529" y="17822"/>
                  </a:cubicBezTo>
                  <a:cubicBezTo>
                    <a:pt x="653" y="17822"/>
                    <a:pt x="773" y="17770"/>
                    <a:pt x="871" y="17676"/>
                  </a:cubicBezTo>
                  <a:lnTo>
                    <a:pt x="17938" y="823"/>
                  </a:lnTo>
                  <a:cubicBezTo>
                    <a:pt x="18114" y="631"/>
                    <a:pt x="18127" y="334"/>
                    <a:pt x="17938" y="142"/>
                  </a:cubicBezTo>
                  <a:cubicBezTo>
                    <a:pt x="17844" y="47"/>
                    <a:pt x="17722" y="0"/>
                    <a:pt x="176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2" name="Google Shape;17592;p73"/>
            <p:cNvSpPr/>
            <p:nvPr/>
          </p:nvSpPr>
          <p:spPr>
            <a:xfrm>
              <a:off x="4909937" y="1592279"/>
              <a:ext cx="310678" cy="305620"/>
            </a:xfrm>
            <a:custGeom>
              <a:avLst/>
              <a:gdLst/>
              <a:ahLst/>
              <a:cxnLst/>
              <a:rect l="l" t="t" r="r" b="b"/>
              <a:pathLst>
                <a:path w="18118" h="17823" extrusionOk="0">
                  <a:moveTo>
                    <a:pt x="17601" y="0"/>
                  </a:moveTo>
                  <a:cubicBezTo>
                    <a:pt x="17479" y="0"/>
                    <a:pt x="17357" y="47"/>
                    <a:pt x="17261" y="142"/>
                  </a:cubicBezTo>
                  <a:lnTo>
                    <a:pt x="193" y="16994"/>
                  </a:lnTo>
                  <a:cubicBezTo>
                    <a:pt x="1" y="17187"/>
                    <a:pt x="1" y="17483"/>
                    <a:pt x="193" y="17676"/>
                  </a:cubicBezTo>
                  <a:cubicBezTo>
                    <a:pt x="275" y="17770"/>
                    <a:pt x="408" y="17822"/>
                    <a:pt x="532" y="17822"/>
                  </a:cubicBezTo>
                  <a:cubicBezTo>
                    <a:pt x="653" y="17822"/>
                    <a:pt x="763" y="17770"/>
                    <a:pt x="858" y="17676"/>
                  </a:cubicBezTo>
                  <a:lnTo>
                    <a:pt x="17942" y="823"/>
                  </a:lnTo>
                  <a:cubicBezTo>
                    <a:pt x="18118" y="631"/>
                    <a:pt x="18118" y="334"/>
                    <a:pt x="17942" y="142"/>
                  </a:cubicBezTo>
                  <a:cubicBezTo>
                    <a:pt x="17846" y="47"/>
                    <a:pt x="17724" y="0"/>
                    <a:pt x="176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3" name="Google Shape;17593;p73"/>
            <p:cNvSpPr/>
            <p:nvPr/>
          </p:nvSpPr>
          <p:spPr>
            <a:xfrm>
              <a:off x="4617281" y="1592279"/>
              <a:ext cx="310627" cy="305620"/>
            </a:xfrm>
            <a:custGeom>
              <a:avLst/>
              <a:gdLst/>
              <a:ahLst/>
              <a:cxnLst/>
              <a:rect l="l" t="t" r="r" b="b"/>
              <a:pathLst>
                <a:path w="18115" h="17823" extrusionOk="0">
                  <a:moveTo>
                    <a:pt x="17599" y="0"/>
                  </a:moveTo>
                  <a:cubicBezTo>
                    <a:pt x="17477" y="0"/>
                    <a:pt x="17355" y="47"/>
                    <a:pt x="17260" y="142"/>
                  </a:cubicBezTo>
                  <a:lnTo>
                    <a:pt x="189" y="16994"/>
                  </a:lnTo>
                  <a:cubicBezTo>
                    <a:pt x="0" y="17187"/>
                    <a:pt x="0" y="17483"/>
                    <a:pt x="176" y="17676"/>
                  </a:cubicBezTo>
                  <a:cubicBezTo>
                    <a:pt x="271" y="17770"/>
                    <a:pt x="395" y="17822"/>
                    <a:pt x="515" y="17822"/>
                  </a:cubicBezTo>
                  <a:cubicBezTo>
                    <a:pt x="639" y="17822"/>
                    <a:pt x="760" y="17770"/>
                    <a:pt x="854" y="17676"/>
                  </a:cubicBezTo>
                  <a:lnTo>
                    <a:pt x="17925" y="823"/>
                  </a:lnTo>
                  <a:cubicBezTo>
                    <a:pt x="18114" y="631"/>
                    <a:pt x="18114" y="334"/>
                    <a:pt x="17938" y="142"/>
                  </a:cubicBezTo>
                  <a:cubicBezTo>
                    <a:pt x="17844" y="47"/>
                    <a:pt x="17721" y="0"/>
                    <a:pt x="17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4" name="Google Shape;17594;p73"/>
            <p:cNvSpPr/>
            <p:nvPr/>
          </p:nvSpPr>
          <p:spPr>
            <a:xfrm>
              <a:off x="4324556" y="1592279"/>
              <a:ext cx="310678" cy="305620"/>
            </a:xfrm>
            <a:custGeom>
              <a:avLst/>
              <a:gdLst/>
              <a:ahLst/>
              <a:cxnLst/>
              <a:rect l="l" t="t" r="r" b="b"/>
              <a:pathLst>
                <a:path w="18118" h="17823" extrusionOk="0">
                  <a:moveTo>
                    <a:pt x="17599" y="0"/>
                  </a:moveTo>
                  <a:cubicBezTo>
                    <a:pt x="17479" y="0"/>
                    <a:pt x="17356" y="47"/>
                    <a:pt x="17260" y="142"/>
                  </a:cubicBezTo>
                  <a:lnTo>
                    <a:pt x="193" y="16994"/>
                  </a:lnTo>
                  <a:cubicBezTo>
                    <a:pt x="0" y="17187"/>
                    <a:pt x="0" y="17483"/>
                    <a:pt x="180" y="17676"/>
                  </a:cubicBezTo>
                  <a:cubicBezTo>
                    <a:pt x="274" y="17770"/>
                    <a:pt x="395" y="17822"/>
                    <a:pt x="519" y="17822"/>
                  </a:cubicBezTo>
                  <a:cubicBezTo>
                    <a:pt x="639" y="17822"/>
                    <a:pt x="763" y="17770"/>
                    <a:pt x="858" y="17676"/>
                  </a:cubicBezTo>
                  <a:lnTo>
                    <a:pt x="17925" y="823"/>
                  </a:lnTo>
                  <a:cubicBezTo>
                    <a:pt x="18117" y="631"/>
                    <a:pt x="18117" y="334"/>
                    <a:pt x="17925" y="142"/>
                  </a:cubicBezTo>
                  <a:cubicBezTo>
                    <a:pt x="17837" y="47"/>
                    <a:pt x="17719" y="0"/>
                    <a:pt x="17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5" name="Google Shape;17595;p73"/>
            <p:cNvSpPr/>
            <p:nvPr/>
          </p:nvSpPr>
          <p:spPr>
            <a:xfrm>
              <a:off x="4031883" y="1592279"/>
              <a:ext cx="310627" cy="305620"/>
            </a:xfrm>
            <a:custGeom>
              <a:avLst/>
              <a:gdLst/>
              <a:ahLst/>
              <a:cxnLst/>
              <a:rect l="l" t="t" r="r" b="b"/>
              <a:pathLst>
                <a:path w="18115" h="17823" extrusionOk="0">
                  <a:moveTo>
                    <a:pt x="17593" y="0"/>
                  </a:moveTo>
                  <a:cubicBezTo>
                    <a:pt x="17471" y="0"/>
                    <a:pt x="17349" y="47"/>
                    <a:pt x="17261" y="142"/>
                  </a:cubicBezTo>
                  <a:lnTo>
                    <a:pt x="177" y="16994"/>
                  </a:lnTo>
                  <a:cubicBezTo>
                    <a:pt x="1" y="17187"/>
                    <a:pt x="1" y="17483"/>
                    <a:pt x="177" y="17676"/>
                  </a:cubicBezTo>
                  <a:cubicBezTo>
                    <a:pt x="271" y="17770"/>
                    <a:pt x="395" y="17822"/>
                    <a:pt x="516" y="17822"/>
                  </a:cubicBezTo>
                  <a:cubicBezTo>
                    <a:pt x="640" y="17822"/>
                    <a:pt x="760" y="17770"/>
                    <a:pt x="855" y="17676"/>
                  </a:cubicBezTo>
                  <a:lnTo>
                    <a:pt x="17926" y="823"/>
                  </a:lnTo>
                  <a:cubicBezTo>
                    <a:pt x="18115" y="631"/>
                    <a:pt x="18115" y="334"/>
                    <a:pt x="17926" y="142"/>
                  </a:cubicBezTo>
                  <a:cubicBezTo>
                    <a:pt x="17838" y="47"/>
                    <a:pt x="17715" y="0"/>
                    <a:pt x="17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6" name="Google Shape;17596;p73"/>
            <p:cNvSpPr/>
            <p:nvPr/>
          </p:nvSpPr>
          <p:spPr>
            <a:xfrm>
              <a:off x="3738952" y="1592279"/>
              <a:ext cx="310901" cy="305620"/>
            </a:xfrm>
            <a:custGeom>
              <a:avLst/>
              <a:gdLst/>
              <a:ahLst/>
              <a:cxnLst/>
              <a:rect l="l" t="t" r="r" b="b"/>
              <a:pathLst>
                <a:path w="18131" h="17823" extrusionOk="0">
                  <a:moveTo>
                    <a:pt x="17604" y="0"/>
                  </a:moveTo>
                  <a:cubicBezTo>
                    <a:pt x="17480" y="0"/>
                    <a:pt x="17354" y="47"/>
                    <a:pt x="17260" y="142"/>
                  </a:cubicBezTo>
                  <a:lnTo>
                    <a:pt x="192" y="16994"/>
                  </a:lnTo>
                  <a:cubicBezTo>
                    <a:pt x="0" y="17187"/>
                    <a:pt x="0" y="17483"/>
                    <a:pt x="192" y="17676"/>
                  </a:cubicBezTo>
                  <a:cubicBezTo>
                    <a:pt x="287" y="17770"/>
                    <a:pt x="407" y="17822"/>
                    <a:pt x="531" y="17822"/>
                  </a:cubicBezTo>
                  <a:cubicBezTo>
                    <a:pt x="652" y="17822"/>
                    <a:pt x="776" y="17770"/>
                    <a:pt x="870" y="17676"/>
                  </a:cubicBezTo>
                  <a:lnTo>
                    <a:pt x="17938" y="823"/>
                  </a:lnTo>
                  <a:cubicBezTo>
                    <a:pt x="18130" y="631"/>
                    <a:pt x="18130" y="334"/>
                    <a:pt x="17938" y="142"/>
                  </a:cubicBezTo>
                  <a:cubicBezTo>
                    <a:pt x="17850" y="47"/>
                    <a:pt x="17728" y="0"/>
                    <a:pt x="17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7" name="Google Shape;17597;p73"/>
            <p:cNvSpPr/>
            <p:nvPr/>
          </p:nvSpPr>
          <p:spPr>
            <a:xfrm>
              <a:off x="3446278" y="1592279"/>
              <a:ext cx="310850" cy="305620"/>
            </a:xfrm>
            <a:custGeom>
              <a:avLst/>
              <a:gdLst/>
              <a:ahLst/>
              <a:cxnLst/>
              <a:rect l="l" t="t" r="r" b="b"/>
              <a:pathLst>
                <a:path w="18128" h="17823" extrusionOk="0">
                  <a:moveTo>
                    <a:pt x="17599" y="0"/>
                  </a:moveTo>
                  <a:cubicBezTo>
                    <a:pt x="17477" y="0"/>
                    <a:pt x="17355" y="47"/>
                    <a:pt x="17260" y="142"/>
                  </a:cubicBezTo>
                  <a:lnTo>
                    <a:pt x="189" y="16994"/>
                  </a:lnTo>
                  <a:cubicBezTo>
                    <a:pt x="0" y="17187"/>
                    <a:pt x="0" y="17483"/>
                    <a:pt x="189" y="17676"/>
                  </a:cubicBezTo>
                  <a:cubicBezTo>
                    <a:pt x="284" y="17770"/>
                    <a:pt x="408" y="17822"/>
                    <a:pt x="528" y="17822"/>
                  </a:cubicBezTo>
                  <a:cubicBezTo>
                    <a:pt x="652" y="17822"/>
                    <a:pt x="773" y="17770"/>
                    <a:pt x="867" y="17676"/>
                  </a:cubicBezTo>
                  <a:lnTo>
                    <a:pt x="17938" y="823"/>
                  </a:lnTo>
                  <a:cubicBezTo>
                    <a:pt x="18127" y="631"/>
                    <a:pt x="18127" y="334"/>
                    <a:pt x="17938" y="142"/>
                  </a:cubicBezTo>
                  <a:cubicBezTo>
                    <a:pt x="17844" y="47"/>
                    <a:pt x="17721" y="0"/>
                    <a:pt x="17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8" name="Google Shape;17598;p73"/>
            <p:cNvSpPr/>
            <p:nvPr/>
          </p:nvSpPr>
          <p:spPr>
            <a:xfrm>
              <a:off x="3153553" y="1592279"/>
              <a:ext cx="310901" cy="305620"/>
            </a:xfrm>
            <a:custGeom>
              <a:avLst/>
              <a:gdLst/>
              <a:ahLst/>
              <a:cxnLst/>
              <a:rect l="l" t="t" r="r" b="b"/>
              <a:pathLst>
                <a:path w="18131" h="17823" extrusionOk="0">
                  <a:moveTo>
                    <a:pt x="17599" y="0"/>
                  </a:moveTo>
                  <a:cubicBezTo>
                    <a:pt x="17477" y="0"/>
                    <a:pt x="17355" y="47"/>
                    <a:pt x="17260" y="142"/>
                  </a:cubicBezTo>
                  <a:lnTo>
                    <a:pt x="193" y="16994"/>
                  </a:lnTo>
                  <a:cubicBezTo>
                    <a:pt x="1" y="17187"/>
                    <a:pt x="1" y="17483"/>
                    <a:pt x="193" y="17676"/>
                  </a:cubicBezTo>
                  <a:cubicBezTo>
                    <a:pt x="287" y="17770"/>
                    <a:pt x="408" y="17822"/>
                    <a:pt x="532" y="17822"/>
                  </a:cubicBezTo>
                  <a:cubicBezTo>
                    <a:pt x="652" y="17822"/>
                    <a:pt x="776" y="17770"/>
                    <a:pt x="858" y="17676"/>
                  </a:cubicBezTo>
                  <a:lnTo>
                    <a:pt x="17938" y="823"/>
                  </a:lnTo>
                  <a:cubicBezTo>
                    <a:pt x="18118" y="631"/>
                    <a:pt x="18131" y="334"/>
                    <a:pt x="17938" y="142"/>
                  </a:cubicBezTo>
                  <a:cubicBezTo>
                    <a:pt x="17844" y="47"/>
                    <a:pt x="17722" y="0"/>
                    <a:pt x="17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599" name="Google Shape;17599;p73"/>
            <p:cNvSpPr/>
            <p:nvPr/>
          </p:nvSpPr>
          <p:spPr>
            <a:xfrm>
              <a:off x="2860880" y="1592279"/>
              <a:ext cx="310627" cy="305620"/>
            </a:xfrm>
            <a:custGeom>
              <a:avLst/>
              <a:gdLst/>
              <a:ahLst/>
              <a:cxnLst/>
              <a:rect l="l" t="t" r="r" b="b"/>
              <a:pathLst>
                <a:path w="18115" h="17823" extrusionOk="0">
                  <a:moveTo>
                    <a:pt x="17600" y="0"/>
                  </a:moveTo>
                  <a:cubicBezTo>
                    <a:pt x="17478" y="0"/>
                    <a:pt x="17355" y="47"/>
                    <a:pt x="17261" y="142"/>
                  </a:cubicBezTo>
                  <a:lnTo>
                    <a:pt x="190" y="16994"/>
                  </a:lnTo>
                  <a:cubicBezTo>
                    <a:pt x="1" y="17187"/>
                    <a:pt x="1" y="17483"/>
                    <a:pt x="190" y="17676"/>
                  </a:cubicBezTo>
                  <a:cubicBezTo>
                    <a:pt x="271" y="17770"/>
                    <a:pt x="395" y="17822"/>
                    <a:pt x="529" y="17822"/>
                  </a:cubicBezTo>
                  <a:cubicBezTo>
                    <a:pt x="640" y="17822"/>
                    <a:pt x="760" y="17770"/>
                    <a:pt x="855" y="17676"/>
                  </a:cubicBezTo>
                  <a:lnTo>
                    <a:pt x="17926" y="823"/>
                  </a:lnTo>
                  <a:cubicBezTo>
                    <a:pt x="18115" y="631"/>
                    <a:pt x="18115" y="334"/>
                    <a:pt x="17939" y="142"/>
                  </a:cubicBezTo>
                  <a:cubicBezTo>
                    <a:pt x="17844" y="47"/>
                    <a:pt x="17722" y="0"/>
                    <a:pt x="176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0" name="Google Shape;17600;p73"/>
            <p:cNvSpPr/>
            <p:nvPr/>
          </p:nvSpPr>
          <p:spPr>
            <a:xfrm>
              <a:off x="2568172" y="1592279"/>
              <a:ext cx="310678" cy="305620"/>
            </a:xfrm>
            <a:custGeom>
              <a:avLst/>
              <a:gdLst/>
              <a:ahLst/>
              <a:cxnLst/>
              <a:rect l="l" t="t" r="r" b="b"/>
              <a:pathLst>
                <a:path w="18118" h="17823" extrusionOk="0">
                  <a:moveTo>
                    <a:pt x="17599" y="0"/>
                  </a:moveTo>
                  <a:cubicBezTo>
                    <a:pt x="17477" y="0"/>
                    <a:pt x="17355" y="47"/>
                    <a:pt x="17260" y="142"/>
                  </a:cubicBezTo>
                  <a:lnTo>
                    <a:pt x="192" y="16994"/>
                  </a:lnTo>
                  <a:cubicBezTo>
                    <a:pt x="0" y="17187"/>
                    <a:pt x="0" y="17483"/>
                    <a:pt x="176" y="17676"/>
                  </a:cubicBezTo>
                  <a:cubicBezTo>
                    <a:pt x="274" y="17770"/>
                    <a:pt x="395" y="17822"/>
                    <a:pt x="518" y="17822"/>
                  </a:cubicBezTo>
                  <a:cubicBezTo>
                    <a:pt x="639" y="17822"/>
                    <a:pt x="763" y="17770"/>
                    <a:pt x="857" y="17676"/>
                  </a:cubicBezTo>
                  <a:lnTo>
                    <a:pt x="17925" y="823"/>
                  </a:lnTo>
                  <a:cubicBezTo>
                    <a:pt x="18117" y="631"/>
                    <a:pt x="18117" y="334"/>
                    <a:pt x="17938" y="142"/>
                  </a:cubicBezTo>
                  <a:cubicBezTo>
                    <a:pt x="17843" y="47"/>
                    <a:pt x="17721" y="0"/>
                    <a:pt x="175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1" name="Google Shape;17601;p73"/>
            <p:cNvSpPr/>
            <p:nvPr/>
          </p:nvSpPr>
          <p:spPr>
            <a:xfrm>
              <a:off x="2275498" y="1592279"/>
              <a:ext cx="310627" cy="305620"/>
            </a:xfrm>
            <a:custGeom>
              <a:avLst/>
              <a:gdLst/>
              <a:ahLst/>
              <a:cxnLst/>
              <a:rect l="l" t="t" r="r" b="b"/>
              <a:pathLst>
                <a:path w="18115" h="17823" extrusionOk="0">
                  <a:moveTo>
                    <a:pt x="17593" y="0"/>
                  </a:moveTo>
                  <a:cubicBezTo>
                    <a:pt x="17471" y="0"/>
                    <a:pt x="17348" y="47"/>
                    <a:pt x="17260" y="142"/>
                  </a:cubicBezTo>
                  <a:lnTo>
                    <a:pt x="190" y="16994"/>
                  </a:lnTo>
                  <a:cubicBezTo>
                    <a:pt x="1" y="17187"/>
                    <a:pt x="1" y="17483"/>
                    <a:pt x="177" y="17676"/>
                  </a:cubicBezTo>
                  <a:cubicBezTo>
                    <a:pt x="271" y="17770"/>
                    <a:pt x="395" y="17822"/>
                    <a:pt x="516" y="17822"/>
                  </a:cubicBezTo>
                  <a:cubicBezTo>
                    <a:pt x="639" y="17822"/>
                    <a:pt x="760" y="17770"/>
                    <a:pt x="854" y="17676"/>
                  </a:cubicBezTo>
                  <a:lnTo>
                    <a:pt x="17925" y="823"/>
                  </a:lnTo>
                  <a:cubicBezTo>
                    <a:pt x="18114" y="631"/>
                    <a:pt x="18114" y="334"/>
                    <a:pt x="17925" y="142"/>
                  </a:cubicBezTo>
                  <a:cubicBezTo>
                    <a:pt x="17837" y="47"/>
                    <a:pt x="17715" y="0"/>
                    <a:pt x="175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2" name="Google Shape;17602;p73"/>
            <p:cNvSpPr/>
            <p:nvPr/>
          </p:nvSpPr>
          <p:spPr>
            <a:xfrm>
              <a:off x="5202662" y="1592279"/>
              <a:ext cx="310850" cy="303991"/>
            </a:xfrm>
            <a:custGeom>
              <a:avLst/>
              <a:gdLst/>
              <a:ahLst/>
              <a:cxnLst/>
              <a:rect l="l" t="t" r="r" b="b"/>
              <a:pathLst>
                <a:path w="18128" h="17728" extrusionOk="0">
                  <a:moveTo>
                    <a:pt x="522" y="0"/>
                  </a:moveTo>
                  <a:cubicBezTo>
                    <a:pt x="400" y="0"/>
                    <a:pt x="278" y="47"/>
                    <a:pt x="190" y="142"/>
                  </a:cubicBezTo>
                  <a:cubicBezTo>
                    <a:pt x="1" y="334"/>
                    <a:pt x="1" y="631"/>
                    <a:pt x="190" y="823"/>
                  </a:cubicBezTo>
                  <a:lnTo>
                    <a:pt x="17261" y="17594"/>
                  </a:lnTo>
                  <a:cubicBezTo>
                    <a:pt x="17355" y="17689"/>
                    <a:pt x="17476" y="17728"/>
                    <a:pt x="17600" y="17728"/>
                  </a:cubicBezTo>
                  <a:cubicBezTo>
                    <a:pt x="17720" y="17728"/>
                    <a:pt x="17844" y="17689"/>
                    <a:pt x="17938" y="17594"/>
                  </a:cubicBezTo>
                  <a:cubicBezTo>
                    <a:pt x="18127" y="17402"/>
                    <a:pt x="18114" y="17105"/>
                    <a:pt x="17938" y="16913"/>
                  </a:cubicBezTo>
                  <a:lnTo>
                    <a:pt x="855" y="142"/>
                  </a:lnTo>
                  <a:cubicBezTo>
                    <a:pt x="767" y="47"/>
                    <a:pt x="644" y="0"/>
                    <a:pt x="5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3" name="Google Shape;17603;p73"/>
            <p:cNvSpPr/>
            <p:nvPr/>
          </p:nvSpPr>
          <p:spPr>
            <a:xfrm>
              <a:off x="4909937" y="1592279"/>
              <a:ext cx="310678" cy="303991"/>
            </a:xfrm>
            <a:custGeom>
              <a:avLst/>
              <a:gdLst/>
              <a:ahLst/>
              <a:cxnLst/>
              <a:rect l="l" t="t" r="r" b="b"/>
              <a:pathLst>
                <a:path w="18118" h="17728" extrusionOk="0">
                  <a:moveTo>
                    <a:pt x="521" y="0"/>
                  </a:moveTo>
                  <a:cubicBezTo>
                    <a:pt x="400" y="0"/>
                    <a:pt x="281" y="47"/>
                    <a:pt x="193" y="142"/>
                  </a:cubicBezTo>
                  <a:cubicBezTo>
                    <a:pt x="1" y="334"/>
                    <a:pt x="1" y="631"/>
                    <a:pt x="193" y="823"/>
                  </a:cubicBezTo>
                  <a:lnTo>
                    <a:pt x="17261" y="17594"/>
                  </a:lnTo>
                  <a:cubicBezTo>
                    <a:pt x="17355" y="17689"/>
                    <a:pt x="17479" y="17728"/>
                    <a:pt x="17600" y="17728"/>
                  </a:cubicBezTo>
                  <a:cubicBezTo>
                    <a:pt x="17724" y="17728"/>
                    <a:pt x="17844" y="17689"/>
                    <a:pt x="17942" y="17594"/>
                  </a:cubicBezTo>
                  <a:cubicBezTo>
                    <a:pt x="18118" y="17402"/>
                    <a:pt x="18118" y="17105"/>
                    <a:pt x="17926" y="16913"/>
                  </a:cubicBezTo>
                  <a:lnTo>
                    <a:pt x="858" y="142"/>
                  </a:lnTo>
                  <a:cubicBezTo>
                    <a:pt x="763" y="47"/>
                    <a:pt x="641" y="0"/>
                    <a:pt x="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4" name="Google Shape;17604;p73"/>
            <p:cNvSpPr/>
            <p:nvPr/>
          </p:nvSpPr>
          <p:spPr>
            <a:xfrm>
              <a:off x="4617281" y="1592279"/>
              <a:ext cx="310627" cy="303991"/>
            </a:xfrm>
            <a:custGeom>
              <a:avLst/>
              <a:gdLst/>
              <a:ahLst/>
              <a:cxnLst/>
              <a:rect l="l" t="t" r="r" b="b"/>
              <a:pathLst>
                <a:path w="18115" h="17728" extrusionOk="0">
                  <a:moveTo>
                    <a:pt x="515" y="0"/>
                  </a:moveTo>
                  <a:cubicBezTo>
                    <a:pt x="393" y="0"/>
                    <a:pt x="271" y="47"/>
                    <a:pt x="176" y="142"/>
                  </a:cubicBezTo>
                  <a:cubicBezTo>
                    <a:pt x="0" y="334"/>
                    <a:pt x="0" y="631"/>
                    <a:pt x="189" y="823"/>
                  </a:cubicBezTo>
                  <a:lnTo>
                    <a:pt x="17260" y="17594"/>
                  </a:lnTo>
                  <a:cubicBezTo>
                    <a:pt x="17355" y="17689"/>
                    <a:pt x="17475" y="17728"/>
                    <a:pt x="17599" y="17728"/>
                  </a:cubicBezTo>
                  <a:cubicBezTo>
                    <a:pt x="17720" y="17728"/>
                    <a:pt x="17844" y="17689"/>
                    <a:pt x="17938" y="17594"/>
                  </a:cubicBezTo>
                  <a:cubicBezTo>
                    <a:pt x="18114" y="17402"/>
                    <a:pt x="18114" y="17105"/>
                    <a:pt x="17925" y="16913"/>
                  </a:cubicBezTo>
                  <a:lnTo>
                    <a:pt x="854" y="142"/>
                  </a:lnTo>
                  <a:cubicBezTo>
                    <a:pt x="760" y="47"/>
                    <a:pt x="637" y="0"/>
                    <a:pt x="5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5" name="Google Shape;17605;p73"/>
            <p:cNvSpPr/>
            <p:nvPr/>
          </p:nvSpPr>
          <p:spPr>
            <a:xfrm>
              <a:off x="4324556" y="1592279"/>
              <a:ext cx="310678" cy="303991"/>
            </a:xfrm>
            <a:custGeom>
              <a:avLst/>
              <a:gdLst/>
              <a:ahLst/>
              <a:cxnLst/>
              <a:rect l="l" t="t" r="r" b="b"/>
              <a:pathLst>
                <a:path w="18118" h="17728" extrusionOk="0">
                  <a:moveTo>
                    <a:pt x="519" y="0"/>
                  </a:moveTo>
                  <a:cubicBezTo>
                    <a:pt x="396" y="0"/>
                    <a:pt x="274" y="47"/>
                    <a:pt x="180" y="142"/>
                  </a:cubicBezTo>
                  <a:cubicBezTo>
                    <a:pt x="0" y="334"/>
                    <a:pt x="0" y="631"/>
                    <a:pt x="193" y="823"/>
                  </a:cubicBezTo>
                  <a:lnTo>
                    <a:pt x="17260" y="17594"/>
                  </a:lnTo>
                  <a:cubicBezTo>
                    <a:pt x="17355" y="17689"/>
                    <a:pt x="17479" y="17728"/>
                    <a:pt x="17586" y="17728"/>
                  </a:cubicBezTo>
                  <a:cubicBezTo>
                    <a:pt x="17723" y="17728"/>
                    <a:pt x="17844" y="17689"/>
                    <a:pt x="17941" y="17594"/>
                  </a:cubicBezTo>
                  <a:cubicBezTo>
                    <a:pt x="18117" y="17402"/>
                    <a:pt x="18117" y="17105"/>
                    <a:pt x="17925" y="16913"/>
                  </a:cubicBezTo>
                  <a:lnTo>
                    <a:pt x="858" y="142"/>
                  </a:lnTo>
                  <a:cubicBezTo>
                    <a:pt x="763" y="47"/>
                    <a:pt x="641" y="0"/>
                    <a:pt x="5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6" name="Google Shape;17606;p73"/>
            <p:cNvSpPr/>
            <p:nvPr/>
          </p:nvSpPr>
          <p:spPr>
            <a:xfrm>
              <a:off x="4031660" y="1592279"/>
              <a:ext cx="310850" cy="303991"/>
            </a:xfrm>
            <a:custGeom>
              <a:avLst/>
              <a:gdLst/>
              <a:ahLst/>
              <a:cxnLst/>
              <a:rect l="l" t="t" r="r" b="b"/>
              <a:pathLst>
                <a:path w="18128" h="17728" extrusionOk="0">
                  <a:moveTo>
                    <a:pt x="529" y="0"/>
                  </a:moveTo>
                  <a:cubicBezTo>
                    <a:pt x="407" y="0"/>
                    <a:pt x="284" y="47"/>
                    <a:pt x="190" y="142"/>
                  </a:cubicBezTo>
                  <a:cubicBezTo>
                    <a:pt x="1" y="334"/>
                    <a:pt x="14" y="631"/>
                    <a:pt x="203" y="823"/>
                  </a:cubicBezTo>
                  <a:lnTo>
                    <a:pt x="17274" y="17594"/>
                  </a:lnTo>
                  <a:cubicBezTo>
                    <a:pt x="17355" y="17689"/>
                    <a:pt x="17476" y="17728"/>
                    <a:pt x="17600" y="17728"/>
                  </a:cubicBezTo>
                  <a:cubicBezTo>
                    <a:pt x="17720" y="17728"/>
                    <a:pt x="17844" y="17689"/>
                    <a:pt x="17939" y="17594"/>
                  </a:cubicBezTo>
                  <a:cubicBezTo>
                    <a:pt x="18128" y="17402"/>
                    <a:pt x="18128" y="17105"/>
                    <a:pt x="17939" y="16913"/>
                  </a:cubicBezTo>
                  <a:lnTo>
                    <a:pt x="868" y="142"/>
                  </a:lnTo>
                  <a:cubicBezTo>
                    <a:pt x="773" y="47"/>
                    <a:pt x="651" y="0"/>
                    <a:pt x="5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7" name="Google Shape;17607;p73"/>
            <p:cNvSpPr/>
            <p:nvPr/>
          </p:nvSpPr>
          <p:spPr>
            <a:xfrm>
              <a:off x="3738952" y="1592279"/>
              <a:ext cx="310901" cy="303991"/>
            </a:xfrm>
            <a:custGeom>
              <a:avLst/>
              <a:gdLst/>
              <a:ahLst/>
              <a:cxnLst/>
              <a:rect l="l" t="t" r="r" b="b"/>
              <a:pathLst>
                <a:path w="18131" h="17728" extrusionOk="0">
                  <a:moveTo>
                    <a:pt x="531" y="0"/>
                  </a:moveTo>
                  <a:cubicBezTo>
                    <a:pt x="409" y="0"/>
                    <a:pt x="287" y="47"/>
                    <a:pt x="192" y="142"/>
                  </a:cubicBezTo>
                  <a:cubicBezTo>
                    <a:pt x="0" y="334"/>
                    <a:pt x="0" y="631"/>
                    <a:pt x="192" y="823"/>
                  </a:cubicBezTo>
                  <a:lnTo>
                    <a:pt x="17273" y="17594"/>
                  </a:lnTo>
                  <a:cubicBezTo>
                    <a:pt x="17354" y="17689"/>
                    <a:pt x="17478" y="17728"/>
                    <a:pt x="17599" y="17728"/>
                  </a:cubicBezTo>
                  <a:cubicBezTo>
                    <a:pt x="17723" y="17728"/>
                    <a:pt x="17843" y="17689"/>
                    <a:pt x="17938" y="17594"/>
                  </a:cubicBezTo>
                  <a:cubicBezTo>
                    <a:pt x="18130" y="17402"/>
                    <a:pt x="18130" y="17105"/>
                    <a:pt x="17938" y="16913"/>
                  </a:cubicBezTo>
                  <a:lnTo>
                    <a:pt x="870" y="142"/>
                  </a:lnTo>
                  <a:cubicBezTo>
                    <a:pt x="776" y="47"/>
                    <a:pt x="653" y="0"/>
                    <a:pt x="5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8" name="Google Shape;17608;p73"/>
            <p:cNvSpPr/>
            <p:nvPr/>
          </p:nvSpPr>
          <p:spPr>
            <a:xfrm>
              <a:off x="3446278" y="1592279"/>
              <a:ext cx="310850" cy="303991"/>
            </a:xfrm>
            <a:custGeom>
              <a:avLst/>
              <a:gdLst/>
              <a:ahLst/>
              <a:cxnLst/>
              <a:rect l="l" t="t" r="r" b="b"/>
              <a:pathLst>
                <a:path w="18128" h="17728" extrusionOk="0">
                  <a:moveTo>
                    <a:pt x="522" y="0"/>
                  </a:moveTo>
                  <a:cubicBezTo>
                    <a:pt x="400" y="0"/>
                    <a:pt x="277" y="47"/>
                    <a:pt x="189" y="142"/>
                  </a:cubicBezTo>
                  <a:cubicBezTo>
                    <a:pt x="0" y="334"/>
                    <a:pt x="0" y="631"/>
                    <a:pt x="189" y="823"/>
                  </a:cubicBezTo>
                  <a:lnTo>
                    <a:pt x="17260" y="17594"/>
                  </a:lnTo>
                  <a:cubicBezTo>
                    <a:pt x="17355" y="17689"/>
                    <a:pt x="17475" y="17728"/>
                    <a:pt x="17599" y="17728"/>
                  </a:cubicBezTo>
                  <a:cubicBezTo>
                    <a:pt x="17720" y="17728"/>
                    <a:pt x="17844" y="17689"/>
                    <a:pt x="17938" y="17594"/>
                  </a:cubicBezTo>
                  <a:cubicBezTo>
                    <a:pt x="18127" y="17402"/>
                    <a:pt x="18127" y="17105"/>
                    <a:pt x="17938" y="16913"/>
                  </a:cubicBezTo>
                  <a:lnTo>
                    <a:pt x="854" y="142"/>
                  </a:lnTo>
                  <a:cubicBezTo>
                    <a:pt x="766" y="47"/>
                    <a:pt x="644" y="0"/>
                    <a:pt x="5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09" name="Google Shape;17609;p73"/>
            <p:cNvSpPr/>
            <p:nvPr/>
          </p:nvSpPr>
          <p:spPr>
            <a:xfrm>
              <a:off x="3153553" y="1592279"/>
              <a:ext cx="310901" cy="303991"/>
            </a:xfrm>
            <a:custGeom>
              <a:avLst/>
              <a:gdLst/>
              <a:ahLst/>
              <a:cxnLst/>
              <a:rect l="l" t="t" r="r" b="b"/>
              <a:pathLst>
                <a:path w="18131" h="17728" extrusionOk="0">
                  <a:moveTo>
                    <a:pt x="519" y="0"/>
                  </a:moveTo>
                  <a:cubicBezTo>
                    <a:pt x="399" y="0"/>
                    <a:pt x="281" y="47"/>
                    <a:pt x="193" y="142"/>
                  </a:cubicBezTo>
                  <a:cubicBezTo>
                    <a:pt x="1" y="334"/>
                    <a:pt x="1" y="631"/>
                    <a:pt x="193" y="823"/>
                  </a:cubicBezTo>
                  <a:lnTo>
                    <a:pt x="17260" y="17594"/>
                  </a:lnTo>
                  <a:cubicBezTo>
                    <a:pt x="17355" y="17689"/>
                    <a:pt x="17479" y="17728"/>
                    <a:pt x="17599" y="17728"/>
                  </a:cubicBezTo>
                  <a:cubicBezTo>
                    <a:pt x="17723" y="17728"/>
                    <a:pt x="17844" y="17689"/>
                    <a:pt x="17938" y="17594"/>
                  </a:cubicBezTo>
                  <a:cubicBezTo>
                    <a:pt x="18131" y="17402"/>
                    <a:pt x="18118" y="17105"/>
                    <a:pt x="17925" y="16913"/>
                  </a:cubicBezTo>
                  <a:lnTo>
                    <a:pt x="858" y="142"/>
                  </a:lnTo>
                  <a:cubicBezTo>
                    <a:pt x="762" y="47"/>
                    <a:pt x="639" y="0"/>
                    <a:pt x="5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0" name="Google Shape;17610;p73"/>
            <p:cNvSpPr/>
            <p:nvPr/>
          </p:nvSpPr>
          <p:spPr>
            <a:xfrm>
              <a:off x="2860880" y="1592279"/>
              <a:ext cx="310627" cy="303991"/>
            </a:xfrm>
            <a:custGeom>
              <a:avLst/>
              <a:gdLst/>
              <a:ahLst/>
              <a:cxnLst/>
              <a:rect l="l" t="t" r="r" b="b"/>
              <a:pathLst>
                <a:path w="18115" h="17728" extrusionOk="0">
                  <a:moveTo>
                    <a:pt x="516" y="0"/>
                  </a:moveTo>
                  <a:cubicBezTo>
                    <a:pt x="394" y="0"/>
                    <a:pt x="271" y="47"/>
                    <a:pt x="177" y="142"/>
                  </a:cubicBezTo>
                  <a:cubicBezTo>
                    <a:pt x="1" y="334"/>
                    <a:pt x="1" y="631"/>
                    <a:pt x="190" y="823"/>
                  </a:cubicBezTo>
                  <a:lnTo>
                    <a:pt x="17261" y="17594"/>
                  </a:lnTo>
                  <a:cubicBezTo>
                    <a:pt x="17355" y="17689"/>
                    <a:pt x="17476" y="17728"/>
                    <a:pt x="17600" y="17728"/>
                  </a:cubicBezTo>
                  <a:cubicBezTo>
                    <a:pt x="17720" y="17728"/>
                    <a:pt x="17844" y="17689"/>
                    <a:pt x="17939" y="17594"/>
                  </a:cubicBezTo>
                  <a:cubicBezTo>
                    <a:pt x="18115" y="17402"/>
                    <a:pt x="18115" y="17105"/>
                    <a:pt x="17926" y="16913"/>
                  </a:cubicBezTo>
                  <a:lnTo>
                    <a:pt x="855" y="142"/>
                  </a:lnTo>
                  <a:cubicBezTo>
                    <a:pt x="760" y="47"/>
                    <a:pt x="638" y="0"/>
                    <a:pt x="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1" name="Google Shape;17611;p73"/>
            <p:cNvSpPr/>
            <p:nvPr/>
          </p:nvSpPr>
          <p:spPr>
            <a:xfrm>
              <a:off x="2568172" y="1592279"/>
              <a:ext cx="310678" cy="303991"/>
            </a:xfrm>
            <a:custGeom>
              <a:avLst/>
              <a:gdLst/>
              <a:ahLst/>
              <a:cxnLst/>
              <a:rect l="l" t="t" r="r" b="b"/>
              <a:pathLst>
                <a:path w="18118" h="17728" extrusionOk="0">
                  <a:moveTo>
                    <a:pt x="517" y="0"/>
                  </a:moveTo>
                  <a:cubicBezTo>
                    <a:pt x="395" y="0"/>
                    <a:pt x="272" y="47"/>
                    <a:pt x="176" y="142"/>
                  </a:cubicBezTo>
                  <a:cubicBezTo>
                    <a:pt x="0" y="334"/>
                    <a:pt x="0" y="631"/>
                    <a:pt x="192" y="823"/>
                  </a:cubicBezTo>
                  <a:lnTo>
                    <a:pt x="17260" y="17594"/>
                  </a:lnTo>
                  <a:cubicBezTo>
                    <a:pt x="17355" y="17689"/>
                    <a:pt x="17478" y="17728"/>
                    <a:pt x="17599" y="17728"/>
                  </a:cubicBezTo>
                  <a:cubicBezTo>
                    <a:pt x="17723" y="17728"/>
                    <a:pt x="17843" y="17689"/>
                    <a:pt x="17938" y="17594"/>
                  </a:cubicBezTo>
                  <a:cubicBezTo>
                    <a:pt x="18117" y="17402"/>
                    <a:pt x="18117" y="17105"/>
                    <a:pt x="17925" y="16913"/>
                  </a:cubicBezTo>
                  <a:lnTo>
                    <a:pt x="857" y="142"/>
                  </a:lnTo>
                  <a:cubicBezTo>
                    <a:pt x="761" y="47"/>
                    <a:pt x="639" y="0"/>
                    <a:pt x="5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2" name="Google Shape;17612;p73"/>
            <p:cNvSpPr/>
            <p:nvPr/>
          </p:nvSpPr>
          <p:spPr>
            <a:xfrm>
              <a:off x="2275498" y="1592279"/>
              <a:ext cx="310627" cy="303991"/>
            </a:xfrm>
            <a:custGeom>
              <a:avLst/>
              <a:gdLst/>
              <a:ahLst/>
              <a:cxnLst/>
              <a:rect l="l" t="t" r="r" b="b"/>
              <a:pathLst>
                <a:path w="18115" h="17728" extrusionOk="0">
                  <a:moveTo>
                    <a:pt x="516" y="0"/>
                  </a:moveTo>
                  <a:cubicBezTo>
                    <a:pt x="393" y="0"/>
                    <a:pt x="271" y="47"/>
                    <a:pt x="177" y="142"/>
                  </a:cubicBezTo>
                  <a:cubicBezTo>
                    <a:pt x="1" y="334"/>
                    <a:pt x="1" y="631"/>
                    <a:pt x="190" y="823"/>
                  </a:cubicBezTo>
                  <a:lnTo>
                    <a:pt x="17260" y="17594"/>
                  </a:lnTo>
                  <a:cubicBezTo>
                    <a:pt x="17355" y="17689"/>
                    <a:pt x="17463" y="17728"/>
                    <a:pt x="17586" y="17728"/>
                  </a:cubicBezTo>
                  <a:cubicBezTo>
                    <a:pt x="17707" y="17728"/>
                    <a:pt x="17844" y="17689"/>
                    <a:pt x="17925" y="17594"/>
                  </a:cubicBezTo>
                  <a:cubicBezTo>
                    <a:pt x="18114" y="17402"/>
                    <a:pt x="18114" y="17105"/>
                    <a:pt x="17925" y="16913"/>
                  </a:cubicBezTo>
                  <a:lnTo>
                    <a:pt x="854" y="142"/>
                  </a:lnTo>
                  <a:cubicBezTo>
                    <a:pt x="760" y="47"/>
                    <a:pt x="638" y="0"/>
                    <a:pt x="5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3" name="Google Shape;17613;p73"/>
            <p:cNvSpPr/>
            <p:nvPr/>
          </p:nvSpPr>
          <p:spPr>
            <a:xfrm>
              <a:off x="4182558" y="3346965"/>
              <a:ext cx="594675" cy="1187276"/>
            </a:xfrm>
            <a:custGeom>
              <a:avLst/>
              <a:gdLst/>
              <a:ahLst/>
              <a:cxnLst/>
              <a:rect l="l" t="t" r="r" b="b"/>
              <a:pathLst>
                <a:path w="34680" h="69239" extrusionOk="0">
                  <a:moveTo>
                    <a:pt x="25636" y="949"/>
                  </a:moveTo>
                  <a:lnTo>
                    <a:pt x="33731" y="7848"/>
                  </a:lnTo>
                  <a:lnTo>
                    <a:pt x="33731" y="68277"/>
                  </a:lnTo>
                  <a:lnTo>
                    <a:pt x="949" y="68277"/>
                  </a:lnTo>
                  <a:lnTo>
                    <a:pt x="949" y="7848"/>
                  </a:lnTo>
                  <a:lnTo>
                    <a:pt x="9126" y="949"/>
                  </a:lnTo>
                  <a:close/>
                  <a:moveTo>
                    <a:pt x="8770" y="0"/>
                  </a:moveTo>
                  <a:lnTo>
                    <a:pt x="0" y="7415"/>
                  </a:lnTo>
                  <a:lnTo>
                    <a:pt x="0" y="69239"/>
                  </a:lnTo>
                  <a:lnTo>
                    <a:pt x="34680" y="69239"/>
                  </a:lnTo>
                  <a:lnTo>
                    <a:pt x="34680" y="7415"/>
                  </a:lnTo>
                  <a:lnTo>
                    <a:pt x="259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4" name="Google Shape;17614;p73"/>
            <p:cNvSpPr/>
            <p:nvPr/>
          </p:nvSpPr>
          <p:spPr>
            <a:xfrm>
              <a:off x="2275721" y="1297736"/>
              <a:ext cx="2069137" cy="310953"/>
            </a:xfrm>
            <a:custGeom>
              <a:avLst/>
              <a:gdLst/>
              <a:ahLst/>
              <a:cxnLst/>
              <a:rect l="l" t="t" r="r" b="b"/>
              <a:pathLst>
                <a:path w="120667" h="18134" extrusionOk="0">
                  <a:moveTo>
                    <a:pt x="120155" y="1"/>
                  </a:moveTo>
                  <a:cubicBezTo>
                    <a:pt x="120131" y="1"/>
                    <a:pt x="120107" y="3"/>
                    <a:pt x="120083" y="7"/>
                  </a:cubicBezTo>
                  <a:lnTo>
                    <a:pt x="434" y="17185"/>
                  </a:lnTo>
                  <a:cubicBezTo>
                    <a:pt x="177" y="17224"/>
                    <a:pt x="1" y="17456"/>
                    <a:pt x="27" y="17726"/>
                  </a:cubicBezTo>
                  <a:cubicBezTo>
                    <a:pt x="69" y="17958"/>
                    <a:pt x="271" y="18134"/>
                    <a:pt x="503" y="18134"/>
                  </a:cubicBezTo>
                  <a:cubicBezTo>
                    <a:pt x="529" y="18134"/>
                    <a:pt x="558" y="18134"/>
                    <a:pt x="571" y="18121"/>
                  </a:cubicBezTo>
                  <a:lnTo>
                    <a:pt x="120217" y="958"/>
                  </a:lnTo>
                  <a:cubicBezTo>
                    <a:pt x="120477" y="916"/>
                    <a:pt x="120666" y="672"/>
                    <a:pt x="120624" y="414"/>
                  </a:cubicBezTo>
                  <a:cubicBezTo>
                    <a:pt x="120589" y="181"/>
                    <a:pt x="120384" y="1"/>
                    <a:pt x="1201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5" name="Google Shape;17615;p73"/>
            <p:cNvSpPr/>
            <p:nvPr/>
          </p:nvSpPr>
          <p:spPr>
            <a:xfrm>
              <a:off x="4614486" y="1297668"/>
              <a:ext cx="899026" cy="311021"/>
            </a:xfrm>
            <a:custGeom>
              <a:avLst/>
              <a:gdLst/>
              <a:ahLst/>
              <a:cxnLst/>
              <a:rect l="l" t="t" r="r" b="b"/>
              <a:pathLst>
                <a:path w="52429" h="18138" extrusionOk="0">
                  <a:moveTo>
                    <a:pt x="546" y="0"/>
                  </a:moveTo>
                  <a:cubicBezTo>
                    <a:pt x="344" y="0"/>
                    <a:pt x="147" y="129"/>
                    <a:pt x="82" y="337"/>
                  </a:cubicBezTo>
                  <a:cubicBezTo>
                    <a:pt x="0" y="581"/>
                    <a:pt x="137" y="852"/>
                    <a:pt x="382" y="933"/>
                  </a:cubicBezTo>
                  <a:lnTo>
                    <a:pt x="51751" y="18112"/>
                  </a:lnTo>
                  <a:cubicBezTo>
                    <a:pt x="51793" y="18125"/>
                    <a:pt x="51845" y="18138"/>
                    <a:pt x="51901" y="18138"/>
                  </a:cubicBezTo>
                  <a:cubicBezTo>
                    <a:pt x="52103" y="18138"/>
                    <a:pt x="52282" y="18004"/>
                    <a:pt x="52347" y="17812"/>
                  </a:cubicBezTo>
                  <a:cubicBezTo>
                    <a:pt x="52428" y="17554"/>
                    <a:pt x="52295" y="17284"/>
                    <a:pt x="52050" y="17202"/>
                  </a:cubicBezTo>
                  <a:lnTo>
                    <a:pt x="691" y="24"/>
                  </a:lnTo>
                  <a:cubicBezTo>
                    <a:pt x="644" y="8"/>
                    <a:pt x="594" y="0"/>
                    <a:pt x="5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6" name="Google Shape;17616;p73"/>
            <p:cNvSpPr/>
            <p:nvPr/>
          </p:nvSpPr>
          <p:spPr>
            <a:xfrm>
              <a:off x="5169585" y="1814322"/>
              <a:ext cx="188400" cy="93625"/>
            </a:xfrm>
            <a:custGeom>
              <a:avLst/>
              <a:gdLst/>
              <a:ahLst/>
              <a:cxnLst/>
              <a:rect l="l" t="t" r="r" b="b"/>
              <a:pathLst>
                <a:path w="10987" h="5460" extrusionOk="0">
                  <a:moveTo>
                    <a:pt x="0" y="1"/>
                  </a:moveTo>
                  <a:lnTo>
                    <a:pt x="0" y="5460"/>
                  </a:lnTo>
                  <a:lnTo>
                    <a:pt x="10987" y="5460"/>
                  </a:lnTo>
                  <a:lnTo>
                    <a:pt x="109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7" name="Google Shape;17617;p73"/>
            <p:cNvSpPr/>
            <p:nvPr/>
          </p:nvSpPr>
          <p:spPr>
            <a:xfrm>
              <a:off x="5398041" y="1814322"/>
              <a:ext cx="142290" cy="236584"/>
            </a:xfrm>
            <a:custGeom>
              <a:avLst/>
              <a:gdLst/>
              <a:ahLst/>
              <a:cxnLst/>
              <a:rect l="l" t="t" r="r" b="b"/>
              <a:pathLst>
                <a:path w="8298" h="13797" extrusionOk="0">
                  <a:moveTo>
                    <a:pt x="6870" y="9843"/>
                  </a:moveTo>
                  <a:lnTo>
                    <a:pt x="6870" y="12222"/>
                  </a:lnTo>
                  <a:lnTo>
                    <a:pt x="1425" y="12222"/>
                  </a:lnTo>
                  <a:lnTo>
                    <a:pt x="1425" y="9843"/>
                  </a:lnTo>
                  <a:close/>
                  <a:moveTo>
                    <a:pt x="0" y="1"/>
                  </a:moveTo>
                  <a:lnTo>
                    <a:pt x="0" y="13796"/>
                  </a:lnTo>
                  <a:lnTo>
                    <a:pt x="8298" y="13796"/>
                  </a:lnTo>
                  <a:lnTo>
                    <a:pt x="82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8" name="Google Shape;17618;p73"/>
            <p:cNvSpPr/>
            <p:nvPr/>
          </p:nvSpPr>
          <p:spPr>
            <a:xfrm>
              <a:off x="4321761" y="1259394"/>
              <a:ext cx="313696" cy="92957"/>
            </a:xfrm>
            <a:custGeom>
              <a:avLst/>
              <a:gdLst/>
              <a:ahLst/>
              <a:cxnLst/>
              <a:rect l="l" t="t" r="r" b="b"/>
              <a:pathLst>
                <a:path w="18294" h="5421" extrusionOk="0">
                  <a:moveTo>
                    <a:pt x="1" y="1"/>
                  </a:moveTo>
                  <a:lnTo>
                    <a:pt x="1" y="5420"/>
                  </a:lnTo>
                  <a:lnTo>
                    <a:pt x="18293" y="5420"/>
                  </a:lnTo>
                  <a:lnTo>
                    <a:pt x="182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19" name="Google Shape;17619;p73"/>
            <p:cNvSpPr/>
            <p:nvPr/>
          </p:nvSpPr>
          <p:spPr>
            <a:xfrm>
              <a:off x="4734193" y="1549993"/>
              <a:ext cx="261499" cy="87367"/>
            </a:xfrm>
            <a:custGeom>
              <a:avLst/>
              <a:gdLst/>
              <a:ahLst/>
              <a:cxnLst/>
              <a:rect l="l" t="t" r="r" b="b"/>
              <a:pathLst>
                <a:path w="15250" h="5095" extrusionOk="0">
                  <a:moveTo>
                    <a:pt x="0" y="1"/>
                  </a:moveTo>
                  <a:lnTo>
                    <a:pt x="0" y="5095"/>
                  </a:lnTo>
                  <a:lnTo>
                    <a:pt x="15249" y="5095"/>
                  </a:lnTo>
                  <a:lnTo>
                    <a:pt x="152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0" name="Google Shape;17620;p73"/>
            <p:cNvSpPr/>
            <p:nvPr/>
          </p:nvSpPr>
          <p:spPr>
            <a:xfrm>
              <a:off x="2409112" y="1852269"/>
              <a:ext cx="186119" cy="228645"/>
            </a:xfrm>
            <a:custGeom>
              <a:avLst/>
              <a:gdLst/>
              <a:ahLst/>
              <a:cxnLst/>
              <a:rect l="l" t="t" r="r" b="b"/>
              <a:pathLst>
                <a:path w="10854" h="13334" extrusionOk="0">
                  <a:moveTo>
                    <a:pt x="3899" y="3436"/>
                  </a:moveTo>
                  <a:lnTo>
                    <a:pt x="3899" y="7904"/>
                  </a:lnTo>
                  <a:lnTo>
                    <a:pt x="2038" y="7904"/>
                  </a:lnTo>
                  <a:lnTo>
                    <a:pt x="2038" y="3436"/>
                  </a:lnTo>
                  <a:close/>
                  <a:moveTo>
                    <a:pt x="8817" y="3436"/>
                  </a:moveTo>
                  <a:lnTo>
                    <a:pt x="8817" y="7904"/>
                  </a:lnTo>
                  <a:lnTo>
                    <a:pt x="6956" y="7904"/>
                  </a:lnTo>
                  <a:lnTo>
                    <a:pt x="6956" y="3436"/>
                  </a:lnTo>
                  <a:close/>
                  <a:moveTo>
                    <a:pt x="1" y="1"/>
                  </a:moveTo>
                  <a:lnTo>
                    <a:pt x="1" y="13334"/>
                  </a:lnTo>
                  <a:lnTo>
                    <a:pt x="10854" y="13334"/>
                  </a:lnTo>
                  <a:lnTo>
                    <a:pt x="108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7621" name="Google Shape;17621;p73"/>
            <p:cNvSpPr/>
            <p:nvPr/>
          </p:nvSpPr>
          <p:spPr>
            <a:xfrm>
              <a:off x="2494112" y="2042726"/>
              <a:ext cx="16342" cy="368860"/>
            </a:xfrm>
            <a:custGeom>
              <a:avLst/>
              <a:gdLst/>
              <a:ahLst/>
              <a:cxnLst/>
              <a:rect l="l" t="t" r="r" b="b"/>
              <a:pathLst>
                <a:path w="953" h="21511" extrusionOk="0">
                  <a:moveTo>
                    <a:pt x="477" y="1"/>
                  </a:moveTo>
                  <a:cubicBezTo>
                    <a:pt x="206" y="1"/>
                    <a:pt x="1" y="206"/>
                    <a:pt x="1" y="476"/>
                  </a:cubicBezTo>
                  <a:lnTo>
                    <a:pt x="1" y="21034"/>
                  </a:lnTo>
                  <a:cubicBezTo>
                    <a:pt x="1" y="21292"/>
                    <a:pt x="206" y="21510"/>
                    <a:pt x="477" y="21510"/>
                  </a:cubicBezTo>
                  <a:cubicBezTo>
                    <a:pt x="734" y="21510"/>
                    <a:pt x="953" y="21292"/>
                    <a:pt x="953" y="21034"/>
                  </a:cubicBezTo>
                  <a:lnTo>
                    <a:pt x="953" y="476"/>
                  </a:lnTo>
                  <a:cubicBezTo>
                    <a:pt x="953" y="206"/>
                    <a:pt x="734" y="1"/>
                    <a:pt x="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mond 5">
            <a:extLst>
              <a:ext uri="{FF2B5EF4-FFF2-40B4-BE49-F238E27FC236}">
                <a16:creationId xmlns:a16="http://schemas.microsoft.com/office/drawing/2014/main" id="{55F57351-3B26-CCF6-E3AB-255123C25C3D}"/>
              </a:ext>
            </a:extLst>
          </p:cNvPr>
          <p:cNvSpPr/>
          <p:nvPr/>
        </p:nvSpPr>
        <p:spPr>
          <a:xfrm>
            <a:off x="3277766" y="1119116"/>
            <a:ext cx="392359" cy="393521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3249575"/>
              <a:gd name="f5" fmla="val 1275349"/>
              <a:gd name="f6" fmla="val 2002569"/>
              <a:gd name="f7" fmla="val 1625117"/>
              <a:gd name="f8" fmla="val 2233002"/>
              <a:gd name="f9" fmla="val 1968772"/>
              <a:gd name="f10" fmla="val 2006596"/>
              <a:gd name="f11" fmla="val 1067116"/>
              <a:gd name="f12" fmla="val 1473605"/>
              <a:gd name="f13" fmla="val 1581605"/>
              <a:gd name="f14" fmla="val 2183116"/>
              <a:gd name="f15" fmla="val 1267205"/>
              <a:gd name="f16" fmla="val 1375205"/>
              <a:gd name="f17" fmla="val 1172196"/>
              <a:gd name="f18" fmla="val 3142550"/>
              <a:gd name="f19" fmla="val 2026252"/>
              <a:gd name="f20" fmla="val 1968728"/>
              <a:gd name="f21" fmla="val 3049854"/>
              <a:gd name="f22" fmla="val 1294362"/>
              <a:gd name="f23" fmla="val 602850"/>
              <a:gd name="f24" fmla="val 1559516"/>
              <a:gd name="f25" fmla="val 1217896"/>
              <a:gd name="f26" fmla="val 1964719"/>
              <a:gd name="f27" fmla="val 1060805"/>
              <a:gd name="f28" fmla="val 1168805"/>
              <a:gd name="f29" fmla="val 869032"/>
              <a:gd name="f30" fmla="val 816137"/>
              <a:gd name="f31" fmla="val 2381200"/>
              <a:gd name="f32" fmla="val 1623491"/>
              <a:gd name="f33" fmla="val 1668045"/>
              <a:gd name="f34" fmla="val 2093329"/>
              <a:gd name="f35" fmla="val 1625116"/>
              <a:gd name="f36" fmla="val 2121611"/>
              <a:gd name="f37" fmla="val 3235286"/>
              <a:gd name="f38" fmla="val 1060806"/>
              <a:gd name="f39" fmla="val 2489212"/>
              <a:gd name="f40" fmla="val 1552331"/>
              <a:gd name="f41" fmla="val 708008"/>
              <a:gd name="f42" fmla="val 761020"/>
              <a:gd name="f43" fmla="val 14946"/>
              <a:gd name="f44" fmla="*/ f0 1 3240001"/>
              <a:gd name="f45" fmla="*/ f1 1 3249575"/>
              <a:gd name="f46" fmla="val f2"/>
              <a:gd name="f47" fmla="val f3"/>
              <a:gd name="f48" fmla="val f4"/>
              <a:gd name="f49" fmla="+- f48 0 f46"/>
              <a:gd name="f50" fmla="+- f47 0 f46"/>
              <a:gd name="f51" fmla="*/ f50 1 3240001"/>
              <a:gd name="f52" fmla="*/ f49 1 3249575"/>
              <a:gd name="f53" fmla="*/ f46 1 f51"/>
              <a:gd name="f54" fmla="*/ f47 1 f51"/>
              <a:gd name="f55" fmla="*/ f46 1 f52"/>
              <a:gd name="f56" fmla="*/ f48 1 f52"/>
              <a:gd name="f57" fmla="*/ f53 f44 1"/>
              <a:gd name="f58" fmla="*/ f54 f44 1"/>
              <a:gd name="f59" fmla="*/ f56 f45 1"/>
              <a:gd name="f60" fmla="*/ f55 f4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7" t="f60" r="f58" b="f59"/>
            <a:pathLst>
              <a:path w="3240001" h="3249575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11" y="f12"/>
                </a:moveTo>
                <a:lnTo>
                  <a:pt x="f11" y="f13"/>
                </a:lnTo>
                <a:lnTo>
                  <a:pt x="f14" y="f13"/>
                </a:lnTo>
                <a:lnTo>
                  <a:pt x="f14" y="f12"/>
                </a:lnTo>
                <a:close/>
                <a:moveTo>
                  <a:pt x="f11" y="f15"/>
                </a:moveTo>
                <a:lnTo>
                  <a:pt x="f11" y="f16"/>
                </a:lnTo>
                <a:lnTo>
                  <a:pt x="f14" y="f16"/>
                </a:lnTo>
                <a:lnTo>
                  <a:pt x="f14" y="f15"/>
                </a:lnTo>
                <a:close/>
                <a:moveTo>
                  <a:pt x="f3" y="f17"/>
                </a:moveTo>
                <a:lnTo>
                  <a:pt x="f3" y="f18"/>
                </a:lnTo>
                <a:lnTo>
                  <a:pt x="f19" y="f20"/>
                </a:lnTo>
                <a:lnTo>
                  <a:pt x="f21" y="f22"/>
                </a:lnTo>
                <a:close/>
                <a:moveTo>
                  <a:pt x="f2" y="f17"/>
                </a:moveTo>
                <a:lnTo>
                  <a:pt x="f23" y="f24"/>
                </a:lnTo>
                <a:lnTo>
                  <a:pt x="f25" y="f26"/>
                </a:lnTo>
                <a:lnTo>
                  <a:pt x="f2" y="f18"/>
                </a:lnTo>
                <a:close/>
                <a:moveTo>
                  <a:pt x="f11" y="f27"/>
                </a:moveTo>
                <a:lnTo>
                  <a:pt x="f11" y="f28"/>
                </a:lnTo>
                <a:lnTo>
                  <a:pt x="f14" y="f28"/>
                </a:lnTo>
                <a:lnTo>
                  <a:pt x="f14" y="f27"/>
                </a:lnTo>
                <a:close/>
                <a:moveTo>
                  <a:pt x="f29" y="f30"/>
                </a:moveTo>
                <a:lnTo>
                  <a:pt x="f31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lnTo>
                  <a:pt x="f29" y="f32"/>
                </a:lnTo>
                <a:close/>
                <a:moveTo>
                  <a:pt x="f35" y="f2"/>
                </a:moveTo>
                <a:lnTo>
                  <a:pt x="f37" y="f38"/>
                </a:lnTo>
                <a:lnTo>
                  <a:pt x="f39" y="f40"/>
                </a:lnTo>
                <a:lnTo>
                  <a:pt x="f39" y="f41"/>
                </a:lnTo>
                <a:lnTo>
                  <a:pt x="f42" y="f41"/>
                </a:lnTo>
                <a:lnTo>
                  <a:pt x="f42" y="f40"/>
                </a:lnTo>
                <a:lnTo>
                  <a:pt x="f43" y="f3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Isosceles Triangle 51">
            <a:extLst>
              <a:ext uri="{FF2B5EF4-FFF2-40B4-BE49-F238E27FC236}">
                <a16:creationId xmlns:a16="http://schemas.microsoft.com/office/drawing/2014/main" id="{DF3A3782-1244-8D5D-6A3B-7BF6B86B9313}"/>
              </a:ext>
            </a:extLst>
          </p:cNvPr>
          <p:cNvSpPr/>
          <p:nvPr/>
        </p:nvSpPr>
        <p:spPr>
          <a:xfrm>
            <a:off x="2648705" y="1172014"/>
            <a:ext cx="392359" cy="287715"/>
          </a:xfrm>
          <a:custGeom>
            <a:avLst/>
            <a:gdLst>
              <a:gd name="f0" fmla="val w"/>
              <a:gd name="f1" fmla="val h"/>
              <a:gd name="f2" fmla="val 0"/>
              <a:gd name="f3" fmla="val 3240001"/>
              <a:gd name="f4" fmla="val 2375905"/>
              <a:gd name="f5" fmla="val 1974640"/>
              <a:gd name="f6" fmla="val 1379575"/>
              <a:gd name="f7" fmla="val 1"/>
              <a:gd name="f8" fmla="val 1269863"/>
              <a:gd name="f9" fmla="val 1399042"/>
              <a:gd name="f10" fmla="val 1610574"/>
              <a:gd name="f11" fmla="val 1745545"/>
              <a:gd name="f12" fmla="val 126952"/>
              <a:gd name="f13" fmla="val 2258912"/>
              <a:gd name="f14" fmla="val 2032457"/>
              <a:gd name="f15" fmla="val 1334195"/>
              <a:gd name="f16" fmla="val 117525"/>
              <a:gd name="f17" fmla="val 1207545"/>
              <a:gd name="f18" fmla="val 1324768"/>
              <a:gd name="f19" fmla="val 2249485"/>
              <a:gd name="f20" fmla="val 3240000"/>
              <a:gd name="f21" fmla="val 1610572"/>
              <a:gd name="f22" fmla="val 1620513"/>
              <a:gd name="f23" fmla="*/ f0 1 3240001"/>
              <a:gd name="f24" fmla="*/ f1 1 2375905"/>
              <a:gd name="f25" fmla="val f2"/>
              <a:gd name="f26" fmla="val f3"/>
              <a:gd name="f27" fmla="val f4"/>
              <a:gd name="f28" fmla="+- f27 0 f25"/>
              <a:gd name="f29" fmla="+- f26 0 f25"/>
              <a:gd name="f30" fmla="*/ f29 1 3240001"/>
              <a:gd name="f31" fmla="*/ f28 1 2375905"/>
              <a:gd name="f32" fmla="*/ f25 1 f30"/>
              <a:gd name="f33" fmla="*/ f26 1 f30"/>
              <a:gd name="f34" fmla="*/ f25 1 f31"/>
              <a:gd name="f35" fmla="*/ f27 1 f31"/>
              <a:gd name="f36" fmla="*/ f32 f23 1"/>
              <a:gd name="f37" fmla="*/ f33 f23 1"/>
              <a:gd name="f38" fmla="*/ f35 f24 1"/>
              <a:gd name="f39" fmla="*/ f34 f2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36" t="f39" r="f37" b="f38"/>
            <a:pathLst>
              <a:path w="3240001" h="2375905">
                <a:moveTo>
                  <a:pt x="f5" y="f6"/>
                </a:moveTo>
                <a:lnTo>
                  <a:pt x="f3" y="f4"/>
                </a:lnTo>
                <a:lnTo>
                  <a:pt x="f7" y="f4"/>
                </a:lnTo>
                <a:lnTo>
                  <a:pt x="f8" y="f9"/>
                </a:lnTo>
                <a:lnTo>
                  <a:pt x="f10" y="f11"/>
                </a:lnTo>
                <a:close/>
                <a:moveTo>
                  <a:pt x="f3" y="f12"/>
                </a:moveTo>
                <a:lnTo>
                  <a:pt x="f3" y="f13"/>
                </a:lnTo>
                <a:lnTo>
                  <a:pt x="f14" y="f15"/>
                </a:lnTo>
                <a:close/>
                <a:moveTo>
                  <a:pt x="f2" y="f16"/>
                </a:moveTo>
                <a:lnTo>
                  <a:pt x="f17" y="f18"/>
                </a:lnTo>
                <a:lnTo>
                  <a:pt x="f2" y="f19"/>
                </a:lnTo>
                <a:close/>
                <a:moveTo>
                  <a:pt x="f2" y="f2"/>
                </a:moveTo>
                <a:lnTo>
                  <a:pt x="f20" y="f2"/>
                </a:lnTo>
                <a:lnTo>
                  <a:pt x="f21" y="f2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Isosceles Triangle 57">
            <a:extLst>
              <a:ext uri="{FF2B5EF4-FFF2-40B4-BE49-F238E27FC236}">
                <a16:creationId xmlns:a16="http://schemas.microsoft.com/office/drawing/2014/main" id="{1F4EAA07-5970-7C2E-078F-3EDAE0244D69}"/>
              </a:ext>
            </a:extLst>
          </p:cNvPr>
          <p:cNvSpPr/>
          <p:nvPr/>
        </p:nvSpPr>
        <p:spPr>
          <a:xfrm>
            <a:off x="3279329" y="3390156"/>
            <a:ext cx="234854" cy="530928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1346449"/>
              <a:gd name="f7" fmla="val 3166775"/>
              <a:gd name="f8" fmla="val 1148449"/>
              <a:gd name="f9" fmla="val 2374775"/>
              <a:gd name="f10" fmla="val 198001"/>
              <a:gd name="f11" fmla="val 1"/>
              <a:gd name="f12" fmla="val 755186"/>
              <a:gd name="f13" fmla="val 438198"/>
              <a:gd name="f14" fmla="val 734449"/>
              <a:gd name="f15" fmla="val 793446"/>
              <a:gd name="f16" fmla="val 1231644"/>
              <a:gd name="f17" fmla="val 803843"/>
              <a:gd name="f18" fmla="val 1256124"/>
              <a:gd name="f19" fmla="val 853246"/>
              <a:gd name="f20" fmla="val 1322425"/>
              <a:gd name="f21" fmla="val 1400264"/>
              <a:gd name="f22" fmla="val 1499686"/>
              <a:gd name="f23" fmla="val 772648"/>
              <a:gd name="f24" fmla="val 1580284"/>
              <a:gd name="f25" fmla="val 673226"/>
              <a:gd name="f26" fmla="val 573804"/>
              <a:gd name="f27" fmla="val 493206"/>
              <a:gd name="f28" fmla="val 1322426"/>
              <a:gd name="f29" fmla="val 542608"/>
              <a:gd name="f30" fmla="val 1256126"/>
              <a:gd name="f31" fmla="val 612000"/>
              <a:gd name="f32" fmla="val 1231645"/>
              <a:gd name="f33" fmla="val 591263"/>
              <a:gd name="f34" fmla="val 10368"/>
              <a:gd name="f35" fmla="val 2939"/>
              <a:gd name="f36" fmla="val 1491744"/>
              <a:gd name="f37" fmla="val 2009"/>
              <a:gd name="f38" fmla="val 1494147"/>
              <a:gd name="f39" fmla="val 1499342"/>
              <a:gd name="f40" fmla="val 6353"/>
              <a:gd name="f41" fmla="val 274151"/>
              <a:gd name="f42" fmla="val 1797289"/>
              <a:gd name="f43" fmla="val 320153"/>
              <a:gd name="f44" fmla="val 2031319"/>
              <a:gd name="f45" fmla="val 273414"/>
              <a:gd name="f46" fmla="val 2293171"/>
              <a:gd name="f47" fmla="val 1091887"/>
              <a:gd name="f48" fmla="val 2283744"/>
              <a:gd name="f49" fmla="val 1035756"/>
              <a:gd name="f50" fmla="val 1984266"/>
              <a:gd name="f51" fmla="val 1081794"/>
              <a:gd name="f52" fmla="val 1833397"/>
              <a:gd name="f53" fmla="val 1340768"/>
              <a:gd name="f54" fmla="val 1344512"/>
              <a:gd name="f55" fmla="val 1494334"/>
              <a:gd name="f56" fmla="val 1345124"/>
              <a:gd name="f57" fmla="val 1493447"/>
              <a:gd name="f58" fmla="val 1345785"/>
              <a:gd name="f59" fmla="val 1492596"/>
              <a:gd name="f60" fmla="val 1346448"/>
              <a:gd name="f61" fmla="val 1343510"/>
              <a:gd name="f62" fmla="val 1140490"/>
              <a:gd name="f63" fmla="val 966846"/>
              <a:gd name="f64" fmla="val 958206"/>
              <a:gd name="f65" fmla="val 524898"/>
              <a:gd name="f66" fmla="+- 0 0 -90"/>
              <a:gd name="f67" fmla="*/ f3 1 1346449"/>
              <a:gd name="f68" fmla="*/ f4 1 3166775"/>
              <a:gd name="f69" fmla="val f5"/>
              <a:gd name="f70" fmla="val f6"/>
              <a:gd name="f71" fmla="val f7"/>
              <a:gd name="f72" fmla="*/ f66 f0 1"/>
              <a:gd name="f73" fmla="+- f71 0 f69"/>
              <a:gd name="f74" fmla="+- f70 0 f69"/>
              <a:gd name="f75" fmla="*/ f72 1 f2"/>
              <a:gd name="f76" fmla="*/ f74 1 1346449"/>
              <a:gd name="f77" fmla="*/ f73 1 3166775"/>
              <a:gd name="f78" fmla="*/ 1148449 f74 1"/>
              <a:gd name="f79" fmla="*/ 198001 f74 1"/>
              <a:gd name="f80" fmla="*/ 1 f74 1"/>
              <a:gd name="f81" fmla="*/ 1346449 f74 1"/>
              <a:gd name="f82" fmla="*/ 755186 f74 1"/>
              <a:gd name="f83" fmla="*/ 734449 f74 1"/>
              <a:gd name="f84" fmla="*/ 853246 f74 1"/>
              <a:gd name="f85" fmla="*/ 673226 f74 1"/>
              <a:gd name="f86" fmla="*/ 493206 f74 1"/>
              <a:gd name="f87" fmla="*/ 612000 f74 1"/>
              <a:gd name="f88" fmla="*/ 2939 f74 1"/>
              <a:gd name="f89" fmla="*/ 0 f74 1"/>
              <a:gd name="f90" fmla="*/ 2009 f74 1"/>
              <a:gd name="f91" fmla="*/ 6353 f74 1"/>
              <a:gd name="f92" fmla="*/ 273414 f74 1"/>
              <a:gd name="f93" fmla="*/ 1091887 f74 1"/>
              <a:gd name="f94" fmla="*/ 1340768 f74 1"/>
              <a:gd name="f95" fmla="*/ 1344512 f74 1"/>
              <a:gd name="f96" fmla="*/ 1346448 f74 1"/>
              <a:gd name="f97" fmla="*/ 1343510 f74 1"/>
              <a:gd name="f98" fmla="*/ 2374775 f73 1"/>
              <a:gd name="f99" fmla="*/ 3166775 f73 1"/>
              <a:gd name="f100" fmla="*/ 0 f73 1"/>
              <a:gd name="f101" fmla="*/ 1231644 f73 1"/>
              <a:gd name="f102" fmla="*/ 1400264 f73 1"/>
              <a:gd name="f103" fmla="*/ 1580284 f73 1"/>
              <a:gd name="f104" fmla="*/ 1231645 f73 1"/>
              <a:gd name="f105" fmla="*/ 591263 f74 1"/>
              <a:gd name="f106" fmla="*/ 10368 f73 1"/>
              <a:gd name="f107" fmla="*/ 1491744 f73 1"/>
              <a:gd name="f108" fmla="*/ 1494147 f73 1"/>
              <a:gd name="f109" fmla="*/ 1499342 f73 1"/>
              <a:gd name="f110" fmla="*/ 2293171 f73 1"/>
              <a:gd name="f111" fmla="*/ 2283744 f73 1"/>
              <a:gd name="f112" fmla="*/ 1494334 f73 1"/>
              <a:gd name="f113" fmla="+- f75 0 f1"/>
              <a:gd name="f114" fmla="*/ f78 1 1346449"/>
              <a:gd name="f115" fmla="*/ f79 1 1346449"/>
              <a:gd name="f116" fmla="*/ f80 1 1346449"/>
              <a:gd name="f117" fmla="*/ f81 1 1346449"/>
              <a:gd name="f118" fmla="*/ f82 1 1346449"/>
              <a:gd name="f119" fmla="*/ f83 1 1346449"/>
              <a:gd name="f120" fmla="*/ f84 1 1346449"/>
              <a:gd name="f121" fmla="*/ f85 1 1346449"/>
              <a:gd name="f122" fmla="*/ f86 1 1346449"/>
              <a:gd name="f123" fmla="*/ f87 1 1346449"/>
              <a:gd name="f124" fmla="*/ f88 1 1346449"/>
              <a:gd name="f125" fmla="*/ f89 1 1346449"/>
              <a:gd name="f126" fmla="*/ f90 1 1346449"/>
              <a:gd name="f127" fmla="*/ f91 1 1346449"/>
              <a:gd name="f128" fmla="*/ f92 1 1346449"/>
              <a:gd name="f129" fmla="*/ f93 1 1346449"/>
              <a:gd name="f130" fmla="*/ f94 1 1346449"/>
              <a:gd name="f131" fmla="*/ f95 1 1346449"/>
              <a:gd name="f132" fmla="*/ f96 1 1346449"/>
              <a:gd name="f133" fmla="*/ f97 1 1346449"/>
              <a:gd name="f134" fmla="*/ f98 1 3166775"/>
              <a:gd name="f135" fmla="*/ f99 1 3166775"/>
              <a:gd name="f136" fmla="*/ f100 1 3166775"/>
              <a:gd name="f137" fmla="*/ f101 1 3166775"/>
              <a:gd name="f138" fmla="*/ f102 1 3166775"/>
              <a:gd name="f139" fmla="*/ f103 1 3166775"/>
              <a:gd name="f140" fmla="*/ f104 1 3166775"/>
              <a:gd name="f141" fmla="*/ f105 1 1346449"/>
              <a:gd name="f142" fmla="*/ f106 1 3166775"/>
              <a:gd name="f143" fmla="*/ f107 1 3166775"/>
              <a:gd name="f144" fmla="*/ f108 1 3166775"/>
              <a:gd name="f145" fmla="*/ f109 1 3166775"/>
              <a:gd name="f146" fmla="*/ f110 1 3166775"/>
              <a:gd name="f147" fmla="*/ f111 1 3166775"/>
              <a:gd name="f148" fmla="*/ f112 1 3166775"/>
              <a:gd name="f149" fmla="*/ f69 1 f76"/>
              <a:gd name="f150" fmla="*/ f70 1 f76"/>
              <a:gd name="f151" fmla="*/ f69 1 f77"/>
              <a:gd name="f152" fmla="*/ f71 1 f77"/>
              <a:gd name="f153" fmla="*/ f114 1 f76"/>
              <a:gd name="f154" fmla="*/ f134 1 f77"/>
              <a:gd name="f155" fmla="*/ f115 1 f76"/>
              <a:gd name="f156" fmla="*/ f116 1 f76"/>
              <a:gd name="f157" fmla="*/ f135 1 f77"/>
              <a:gd name="f158" fmla="*/ f117 1 f76"/>
              <a:gd name="f159" fmla="*/ f118 1 f76"/>
              <a:gd name="f160" fmla="*/ f136 1 f77"/>
              <a:gd name="f161" fmla="*/ f119 1 f76"/>
              <a:gd name="f162" fmla="*/ f137 1 f77"/>
              <a:gd name="f163" fmla="*/ f120 1 f76"/>
              <a:gd name="f164" fmla="*/ f138 1 f77"/>
              <a:gd name="f165" fmla="*/ f121 1 f76"/>
              <a:gd name="f166" fmla="*/ f139 1 f77"/>
              <a:gd name="f167" fmla="*/ f122 1 f76"/>
              <a:gd name="f168" fmla="*/ f123 1 f76"/>
              <a:gd name="f169" fmla="*/ f140 1 f77"/>
              <a:gd name="f170" fmla="*/ f141 1 f76"/>
              <a:gd name="f171" fmla="*/ f142 1 f77"/>
              <a:gd name="f172" fmla="*/ f124 1 f76"/>
              <a:gd name="f173" fmla="*/ f143 1 f77"/>
              <a:gd name="f174" fmla="*/ f125 1 f76"/>
              <a:gd name="f175" fmla="*/ f126 1 f76"/>
              <a:gd name="f176" fmla="*/ f144 1 f77"/>
              <a:gd name="f177" fmla="*/ f145 1 f77"/>
              <a:gd name="f178" fmla="*/ f127 1 f76"/>
              <a:gd name="f179" fmla="*/ f128 1 f76"/>
              <a:gd name="f180" fmla="*/ f146 1 f77"/>
              <a:gd name="f181" fmla="*/ f129 1 f76"/>
              <a:gd name="f182" fmla="*/ f147 1 f77"/>
              <a:gd name="f183" fmla="*/ f130 1 f76"/>
              <a:gd name="f184" fmla="*/ f131 1 f76"/>
              <a:gd name="f185" fmla="*/ f148 1 f77"/>
              <a:gd name="f186" fmla="*/ f132 1 f76"/>
              <a:gd name="f187" fmla="*/ f133 1 f76"/>
              <a:gd name="f188" fmla="*/ f149 f67 1"/>
              <a:gd name="f189" fmla="*/ f150 f67 1"/>
              <a:gd name="f190" fmla="*/ f152 f68 1"/>
              <a:gd name="f191" fmla="*/ f151 f68 1"/>
              <a:gd name="f192" fmla="*/ f153 f67 1"/>
              <a:gd name="f193" fmla="*/ f154 f68 1"/>
              <a:gd name="f194" fmla="*/ f155 f67 1"/>
              <a:gd name="f195" fmla="*/ f156 f67 1"/>
              <a:gd name="f196" fmla="*/ f157 f68 1"/>
              <a:gd name="f197" fmla="*/ f158 f67 1"/>
              <a:gd name="f198" fmla="*/ f159 f67 1"/>
              <a:gd name="f199" fmla="*/ f160 f68 1"/>
              <a:gd name="f200" fmla="*/ f161 f67 1"/>
              <a:gd name="f201" fmla="*/ f162 f68 1"/>
              <a:gd name="f202" fmla="*/ f163 f67 1"/>
              <a:gd name="f203" fmla="*/ f164 f68 1"/>
              <a:gd name="f204" fmla="*/ f165 f67 1"/>
              <a:gd name="f205" fmla="*/ f166 f68 1"/>
              <a:gd name="f206" fmla="*/ f167 f67 1"/>
              <a:gd name="f207" fmla="*/ f168 f67 1"/>
              <a:gd name="f208" fmla="*/ f169 f68 1"/>
              <a:gd name="f209" fmla="*/ f170 f67 1"/>
              <a:gd name="f210" fmla="*/ f171 f68 1"/>
              <a:gd name="f211" fmla="*/ f172 f67 1"/>
              <a:gd name="f212" fmla="*/ f173 f68 1"/>
              <a:gd name="f213" fmla="*/ f174 f67 1"/>
              <a:gd name="f214" fmla="*/ f175 f67 1"/>
              <a:gd name="f215" fmla="*/ f176 f68 1"/>
              <a:gd name="f216" fmla="*/ f177 f68 1"/>
              <a:gd name="f217" fmla="*/ f178 f67 1"/>
              <a:gd name="f218" fmla="*/ f179 f67 1"/>
              <a:gd name="f219" fmla="*/ f180 f68 1"/>
              <a:gd name="f220" fmla="*/ f181 f67 1"/>
              <a:gd name="f221" fmla="*/ f182 f68 1"/>
              <a:gd name="f222" fmla="*/ f183 f67 1"/>
              <a:gd name="f223" fmla="*/ f184 f67 1"/>
              <a:gd name="f224" fmla="*/ f185 f68 1"/>
              <a:gd name="f225" fmla="*/ f186 f67 1"/>
              <a:gd name="f226" fmla="*/ f18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13">
                <a:pos x="f192" y="f193"/>
              </a:cxn>
              <a:cxn ang="f113">
                <a:pos x="f194" y="f193"/>
              </a:cxn>
              <a:cxn ang="f113">
                <a:pos x="f195" y="f196"/>
              </a:cxn>
              <a:cxn ang="f113">
                <a:pos x="f197" y="f196"/>
              </a:cxn>
              <a:cxn ang="f113">
                <a:pos x="f192" y="f193"/>
              </a:cxn>
              <a:cxn ang="f113">
                <a:pos x="f198" y="f199"/>
              </a:cxn>
              <a:cxn ang="f113">
                <a:pos x="f200" y="f201"/>
              </a:cxn>
              <a:cxn ang="f113">
                <a:pos x="f202" y="f203"/>
              </a:cxn>
              <a:cxn ang="f113">
                <a:pos x="f204" y="f205"/>
              </a:cxn>
              <a:cxn ang="f113">
                <a:pos x="f206" y="f203"/>
              </a:cxn>
              <a:cxn ang="f113">
                <a:pos x="f207" y="f208"/>
              </a:cxn>
              <a:cxn ang="f113">
                <a:pos x="f209" y="f210"/>
              </a:cxn>
              <a:cxn ang="f113">
                <a:pos x="f211" y="f212"/>
              </a:cxn>
              <a:cxn ang="f113">
                <a:pos x="f213" y="f212"/>
              </a:cxn>
              <a:cxn ang="f113">
                <a:pos x="f214" y="f215"/>
              </a:cxn>
              <a:cxn ang="f113">
                <a:pos x="f213" y="f216"/>
              </a:cxn>
              <a:cxn ang="f113">
                <a:pos x="f217" y="f216"/>
              </a:cxn>
              <a:cxn ang="f113">
                <a:pos x="f218" y="f219"/>
              </a:cxn>
              <a:cxn ang="f113">
                <a:pos x="f220" y="f221"/>
              </a:cxn>
              <a:cxn ang="f113">
                <a:pos x="f222" y="f216"/>
              </a:cxn>
              <a:cxn ang="f113">
                <a:pos x="f197" y="f216"/>
              </a:cxn>
              <a:cxn ang="f113">
                <a:pos x="f223" y="f224"/>
              </a:cxn>
              <a:cxn ang="f113">
                <a:pos x="f225" y="f212"/>
              </a:cxn>
              <a:cxn ang="f113">
                <a:pos x="f226" y="f212"/>
              </a:cxn>
              <a:cxn ang="f113">
                <a:pos x="f198" y="f199"/>
              </a:cxn>
            </a:cxnLst>
            <a:rect l="f188" t="f191" r="f189" b="f190"/>
            <a:pathLst>
              <a:path w="1346449" h="3166775">
                <a:moveTo>
                  <a:pt x="f8" y="f9"/>
                </a:moveTo>
                <a:lnTo>
                  <a:pt x="f10" y="f9"/>
                </a:lnTo>
                <a:lnTo>
                  <a:pt x="f11" y="f7"/>
                </a:lnTo>
                <a:lnTo>
                  <a:pt x="f6" y="f7"/>
                </a:lnTo>
                <a:lnTo>
                  <a:pt x="f8" y="f9"/>
                </a:lnTo>
                <a:close/>
                <a:moveTo>
                  <a:pt x="f12" y="f5"/>
                </a:moveTo>
                <a:cubicBezTo>
                  <a:pt x="f12" y="f13"/>
                  <a:pt x="f14" y="f15"/>
                  <a:pt x="f14" y="f16"/>
                </a:cubicBezTo>
                <a:cubicBezTo>
                  <a:pt x="f17" y="f18"/>
                  <a:pt x="f19" y="f20"/>
                  <a:pt x="f19" y="f21"/>
                </a:cubicBezTo>
                <a:cubicBezTo>
                  <a:pt x="f19" y="f22"/>
                  <a:pt x="f23" y="f24"/>
                  <a:pt x="f25" y="f24"/>
                </a:cubicBezTo>
                <a:cubicBezTo>
                  <a:pt x="f26" y="f24"/>
                  <a:pt x="f27" y="f22"/>
                  <a:pt x="f27" y="f21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lnTo>
                  <a:pt x="f35" y="f36"/>
                </a:lnTo>
                <a:lnTo>
                  <a:pt x="f5" y="f36"/>
                </a:lnTo>
                <a:lnTo>
                  <a:pt x="f37" y="f38"/>
                </a:lnTo>
                <a:lnTo>
                  <a:pt x="f5" y="f39"/>
                </a:lnTo>
                <a:lnTo>
                  <a:pt x="f40" y="f39"/>
                </a:lnTo>
                <a:cubicBezTo>
                  <a:pt x="f41" y="f42"/>
                  <a:pt x="f43" y="f44"/>
                  <a:pt x="f45" y="f46"/>
                </a:cubicBezTo>
                <a:lnTo>
                  <a:pt x="f47" y="f48"/>
                </a:lnTo>
                <a:cubicBezTo>
                  <a:pt x="f49" y="f50"/>
                  <a:pt x="f51" y="f52"/>
                  <a:pt x="f53" y="f39"/>
                </a:cubicBezTo>
                <a:lnTo>
                  <a:pt x="f6" y="f39"/>
                </a:lnTo>
                <a:lnTo>
                  <a:pt x="f54" y="f55"/>
                </a:lnTo>
                <a:cubicBezTo>
                  <a:pt x="f56" y="f57"/>
                  <a:pt x="f58" y="f59"/>
                  <a:pt x="f60" y="f36"/>
                </a:cubicBezTo>
                <a:lnTo>
                  <a:pt x="f61" y="f36"/>
                </a:lnTo>
                <a:cubicBezTo>
                  <a:pt x="f62" y="f63"/>
                  <a:pt x="f64" y="f65"/>
                  <a:pt x="f12" y="f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69B63B84-2D70-28E3-CA42-66F6B6FC572E}"/>
              </a:ext>
            </a:extLst>
          </p:cNvPr>
          <p:cNvSpPr/>
          <p:nvPr/>
        </p:nvSpPr>
        <p:spPr>
          <a:xfrm rot="18900010">
            <a:off x="5883015" y="2740924"/>
            <a:ext cx="169246" cy="377052"/>
          </a:xfrm>
          <a:custGeom>
            <a:avLst/>
            <a:gdLst>
              <a:gd name="f0" fmla="val w"/>
              <a:gd name="f1" fmla="val h"/>
              <a:gd name="f2" fmla="val 0"/>
              <a:gd name="f3" fmla="val 154109"/>
              <a:gd name="f4" fmla="val 343323"/>
              <a:gd name="f5" fmla="val 102909"/>
              <a:gd name="f6" fmla="val 313772"/>
              <a:gd name="f7" fmla="val 328547"/>
              <a:gd name="f8" fmla="val 336708"/>
              <a:gd name="f9" fmla="val 96294"/>
              <a:gd name="f10" fmla="val 343322"/>
              <a:gd name="f11" fmla="val 88133"/>
              <a:gd name="f12" fmla="val 65975"/>
              <a:gd name="f13" fmla="val 57814"/>
              <a:gd name="f14" fmla="val 51199"/>
              <a:gd name="f15" fmla="val 323622"/>
              <a:gd name="f16" fmla="val 51200"/>
              <a:gd name="f17" fmla="val 318696"/>
              <a:gd name="f18" fmla="val 313771"/>
              <a:gd name="f19" fmla="val 123327"/>
              <a:gd name="f20" fmla="val 15459"/>
              <a:gd name="f21" fmla="val 141678"/>
              <a:gd name="f22" fmla="val 29245"/>
              <a:gd name="f23" fmla="val 152926"/>
              <a:gd name="f24" fmla="val 50497"/>
              <a:gd name="f25" fmla="val 154008"/>
              <a:gd name="f26" fmla="val 73425"/>
              <a:gd name="f27" fmla="val 155089"/>
              <a:gd name="f28" fmla="val 96353"/>
              <a:gd name="f29" fmla="val 145890"/>
              <a:gd name="f30" fmla="val 118568"/>
              <a:gd name="f31" fmla="val 128916"/>
              <a:gd name="f32" fmla="val 134021"/>
              <a:gd name="f33" fmla="val 119294"/>
              <a:gd name="f34" fmla="val 123450"/>
              <a:gd name="f35" fmla="val 133118"/>
              <a:gd name="f36" fmla="val 110865"/>
              <a:gd name="f37" fmla="val 140611"/>
              <a:gd name="f38" fmla="val 92772"/>
              <a:gd name="f39" fmla="val 139730"/>
              <a:gd name="f40" fmla="val 74098"/>
              <a:gd name="f41" fmla="val 138850"/>
              <a:gd name="f42" fmla="val 55424"/>
              <a:gd name="f43" fmla="val 129689"/>
              <a:gd name="f44" fmla="val 38115"/>
              <a:gd name="f45" fmla="val 114743"/>
              <a:gd name="f46" fmla="val 26887"/>
              <a:gd name="f47" fmla="val 136698"/>
              <a:gd name="f48" fmla="val 17411"/>
              <a:gd name="f49" fmla="val 103758"/>
              <a:gd name="f50" fmla="val -15529"/>
              <a:gd name="f51" fmla="val 50351"/>
              <a:gd name="f52" fmla="val 17412"/>
              <a:gd name="f53" fmla="val -15528"/>
              <a:gd name="f54" fmla="val 103757"/>
              <a:gd name="f55" fmla="val 136697"/>
              <a:gd name="f56" fmla="val 169637"/>
              <a:gd name="f57" fmla="val 196665"/>
              <a:gd name="f58" fmla="val 42556"/>
              <a:gd name="f59" fmla="val 111552"/>
              <a:gd name="f60" fmla="val 154108"/>
              <a:gd name="f61" fmla="val 139576"/>
              <a:gd name="f62" fmla="val 168641"/>
              <a:gd name="f63" fmla="val 121959"/>
              <a:gd name="f64" fmla="val 178211"/>
              <a:gd name="f65" fmla="val 102912"/>
              <a:gd name="f66" fmla="val 180994"/>
              <a:gd name="f67" fmla="val 308310"/>
              <a:gd name="f68" fmla="val 51197"/>
              <a:gd name="f69" fmla="val 32150"/>
              <a:gd name="f70" fmla="val 14534"/>
              <a:gd name="f71" fmla="val -42555"/>
              <a:gd name="f72" fmla="val -42556"/>
              <a:gd name="f73" fmla="val 111553"/>
              <a:gd name="f74" fmla="*/ f0 1 154109"/>
              <a:gd name="f75" fmla="*/ f1 1 343323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54109"/>
              <a:gd name="f82" fmla="*/ f79 1 343323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54109" h="34332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4"/>
                </a:cubicBezTo>
                <a:lnTo>
                  <a:pt x="f12" y="f10"/>
                </a:lnTo>
                <a:cubicBezTo>
                  <a:pt x="f13" y="f10"/>
                  <a:pt x="f14" y="f8"/>
                  <a:pt x="f14" y="f7"/>
                </a:cubicBezTo>
                <a:cubicBezTo>
                  <a:pt x="f14" y="f15"/>
                  <a:pt x="f16" y="f17"/>
                  <a:pt x="f16" y="f18"/>
                </a:cubicBezTo>
                <a:close/>
                <a:moveTo>
                  <a:pt x="f19" y="f20"/>
                </a:move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cubicBezTo>
                  <a:pt x="f41" y="f42"/>
                  <a:pt x="f43" y="f44"/>
                  <a:pt x="f45" y="f46"/>
                </a:cubicBezTo>
                <a:close/>
                <a:moveTo>
                  <a:pt x="f47" y="f48"/>
                </a:moveTo>
                <a:cubicBezTo>
                  <a:pt x="f49" y="f50"/>
                  <a:pt x="f51" y="f50"/>
                  <a:pt x="f52" y="f48"/>
                </a:cubicBezTo>
                <a:cubicBezTo>
                  <a:pt x="f53" y="f51"/>
                  <a:pt x="f53" y="f54"/>
                  <a:pt x="f52" y="f55"/>
                </a:cubicBezTo>
                <a:cubicBezTo>
                  <a:pt x="f51" y="f56"/>
                  <a:pt x="f49" y="f56"/>
                  <a:pt x="f47" y="f55"/>
                </a:cubicBezTo>
                <a:cubicBezTo>
                  <a:pt x="f56" y="f54"/>
                  <a:pt x="f56" y="f51"/>
                  <a:pt x="f47" y="f48"/>
                </a:cubicBezTo>
                <a:close/>
                <a:moveTo>
                  <a:pt x="f3" y="f2"/>
                </a:moveTo>
                <a:cubicBezTo>
                  <a:pt x="f57" y="f58"/>
                  <a:pt x="f57" y="f59"/>
                  <a:pt x="f3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6"/>
                </a:lnTo>
                <a:cubicBezTo>
                  <a:pt x="f69" y="f64"/>
                  <a:pt x="f70" y="f62"/>
                  <a:pt x="f2" y="f60"/>
                </a:cubicBezTo>
                <a:cubicBezTo>
                  <a:pt x="f71" y="f59"/>
                  <a:pt x="f71" y="f58"/>
                  <a:pt x="f2" y="f2"/>
                </a:cubicBezTo>
                <a:cubicBezTo>
                  <a:pt x="f58" y="f72"/>
                  <a:pt x="f73" y="f72"/>
                  <a:pt x="f3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Parallelogram 15">
            <a:extLst>
              <a:ext uri="{FF2B5EF4-FFF2-40B4-BE49-F238E27FC236}">
                <a16:creationId xmlns:a16="http://schemas.microsoft.com/office/drawing/2014/main" id="{ED32B1DE-E7DE-0CB0-1135-1AC7140BBFF1}"/>
              </a:ext>
            </a:extLst>
          </p:cNvPr>
          <p:cNvSpPr/>
          <p:nvPr/>
        </p:nvSpPr>
        <p:spPr>
          <a:xfrm flipH="1">
            <a:off x="2643986" y="3481432"/>
            <a:ext cx="348368" cy="348368"/>
          </a:xfrm>
          <a:custGeom>
            <a:avLst/>
            <a:gdLst>
              <a:gd name="f0" fmla="val w"/>
              <a:gd name="f1" fmla="val h"/>
              <a:gd name="f2" fmla="val 0"/>
              <a:gd name="f3" fmla="val 3242753"/>
              <a:gd name="f4" fmla="val 3227814"/>
              <a:gd name="f5" fmla="val 1621376"/>
              <a:gd name="f6" fmla="val 1043635"/>
              <a:gd name="f7" fmla="val 1557188"/>
              <a:gd name="f8" fmla="val 1505154"/>
              <a:gd name="f9" fmla="val 1095669"/>
              <a:gd name="f10" fmla="val 1159857"/>
              <a:gd name="f11" fmla="val 1625483"/>
              <a:gd name="f12" fmla="val 1033577"/>
              <a:gd name="f13" fmla="val 969389"/>
              <a:gd name="f14" fmla="val 917355"/>
              <a:gd name="f15" fmla="val 1677517"/>
              <a:gd name="f16" fmla="val 1741705"/>
              <a:gd name="f17" fmla="val 1805893"/>
              <a:gd name="f18" fmla="val 1857927"/>
              <a:gd name="f19" fmla="val 1614688"/>
              <a:gd name="f20" fmla="val 1619859"/>
              <a:gd name="f21" fmla="val 1856884"/>
              <a:gd name="f22" fmla="val 1620361"/>
              <a:gd name="f23" fmla="val 1857187"/>
              <a:gd name="f24" fmla="val 1620868"/>
              <a:gd name="f25" fmla="val 1857190"/>
              <a:gd name="f26" fmla="val 1685564"/>
              <a:gd name="f27" fmla="val 1737598"/>
              <a:gd name="f28" fmla="val 1805156"/>
              <a:gd name="f29" fmla="val 1740968"/>
              <a:gd name="f30" fmla="val 628818"/>
              <a:gd name="f31" fmla="val 2206882"/>
              <a:gd name="f32" fmla="val 2681529"/>
              <a:gd name="f33" fmla="val 1103464"/>
              <a:gd name="f34" fmla="val 1688970"/>
              <a:gd name="f35" fmla="val 2274476"/>
              <a:gd name="f36" fmla="val 2749122"/>
              <a:gd name="f37" fmla="val 1035870"/>
              <a:gd name="f38" fmla="val 561223"/>
              <a:gd name="f39" fmla="val 424596"/>
              <a:gd name="f40" fmla="val 923081"/>
              <a:gd name="f41" fmla="val 357001"/>
              <a:gd name="f42" fmla="val 990676"/>
              <a:gd name="f43" fmla="val 2128645"/>
              <a:gd name="f44" fmla="val 581423"/>
              <a:gd name="f45" fmla="val 2515905"/>
              <a:gd name="f46" fmla="val 922189"/>
              <a:gd name="f47" fmla="val 2742109"/>
              <a:gd name="f48" fmla="val 652992"/>
              <a:gd name="f49" fmla="val 911997"/>
              <a:gd name="f50" fmla="val 1121304"/>
              <a:gd name="f51" fmla="val 2850168"/>
              <a:gd name="f52" fmla="val 1274563"/>
              <a:gd name="f53" fmla="val 2916691"/>
              <a:gd name="f54" fmla="val 1443689"/>
              <a:gd name="f55" fmla="val 2953344"/>
              <a:gd name="f56" fmla="val 1799063"/>
              <a:gd name="f57" fmla="val 1968189"/>
              <a:gd name="f58" fmla="val 2121449"/>
              <a:gd name="f59" fmla="val 2330755"/>
              <a:gd name="f60" fmla="val 2589760"/>
              <a:gd name="f61" fmla="val 2320563"/>
              <a:gd name="f62" fmla="val 2661329"/>
              <a:gd name="f63" fmla="val 2885751"/>
              <a:gd name="f64" fmla="val 2319671"/>
              <a:gd name="f65" fmla="val 2599800"/>
              <a:gd name="f66" fmla="val 123238"/>
              <a:gd name="f67" fmla="val 2434609"/>
              <a:gd name="f68" fmla="val 120698"/>
              <a:gd name="f69" fmla="val 2268460"/>
              <a:gd name="f70" fmla="val 180476"/>
              <a:gd name="f71" fmla="val 2139563"/>
              <a:gd name="f72" fmla="val 303161"/>
              <a:gd name="f73" fmla="val 3057258"/>
              <a:gd name="f74" fmla="val 1232053"/>
              <a:gd name="f75" fmla="val 3305736"/>
              <a:gd name="f76" fmla="val 977255"/>
              <a:gd name="f77" fmla="val 3304415"/>
              <a:gd name="f78" fmla="val 570405"/>
              <a:gd name="f79" fmla="val 3054287"/>
              <a:gd name="f80" fmla="val 317226"/>
              <a:gd name="f81" fmla="val 2929224"/>
              <a:gd name="f82" fmla="val 190636"/>
              <a:gd name="f83" fmla="val 2764991"/>
              <a:gd name="f84" fmla="val 125778"/>
              <a:gd name="f85" fmla="val 642953"/>
              <a:gd name="f86" fmla="val 477762"/>
              <a:gd name="f87" fmla="val 313529"/>
              <a:gd name="f88" fmla="val 188466"/>
              <a:gd name="f89" fmla="val -61662"/>
              <a:gd name="f90" fmla="val -62983"/>
              <a:gd name="f91" fmla="val 185495"/>
              <a:gd name="f92" fmla="val 1103190"/>
              <a:gd name="f93" fmla="val 974294"/>
              <a:gd name="f94" fmla="val 808144"/>
              <a:gd name="f95" fmla="val 1722692"/>
              <a:gd name="f96" fmla="val 1520061"/>
              <a:gd name="f97" fmla="val 1440152"/>
              <a:gd name="f98" fmla="val 1375373"/>
              <a:gd name="f99" fmla="val 64779"/>
              <a:gd name="f100" fmla="val 144688"/>
              <a:gd name="f101" fmla="val 289376"/>
              <a:gd name="f102" fmla="val 1867380"/>
              <a:gd name="f103" fmla="val 1802601"/>
              <a:gd name="f104" fmla="*/ f0 1 3242753"/>
              <a:gd name="f105" fmla="*/ f1 1 3227814"/>
              <a:gd name="f106" fmla="val f2"/>
              <a:gd name="f107" fmla="val f3"/>
              <a:gd name="f108" fmla="val f4"/>
              <a:gd name="f109" fmla="+- f108 0 f106"/>
              <a:gd name="f110" fmla="+- f107 0 f106"/>
              <a:gd name="f111" fmla="*/ f110 1 3242753"/>
              <a:gd name="f112" fmla="*/ f109 1 3227814"/>
              <a:gd name="f113" fmla="*/ f106 1 f111"/>
              <a:gd name="f114" fmla="*/ f107 1 f111"/>
              <a:gd name="f115" fmla="*/ f106 1 f112"/>
              <a:gd name="f116" fmla="*/ f108 1 f112"/>
              <a:gd name="f117" fmla="*/ f113 f104 1"/>
              <a:gd name="f118" fmla="*/ f114 f104 1"/>
              <a:gd name="f119" fmla="*/ f116 f105 1"/>
              <a:gd name="f120" fmla="*/ f115 f10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7" t="f120" r="f118" b="f119"/>
            <a:pathLst>
              <a:path w="3242753" h="3227814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lnTo>
                  <a:pt x="f12" y="f11"/>
                </a:lnTo>
                <a:cubicBezTo>
                  <a:pt x="f13" y="f11"/>
                  <a:pt x="f14" y="f15"/>
                  <a:pt x="f14" y="f16"/>
                </a:cubicBezTo>
                <a:cubicBezTo>
                  <a:pt x="f14" y="f17"/>
                  <a:pt x="f13" y="f18"/>
                  <a:pt x="f12" y="f18"/>
                </a:cubicBezTo>
                <a:lnTo>
                  <a:pt x="f19" y="f18"/>
                </a:lnTo>
                <a:lnTo>
                  <a:pt x="f20" y="f21"/>
                </a:lnTo>
                <a:cubicBezTo>
                  <a:pt x="f22" y="f23"/>
                  <a:pt x="f24" y="f25"/>
                  <a:pt x="f5" y="f25"/>
                </a:cubicBezTo>
                <a:cubicBezTo>
                  <a:pt x="f26" y="f25"/>
                  <a:pt x="f27" y="f28"/>
                  <a:pt x="f27" y="f29"/>
                </a:cubicBezTo>
                <a:lnTo>
                  <a:pt x="f27" y="f10"/>
                </a:lnTo>
                <a:cubicBezTo>
                  <a:pt x="f27" y="f9"/>
                  <a:pt x="f26" y="f6"/>
                  <a:pt x="f5" y="f6"/>
                </a:cubicBezTo>
                <a:close/>
                <a:moveTo>
                  <a:pt x="f5" y="f30"/>
                </a:moveTo>
                <a:cubicBezTo>
                  <a:pt x="f31" y="f30"/>
                  <a:pt x="f32" y="f33"/>
                  <a:pt x="f32" y="f34"/>
                </a:cubicBezTo>
                <a:cubicBezTo>
                  <a:pt x="f32" y="f35"/>
                  <a:pt x="f31" y="f36"/>
                  <a:pt x="f5" y="f36"/>
                </a:cubicBezTo>
                <a:cubicBezTo>
                  <a:pt x="f37" y="f36"/>
                  <a:pt x="f38" y="f35"/>
                  <a:pt x="f38" y="f34"/>
                </a:cubicBezTo>
                <a:cubicBezTo>
                  <a:pt x="f38" y="f33"/>
                  <a:pt x="f37" y="f30"/>
                  <a:pt x="f5" y="f30"/>
                </a:cubicBezTo>
                <a:close/>
                <a:moveTo>
                  <a:pt x="f5" y="f39"/>
                </a:moveTo>
                <a:cubicBezTo>
                  <a:pt x="f40" y="f39"/>
                  <a:pt x="f41" y="f42"/>
                  <a:pt x="f41" y="f34"/>
                </a:cubicBezTo>
                <a:cubicBezTo>
                  <a:pt x="f41" y="f43"/>
                  <a:pt x="f44" y="f45"/>
                  <a:pt x="f46" y="f47"/>
                </a:cubicBezTo>
                <a:lnTo>
                  <a:pt x="f48" y="f4"/>
                </a:lnTo>
                <a:lnTo>
                  <a:pt x="f49" y="f4"/>
                </a:lnTo>
                <a:lnTo>
                  <a:pt x="f50" y="f51"/>
                </a:lnTo>
                <a:cubicBezTo>
                  <a:pt x="f52" y="f53"/>
                  <a:pt x="f54" y="f55"/>
                  <a:pt x="f5" y="f55"/>
                </a:cubicBezTo>
                <a:cubicBezTo>
                  <a:pt x="f56" y="f55"/>
                  <a:pt x="f57" y="f53"/>
                  <a:pt x="f58" y="f51"/>
                </a:cubicBezTo>
                <a:lnTo>
                  <a:pt x="f59" y="f4"/>
                </a:lnTo>
                <a:lnTo>
                  <a:pt x="f60" y="f4"/>
                </a:lnTo>
                <a:lnTo>
                  <a:pt x="f61" y="f47"/>
                </a:lnTo>
                <a:cubicBezTo>
                  <a:pt x="f62" y="f45"/>
                  <a:pt x="f63" y="f43"/>
                  <a:pt x="f63" y="f34"/>
                </a:cubicBezTo>
                <a:cubicBezTo>
                  <a:pt x="f63" y="f42"/>
                  <a:pt x="f64" y="f39"/>
                  <a:pt x="f5" y="f39"/>
                </a:cubicBezTo>
                <a:close/>
                <a:moveTo>
                  <a:pt x="f65" y="f66"/>
                </a:move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5" y="f66"/>
                </a:cubicBezTo>
                <a:close/>
                <a:moveTo>
                  <a:pt x="f85" y="f66"/>
                </a:moveTo>
                <a:cubicBezTo>
                  <a:pt x="f86" y="f84"/>
                  <a:pt x="f87" y="f82"/>
                  <a:pt x="f88" y="f80"/>
                </a:cubicBezTo>
                <a:cubicBezTo>
                  <a:pt x="f89" y="f78"/>
                  <a:pt x="f90" y="f76"/>
                  <a:pt x="f91" y="f74"/>
                </a:cubicBezTo>
                <a:lnTo>
                  <a:pt x="f92" y="f72"/>
                </a:lnTo>
                <a:cubicBezTo>
                  <a:pt x="f93" y="f70"/>
                  <a:pt x="f94" y="f68"/>
                  <a:pt x="f85" y="f66"/>
                </a:cubicBezTo>
                <a:close/>
                <a:moveTo>
                  <a:pt x="f95" y="f2"/>
                </a:moveTo>
                <a:lnTo>
                  <a:pt x="f96" y="f2"/>
                </a:lnTo>
                <a:cubicBezTo>
                  <a:pt x="f97" y="f2"/>
                  <a:pt x="f98" y="f99"/>
                  <a:pt x="f98" y="f100"/>
                </a:cubicBezTo>
                <a:lnTo>
                  <a:pt x="f98" y="f101"/>
                </a:lnTo>
                <a:lnTo>
                  <a:pt x="f102" y="f101"/>
                </a:lnTo>
                <a:lnTo>
                  <a:pt x="f102" y="f100"/>
                </a:lnTo>
                <a:cubicBezTo>
                  <a:pt x="f102" y="f99"/>
                  <a:pt x="f103" y="f2"/>
                  <a:pt x="f95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Freeform 19">
            <a:extLst>
              <a:ext uri="{FF2B5EF4-FFF2-40B4-BE49-F238E27FC236}">
                <a16:creationId xmlns:a16="http://schemas.microsoft.com/office/drawing/2014/main" id="{AD62B169-D92E-0396-03ED-91AC5EAB05BC}"/>
              </a:ext>
            </a:extLst>
          </p:cNvPr>
          <p:cNvSpPr/>
          <p:nvPr/>
        </p:nvSpPr>
        <p:spPr>
          <a:xfrm>
            <a:off x="4502769" y="2731880"/>
            <a:ext cx="345588" cy="340037"/>
          </a:xfrm>
          <a:custGeom>
            <a:avLst/>
            <a:gdLst>
              <a:gd name="f0" fmla="val w"/>
              <a:gd name="f1" fmla="val h"/>
              <a:gd name="f2" fmla="val 0"/>
              <a:gd name="f3" fmla="val 3214097"/>
              <a:gd name="f4" fmla="val 3162551"/>
              <a:gd name="f5" fmla="val 1014592"/>
              <a:gd name="f6" fmla="val 2306036"/>
              <a:gd name="f7" fmla="val 854868"/>
              <a:gd name="f8" fmla="val 725386"/>
              <a:gd name="f9" fmla="val 2435518"/>
              <a:gd name="f10" fmla="val 2595242"/>
              <a:gd name="f11" fmla="val 2754966"/>
              <a:gd name="f12" fmla="val 2884448"/>
              <a:gd name="f13" fmla="val 1174316"/>
              <a:gd name="f14" fmla="val 1303798"/>
              <a:gd name="f15" fmla="val 481275"/>
              <a:gd name="f16" fmla="val 1691816"/>
              <a:gd name="f17" fmla="val 321551"/>
              <a:gd name="f18" fmla="val 192069"/>
              <a:gd name="f19" fmla="val 1821298"/>
              <a:gd name="f20" fmla="val 1981022"/>
              <a:gd name="f21" fmla="val 2140746"/>
              <a:gd name="f22" fmla="val 2270228"/>
              <a:gd name="f23" fmla="val 640999"/>
              <a:gd name="f24" fmla="val 770481"/>
              <a:gd name="f25" fmla="val 2764751"/>
              <a:gd name="f26" fmla="val 1113404"/>
              <a:gd name="f27" fmla="val 2605027"/>
              <a:gd name="f28" fmla="val 2475545"/>
              <a:gd name="f29" fmla="val 1242886"/>
              <a:gd name="f30" fmla="val 1402610"/>
              <a:gd name="f31" fmla="val 1562334"/>
              <a:gd name="f32" fmla="val 2924475"/>
              <a:gd name="f33" fmla="val 3053957"/>
              <a:gd name="f34" fmla="val 532503"/>
              <a:gd name="f35" fmla="val 881964"/>
              <a:gd name="f36" fmla="val 372779"/>
              <a:gd name="f37" fmla="val 243297"/>
              <a:gd name="f38" fmla="val 1011446"/>
              <a:gd name="f39" fmla="val 1171170"/>
              <a:gd name="f40" fmla="val 1330894"/>
              <a:gd name="f41" fmla="val 1460376"/>
              <a:gd name="f42" fmla="val 692227"/>
              <a:gd name="f43" fmla="val 821709"/>
              <a:gd name="f44" fmla="val 1162143"/>
              <a:gd name="f45" fmla="val 321316"/>
              <a:gd name="f46" fmla="val 1002419"/>
              <a:gd name="f47" fmla="val 872937"/>
              <a:gd name="f48" fmla="val 450798"/>
              <a:gd name="f49" fmla="val 610522"/>
              <a:gd name="f50" fmla="val 770246"/>
              <a:gd name="f51" fmla="val 899728"/>
              <a:gd name="f52" fmla="val 1321867"/>
              <a:gd name="f53" fmla="val 1451349"/>
              <a:gd name="f54" fmla="val 1963447"/>
              <a:gd name="f55" fmla="val 177300"/>
              <a:gd name="f56" fmla="val 1803723"/>
              <a:gd name="f57" fmla="val 1674241"/>
              <a:gd name="f58" fmla="val 306782"/>
              <a:gd name="f59" fmla="val 466506"/>
              <a:gd name="f60" fmla="val 626230"/>
              <a:gd name="f61" fmla="val 755712"/>
              <a:gd name="f62" fmla="val 2123171"/>
              <a:gd name="f63" fmla="val 2252653"/>
              <a:gd name="f64" fmla="val 1752672"/>
              <a:gd name="f65" fmla="val 312"/>
              <a:gd name="f66" fmla="val 1817888"/>
              <a:gd name="f67" fmla="val -690"/>
              <a:gd name="f68" fmla="val 1885249"/>
              <a:gd name="f69" fmla="val 703"/>
              <a:gd name="f70" fmla="val 1954799"/>
              <a:gd name="f71" fmla="val 4657"/>
              <a:gd name="f72" fmla="val 2504015"/>
              <a:gd name="f73" fmla="val 53541"/>
              <a:gd name="f74" fmla="val 2975590"/>
              <a:gd name="f75" fmla="val 412975"/>
              <a:gd name="f76" fmla="val 3145244"/>
              <a:gd name="f77" fmla="val 944937"/>
              <a:gd name="f78" fmla="val 3412664"/>
              <a:gd name="f79" fmla="val 2126757"/>
              <a:gd name="f80" fmla="val 2837568"/>
              <a:gd name="f81" fmla="val 2017487"/>
              <a:gd name="f82" fmla="val 2506889"/>
              <a:gd name="f83" fmla="val 1867964"/>
              <a:gd name="f84" fmla="val 1580987"/>
              <a:gd name="f85" fmla="val 1673869"/>
              <a:gd name="f86" fmla="val 2725425"/>
              <a:gd name="f87" fmla="val 3197869"/>
              <a:gd name="f88" fmla="val 1014520"/>
              <a:gd name="f89" fmla="val 3161925"/>
              <a:gd name="f90" fmla="val -14898"/>
              <a:gd name="f91" fmla="val 3061283"/>
              <a:gd name="f92" fmla="val -138545"/>
              <a:gd name="f93" fmla="val 1873713"/>
              <a:gd name="f94" fmla="val 108747"/>
              <a:gd name="f95" fmla="val 1100212"/>
              <a:gd name="f96" fmla="val 278579"/>
              <a:gd name="f97" fmla="val 569148"/>
              <a:gd name="f98" fmla="val 774429"/>
              <a:gd name="f99" fmla="val 15339"/>
              <a:gd name="f100" fmla="*/ f0 1 3214097"/>
              <a:gd name="f101" fmla="*/ f1 1 3162551"/>
              <a:gd name="f102" fmla="val f2"/>
              <a:gd name="f103" fmla="val f3"/>
              <a:gd name="f104" fmla="val f4"/>
              <a:gd name="f105" fmla="+- f104 0 f102"/>
              <a:gd name="f106" fmla="+- f103 0 f102"/>
              <a:gd name="f107" fmla="*/ f106 1 3214097"/>
              <a:gd name="f108" fmla="*/ f105 1 3162551"/>
              <a:gd name="f109" fmla="*/ f102 1 f107"/>
              <a:gd name="f110" fmla="*/ f103 1 f107"/>
              <a:gd name="f111" fmla="*/ f102 1 f108"/>
              <a:gd name="f112" fmla="*/ f104 1 f108"/>
              <a:gd name="f113" fmla="*/ f109 f100 1"/>
              <a:gd name="f114" fmla="*/ f110 f100 1"/>
              <a:gd name="f115" fmla="*/ f112 f101 1"/>
              <a:gd name="f116" fmla="*/ f111 f10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3" t="f116" r="f114" b="f115"/>
            <a:pathLst>
              <a:path w="3214097" h="316255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6"/>
                  <a:pt x="f28" y="f29"/>
                  <a:pt x="f28" y="f30"/>
                </a:cubicBezTo>
                <a:cubicBezTo>
                  <a:pt x="f28" y="f31"/>
                  <a:pt x="f27" y="f16"/>
                  <a:pt x="f25" y="f16"/>
                </a:cubicBezTo>
                <a:cubicBezTo>
                  <a:pt x="f32" y="f16"/>
                  <a:pt x="f33" y="f31"/>
                  <a:pt x="f33" y="f30"/>
                </a:cubicBezTo>
                <a:cubicBezTo>
                  <a:pt x="f33" y="f29"/>
                  <a:pt x="f32" y="f26"/>
                  <a:pt x="f25" y="f26"/>
                </a:cubicBezTo>
                <a:close/>
                <a:moveTo>
                  <a:pt x="f34" y="f35"/>
                </a:moveTo>
                <a:cubicBezTo>
                  <a:pt x="f36" y="f35"/>
                  <a:pt x="f37" y="f38"/>
                  <a:pt x="f37" y="f39"/>
                </a:cubicBezTo>
                <a:cubicBezTo>
                  <a:pt x="f37" y="f40"/>
                  <a:pt x="f36" y="f41"/>
                  <a:pt x="f34" y="f41"/>
                </a:cubicBezTo>
                <a:cubicBezTo>
                  <a:pt x="f42" y="f41"/>
                  <a:pt x="f43" y="f40"/>
                  <a:pt x="f43" y="f39"/>
                </a:cubicBezTo>
                <a:cubicBezTo>
                  <a:pt x="f43" y="f38"/>
                  <a:pt x="f42" y="f35"/>
                  <a:pt x="f34" y="f35"/>
                </a:cubicBezTo>
                <a:close/>
                <a:moveTo>
                  <a:pt x="f44" y="f45"/>
                </a:moveTo>
                <a:cubicBezTo>
                  <a:pt x="f46" y="f45"/>
                  <a:pt x="f47" y="f48"/>
                  <a:pt x="f47" y="f49"/>
                </a:cubicBezTo>
                <a:cubicBezTo>
                  <a:pt x="f47" y="f50"/>
                  <a:pt x="f46" y="f51"/>
                  <a:pt x="f44" y="f51"/>
                </a:cubicBezTo>
                <a:cubicBezTo>
                  <a:pt x="f52" y="f51"/>
                  <a:pt x="f53" y="f50"/>
                  <a:pt x="f53" y="f49"/>
                </a:cubicBezTo>
                <a:cubicBezTo>
                  <a:pt x="f53" y="f48"/>
                  <a:pt x="f52" y="f45"/>
                  <a:pt x="f44" y="f45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7" y="f59"/>
                </a:cubicBezTo>
                <a:cubicBezTo>
                  <a:pt x="f57" y="f60"/>
                  <a:pt x="f56" y="f61"/>
                  <a:pt x="f54" y="f61"/>
                </a:cubicBezTo>
                <a:cubicBezTo>
                  <a:pt x="f62" y="f61"/>
                  <a:pt x="f63" y="f60"/>
                  <a:pt x="f63" y="f59"/>
                </a:cubicBezTo>
                <a:cubicBezTo>
                  <a:pt x="f63" y="f58"/>
                  <a:pt x="f62" y="f55"/>
                  <a:pt x="f54" y="f55"/>
                </a:cubicBezTo>
                <a:close/>
                <a:moveTo>
                  <a:pt x="f64" y="f65"/>
                </a:move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64" y="f6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Rectangle 30">
            <a:extLst>
              <a:ext uri="{FF2B5EF4-FFF2-40B4-BE49-F238E27FC236}">
                <a16:creationId xmlns:a16="http://schemas.microsoft.com/office/drawing/2014/main" id="{6BD246A6-2437-B256-1B8C-03AE0AFF2146}"/>
              </a:ext>
            </a:extLst>
          </p:cNvPr>
          <p:cNvSpPr/>
          <p:nvPr/>
        </p:nvSpPr>
        <p:spPr>
          <a:xfrm>
            <a:off x="6991492" y="2700434"/>
            <a:ext cx="348368" cy="347353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3230531"/>
              <a:gd name="f5" fmla="val 720000"/>
              <a:gd name="f6" fmla="val 2697973"/>
              <a:gd name="f7" fmla="val 680235"/>
              <a:gd name="f8" fmla="val 648000"/>
              <a:gd name="f9" fmla="val 2730208"/>
              <a:gd name="f10" fmla="val 2769973"/>
              <a:gd name="f11" fmla="val 2809738"/>
              <a:gd name="f12" fmla="val 2841973"/>
              <a:gd name="f13" fmla="val 2520000"/>
              <a:gd name="f14" fmla="val 2559765"/>
              <a:gd name="f15" fmla="val 2592000"/>
              <a:gd name="f16" fmla="val 2366733"/>
              <a:gd name="f17" fmla="val 2398968"/>
              <a:gd name="f18" fmla="val 2438733"/>
              <a:gd name="f19" fmla="val 2478498"/>
              <a:gd name="f20" fmla="val 2510733"/>
              <a:gd name="f21" fmla="val 2035493"/>
              <a:gd name="f22" fmla="val 2067728"/>
              <a:gd name="f23" fmla="val 2107493"/>
              <a:gd name="f24" fmla="val 2147258"/>
              <a:gd name="f25" fmla="val 2179493"/>
              <a:gd name="f26" fmla="val 1704253"/>
              <a:gd name="f27" fmla="val 1736488"/>
              <a:gd name="f28" fmla="val 1776253"/>
              <a:gd name="f29" fmla="val 1816018"/>
              <a:gd name="f30" fmla="val 1848253"/>
              <a:gd name="f31" fmla="val 1373013"/>
              <a:gd name="f32" fmla="val 1405248"/>
              <a:gd name="f33" fmla="val 1445013"/>
              <a:gd name="f34" fmla="val 1484778"/>
              <a:gd name="f35" fmla="val 1517013"/>
              <a:gd name="f36" fmla="val 1041773"/>
              <a:gd name="f37" fmla="val 1074008"/>
              <a:gd name="f38" fmla="val 1113773"/>
              <a:gd name="f39" fmla="val 1153538"/>
              <a:gd name="f40" fmla="val 1185773"/>
              <a:gd name="f41" fmla="val 305988"/>
              <a:gd name="f42" fmla="val 181957"/>
              <a:gd name="f43" fmla="val 470032"/>
              <a:gd name="f44" fmla="val 599267"/>
              <a:gd name="f45" fmla="val 286722"/>
              <a:gd name="f46" fmla="val 704032"/>
              <a:gd name="f47" fmla="val 415957"/>
              <a:gd name="f48" fmla="val 545192"/>
              <a:gd name="f49" fmla="val 649957"/>
              <a:gd name="f50" fmla="val 802357"/>
              <a:gd name="f51" fmla="val 470031"/>
              <a:gd name="f52" fmla="val 599266"/>
              <a:gd name="f53" fmla="val 907122"/>
              <a:gd name="f54" fmla="val 704031"/>
              <a:gd name="f55" fmla="val 1036357"/>
              <a:gd name="f56" fmla="val 1165592"/>
              <a:gd name="f57" fmla="val 1270357"/>
              <a:gd name="f58" fmla="val 1422757"/>
              <a:gd name="f59" fmla="val 470030"/>
              <a:gd name="f60" fmla="val 599265"/>
              <a:gd name="f61" fmla="val 1527522"/>
              <a:gd name="f62" fmla="val 704030"/>
              <a:gd name="f63" fmla="val 1656757"/>
              <a:gd name="f64" fmla="val 1785992"/>
              <a:gd name="f65" fmla="val 1890757"/>
              <a:gd name="f66" fmla="val 2043157"/>
              <a:gd name="f67" fmla="val 470029"/>
              <a:gd name="f68" fmla="val 599264"/>
              <a:gd name="f69" fmla="val 2147922"/>
              <a:gd name="f70" fmla="val 704029"/>
              <a:gd name="f71" fmla="val 2277157"/>
              <a:gd name="f72" fmla="val 2406392"/>
              <a:gd name="f73" fmla="val 2511157"/>
              <a:gd name="f74" fmla="val 2663557"/>
              <a:gd name="f75" fmla="val 470028"/>
              <a:gd name="f76" fmla="val 599263"/>
              <a:gd name="f77" fmla="val 2768322"/>
              <a:gd name="f78" fmla="val 704028"/>
              <a:gd name="f79" fmla="val 2897557"/>
              <a:gd name="f80" fmla="val 3026792"/>
              <a:gd name="f81" fmla="val 3131557"/>
              <a:gd name="f82" fmla="val 4"/>
              <a:gd name="f83" fmla="val 485545"/>
              <a:gd name="f84" fmla="val 541957"/>
              <a:gd name="f85" fmla="val 56416"/>
              <a:gd name="f86" fmla="val 126004"/>
              <a:gd name="f87" fmla="val 485972"/>
              <a:gd name="f88" fmla="val 555560"/>
              <a:gd name="f89" fmla="val 611972"/>
              <a:gd name="f90" fmla="val 346369"/>
              <a:gd name="f91" fmla="val 289957"/>
              <a:gd name="f92" fmla="val 3"/>
              <a:gd name="f93" fmla="val 1105945"/>
              <a:gd name="f94" fmla="val 1162357"/>
              <a:gd name="f95" fmla="val 56415"/>
              <a:gd name="f96" fmla="val 126003"/>
              <a:gd name="f97" fmla="val 485971"/>
              <a:gd name="f98" fmla="val 555559"/>
              <a:gd name="f99" fmla="val 611971"/>
              <a:gd name="f100" fmla="val 966769"/>
              <a:gd name="f101" fmla="val 910357"/>
              <a:gd name="f102" fmla="val 2"/>
              <a:gd name="f103" fmla="val 1726345"/>
              <a:gd name="f104" fmla="val 1782757"/>
              <a:gd name="f105" fmla="val 56414"/>
              <a:gd name="f106" fmla="val 126002"/>
              <a:gd name="f107" fmla="val 485970"/>
              <a:gd name="f108" fmla="val 555558"/>
              <a:gd name="f109" fmla="val 611970"/>
              <a:gd name="f110" fmla="val 1587169"/>
              <a:gd name="f111" fmla="val 1530757"/>
              <a:gd name="f112" fmla="val 1"/>
              <a:gd name="f113" fmla="val 2346745"/>
              <a:gd name="f114" fmla="val 2403157"/>
              <a:gd name="f115" fmla="val 56413"/>
              <a:gd name="f116" fmla="val 126001"/>
              <a:gd name="f117" fmla="val 485969"/>
              <a:gd name="f118" fmla="val 555557"/>
              <a:gd name="f119" fmla="val 611969"/>
              <a:gd name="f120" fmla="val 2207569"/>
              <a:gd name="f121" fmla="val 2151157"/>
              <a:gd name="f122" fmla="val 2967145"/>
              <a:gd name="f123" fmla="val 3023557"/>
              <a:gd name="f124" fmla="val 56412"/>
              <a:gd name="f125" fmla="val 126000"/>
              <a:gd name="f126" fmla="val 485968"/>
              <a:gd name="f127" fmla="val 555556"/>
              <a:gd name="f128" fmla="val 611968"/>
              <a:gd name="f129" fmla="val 2827969"/>
              <a:gd name="f130" fmla="val 2771557"/>
              <a:gd name="f131" fmla="*/ f0 1 3240000"/>
              <a:gd name="f132" fmla="*/ f1 1 3230531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3240000"/>
              <a:gd name="f139" fmla="*/ f136 1 3230531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3240000" h="3230531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lnTo>
                  <a:pt x="f13" y="f12"/>
                </a:lnTo>
                <a:cubicBezTo>
                  <a:pt x="f14" y="f12"/>
                  <a:pt x="f15" y="f11"/>
                  <a:pt x="f15" y="f10"/>
                </a:cubicBezTo>
                <a:cubicBezTo>
                  <a:pt x="f15" y="f9"/>
                  <a:pt x="f14" y="f6"/>
                  <a:pt x="f13" y="f6"/>
                </a:cubicBezTo>
                <a:close/>
                <a:moveTo>
                  <a:pt x="f5" y="f16"/>
                </a:moveTo>
                <a:cubicBezTo>
                  <a:pt x="f7" y="f16"/>
                  <a:pt x="f8" y="f17"/>
                  <a:pt x="f8" y="f18"/>
                </a:cubicBezTo>
                <a:cubicBezTo>
                  <a:pt x="f8" y="f19"/>
                  <a:pt x="f7" y="f20"/>
                  <a:pt x="f5" y="f20"/>
                </a:cubicBezTo>
                <a:lnTo>
                  <a:pt x="f13" y="f20"/>
                </a:lnTo>
                <a:cubicBezTo>
                  <a:pt x="f14" y="f20"/>
                  <a:pt x="f15" y="f19"/>
                  <a:pt x="f15" y="f18"/>
                </a:cubicBezTo>
                <a:cubicBezTo>
                  <a:pt x="f15" y="f17"/>
                  <a:pt x="f14" y="f16"/>
                  <a:pt x="f13" y="f16"/>
                </a:cubicBezTo>
                <a:close/>
                <a:moveTo>
                  <a:pt x="f5" y="f21"/>
                </a:moveTo>
                <a:cubicBezTo>
                  <a:pt x="f7" y="f21"/>
                  <a:pt x="f8" y="f22"/>
                  <a:pt x="f8" y="f23"/>
                </a:cubicBezTo>
                <a:cubicBezTo>
                  <a:pt x="f8" y="f24"/>
                  <a:pt x="f7" y="f25"/>
                  <a:pt x="f5" y="f25"/>
                </a:cubicBezTo>
                <a:lnTo>
                  <a:pt x="f13" y="f25"/>
                </a:lnTo>
                <a:cubicBezTo>
                  <a:pt x="f14" y="f25"/>
                  <a:pt x="f15" y="f24"/>
                  <a:pt x="f15" y="f23"/>
                </a:cubicBezTo>
                <a:cubicBezTo>
                  <a:pt x="f15" y="f22"/>
                  <a:pt x="f14" y="f21"/>
                  <a:pt x="f13" y="f21"/>
                </a:cubicBezTo>
                <a:close/>
                <a:moveTo>
                  <a:pt x="f5" y="f26"/>
                </a:moveTo>
                <a:cubicBezTo>
                  <a:pt x="f7" y="f26"/>
                  <a:pt x="f8" y="f27"/>
                  <a:pt x="f8" y="f28"/>
                </a:cubicBezTo>
                <a:cubicBezTo>
                  <a:pt x="f8" y="f29"/>
                  <a:pt x="f7" y="f30"/>
                  <a:pt x="f5" y="f30"/>
                </a:cubicBezTo>
                <a:lnTo>
                  <a:pt x="f13" y="f30"/>
                </a:lnTo>
                <a:cubicBezTo>
                  <a:pt x="f14" y="f30"/>
                  <a:pt x="f15" y="f29"/>
                  <a:pt x="f15" y="f28"/>
                </a:cubicBezTo>
                <a:cubicBezTo>
                  <a:pt x="f15" y="f27"/>
                  <a:pt x="f14" y="f26"/>
                  <a:pt x="f13" y="f26"/>
                </a:cubicBezTo>
                <a:close/>
                <a:moveTo>
                  <a:pt x="f5" y="f31"/>
                </a:moveTo>
                <a:cubicBezTo>
                  <a:pt x="f7" y="f31"/>
                  <a:pt x="f8" y="f32"/>
                  <a:pt x="f8" y="f33"/>
                </a:cubicBezTo>
                <a:cubicBezTo>
                  <a:pt x="f8" y="f34"/>
                  <a:pt x="f7" y="f35"/>
                  <a:pt x="f5" y="f35"/>
                </a:cubicBezTo>
                <a:lnTo>
                  <a:pt x="f13" y="f35"/>
                </a:lnTo>
                <a:cubicBezTo>
                  <a:pt x="f14" y="f35"/>
                  <a:pt x="f15" y="f34"/>
                  <a:pt x="f15" y="f33"/>
                </a:cubicBezTo>
                <a:cubicBezTo>
                  <a:pt x="f15" y="f32"/>
                  <a:pt x="f14" y="f31"/>
                  <a:pt x="f13" y="f31"/>
                </a:cubicBezTo>
                <a:close/>
                <a:moveTo>
                  <a:pt x="f5" y="f36"/>
                </a:moveTo>
                <a:cubicBezTo>
                  <a:pt x="f7" y="f36"/>
                  <a:pt x="f8" y="f37"/>
                  <a:pt x="f8" y="f38"/>
                </a:cubicBezTo>
                <a:cubicBezTo>
                  <a:pt x="f8" y="f39"/>
                  <a:pt x="f7" y="f40"/>
                  <a:pt x="f5" y="f40"/>
                </a:cubicBezTo>
                <a:lnTo>
                  <a:pt x="f13" y="f40"/>
                </a:lnTo>
                <a:cubicBezTo>
                  <a:pt x="f14" y="f40"/>
                  <a:pt x="f15" y="f39"/>
                  <a:pt x="f15" y="f38"/>
                </a:cubicBezTo>
                <a:cubicBezTo>
                  <a:pt x="f15" y="f37"/>
                  <a:pt x="f14" y="f36"/>
                  <a:pt x="f13" y="f36"/>
                </a:cubicBezTo>
                <a:close/>
                <a:moveTo>
                  <a:pt x="f2" y="f41"/>
                </a:moveTo>
                <a:lnTo>
                  <a:pt x="f42" y="f41"/>
                </a:lnTo>
                <a:lnTo>
                  <a:pt x="f42" y="f43"/>
                </a:lnTo>
                <a:cubicBezTo>
                  <a:pt x="f42" y="f44"/>
                  <a:pt x="f45" y="f46"/>
                  <a:pt x="f47" y="f46"/>
                </a:cubicBezTo>
                <a:cubicBezTo>
                  <a:pt x="f48" y="f46"/>
                  <a:pt x="f49" y="f44"/>
                  <a:pt x="f49" y="f43"/>
                </a:cubicBezTo>
                <a:lnTo>
                  <a:pt x="f49" y="f41"/>
                </a:lnTo>
                <a:lnTo>
                  <a:pt x="f50" y="f41"/>
                </a:lnTo>
                <a:lnTo>
                  <a:pt x="f50" y="f51"/>
                </a:lnTo>
                <a:cubicBezTo>
                  <a:pt x="f50" y="f52"/>
                  <a:pt x="f53" y="f54"/>
                  <a:pt x="f55" y="f54"/>
                </a:cubicBezTo>
                <a:cubicBezTo>
                  <a:pt x="f56" y="f54"/>
                  <a:pt x="f57" y="f52"/>
                  <a:pt x="f57" y="f51"/>
                </a:cubicBezTo>
                <a:lnTo>
                  <a:pt x="f57" y="f41"/>
                </a:lnTo>
                <a:lnTo>
                  <a:pt x="f58" y="f41"/>
                </a:lnTo>
                <a:lnTo>
                  <a:pt x="f58" y="f59"/>
                </a:lnTo>
                <a:cubicBezTo>
                  <a:pt x="f58" y="f60"/>
                  <a:pt x="f61" y="f62"/>
                  <a:pt x="f63" y="f62"/>
                </a:cubicBezTo>
                <a:cubicBezTo>
                  <a:pt x="f64" y="f62"/>
                  <a:pt x="f65" y="f60"/>
                  <a:pt x="f65" y="f59"/>
                </a:cubicBezTo>
                <a:lnTo>
                  <a:pt x="f65" y="f41"/>
                </a:lnTo>
                <a:lnTo>
                  <a:pt x="f66" y="f41"/>
                </a:lnTo>
                <a:lnTo>
                  <a:pt x="f66" y="f67"/>
                </a:lnTo>
                <a:cubicBezTo>
                  <a:pt x="f66" y="f68"/>
                  <a:pt x="f69" y="f70"/>
                  <a:pt x="f71" y="f70"/>
                </a:cubicBezTo>
                <a:cubicBezTo>
                  <a:pt x="f72" y="f70"/>
                  <a:pt x="f73" y="f68"/>
                  <a:pt x="f73" y="f67"/>
                </a:cubicBezTo>
                <a:lnTo>
                  <a:pt x="f73" y="f41"/>
                </a:lnTo>
                <a:lnTo>
                  <a:pt x="f74" y="f41"/>
                </a:lnTo>
                <a:lnTo>
                  <a:pt x="f74" y="f75"/>
                </a:lnTo>
                <a:cubicBezTo>
                  <a:pt x="f74" y="f76"/>
                  <a:pt x="f77" y="f78"/>
                  <a:pt x="f79" y="f78"/>
                </a:cubicBezTo>
                <a:cubicBezTo>
                  <a:pt x="f80" y="f78"/>
                  <a:pt x="f81" y="f76"/>
                  <a:pt x="f81" y="f75"/>
                </a:cubicBezTo>
                <a:lnTo>
                  <a:pt x="f81" y="f41"/>
                </a:lnTo>
                <a:lnTo>
                  <a:pt x="f3" y="f41"/>
                </a:lnTo>
                <a:lnTo>
                  <a:pt x="f3" y="f4"/>
                </a:lnTo>
                <a:lnTo>
                  <a:pt x="f2" y="f4"/>
                </a:lnTo>
                <a:close/>
                <a:moveTo>
                  <a:pt x="f47" y="f82"/>
                </a:moveTo>
                <a:cubicBezTo>
                  <a:pt x="f83" y="f82"/>
                  <a:pt x="f84" y="f85"/>
                  <a:pt x="f84" y="f86"/>
                </a:cubicBezTo>
                <a:lnTo>
                  <a:pt x="f84" y="f87"/>
                </a:lnTo>
                <a:cubicBezTo>
                  <a:pt x="f84" y="f88"/>
                  <a:pt x="f83" y="f89"/>
                  <a:pt x="f47" y="f89"/>
                </a:cubicBezTo>
                <a:cubicBezTo>
                  <a:pt x="f90" y="f89"/>
                  <a:pt x="f91" y="f88"/>
                  <a:pt x="f91" y="f87"/>
                </a:cubicBezTo>
                <a:lnTo>
                  <a:pt x="f91" y="f86"/>
                </a:lnTo>
                <a:cubicBezTo>
                  <a:pt x="f91" y="f85"/>
                  <a:pt x="f90" y="f82"/>
                  <a:pt x="f47" y="f82"/>
                </a:cubicBezTo>
                <a:close/>
                <a:moveTo>
                  <a:pt x="f55" y="f92"/>
                </a:moveTo>
                <a:cubicBezTo>
                  <a:pt x="f93" y="f92"/>
                  <a:pt x="f94" y="f95"/>
                  <a:pt x="f94" y="f96"/>
                </a:cubicBezTo>
                <a:lnTo>
                  <a:pt x="f94" y="f97"/>
                </a:lnTo>
                <a:cubicBezTo>
                  <a:pt x="f94" y="f98"/>
                  <a:pt x="f93" y="f99"/>
                  <a:pt x="f55" y="f99"/>
                </a:cubicBezTo>
                <a:cubicBezTo>
                  <a:pt x="f100" y="f99"/>
                  <a:pt x="f101" y="f98"/>
                  <a:pt x="f101" y="f97"/>
                </a:cubicBezTo>
                <a:lnTo>
                  <a:pt x="f101" y="f96"/>
                </a:lnTo>
                <a:cubicBezTo>
                  <a:pt x="f101" y="f95"/>
                  <a:pt x="f100" y="f92"/>
                  <a:pt x="f55" y="f92"/>
                </a:cubicBezTo>
                <a:close/>
                <a:moveTo>
                  <a:pt x="f63" y="f102"/>
                </a:moveTo>
                <a:cubicBezTo>
                  <a:pt x="f103" y="f102"/>
                  <a:pt x="f104" y="f105"/>
                  <a:pt x="f104" y="f106"/>
                </a:cubicBezTo>
                <a:lnTo>
                  <a:pt x="f104" y="f107"/>
                </a:lnTo>
                <a:cubicBezTo>
                  <a:pt x="f104" y="f108"/>
                  <a:pt x="f103" y="f109"/>
                  <a:pt x="f63" y="f109"/>
                </a:cubicBezTo>
                <a:cubicBezTo>
                  <a:pt x="f110" y="f109"/>
                  <a:pt x="f111" y="f108"/>
                  <a:pt x="f111" y="f107"/>
                </a:cubicBezTo>
                <a:lnTo>
                  <a:pt x="f111" y="f106"/>
                </a:lnTo>
                <a:cubicBezTo>
                  <a:pt x="f111" y="f105"/>
                  <a:pt x="f110" y="f102"/>
                  <a:pt x="f63" y="f102"/>
                </a:cubicBezTo>
                <a:close/>
                <a:moveTo>
                  <a:pt x="f71" y="f112"/>
                </a:moveTo>
                <a:cubicBezTo>
                  <a:pt x="f113" y="f112"/>
                  <a:pt x="f114" y="f115"/>
                  <a:pt x="f114" y="f116"/>
                </a:cubicBezTo>
                <a:lnTo>
                  <a:pt x="f114" y="f117"/>
                </a:lnTo>
                <a:cubicBezTo>
                  <a:pt x="f114" y="f118"/>
                  <a:pt x="f113" y="f119"/>
                  <a:pt x="f71" y="f119"/>
                </a:cubicBezTo>
                <a:cubicBezTo>
                  <a:pt x="f120" y="f119"/>
                  <a:pt x="f121" y="f118"/>
                  <a:pt x="f121" y="f117"/>
                </a:cubicBezTo>
                <a:lnTo>
                  <a:pt x="f121" y="f116"/>
                </a:lnTo>
                <a:cubicBezTo>
                  <a:pt x="f121" y="f115"/>
                  <a:pt x="f120" y="f112"/>
                  <a:pt x="f71" y="f112"/>
                </a:cubicBezTo>
                <a:close/>
                <a:moveTo>
                  <a:pt x="f79" y="f2"/>
                </a:moveTo>
                <a:cubicBezTo>
                  <a:pt x="f122" y="f2"/>
                  <a:pt x="f123" y="f124"/>
                  <a:pt x="f123" y="f125"/>
                </a:cubicBezTo>
                <a:lnTo>
                  <a:pt x="f123" y="f126"/>
                </a:lnTo>
                <a:cubicBezTo>
                  <a:pt x="f123" y="f127"/>
                  <a:pt x="f122" y="f128"/>
                  <a:pt x="f79" y="f128"/>
                </a:cubicBezTo>
                <a:cubicBezTo>
                  <a:pt x="f129" y="f128"/>
                  <a:pt x="f130" y="f127"/>
                  <a:pt x="f130" y="f126"/>
                </a:cubicBezTo>
                <a:lnTo>
                  <a:pt x="f130" y="f125"/>
                </a:lnTo>
                <a:cubicBezTo>
                  <a:pt x="f130" y="f124"/>
                  <a:pt x="f129" y="f2"/>
                  <a:pt x="f7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6331B0BB-77D1-1D83-FEFF-3A8508D042AF}"/>
              </a:ext>
            </a:extLst>
          </p:cNvPr>
          <p:cNvSpPr/>
          <p:nvPr/>
        </p:nvSpPr>
        <p:spPr>
          <a:xfrm>
            <a:off x="3906837" y="1139041"/>
            <a:ext cx="353671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01869"/>
              <a:gd name="f5" fmla="val 2055482"/>
              <a:gd name="f6" fmla="val 869869"/>
              <a:gd name="f7" fmla="val 2919482"/>
              <a:gd name="f8" fmla="val 1121949"/>
              <a:gd name="f9" fmla="val 1695482"/>
              <a:gd name="f10" fmla="val 1589949"/>
              <a:gd name="f11" fmla="val 1842029"/>
              <a:gd name="f12" fmla="val 1335482"/>
              <a:gd name="f13" fmla="val 2310029"/>
              <a:gd name="f14" fmla="val 2562109"/>
              <a:gd name="f15" fmla="val 975482"/>
              <a:gd name="f16" fmla="val 3030109"/>
              <a:gd name="f17" fmla="val 2321888"/>
              <a:gd name="f18" fmla="val 224805"/>
              <a:gd name="f19" fmla="val 2880631"/>
              <a:gd name="f20" fmla="val 247420"/>
              <a:gd name="f21" fmla="val 2620844"/>
              <a:gd name="f22" fmla="val 742612"/>
              <a:gd name="f23" fmla="val 2546105"/>
              <a:gd name="f24" fmla="val 613161"/>
              <a:gd name="f25" fmla="val 541555"/>
              <a:gd name="f26" fmla="val 1770488"/>
              <a:gd name="f27" fmla="val 392077"/>
              <a:gd name="f28" fmla="val 1511585"/>
              <a:gd name="f29" fmla="val 2396627"/>
              <a:gd name="f30" fmla="val 354257"/>
              <a:gd name="f31" fmla="val 180000"/>
              <a:gd name="f32" fmla="val 3059999"/>
              <a:gd name="f33" fmla="val 3239999"/>
              <a:gd name="f34" fmla="*/ f0 1 3240000"/>
              <a:gd name="f35" fmla="*/ f1 1 3240000"/>
              <a:gd name="f36" fmla="val f2"/>
              <a:gd name="f37" fmla="val f3"/>
              <a:gd name="f38" fmla="+- f37 0 f36"/>
              <a:gd name="f39" fmla="*/ f38 1 3240000"/>
              <a:gd name="f40" fmla="*/ f36 1 f39"/>
              <a:gd name="f41" fmla="*/ f37 1 f39"/>
              <a:gd name="f42" fmla="*/ f40 f34 1"/>
              <a:gd name="f43" fmla="*/ f41 f34 1"/>
              <a:gd name="f44" fmla="*/ f41 f35 1"/>
              <a:gd name="f45" fmla="*/ f40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2" t="f45" r="f43" b="f44"/>
            <a:pathLst>
              <a:path w="3240000" h="3240000">
                <a:moveTo>
                  <a:pt x="f4" y="f5"/>
                </a:moveTo>
                <a:lnTo>
                  <a:pt x="f6" y="f5"/>
                </a:lnTo>
                <a:lnTo>
                  <a:pt x="f6" y="f7"/>
                </a:lnTo>
                <a:lnTo>
                  <a:pt x="f4" y="f7"/>
                </a:lnTo>
                <a:close/>
                <a:moveTo>
                  <a:pt x="f8" y="f9"/>
                </a:moveTo>
                <a:lnTo>
                  <a:pt x="f10" y="f9"/>
                </a:lnTo>
                <a:lnTo>
                  <a:pt x="f10" y="f7"/>
                </a:lnTo>
                <a:lnTo>
                  <a:pt x="f8" y="f7"/>
                </a:lnTo>
                <a:close/>
                <a:moveTo>
                  <a:pt x="f11" y="f12"/>
                </a:moveTo>
                <a:lnTo>
                  <a:pt x="f13" y="f12"/>
                </a:lnTo>
                <a:lnTo>
                  <a:pt x="f13" y="f7"/>
                </a:lnTo>
                <a:lnTo>
                  <a:pt x="f11" y="f7"/>
                </a:lnTo>
                <a:close/>
                <a:moveTo>
                  <a:pt x="f14" y="f15"/>
                </a:moveTo>
                <a:lnTo>
                  <a:pt x="f16" y="f15"/>
                </a:lnTo>
                <a:lnTo>
                  <a:pt x="f16" y="f7"/>
                </a:lnTo>
                <a:lnTo>
                  <a:pt x="f14" y="f7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close/>
                <a:moveTo>
                  <a:pt x="f2" y="f2"/>
                </a:moveTo>
                <a:lnTo>
                  <a:pt x="f31" y="f2"/>
                </a:ln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1" y="f33"/>
                </a:lnTo>
                <a:lnTo>
                  <a:pt x="f31" y="f3"/>
                </a:lnTo>
                <a:lnTo>
                  <a:pt x="f2" y="f3"/>
                </a:lnTo>
                <a:lnTo>
                  <a:pt x="f2" y="f33"/>
                </a:lnTo>
                <a:lnTo>
                  <a:pt x="f2" y="f32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ectangle 15">
            <a:extLst>
              <a:ext uri="{FF2B5EF4-FFF2-40B4-BE49-F238E27FC236}">
                <a16:creationId xmlns:a16="http://schemas.microsoft.com/office/drawing/2014/main" id="{6B6A36CF-1A7C-B675-BAAA-767C446FF8E4}"/>
              </a:ext>
            </a:extLst>
          </p:cNvPr>
          <p:cNvSpPr/>
          <p:nvPr/>
        </p:nvSpPr>
        <p:spPr>
          <a:xfrm rot="5400013">
            <a:off x="4496981" y="1139042"/>
            <a:ext cx="354147" cy="353671"/>
          </a:xfrm>
          <a:custGeom>
            <a:avLst/>
            <a:gdLst>
              <a:gd name="f0" fmla="val w"/>
              <a:gd name="f1" fmla="val h"/>
              <a:gd name="f2" fmla="val 0"/>
              <a:gd name="f3" fmla="val 3244313"/>
              <a:gd name="f4" fmla="val 3240000"/>
              <a:gd name="f5" fmla="val 2055482"/>
              <a:gd name="f6" fmla="val 677891"/>
              <a:gd name="f7" fmla="val 209891"/>
              <a:gd name="f8" fmla="val 2919482"/>
              <a:gd name="f9" fmla="val 1695482"/>
              <a:gd name="f10" fmla="val 1397971"/>
              <a:gd name="f11" fmla="val 929971"/>
              <a:gd name="f12" fmla="val 1335482"/>
              <a:gd name="f13" fmla="val 2118051"/>
              <a:gd name="f14" fmla="val 1650051"/>
              <a:gd name="f15" fmla="val 975482"/>
              <a:gd name="f16" fmla="val 2838131"/>
              <a:gd name="f17" fmla="val 2370131"/>
              <a:gd name="f18" fmla="val 10788"/>
              <a:gd name="f19" fmla="val 2651034"/>
              <a:gd name="f20" fmla="val 1168116"/>
              <a:gd name="f21" fmla="val 646484"/>
              <a:gd name="f22" fmla="val 1038664"/>
              <a:gd name="f23" fmla="val 571745"/>
              <a:gd name="f24" fmla="val 1533856"/>
              <a:gd name="f25" fmla="val 311959"/>
              <a:gd name="f26" fmla="val 1556471"/>
              <a:gd name="f27" fmla="val 870701"/>
              <a:gd name="f28" fmla="val 1427019"/>
              <a:gd name="f29" fmla="val 795962"/>
              <a:gd name="f30" fmla="val 269691"/>
              <a:gd name="f31" fmla="val 2800512"/>
              <a:gd name="f32" fmla="val 3060000"/>
              <a:gd name="f33" fmla="val 3064313"/>
              <a:gd name="f34" fmla="*/ f0 1 3244313"/>
              <a:gd name="f35" fmla="*/ f1 1 3240000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44313"/>
              <a:gd name="f42" fmla="*/ f39 1 3240000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44313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lnTo>
                  <a:pt x="f9" y="f11"/>
                </a:lnTo>
                <a:lnTo>
                  <a:pt x="f8" y="f11"/>
                </a:lnTo>
                <a:lnTo>
                  <a:pt x="f8" y="f10"/>
                </a:lnTo>
                <a:close/>
                <a:moveTo>
                  <a:pt x="f12" y="f13"/>
                </a:moveTo>
                <a:lnTo>
                  <a:pt x="f12" y="f14"/>
                </a:lnTo>
                <a:lnTo>
                  <a:pt x="f8" y="f14"/>
                </a:lnTo>
                <a:lnTo>
                  <a:pt x="f8" y="f13"/>
                </a:lnTo>
                <a:close/>
                <a:moveTo>
                  <a:pt x="f15" y="f16"/>
                </a:moveTo>
                <a:lnTo>
                  <a:pt x="f15" y="f17"/>
                </a:lnTo>
                <a:lnTo>
                  <a:pt x="f8" y="f17"/>
                </a:lnTo>
                <a:lnTo>
                  <a:pt x="f8" y="f16"/>
                </a:lnTo>
                <a:close/>
                <a:moveTo>
                  <a:pt x="f18" y="f19"/>
                </a:moveTo>
                <a:lnTo>
                  <a:pt x="f20" y="f21"/>
                </a:lnTo>
                <a:lnTo>
                  <a:pt x="f22" y="f23"/>
                </a:lnTo>
                <a:lnTo>
                  <a:pt x="f24" y="f25"/>
                </a:lnTo>
                <a:lnTo>
                  <a:pt x="f26" y="f27"/>
                </a:lnTo>
                <a:lnTo>
                  <a:pt x="f28" y="f29"/>
                </a:lnTo>
                <a:lnTo>
                  <a:pt x="f30" y="f31"/>
                </a:lnTo>
                <a:close/>
                <a:moveTo>
                  <a:pt x="f2" y="f4"/>
                </a:moveTo>
                <a:lnTo>
                  <a:pt x="f2" y="f32"/>
                </a:lnTo>
                <a:lnTo>
                  <a:pt x="f33" y="f32"/>
                </a:lnTo>
                <a:lnTo>
                  <a:pt x="f33" y="f2"/>
                </a:lnTo>
                <a:lnTo>
                  <a:pt x="f3" y="f2"/>
                </a:lnTo>
                <a:lnTo>
                  <a:pt x="f3" y="f4"/>
                </a:lnTo>
                <a:lnTo>
                  <a:pt x="f4" y="f4"/>
                </a:lnTo>
                <a:lnTo>
                  <a:pt x="f33" y="f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Pie 24">
            <a:extLst>
              <a:ext uri="{FF2B5EF4-FFF2-40B4-BE49-F238E27FC236}">
                <a16:creationId xmlns:a16="http://schemas.microsoft.com/office/drawing/2014/main" id="{0C2D068E-D476-CC5D-4FBB-314495FBC0A2}"/>
              </a:ext>
            </a:extLst>
          </p:cNvPr>
          <p:cNvSpPr/>
          <p:nvPr/>
        </p:nvSpPr>
        <p:spPr>
          <a:xfrm>
            <a:off x="3801169" y="3464240"/>
            <a:ext cx="384889" cy="382758"/>
          </a:xfrm>
          <a:custGeom>
            <a:avLst/>
            <a:gdLst>
              <a:gd name="f0" fmla="val w"/>
              <a:gd name="f1" fmla="val h"/>
              <a:gd name="f2" fmla="val 0"/>
              <a:gd name="f3" fmla="val 3228711"/>
              <a:gd name="f4" fmla="val 3210836"/>
              <a:gd name="f5" fmla="val 351626"/>
              <a:gd name="f6" fmla="val 695968"/>
              <a:gd name="f7" fmla="val 1548007"/>
              <a:gd name="f8" fmla="val 1678300"/>
              <a:gd name="f9" fmla="val 236194"/>
              <a:gd name="f10" fmla="val 2500159"/>
              <a:gd name="f11" fmla="val -116985"/>
              <a:gd name="f12" fmla="val 1936431"/>
              <a:gd name="f13" fmla="val -70514"/>
              <a:gd name="f14" fmla="val 1210092"/>
              <a:gd name="f15" fmla="val 1957429"/>
              <a:gd name="f16" fmla="val 262366"/>
              <a:gd name="f17" fmla="val 2634256"/>
              <a:gd name="f18" fmla="val 359480"/>
              <a:gd name="f19" fmla="val 3156733"/>
              <a:gd name="f20" fmla="val 907132"/>
              <a:gd name="f21" fmla="val 3221913"/>
              <a:gd name="f22" fmla="val 1587776"/>
              <a:gd name="f23" fmla="val 3287093"/>
              <a:gd name="f24" fmla="val 2268421"/>
              <a:gd name="f25" fmla="val 2878048"/>
              <a:gd name="f26" fmla="val 2905277"/>
              <a:gd name="f27" fmla="val 2231953"/>
              <a:gd name="f28" fmla="val 3129078"/>
              <a:gd name="f29" fmla="val 1585858"/>
              <a:gd name="f30" fmla="val 3352879"/>
              <a:gd name="f31" fmla="val 870522"/>
              <a:gd name="f32" fmla="val 3105497"/>
              <a:gd name="f33" fmla="val 500715"/>
              <a:gd name="f34" fmla="val 2530372"/>
              <a:gd name="f35" fmla="val 1746987"/>
              <a:gd name="f36" fmla="val 1729019"/>
              <a:gd name="f37" fmla="val 1604447"/>
              <a:gd name="f38" fmla="val 200"/>
              <a:gd name="f39" fmla="val 1665125"/>
              <a:gd name="f40" fmla="val -778"/>
              <a:gd name="f41" fmla="val 1726175"/>
              <a:gd name="f42" fmla="val 1809"/>
              <a:gd name="f43" fmla="val 1787307"/>
              <a:gd name="f44" fmla="val 8072"/>
              <a:gd name="f45" fmla="val 1629532"/>
              <a:gd name="f46" fmla="val 1548011"/>
              <a:gd name="f47" fmla="val 483856"/>
              <a:gd name="f48" fmla="val 506987"/>
              <a:gd name="f49" fmla="val 773141"/>
              <a:gd name="f50" fmla="val 188622"/>
              <a:gd name="f51" fmla="val 1179697"/>
              <a:gd name="f52" fmla="val 7051"/>
              <a:gd name="f53" fmla="*/ f0 1 3228711"/>
              <a:gd name="f54" fmla="*/ f1 1 3210836"/>
              <a:gd name="f55" fmla="val f2"/>
              <a:gd name="f56" fmla="val f3"/>
              <a:gd name="f57" fmla="val f4"/>
              <a:gd name="f58" fmla="+- f57 0 f55"/>
              <a:gd name="f59" fmla="+- f56 0 f55"/>
              <a:gd name="f60" fmla="*/ f59 1 3228711"/>
              <a:gd name="f61" fmla="*/ f58 1 3210836"/>
              <a:gd name="f62" fmla="*/ f55 1 f60"/>
              <a:gd name="f63" fmla="*/ f56 1 f60"/>
              <a:gd name="f64" fmla="*/ f55 1 f61"/>
              <a:gd name="f65" fmla="*/ f57 1 f61"/>
              <a:gd name="f66" fmla="*/ f62 f53 1"/>
              <a:gd name="f67" fmla="*/ f63 f53 1"/>
              <a:gd name="f68" fmla="*/ f65 f54 1"/>
              <a:gd name="f69" fmla="*/ f64 f5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6" t="f69" r="f67" b="f68"/>
            <a:pathLst>
              <a:path w="3228711" h="3210836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cubicBezTo>
                  <a:pt x="f11" y="f12"/>
                  <a:pt x="f13" y="f14"/>
                  <a:pt x="f5" y="f6"/>
                </a:cubicBezTo>
                <a:close/>
                <a:moveTo>
                  <a:pt x="f15" y="f16"/>
                </a:move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close/>
                <a:moveTo>
                  <a:pt x="f37" y="f38"/>
                </a:moveTo>
                <a:cubicBezTo>
                  <a:pt x="f39" y="f40"/>
                  <a:pt x="f41" y="f42"/>
                  <a:pt x="f43" y="f44"/>
                </a:cubicBezTo>
                <a:lnTo>
                  <a:pt x="f45" y="f46"/>
                </a:lnTo>
                <a:lnTo>
                  <a:pt x="f47" y="f48"/>
                </a:lnTo>
                <a:cubicBezTo>
                  <a:pt x="f49" y="f50"/>
                  <a:pt x="f51" y="f52"/>
                  <a:pt x="f37" y="f38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4">
            <a:extLst>
              <a:ext uri="{FF2B5EF4-FFF2-40B4-BE49-F238E27FC236}">
                <a16:creationId xmlns:a16="http://schemas.microsoft.com/office/drawing/2014/main" id="{D53D9CB7-0D24-E245-A9CF-E41CAE85ABB1}"/>
              </a:ext>
            </a:extLst>
          </p:cNvPr>
          <p:cNvSpPr/>
          <p:nvPr/>
        </p:nvSpPr>
        <p:spPr>
          <a:xfrm rot="16200004">
            <a:off x="5087729" y="1102958"/>
            <a:ext cx="425552" cy="425826"/>
          </a:xfrm>
          <a:custGeom>
            <a:avLst/>
            <a:gdLst>
              <a:gd name="f0" fmla="val w"/>
              <a:gd name="f1" fmla="val h"/>
              <a:gd name="f2" fmla="val 0"/>
              <a:gd name="f3" fmla="val 3185463"/>
              <a:gd name="f4" fmla="val 3187558"/>
              <a:gd name="f5" fmla="val 764000"/>
              <a:gd name="f6" fmla="val 2343999"/>
              <a:gd name="f7" fmla="val 566798"/>
              <a:gd name="f8" fmla="val 2256389"/>
              <a:gd name="f9" fmla="val 385374"/>
              <a:gd name="f10" fmla="val 2134753"/>
              <a:gd name="f11" fmla="val 230072"/>
              <a:gd name="f12" fmla="val 1981662"/>
              <a:gd name="f13" fmla="val 297001"/>
              <a:gd name="f14" fmla="val 2223876"/>
              <a:gd name="f15" fmla="val 428049"/>
              <a:gd name="f16" fmla="val 2439341"/>
              <a:gd name="f17" fmla="val 603989"/>
              <a:gd name="f18" fmla="val 2608945"/>
              <a:gd name="f19" fmla="val 667739"/>
              <a:gd name="f20" fmla="val 2525681"/>
              <a:gd name="f21" fmla="val 720588"/>
              <a:gd name="f22" fmla="val 2436567"/>
              <a:gd name="f23" fmla="val 783530"/>
              <a:gd name="f24" fmla="val 862903"/>
              <a:gd name="f25" fmla="val 737619"/>
              <a:gd name="f26" fmla="val 760936"/>
              <a:gd name="f27" fmla="val 681240"/>
              <a:gd name="f28" fmla="val 662513"/>
              <a:gd name="f29" fmla="val 611676"/>
              <a:gd name="f30" fmla="val 571152"/>
              <a:gd name="f31" fmla="val 419218"/>
              <a:gd name="f32" fmla="val 754019"/>
              <a:gd name="f33" fmla="val 279227"/>
              <a:gd name="f34" fmla="val 991173"/>
              <a:gd name="f35" fmla="val 215545"/>
              <a:gd name="f36" fmla="val 1258034"/>
              <a:gd name="f37" fmla="val 378729"/>
              <a:gd name="f38" fmla="val 1090139"/>
              <a:gd name="f39" fmla="val 571934"/>
              <a:gd name="f40" fmla="val 956907"/>
              <a:gd name="f41" fmla="val 935657"/>
              <a:gd name="f42" fmla="val 1673146"/>
              <a:gd name="f43" fmla="val 227023"/>
              <a:gd name="f44" fmla="val 393068"/>
              <a:gd name="f45" fmla="val 1882941"/>
              <a:gd name="f46" fmla="val 605618"/>
              <a:gd name="f47" fmla="val 2045968"/>
              <a:gd name="f48" fmla="val 844267"/>
              <a:gd name="f49" fmla="val 2153109"/>
              <a:gd name="f50" fmla="val 897907"/>
              <a:gd name="f51" fmla="val 1997390"/>
              <a:gd name="f52" fmla="val 928862"/>
              <a:gd name="f53" fmla="val 1835739"/>
              <a:gd name="f54" fmla="val 935928"/>
              <a:gd name="f55" fmla="val 1493146"/>
              <a:gd name="f56" fmla="val 928922"/>
              <a:gd name="f57" fmla="val 1345638"/>
              <a:gd name="f58" fmla="val 902278"/>
              <a:gd name="f59" fmla="val 1198995"/>
              <a:gd name="f60" fmla="val 856775"/>
              <a:gd name="f61" fmla="val 1056956"/>
              <a:gd name="f62" fmla="val 636768"/>
              <a:gd name="f63" fmla="val 1156959"/>
              <a:gd name="f64" fmla="val 439487"/>
              <a:gd name="f65" fmla="val 1304654"/>
              <a:gd name="f66" fmla="val 281464"/>
              <a:gd name="f67" fmla="val 1469785"/>
              <a:gd name="f68" fmla="val 2515107"/>
              <a:gd name="f69" fmla="val 1283000"/>
              <a:gd name="f70" fmla="val 2508124"/>
              <a:gd name="f71" fmla="val 1100523"/>
              <a:gd name="f72" fmla="val 2472287"/>
              <a:gd name="f73" fmla="val 927628"/>
              <a:gd name="f74" fmla="val 2411229"/>
              <a:gd name="f75" fmla="val 876831"/>
              <a:gd name="f76" fmla="val 2520843"/>
              <a:gd name="f77" fmla="val 814172"/>
              <a:gd name="f78" fmla="val 2626182"/>
              <a:gd name="f79" fmla="val 738220"/>
              <a:gd name="f80" fmla="val 2724387"/>
              <a:gd name="f81" fmla="val 944637"/>
              <a:gd name="f82" fmla="val 2881665"/>
              <a:gd name="f83" fmla="val 1196120"/>
              <a:gd name="f84" fmla="val 2982471"/>
              <a:gd name="f85" fmla="val 3005418"/>
              <a:gd name="f86" fmla="val 1112275"/>
              <a:gd name="f87" fmla="val 1105327"/>
              <a:gd name="f88" fmla="val 1858153"/>
              <a:gd name="f89" fmla="val 1070032"/>
              <a:gd name="f90" fmla="val 2042144"/>
              <a:gd name="f91" fmla="val 1008001"/>
              <a:gd name="f92" fmla="val 2219039"/>
              <a:gd name="f93" fmla="val 1155519"/>
              <a:gd name="f94" fmla="val 2270408"/>
              <a:gd name="f95" fmla="val 1310845"/>
              <a:gd name="f96" fmla="val 2300826"/>
              <a:gd name="f97" fmla="val 2307834"/>
              <a:gd name="f98" fmla="val 898989"/>
              <a:gd name="f99" fmla="val 1315103"/>
              <a:gd name="f100" fmla="val 907762"/>
              <a:gd name="f101" fmla="val 1164166"/>
              <a:gd name="f102" fmla="val 938783"/>
              <a:gd name="f103" fmla="val 1020939"/>
              <a:gd name="f104" fmla="val 990066"/>
              <a:gd name="f105" fmla="val 1074574"/>
              <a:gd name="f106" fmla="val 1153655"/>
              <a:gd name="f107" fmla="val 1105461"/>
              <a:gd name="f108" fmla="val 1322925"/>
              <a:gd name="f109" fmla="val 1112368"/>
              <a:gd name="f110" fmla="val 182141"/>
              <a:gd name="f111" fmla="val 1199839"/>
              <a:gd name="f112" fmla="val 204777"/>
              <a:gd name="f113" fmla="val 951477"/>
              <a:gd name="f114" fmla="val 303168"/>
              <a:gd name="f115" fmla="val 746615"/>
              <a:gd name="f116" fmla="val 456764"/>
              <a:gd name="f117" fmla="val 828296"/>
              <a:gd name="f118" fmla="val 562801"/>
              <a:gd name="f119" fmla="val 894225"/>
              <a:gd name="f120" fmla="val 677310"/>
              <a:gd name="f121" fmla="val 947434"/>
              <a:gd name="f122" fmla="val 796072"/>
              <a:gd name="f123" fmla="val 1113886"/>
              <a:gd name="f124" fmla="val 736067"/>
              <a:gd name="f125" fmla="val 1289644"/>
              <a:gd name="f126" fmla="val 700323"/>
              <a:gd name="f127" fmla="val 691530"/>
              <a:gd name="f128" fmla="val 2150063"/>
              <a:gd name="f129" fmla="val 992171"/>
              <a:gd name="f130" fmla="val 1990712"/>
              <a:gd name="f131" fmla="val 935501"/>
              <a:gd name="f132" fmla="val 1822242"/>
              <a:gd name="f133" fmla="val 902595"/>
              <a:gd name="f134" fmla="val 1649785"/>
              <a:gd name="f135" fmla="val 897224"/>
              <a:gd name="f136" fmla="val 2063712"/>
              <a:gd name="f137" fmla="val 2069089"/>
              <a:gd name="f138" fmla="val 1323887"/>
              <a:gd name="f139" fmla="val 2098366"/>
              <a:gd name="f140" fmla="val 1155330"/>
              <a:gd name="f141" fmla="val 2168848"/>
              <a:gd name="f142" fmla="val 2199110"/>
              <a:gd name="f143" fmla="val 2108555"/>
              <a:gd name="f144" fmla="val 2028681"/>
              <a:gd name="f145" fmla="val 2073581"/>
              <a:gd name="f146" fmla="val 1851532"/>
              <a:gd name="f147" fmla="val 2065295"/>
              <a:gd name="f148" fmla="val 2307299"/>
              <a:gd name="f149" fmla="val 1829404"/>
              <a:gd name="f150" fmla="val 2299517"/>
              <a:gd name="f151" fmla="val 2004315"/>
              <a:gd name="f152" fmla="val 2261965"/>
              <a:gd name="f153" fmla="val 2422394"/>
              <a:gd name="f154" fmla="val 446879"/>
              <a:gd name="f155" fmla="val 2204309"/>
              <a:gd name="f156" fmla="val 287209"/>
              <a:gd name="f157" fmla="val 1938140"/>
              <a:gd name="f158" fmla="val 189883"/>
              <a:gd name="f159" fmla="val 178919"/>
              <a:gd name="f160" fmla="val 689876"/>
              <a:gd name="f161" fmla="val 1846998"/>
              <a:gd name="f162" fmla="val 695154"/>
              <a:gd name="f163" fmla="val 2039668"/>
              <a:gd name="f164" fmla="val 732502"/>
              <a:gd name="f165" fmla="val 2221721"/>
              <a:gd name="f166" fmla="val 797410"/>
              <a:gd name="f167" fmla="val 2275056"/>
              <a:gd name="f168" fmla="val 675360"/>
              <a:gd name="f169" fmla="val 2341760"/>
              <a:gd name="f170" fmla="val 557662"/>
              <a:gd name="f171" fmla="val 2447278"/>
              <a:gd name="f172" fmla="val 2722123"/>
              <a:gd name="f173" fmla="val 2366121"/>
              <a:gd name="f174" fmla="val 2618714"/>
              <a:gd name="f175" fmla="val 2299534"/>
              <a:gd name="f176" fmla="val 2507403"/>
              <a:gd name="f177" fmla="val 2246145"/>
              <a:gd name="f178" fmla="val 2391362"/>
              <a:gd name="f179" fmla="val 2057375"/>
              <a:gd name="f180" fmla="val 2464119"/>
              <a:gd name="f181" fmla="val 1856285"/>
              <a:gd name="f182" fmla="val 2506958"/>
              <a:gd name="f183" fmla="val 2514779"/>
              <a:gd name="f184" fmla="val 3008639"/>
              <a:gd name="f185" fmla="val 1949198"/>
              <a:gd name="f186" fmla="val 2997255"/>
              <a:gd name="f187" fmla="val 2224691"/>
              <a:gd name="f188" fmla="val 2892757"/>
              <a:gd name="f189" fmla="val 2878934"/>
              <a:gd name="f190" fmla="val 2723190"/>
              <a:gd name="f191" fmla="val 1307255"/>
              <a:gd name="f192" fmla="val 2529440"/>
              <a:gd name="f193" fmla="val 1161128"/>
              <a:gd name="f194" fmla="val 2313862"/>
              <a:gd name="f195" fmla="val 1060620"/>
              <a:gd name="f196" fmla="val 2270535"/>
              <a:gd name="f197" fmla="val 1201714"/>
              <a:gd name="f198" fmla="val 2245604"/>
              <a:gd name="f199" fmla="val 1347104"/>
              <a:gd name="f200" fmla="val 2240109"/>
              <a:gd name="f201" fmla="val 2890636"/>
              <a:gd name="f202" fmla="val 2241814"/>
              <a:gd name="f203" fmla="val 2249736"/>
              <a:gd name="f204" fmla="val 1827102"/>
              <a:gd name="f205" fmla="val 2279520"/>
              <a:gd name="f206" fmla="val 1979973"/>
              <a:gd name="f207" fmla="val 2329964"/>
              <a:gd name="f208" fmla="val 2127513"/>
              <a:gd name="f209" fmla="val 2545677"/>
              <a:gd name="f210" fmla="val 2019923"/>
              <a:gd name="f211" fmla="val 2738160"/>
              <a:gd name="f212" fmla="val 1866413"/>
              <a:gd name="f213" fmla="val 2973035"/>
              <a:gd name="f214" fmla="val 1284386"/>
              <a:gd name="f215" fmla="val 2912066"/>
              <a:gd name="f216" fmla="val 1001840"/>
              <a:gd name="f217" fmla="val 2765308"/>
              <a:gd name="f218" fmla="val 751379"/>
              <a:gd name="f219" fmla="val 2561381"/>
              <a:gd name="f220" fmla="val 561108"/>
              <a:gd name="f221" fmla="val 2489321"/>
              <a:gd name="f222" fmla="val 656437"/>
              <a:gd name="f223" fmla="val 2431363"/>
              <a:gd name="f224" fmla="val 759225"/>
              <a:gd name="f225" fmla="val 2384553"/>
              <a:gd name="f226" fmla="val 865647"/>
              <a:gd name="f227" fmla="val 2604520"/>
              <a:gd name="f228" fmla="val 964977"/>
              <a:gd name="f229" fmla="val 2804622"/>
              <a:gd name="f230" fmla="val 1106677"/>
              <a:gd name="f231" fmla="val 2974277"/>
              <a:gd name="f232" fmla="val 1897328"/>
              <a:gd name="f233" fmla="val 2812488"/>
              <a:gd name="f234" fmla="val 2073933"/>
              <a:gd name="f235" fmla="val 2619878"/>
              <a:gd name="f236" fmla="val 2216690"/>
              <a:gd name="f237" fmla="val 2407486"/>
              <a:gd name="f238" fmla="val 2319665"/>
              <a:gd name="f239" fmla="val 2454169"/>
              <a:gd name="f240" fmla="val 2420503"/>
              <a:gd name="f241" fmla="val 2511856"/>
              <a:gd name="f242" fmla="val 2517376"/>
              <a:gd name="f243" fmla="val 2582047"/>
              <a:gd name="f244" fmla="val 2607468"/>
              <a:gd name="f245" fmla="val 2776399"/>
              <a:gd name="f246" fmla="val 2417974"/>
              <a:gd name="f247" fmla="val 2916061"/>
              <a:gd name="f248" fmla="val 2172750"/>
              <a:gd name="f249" fmla="val 1593779"/>
              <a:gd name="f250" fmla="val 2473999"/>
              <a:gd name="f251" fmla="val 2471904"/>
              <a:gd name="f252" fmla="val 1591684"/>
              <a:gd name="f253" fmla="val 738111"/>
              <a:gd name="f254" fmla="val 41261"/>
              <a:gd name="f255" fmla="val 2516549"/>
              <a:gd name="f256" fmla="val 1913"/>
              <a:gd name="f257" fmla="val 2750"/>
              <a:gd name="f258" fmla="val 50490"/>
              <a:gd name="f259" fmla="val 700174"/>
              <a:gd name="f260" fmla="val 679654"/>
              <a:gd name="f261" fmla="val 64473"/>
              <a:gd name="f262" fmla="val 6156"/>
              <a:gd name="f263" fmla="val 2934"/>
              <a:gd name="f264" fmla="val 2503127"/>
              <a:gd name="f265" fmla="val 31654"/>
              <a:gd name="f266" fmla="val 733032"/>
              <a:gd name="f267" fmla="*/ f0 1 3185463"/>
              <a:gd name="f268" fmla="*/ f1 1 3187558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3185463"/>
              <a:gd name="f275" fmla="*/ f272 1 3187558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3185463" h="3187558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23" y="f24"/>
                </a:cubicBezTo>
                <a:close/>
                <a:moveTo>
                  <a:pt x="f41" y="f42"/>
                </a:moveTo>
                <a:lnTo>
                  <a:pt x="f43" y="f42"/>
                </a:lnTo>
                <a:cubicBezTo>
                  <a:pt x="f44" y="f45"/>
                  <a:pt x="f46" y="f47"/>
                  <a:pt x="f48" y="f49"/>
                </a:cubicBezTo>
                <a:cubicBezTo>
                  <a:pt x="f50" y="f51"/>
                  <a:pt x="f52" y="f53"/>
                  <a:pt x="f41" y="f42"/>
                </a:cubicBezTo>
                <a:close/>
                <a:moveTo>
                  <a:pt x="f54" y="f55"/>
                </a:move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55"/>
                </a:cubicBezTo>
                <a:close/>
                <a:moveTo>
                  <a:pt x="f67" y="f68"/>
                </a:moveTo>
                <a:cubicBezTo>
                  <a:pt x="f69" y="f70"/>
                  <a:pt x="f71" y="f72"/>
                  <a:pt x="f73" y="f74"/>
                </a:cubicBez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67" y="f85"/>
                </a:cubicBezTo>
                <a:close/>
                <a:moveTo>
                  <a:pt x="f67" y="f42"/>
                </a:moveTo>
                <a:lnTo>
                  <a:pt x="f86" y="f42"/>
                </a:ln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67" y="f97"/>
                </a:cubicBezTo>
                <a:close/>
                <a:moveTo>
                  <a:pt x="f67" y="f98"/>
                </a:moveTo>
                <a:cubicBezTo>
                  <a:pt x="f99" y="f100"/>
                  <a:pt x="f101" y="f102"/>
                  <a:pt x="f103" y="f104"/>
                </a:cubicBezTo>
                <a:cubicBezTo>
                  <a:pt x="f105" y="f106"/>
                  <a:pt x="f107" y="f108"/>
                  <a:pt x="f109" y="f55"/>
                </a:cubicBezTo>
                <a:lnTo>
                  <a:pt x="f67" y="f55"/>
                </a:lnTo>
                <a:close/>
                <a:moveTo>
                  <a:pt x="f67" y="f110"/>
                </a:move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67" y="f127"/>
                </a:cubicBezTo>
                <a:close/>
                <a:moveTo>
                  <a:pt x="f128" y="f129"/>
                </a:moveTo>
                <a:cubicBezTo>
                  <a:pt x="f130" y="f131"/>
                  <a:pt x="f132" y="f133"/>
                  <a:pt x="f134" y="f135"/>
                </a:cubicBezTo>
                <a:lnTo>
                  <a:pt x="f134" y="f55"/>
                </a:lnTo>
                <a:lnTo>
                  <a:pt x="f136" y="f55"/>
                </a:lnTo>
                <a:cubicBezTo>
                  <a:pt x="f137" y="f138"/>
                  <a:pt x="f139" y="f140"/>
                  <a:pt x="f128" y="f129"/>
                </a:cubicBezTo>
                <a:close/>
                <a:moveTo>
                  <a:pt x="f141" y="f142"/>
                </a:moveTo>
                <a:cubicBezTo>
                  <a:pt x="f143" y="f144"/>
                  <a:pt x="f145" y="f146"/>
                  <a:pt x="f147" y="f42"/>
                </a:cubicBezTo>
                <a:lnTo>
                  <a:pt x="f134" y="f42"/>
                </a:lnTo>
                <a:lnTo>
                  <a:pt x="f134" y="f148"/>
                </a:lnTo>
                <a:cubicBezTo>
                  <a:pt x="f149" y="f150"/>
                  <a:pt x="f151" y="f152"/>
                  <a:pt x="f141" y="f142"/>
                </a:cubicBezTo>
                <a:close/>
                <a:moveTo>
                  <a:pt x="f153" y="f154"/>
                </a:moveTo>
                <a:cubicBezTo>
                  <a:pt x="f155" y="f156"/>
                  <a:pt x="f157" y="f158"/>
                  <a:pt x="f134" y="f159"/>
                </a:cubicBezTo>
                <a:lnTo>
                  <a:pt x="f134" y="f160"/>
                </a:lnTo>
                <a:cubicBezTo>
                  <a:pt x="f161" y="f162"/>
                  <a:pt x="f163" y="f164"/>
                  <a:pt x="f165" y="f166"/>
                </a:cubicBezTo>
                <a:cubicBezTo>
                  <a:pt x="f167" y="f168"/>
                  <a:pt x="f169" y="f170"/>
                  <a:pt x="f153" y="f154"/>
                </a:cubicBezTo>
                <a:close/>
                <a:moveTo>
                  <a:pt x="f171" y="f172"/>
                </a:move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34" y="f183"/>
                </a:cubicBezTo>
                <a:lnTo>
                  <a:pt x="f134" y="f184"/>
                </a:lnTo>
                <a:cubicBezTo>
                  <a:pt x="f185" y="f186"/>
                  <a:pt x="f187" y="f188"/>
                  <a:pt x="f171" y="f172"/>
                </a:cubicBezTo>
                <a:close/>
                <a:moveTo>
                  <a:pt x="f189" y="f55"/>
                </a:moveTo>
                <a:cubicBezTo>
                  <a:pt x="f190" y="f191"/>
                  <a:pt x="f192" y="f193"/>
                  <a:pt x="f194" y="f195"/>
                </a:cubicBezTo>
                <a:cubicBezTo>
                  <a:pt x="f196" y="f197"/>
                  <a:pt x="f198" y="f199"/>
                  <a:pt x="f200" y="f55"/>
                </a:cubicBezTo>
                <a:close/>
                <a:moveTo>
                  <a:pt x="f201" y="f42"/>
                </a:moveTo>
                <a:lnTo>
                  <a:pt x="f202" y="f42"/>
                </a:ln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01" y="f42"/>
                </a:cubicBezTo>
                <a:close/>
                <a:moveTo>
                  <a:pt x="f213" y="f214"/>
                </a:moveTo>
                <a:cubicBezTo>
                  <a:pt x="f215" y="f216"/>
                  <a:pt x="f217" y="f218"/>
                  <a:pt x="f219" y="f220"/>
                </a:cubicBezTo>
                <a:cubicBezTo>
                  <a:pt x="f221" y="f222"/>
                  <a:pt x="f223" y="f224"/>
                  <a:pt x="f225" y="f226"/>
                </a:cubicBezTo>
                <a:cubicBezTo>
                  <a:pt x="f227" y="f228"/>
                  <a:pt x="f229" y="f230"/>
                  <a:pt x="f213" y="f214"/>
                </a:cubicBezTo>
                <a:close/>
                <a:moveTo>
                  <a:pt x="f231" y="f232"/>
                </a:moveTo>
                <a:cubicBezTo>
                  <a:pt x="f233" y="f234"/>
                  <a:pt x="f235" y="f236"/>
                  <a:pt x="f237" y="f238"/>
                </a:cubicBezTo>
                <a:cubicBezTo>
                  <a:pt x="f239" y="f240"/>
                  <a:pt x="f241" y="f242"/>
                  <a:pt x="f243" y="f244"/>
                </a:cubicBezTo>
                <a:cubicBezTo>
                  <a:pt x="f245" y="f246"/>
                  <a:pt x="f247" y="f248"/>
                  <a:pt x="f231" y="f232"/>
                </a:cubicBezTo>
                <a:close/>
                <a:moveTo>
                  <a:pt x="f3" y="f249"/>
                </a:moveTo>
                <a:cubicBezTo>
                  <a:pt x="f3" y="f250"/>
                  <a:pt x="f251" y="f4"/>
                  <a:pt x="f252" y="f4"/>
                </a:cubicBezTo>
                <a:cubicBezTo>
                  <a:pt x="f253" y="f4"/>
                  <a:pt x="f254" y="f255"/>
                  <a:pt x="f256" y="f42"/>
                </a:cubicBezTo>
                <a:lnTo>
                  <a:pt x="f2" y="f42"/>
                </a:lnTo>
                <a:lnTo>
                  <a:pt x="f2" y="f55"/>
                </a:lnTo>
                <a:lnTo>
                  <a:pt x="f257" y="f55"/>
                </a:lnTo>
                <a:cubicBezTo>
                  <a:pt x="f258" y="f259"/>
                  <a:pt x="f260" y="f261"/>
                  <a:pt x="f67" y="f262"/>
                </a:cubicBezTo>
                <a:lnTo>
                  <a:pt x="f67" y="f2"/>
                </a:lnTo>
                <a:lnTo>
                  <a:pt x="f252" y="f2"/>
                </a:lnTo>
                <a:lnTo>
                  <a:pt x="f134" y="f2"/>
                </a:lnTo>
                <a:lnTo>
                  <a:pt x="f134" y="f263"/>
                </a:lnTo>
                <a:cubicBezTo>
                  <a:pt x="f264" y="f265"/>
                  <a:pt x="f3" y="f266"/>
                  <a:pt x="f3" y="f249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Block Arc 41">
            <a:extLst>
              <a:ext uri="{FF2B5EF4-FFF2-40B4-BE49-F238E27FC236}">
                <a16:creationId xmlns:a16="http://schemas.microsoft.com/office/drawing/2014/main" id="{A6C82479-12E6-BEAA-4304-BA2534F55B33}"/>
              </a:ext>
            </a:extLst>
          </p:cNvPr>
          <p:cNvSpPr/>
          <p:nvPr/>
        </p:nvSpPr>
        <p:spPr>
          <a:xfrm>
            <a:off x="5750130" y="1068230"/>
            <a:ext cx="354979" cy="495293"/>
          </a:xfrm>
          <a:custGeom>
            <a:avLst/>
            <a:gdLst>
              <a:gd name="f0" fmla="val w"/>
              <a:gd name="f1" fmla="val h"/>
              <a:gd name="f2" fmla="val 0"/>
              <a:gd name="f3" fmla="val 2512265"/>
              <a:gd name="f4" fmla="val 3505352"/>
              <a:gd name="f5" fmla="val 1276582"/>
              <a:gd name="f6" fmla="val 2106401"/>
              <a:gd name="f7" fmla="val 1154832"/>
              <a:gd name="f8" fmla="val 2195007"/>
              <a:gd name="f9" fmla="val 1018024"/>
              <a:gd name="f10" fmla="val 2262207"/>
              <a:gd name="f11" fmla="val 871321"/>
              <a:gd name="f12" fmla="val 2302645"/>
              <a:gd name="f13" fmla="val 1041049"/>
              <a:gd name="f14" fmla="val 2346709"/>
              <a:gd name="f15" fmla="val 1216984"/>
              <a:gd name="f16" fmla="val 2342691"/>
              <a:gd name="f17" fmla="val 1380867"/>
              <a:gd name="f18" fmla="val 2295542"/>
              <a:gd name="f19" fmla="val 1352791"/>
              <a:gd name="f20" fmla="val 2227964"/>
              <a:gd name="f21" fmla="val 1317377"/>
              <a:gd name="f22" fmla="val 2164934"/>
              <a:gd name="f23" fmla="val 931061"/>
              <a:gd name="f24" fmla="val 1768598"/>
              <a:gd name="f25" fmla="val 785084"/>
              <a:gd name="f26" fmla="val 2021438"/>
              <a:gd name="f27" fmla="val 684448"/>
              <a:gd name="f28" fmla="val 2196711"/>
              <a:gd name="f29" fmla="val 868931"/>
              <a:gd name="f30" fmla="val 2169533"/>
              <a:gd name="f31" fmla="val 1041385"/>
              <a:gd name="f32" fmla="val 2098006"/>
              <a:gd name="f33" fmla="val 1189228"/>
              <a:gd name="f34" fmla="val 1991290"/>
              <a:gd name="f35" fmla="val 1113839"/>
              <a:gd name="f36" fmla="val 1904543"/>
              <a:gd name="f37" fmla="val 1026949"/>
              <a:gd name="f38" fmla="val 1829435"/>
              <a:gd name="f39" fmla="val 1626242"/>
              <a:gd name="f40" fmla="val 1739577"/>
              <a:gd name="f41" fmla="val 1556851"/>
              <a:gd name="f42" fmla="val 1850020"/>
              <a:gd name="f43" fmla="val 1471526"/>
              <a:gd name="f44" fmla="val 1947792"/>
              <a:gd name="f45" fmla="val 1374302"/>
              <a:gd name="f46" fmla="val 2030973"/>
              <a:gd name="f47" fmla="val 1422822"/>
              <a:gd name="f48" fmla="val 2099916"/>
              <a:gd name="f49" fmla="val 1464618"/>
              <a:gd name="f50" fmla="val 2174537"/>
              <a:gd name="f51" fmla="val 1497466"/>
              <a:gd name="f52" fmla="val 2254701"/>
              <a:gd name="f53" fmla="val 1664534"/>
              <a:gd name="f54" fmla="val 2184833"/>
              <a:gd name="f55" fmla="val 1813198"/>
              <a:gd name="f56" fmla="val 2068027"/>
              <a:gd name="f57" fmla="val 1922549"/>
              <a:gd name="f58" fmla="val 1910651"/>
              <a:gd name="f59" fmla="val 531158"/>
              <a:gd name="f60" fmla="val 1601275"/>
              <a:gd name="f61" fmla="val 514831"/>
              <a:gd name="f62" fmla="val 1769123"/>
              <a:gd name="f63" fmla="val 535254"/>
              <a:gd name="f64" fmla="val 1939877"/>
              <a:gd name="f65" fmla="val 594029"/>
              <a:gd name="f66" fmla="val 2101141"/>
              <a:gd name="f67" fmla="val 822377"/>
              <a:gd name="f68" fmla="val 1705631"/>
              <a:gd name="f69" fmla="val 730789"/>
              <a:gd name="f70" fmla="val 1658398"/>
              <a:gd name="f71" fmla="val 632873"/>
              <a:gd name="f72" fmla="val 1623335"/>
              <a:gd name="f73" fmla="val 270885"/>
              <a:gd name="f74" fmla="val 1572115"/>
              <a:gd name="f75" fmla="val 231457"/>
              <a:gd name="f76" fmla="val 1572339"/>
              <a:gd name="f77" fmla="val 191799"/>
              <a:gd name="f78" fmla="val 1574812"/>
              <a:gd name="f79" fmla="val 152057"/>
              <a:gd name="f80" fmla="val 1579894"/>
              <a:gd name="f81" fmla="val 195418"/>
              <a:gd name="f82" fmla="val 1760005"/>
              <a:gd name="f83" fmla="val 289893"/>
              <a:gd name="f84" fmla="val 1927350"/>
              <a:gd name="f85" fmla="val 428945"/>
              <a:gd name="f86" fmla="val 2058945"/>
              <a:gd name="f87" fmla="val 384418"/>
              <a:gd name="f88" fmla="val 1901749"/>
              <a:gd name="f89" fmla="val 371313"/>
              <a:gd name="f90" fmla="val 1738504"/>
              <a:gd name="f91" fmla="val 388331"/>
              <a:gd name="f92" fmla="val 1577832"/>
              <a:gd name="f93" fmla="val 349511"/>
              <a:gd name="f94" fmla="val 1573916"/>
              <a:gd name="f95" fmla="val 310313"/>
              <a:gd name="f96" fmla="val 1571891"/>
              <a:gd name="f97" fmla="val 1117422"/>
              <a:gd name="f98" fmla="val 1445810"/>
              <a:gd name="f99" fmla="val 992684"/>
              <a:gd name="f100" fmla="val 1661863"/>
              <a:gd name="f101" fmla="val 1102065"/>
              <a:gd name="f102" fmla="val 1730612"/>
              <a:gd name="f103" fmla="val 1200940"/>
              <a:gd name="f104" fmla="val 1816138"/>
              <a:gd name="f105" fmla="val 1286200"/>
              <a:gd name="f106" fmla="val 1915345"/>
              <a:gd name="f107" fmla="val 1368713"/>
              <a:gd name="f108" fmla="val 1844119"/>
              <a:gd name="f109" fmla="val 1441290"/>
              <a:gd name="f110" fmla="val 1760865"/>
              <a:gd name="f111" fmla="val 1500981"/>
              <a:gd name="f112" fmla="val 1667258"/>
              <a:gd name="f113" fmla="val 2092402"/>
              <a:gd name="f114" fmla="val 1221082"/>
              <a:gd name="f115" fmla="val 2001593"/>
              <a:gd name="f116" fmla="val 1234047"/>
              <a:gd name="f117" fmla="val 1911092"/>
              <a:gd name="f118" fmla="val 1235450"/>
              <a:gd name="f119" fmla="val 1822337"/>
              <a:gd name="f120" fmla="val 1227227"/>
              <a:gd name="f121" fmla="val 1800443"/>
              <a:gd name="f122" fmla="val 1366691"/>
              <a:gd name="f123" fmla="val 1756170"/>
              <a:gd name="f124" fmla="val 1503162"/>
              <a:gd name="f125" fmla="val 1688847"/>
              <a:gd name="f126" fmla="val 1630684"/>
              <a:gd name="f127" fmla="val 1987299"/>
              <a:gd name="f128" fmla="val 1802996"/>
              <a:gd name="f129" fmla="val 2084887"/>
              <a:gd name="f130" fmla="val 1618081"/>
              <a:gd name="f131" fmla="val 2117858"/>
              <a:gd name="f132" fmla="val 1415133"/>
              <a:gd name="f133" fmla="val 649579"/>
              <a:gd name="f134" fmla="val 1175701"/>
              <a:gd name="f135" fmla="val 600911"/>
              <a:gd name="f136" fmla="val 1272240"/>
              <a:gd name="f137" fmla="val 566994"/>
              <a:gd name="f138" fmla="val 1374279"/>
              <a:gd name="f139" fmla="val 548013"/>
              <a:gd name="f140" fmla="val 1478728"/>
              <a:gd name="f141" fmla="val 665588"/>
              <a:gd name="f142" fmla="val 1503392"/>
              <a:gd name="f143" fmla="val 778659"/>
              <a:gd name="f144" fmla="val 1543786"/>
              <a:gd name="f145" fmla="val 883938"/>
              <a:gd name="f146" fmla="val 1599004"/>
              <a:gd name="f147" fmla="val 1008644"/>
              <a:gd name="f148" fmla="val 1383007"/>
              <a:gd name="f149" fmla="val 1325201"/>
              <a:gd name="f150" fmla="val 1085928"/>
              <a:gd name="f151" fmla="val 1180226"/>
              <a:gd name="f152" fmla="val 1337032"/>
              <a:gd name="f153" fmla="val 1563461"/>
              <a:gd name="f154" fmla="val 1558293"/>
              <a:gd name="f155" fmla="val 1621429"/>
              <a:gd name="f156" fmla="val 1447029"/>
              <a:gd name="f157" fmla="val 1659763"/>
              <a:gd name="f158" fmla="val 1328223"/>
              <a:gd name="f159" fmla="val 1679185"/>
              <a:gd name="f160" fmla="val 1206861"/>
              <a:gd name="f161" fmla="val 1555153"/>
              <a:gd name="f162" fmla="val 1183834"/>
              <a:gd name="f163" fmla="val 1435895"/>
              <a:gd name="f164" fmla="val 1143161"/>
              <a:gd name="f165" fmla="val 216369"/>
              <a:gd name="f166" fmla="val 925587"/>
              <a:gd name="f167" fmla="val 135862"/>
              <a:gd name="f168" fmla="val 1096620"/>
              <a:gd name="f169" fmla="val 108667"/>
              <a:gd name="f170" fmla="val 1281041"/>
              <a:gd name="f171" fmla="val 130011"/>
              <a:gd name="f172" fmla="val 1458436"/>
              <a:gd name="f173" fmla="val 222591"/>
              <a:gd name="f174" fmla="val 1446071"/>
              <a:gd name="f175" fmla="val 314795"/>
              <a:gd name="f176" fmla="val 1446181"/>
              <a:gd name="f177" fmla="val 405131"/>
              <a:gd name="f178" fmla="val 1455463"/>
              <a:gd name="f179" fmla="val 426945"/>
              <a:gd name="f180" fmla="val 1333935"/>
              <a:gd name="f181" fmla="val 466667"/>
              <a:gd name="f182" fmla="val 1215249"/>
              <a:gd name="f183" fmla="val 524206"/>
              <a:gd name="f184" fmla="val 1103317"/>
              <a:gd name="f185" fmla="val 943246"/>
              <a:gd name="f186" fmla="val 797103"/>
              <a:gd name="f187" fmla="val 853400"/>
              <a:gd name="f188" fmla="val 873630"/>
              <a:gd name="f189" fmla="val 774733"/>
              <a:gd name="f190" fmla="val 963960"/>
              <a:gd name="f191" fmla="val 711316"/>
              <a:gd name="f192" fmla="val 1066306"/>
              <a:gd name="f193" fmla="val 1071447"/>
              <a:gd name="f194" fmla="val 1274228"/>
              <a:gd name="f195" fmla="val 1215869"/>
              <a:gd name="f196" fmla="val 1024081"/>
              <a:gd name="f197" fmla="val 1115458"/>
              <a:gd name="f198" fmla="val 961776"/>
              <a:gd name="f199" fmla="val 1023809"/>
              <a:gd name="f200" fmla="val 885272"/>
              <a:gd name="f201" fmla="val 1777831"/>
              <a:gd name="f202" fmla="val 614825"/>
              <a:gd name="f203" fmla="val 1828108"/>
              <a:gd name="f204" fmla="val 774217"/>
              <a:gd name="f205" fmla="val 1847177"/>
              <a:gd name="f206" fmla="val 940426"/>
              <a:gd name="f207" fmla="val 1835302"/>
              <a:gd name="f208" fmla="val 1104709"/>
              <a:gd name="f209" fmla="val 1912529"/>
              <a:gd name="f210" fmla="val 1111680"/>
              <a:gd name="f211" fmla="val 1991200"/>
              <a:gd name="f212" fmla="val 1110618"/>
              <a:gd name="f213" fmla="val 2070135"/>
              <a:gd name="f214" fmla="val 1099634"/>
              <a:gd name="f215" fmla="val 2023430"/>
              <a:gd name="f216" fmla="val 916066"/>
              <a:gd name="f217" fmla="val 1923963"/>
              <a:gd name="f218" fmla="val 746103"/>
              <a:gd name="f219" fmla="val 1613169"/>
              <a:gd name="f220" fmla="val 587153"/>
              <a:gd name="f221" fmla="val 1386789"/>
              <a:gd name="f222" fmla="val 979253"/>
              <a:gd name="f223" fmla="val 1482593"/>
              <a:gd name="f224" fmla="val 1028182"/>
              <a:gd name="f225" fmla="val 1585369"/>
              <a:gd name="f226" fmla="val 1063521"/>
              <a:gd name="f227" fmla="val 1692132"/>
              <a:gd name="f228" fmla="val 1084514"/>
              <a:gd name="f229" fmla="val 1702376"/>
              <a:gd name="f230" fmla="val 916614"/>
              <a:gd name="f231" fmla="val 1676765"/>
              <a:gd name="f232" fmla="val 746730"/>
              <a:gd name="f233" fmla="val 1500307"/>
              <a:gd name="f234" fmla="val 531421"/>
              <a:gd name="f235" fmla="val 1333628"/>
              <a:gd name="f236" fmla="val 560682"/>
              <a:gd name="f237" fmla="val 1177718"/>
              <a:gd name="f238" fmla="val 626786"/>
              <a:gd name="f239" fmla="val 1041762"/>
              <a:gd name="f240" fmla="val 721997"/>
              <a:gd name="f241" fmla="val 1111912"/>
              <a:gd name="f242" fmla="val 797410"/>
              <a:gd name="f243" fmla="val 1191076"/>
              <a:gd name="f244" fmla="val 863204"/>
              <a:gd name="f245" fmla="val 1277416"/>
              <a:gd name="f246" fmla="val 917480"/>
              <a:gd name="f247" fmla="val 708730"/>
              <a:gd name="f248" fmla="val 442269"/>
              <a:gd name="f249" fmla="val 536145"/>
              <a:gd name="f250" fmla="val 518354"/>
              <a:gd name="f251" fmla="val 384460"/>
              <a:gd name="f252" fmla="val 645249"/>
              <a:gd name="f253" fmla="val 277225"/>
              <a:gd name="f254" fmla="val 815684"/>
              <a:gd name="f255" fmla="val 586010"/>
              <a:gd name="f256" fmla="val 993961"/>
              <a:gd name="f257" fmla="val 658009"/>
              <a:gd name="f258" fmla="val 876621"/>
              <a:gd name="f259" fmla="val 747803"/>
              <a:gd name="f260" fmla="val 773217"/>
              <a:gd name="f261" fmla="val 850548"/>
              <a:gd name="f262" fmla="val 685844"/>
              <a:gd name="f263" fmla="val 795399"/>
              <a:gd name="f264" fmla="val 611028"/>
              <a:gd name="f265" fmla="val 747545"/>
              <a:gd name="f266" fmla="val 529652"/>
              <a:gd name="f267" fmla="val 1114411"/>
              <a:gd name="f268" fmla="val 355452"/>
              <a:gd name="f269" fmla="val 1016499"/>
              <a:gd name="f270" fmla="val 355167"/>
              <a:gd name="f271" fmla="val 919324"/>
              <a:gd name="f272" fmla="val 369705"/>
              <a:gd name="f273" fmla="val 826255"/>
              <a:gd name="f274" fmla="val 398131"/>
              <a:gd name="f275" fmla="val 858722"/>
              <a:gd name="f276" fmla="val 474940"/>
              <a:gd name="f277" fmla="val 900618"/>
              <a:gd name="f278" fmla="val 545829"/>
              <a:gd name="f279" fmla="val 948599"/>
              <a:gd name="f280" fmla="val 611249"/>
              <a:gd name="f281" fmla="val 1085375"/>
              <a:gd name="f282" fmla="val 512974"/>
              <a:gd name="f283" fmla="val 1240825"/>
              <a:gd name="f284" fmla="val 441488"/>
              <a:gd name="f285" fmla="val 1406980"/>
              <a:gd name="f286" fmla="val 401715"/>
              <a:gd name="f287" fmla="val 1310969"/>
              <a:gd name="f288" fmla="val 370847"/>
              <a:gd name="f289" fmla="val 1212322"/>
              <a:gd name="f290" fmla="val 355738"/>
              <a:gd name="f291" fmla="val 1776283"/>
              <a:gd name="f292" fmla="val 295101"/>
              <a:gd name="f293" fmla="val 1710896"/>
              <a:gd name="f294" fmla="val 408983"/>
              <a:gd name="f295" fmla="val 2209777"/>
              <a:gd name="f296" fmla="val 726145"/>
              <a:gd name="f297" fmla="val 2373723"/>
              <a:gd name="f298" fmla="val 1383396"/>
              <a:gd name="f299" fmla="val 2075153"/>
              <a:gd name="f300" fmla="val 1900534"/>
              <a:gd name="f301" fmla="val 1777480"/>
              <a:gd name="f302" fmla="val 2416119"/>
              <a:gd name="f303" fmla="val 1129323"/>
              <a:gd name="f304" fmla="val 2603192"/>
              <a:gd name="f305" fmla="val 606057"/>
              <a:gd name="f306" fmla="val 2333243"/>
              <a:gd name="f307" fmla="val 534769"/>
              <a:gd name="f308" fmla="val 2457402"/>
              <a:gd name="f309" fmla="val 1115347"/>
              <a:gd name="f310" fmla="val 2755664"/>
              <a:gd name="f311" fmla="val 1834151"/>
              <a:gd name="f312" fmla="val 2554240"/>
              <a:gd name="f313" fmla="val 2173557"/>
              <a:gd name="f314" fmla="val 1987198"/>
              <a:gd name="f315" fmla="val 2520801"/>
              <a:gd name="f316" fmla="val 1407062"/>
              <a:gd name="f317" fmla="val 2343129"/>
              <a:gd name="f318" fmla="val 657734"/>
              <a:gd name="f319" fmla="val 1831804"/>
              <a:gd name="f320" fmla="val 1881515"/>
              <a:gd name="f321" fmla="val 1921814"/>
              <a:gd name="f322" fmla="val 40299"/>
              <a:gd name="f323" fmla="val 90010"/>
              <a:gd name="f324" fmla="val 123853"/>
              <a:gd name="f325" fmla="val 1903137"/>
              <a:gd name="f326" fmla="val 153333"/>
              <a:gd name="f327" fmla="val 1874873"/>
              <a:gd name="f328" fmla="val 167531"/>
              <a:gd name="f329" fmla="val 2505724"/>
              <a:gd name="f330" fmla="val 579432"/>
              <a:gd name="f331" fmla="val 2701456"/>
              <a:gd name="f332" fmla="val 1419035"/>
              <a:gd name="f333" fmla="val 2311836"/>
              <a:gd name="f334" fmla="val 2069966"/>
              <a:gd name="f335" fmla="val 2067801"/>
              <a:gd name="f336" fmla="val 2477672"/>
              <a:gd name="f337" fmla="val 1650037"/>
              <a:gd name="f338" fmla="val 2717958"/>
              <a:gd name="f339" fmla="val 1209422"/>
              <a:gd name="f340" fmla="val 2750781"/>
              <a:gd name="f341" fmla="val 3191198"/>
              <a:gd name="f342" fmla="val 1228953"/>
              <a:gd name="f343" fmla="val 3190691"/>
              <a:gd name="f344" fmla="val 1248332"/>
              <a:gd name="f345" fmla="val 3191937"/>
              <a:gd name="f346" fmla="val 1267595"/>
              <a:gd name="f347" fmla="val 3193449"/>
              <a:gd name="f348" fmla="val 1660899"/>
              <a:gd name="f349" fmla="val 3224325"/>
              <a:gd name="f350" fmla="val 1926978"/>
              <a:gd name="f351" fmla="val 3358049"/>
              <a:gd name="f352" fmla="val 1884661"/>
              <a:gd name="f353" fmla="val 3503570"/>
              <a:gd name="f354" fmla="val 318693"/>
              <a:gd name="f355" fmla="val 273700"/>
              <a:gd name="f356" fmla="val 3359367"/>
              <a:gd name="f357" fmla="val 539657"/>
              <a:gd name="f358" fmla="val 3224666"/>
              <a:gd name="f359" fmla="val 934393"/>
              <a:gd name="f360" fmla="val 3193515"/>
              <a:gd name="f361" fmla="val 993398"/>
              <a:gd name="f362" fmla="val 3191208"/>
              <a:gd name="f363" fmla="val 2750894"/>
              <a:gd name="f364" fmla="val 812915"/>
              <a:gd name="f365" fmla="val 2737642"/>
              <a:gd name="f366" fmla="val 632784"/>
              <a:gd name="f367" fmla="val 2688481"/>
              <a:gd name="f368" fmla="val 463078"/>
              <a:gd name="f369" fmla="val 2601537"/>
              <a:gd name="f370" fmla="val 463677"/>
              <a:gd name="f371" fmla="val 2602537"/>
              <a:gd name="f372" fmla="val 463694"/>
              <a:gd name="f373" fmla="val 2603560"/>
              <a:gd name="f374" fmla="val 2604587"/>
              <a:gd name="f375" fmla="val 2654298"/>
              <a:gd name="f376" fmla="val 423395"/>
              <a:gd name="f377" fmla="val 2694597"/>
              <a:gd name="f378" fmla="val 373684"/>
              <a:gd name="f379" fmla="val 323973"/>
              <a:gd name="f380" fmla="val 283674"/>
              <a:gd name="f381" fmla="val 2554876"/>
              <a:gd name="f382" fmla="val 2514577"/>
              <a:gd name="f383" fmla="val 377019"/>
              <a:gd name="f384" fmla="val 2515250"/>
              <a:gd name="f385" fmla="val 511820"/>
              <a:gd name="f386" fmla="val 2280472"/>
              <a:gd name="f387" fmla="val 495824"/>
              <a:gd name="f388" fmla="val 2271237"/>
              <a:gd name="f389" fmla="val 496783"/>
              <a:gd name="f390" fmla="val 2269575"/>
              <a:gd name="f391" fmla="val 34226"/>
              <a:gd name="f392" fmla="val 1964050"/>
              <a:gd name="f393" fmla="val -130424"/>
              <a:gd name="f394" fmla="val 1362029"/>
              <a:gd name="f395" fmla="val 110016"/>
              <a:gd name="f396" fmla="val 864184"/>
              <a:gd name="f397" fmla="val 106296"/>
              <a:gd name="f398" fmla="val 862036"/>
              <a:gd name="f399" fmla="val 148828"/>
              <a:gd name="f400" fmla="val 788370"/>
              <a:gd name="f401" fmla="val 169099"/>
              <a:gd name="f402" fmla="val 753258"/>
              <a:gd name="f403" fmla="val 170873"/>
              <a:gd name="f404" fmla="val 754281"/>
              <a:gd name="f405" fmla="val 475914"/>
              <a:gd name="f406" fmla="val 264737"/>
              <a:gd name="f407" fmla="val 1106018"/>
              <a:gd name="f408" fmla="val 92008"/>
              <a:gd name="f409" fmla="val 1617242"/>
              <a:gd name="f410" fmla="val 355196"/>
              <a:gd name="f411" fmla="val 1748044"/>
              <a:gd name="f412" fmla="val 127384"/>
              <a:gd name="f413" fmla="val 1751959"/>
              <a:gd name="f414" fmla="val 129632"/>
              <a:gd name="f415" fmla="val 1745165"/>
              <a:gd name="f416" fmla="val 117975"/>
              <a:gd name="f417" fmla="val 1741794"/>
              <a:gd name="f418" fmla="val 104386"/>
              <a:gd name="f419" fmla="val 1782093"/>
              <a:gd name="f420" fmla="*/ f0 1 2512265"/>
              <a:gd name="f421" fmla="*/ f1 1 3505352"/>
              <a:gd name="f422" fmla="val f2"/>
              <a:gd name="f423" fmla="val f3"/>
              <a:gd name="f424" fmla="val f4"/>
              <a:gd name="f425" fmla="+- f424 0 f422"/>
              <a:gd name="f426" fmla="+- f423 0 f422"/>
              <a:gd name="f427" fmla="*/ f426 1 2512265"/>
              <a:gd name="f428" fmla="*/ f425 1 3505352"/>
              <a:gd name="f429" fmla="*/ f422 1 f427"/>
              <a:gd name="f430" fmla="*/ f423 1 f427"/>
              <a:gd name="f431" fmla="*/ f422 1 f428"/>
              <a:gd name="f432" fmla="*/ f424 1 f428"/>
              <a:gd name="f433" fmla="*/ f429 f420 1"/>
              <a:gd name="f434" fmla="*/ f430 f420 1"/>
              <a:gd name="f435" fmla="*/ f432 f421 1"/>
              <a:gd name="f436" fmla="*/ f431 f42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33" t="f436" r="f434" b="f435"/>
            <a:pathLst>
              <a:path w="2512265" h="350535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5" y="f6"/>
                </a:cubicBezTo>
                <a:close/>
                <a:moveTo>
                  <a:pt x="f23" y="f24"/>
                </a:moveTo>
                <a:lnTo>
                  <a:pt x="f25" y="f26"/>
                </a:ln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23" y="f24"/>
                </a:cubicBezTo>
                <a:close/>
                <a:moveTo>
                  <a:pt x="f39" y="f40"/>
                </a:moveTo>
                <a:cubicBezTo>
                  <a:pt x="f41" y="f42"/>
                  <a:pt x="f43" y="f44"/>
                  <a:pt x="f45" y="f46"/>
                </a:cubicBezTo>
                <a:cubicBezTo>
                  <a:pt x="f47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close/>
                <a:moveTo>
                  <a:pt x="f59" y="f60"/>
                </a:moveTo>
                <a:cubicBezTo>
                  <a:pt x="f61" y="f62"/>
                  <a:pt x="f63" y="f64"/>
                  <a:pt x="f65" y="f66"/>
                </a:cubicBezTo>
                <a:lnTo>
                  <a:pt x="f67" y="f68"/>
                </a:lnTo>
                <a:cubicBezTo>
                  <a:pt x="f69" y="f70"/>
                  <a:pt x="f71" y="f72"/>
                  <a:pt x="f59" y="f60"/>
                </a:cubicBezTo>
                <a:close/>
                <a:moveTo>
                  <a:pt x="f73" y="f74"/>
                </a:moveTo>
                <a:cubicBezTo>
                  <a:pt x="f75" y="f76"/>
                  <a:pt x="f77" y="f78"/>
                  <a:pt x="f79" y="f80"/>
                </a:cubicBezTo>
                <a:cubicBezTo>
                  <a:pt x="f81" y="f82"/>
                  <a:pt x="f83" y="f84"/>
                  <a:pt x="f85" y="f86"/>
                </a:cubicBezTo>
                <a:cubicBezTo>
                  <a:pt x="f87" y="f88"/>
                  <a:pt x="f89" y="f90"/>
                  <a:pt x="f91" y="f92"/>
                </a:cubicBezTo>
                <a:cubicBezTo>
                  <a:pt x="f93" y="f94"/>
                  <a:pt x="f95" y="f96"/>
                  <a:pt x="f73" y="f74"/>
                </a:cubicBezTo>
                <a:close/>
                <a:moveTo>
                  <a:pt x="f97" y="f98"/>
                </a:moveTo>
                <a:lnTo>
                  <a:pt x="f99" y="f100"/>
                </a:ln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111" y="f112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lnTo>
                  <a:pt x="f127" y="f128"/>
                </a:lnTo>
                <a:cubicBezTo>
                  <a:pt x="f129" y="f130"/>
                  <a:pt x="f131" y="f132"/>
                  <a:pt x="f113" y="f114"/>
                </a:cubicBezTo>
                <a:close/>
                <a:moveTo>
                  <a:pt x="f133" y="f134"/>
                </a:move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lnTo>
                  <a:pt x="f147" y="f148"/>
                </a:lnTo>
                <a:close/>
                <a:moveTo>
                  <a:pt x="f149" y="f150"/>
                </a:moveTo>
                <a:lnTo>
                  <a:pt x="f151" y="f152"/>
                </a:ln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49" y="f150"/>
                </a:cubicBezTo>
                <a:close/>
                <a:moveTo>
                  <a:pt x="f165" y="f166"/>
                </a:moveTo>
                <a:cubicBezTo>
                  <a:pt x="f167" y="f168"/>
                  <a:pt x="f169" y="f170"/>
                  <a:pt x="f171" y="f172"/>
                </a:cubicBezTo>
                <a:cubicBezTo>
                  <a:pt x="f173" y="f174"/>
                  <a:pt x="f175" y="f176"/>
                  <a:pt x="f177" y="f178"/>
                </a:cubicBezTo>
                <a:cubicBezTo>
                  <a:pt x="f179" y="f180"/>
                  <a:pt x="f181" y="f182"/>
                  <a:pt x="f183" y="f184"/>
                </a:cubicBezTo>
                <a:close/>
                <a:moveTo>
                  <a:pt x="f185" y="f186"/>
                </a:moveTo>
                <a:cubicBezTo>
                  <a:pt x="f187" y="f188"/>
                  <a:pt x="f189" y="f190"/>
                  <a:pt x="f191" y="f192"/>
                </a:cubicBezTo>
                <a:lnTo>
                  <a:pt x="f193" y="f194"/>
                </a:lnTo>
                <a:lnTo>
                  <a:pt x="f195" y="f196"/>
                </a:lnTo>
                <a:cubicBezTo>
                  <a:pt x="f197" y="f198"/>
                  <a:pt x="f199" y="f200"/>
                  <a:pt x="f185" y="f186"/>
                </a:cubicBezTo>
                <a:close/>
                <a:moveTo>
                  <a:pt x="f201" y="f202"/>
                </a:move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cubicBezTo>
                  <a:pt x="f215" y="f216"/>
                  <a:pt x="f217" y="f218"/>
                  <a:pt x="f201" y="f202"/>
                </a:cubicBezTo>
                <a:close/>
                <a:moveTo>
                  <a:pt x="f219" y="f220"/>
                </a:moveTo>
                <a:lnTo>
                  <a:pt x="f221" y="f222"/>
                </a:lnTo>
                <a:cubicBezTo>
                  <a:pt x="f223" y="f224"/>
                  <a:pt x="f225" y="f226"/>
                  <a:pt x="f227" y="f228"/>
                </a:cubicBezTo>
                <a:cubicBezTo>
                  <a:pt x="f229" y="f230"/>
                  <a:pt x="f231" y="f232"/>
                  <a:pt x="f219" y="f220"/>
                </a:cubicBezTo>
                <a:close/>
                <a:moveTo>
                  <a:pt x="f233" y="f234"/>
                </a:moveTo>
                <a:cubicBezTo>
                  <a:pt x="f235" y="f236"/>
                  <a:pt x="f237" y="f238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lose/>
                <a:moveTo>
                  <a:pt x="f247" y="f248"/>
                </a:moveTo>
                <a:cubicBezTo>
                  <a:pt x="f249" y="f250"/>
                  <a:pt x="f251" y="f252"/>
                  <a:pt x="f253" y="f254"/>
                </a:cubicBezTo>
                <a:lnTo>
                  <a:pt x="f255" y="f256"/>
                </a:lnTo>
                <a:cubicBezTo>
                  <a:pt x="f257" y="f258"/>
                  <a:pt x="f259" y="f260"/>
                  <a:pt x="f261" y="f262"/>
                </a:cubicBezTo>
                <a:cubicBezTo>
                  <a:pt x="f263" y="f264"/>
                  <a:pt x="f265" y="f266"/>
                  <a:pt x="f247" y="f248"/>
                </a:cubicBezTo>
                <a:close/>
                <a:moveTo>
                  <a:pt x="f267" y="f268"/>
                </a:moveTo>
                <a:cubicBezTo>
                  <a:pt x="f269" y="f270"/>
                  <a:pt x="f271" y="f272"/>
                  <a:pt x="f273" y="f274"/>
                </a:cubicBezTo>
                <a:cubicBezTo>
                  <a:pt x="f275" y="f276"/>
                  <a:pt x="f277" y="f278"/>
                  <a:pt x="f279" y="f280"/>
                </a:cubicBezTo>
                <a:cubicBezTo>
                  <a:pt x="f281" y="f282"/>
                  <a:pt x="f283" y="f284"/>
                  <a:pt x="f285" y="f286"/>
                </a:cubicBezTo>
                <a:cubicBezTo>
                  <a:pt x="f287" y="f288"/>
                  <a:pt x="f289" y="f290"/>
                  <a:pt x="f267" y="f268"/>
                </a:cubicBezTo>
                <a:close/>
                <a:moveTo>
                  <a:pt x="f291" y="f292"/>
                </a:moveTo>
                <a:lnTo>
                  <a:pt x="f293" y="f294"/>
                </a:lnTo>
                <a:cubicBezTo>
                  <a:pt x="f295" y="f296"/>
                  <a:pt x="f297" y="f298"/>
                  <a:pt x="f299" y="f300"/>
                </a:cubicBezTo>
                <a:cubicBezTo>
                  <a:pt x="f301" y="f302"/>
                  <a:pt x="f303" y="f304"/>
                  <a:pt x="f305" y="f306"/>
                </a:cubicBezTo>
                <a:lnTo>
                  <a:pt x="f307" y="f308"/>
                </a:lnTo>
                <a:cubicBezTo>
                  <a:pt x="f309" y="f310"/>
                  <a:pt x="f311" y="f312"/>
                  <a:pt x="f313" y="f314"/>
                </a:cubicBezTo>
                <a:cubicBezTo>
                  <a:pt x="f315" y="f316"/>
                  <a:pt x="f317" y="f318"/>
                  <a:pt x="f291" y="f292"/>
                </a:cubicBezTo>
                <a:close/>
                <a:moveTo>
                  <a:pt x="f319" y="f2"/>
                </a:moveTo>
                <a:cubicBezTo>
                  <a:pt x="f320" y="f2"/>
                  <a:pt x="f321" y="f322"/>
                  <a:pt x="f321" y="f323"/>
                </a:cubicBezTo>
                <a:cubicBezTo>
                  <a:pt x="f321" y="f324"/>
                  <a:pt x="f325" y="f326"/>
                  <a:pt x="f327" y="f328"/>
                </a:cubicBezTo>
                <a:cubicBezTo>
                  <a:pt x="f329" y="f330"/>
                  <a:pt x="f331" y="f332"/>
                  <a:pt x="f333" y="f334"/>
                </a:cubicBezTo>
                <a:cubicBezTo>
                  <a:pt x="f335" y="f336"/>
                  <a:pt x="f337" y="f338"/>
                  <a:pt x="f339" y="f340"/>
                </a:cubicBezTo>
                <a:lnTo>
                  <a:pt x="f339" y="f341"/>
                </a:lnTo>
                <a:cubicBezTo>
                  <a:pt x="f342" y="f343"/>
                  <a:pt x="f344" y="f345"/>
                  <a:pt x="f346" y="f347"/>
                </a:cubicBezTo>
                <a:cubicBezTo>
                  <a:pt x="f348" y="f349"/>
                  <a:pt x="f350" y="f351"/>
                  <a:pt x="f352" y="f353"/>
                </a:cubicBezTo>
                <a:lnTo>
                  <a:pt x="f354" y="f4"/>
                </a:lnTo>
                <a:cubicBezTo>
                  <a:pt x="f355" y="f356"/>
                  <a:pt x="f357" y="f358"/>
                  <a:pt x="f359" y="f360"/>
                </a:cubicBezTo>
                <a:lnTo>
                  <a:pt x="f361" y="f362"/>
                </a:lnTo>
                <a:lnTo>
                  <a:pt x="f361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2" y="f374"/>
                </a:cubicBezTo>
                <a:cubicBezTo>
                  <a:pt x="f372" y="f375"/>
                  <a:pt x="f376" y="f377"/>
                  <a:pt x="f378" y="f377"/>
                </a:cubicBezTo>
                <a:cubicBezTo>
                  <a:pt x="f379" y="f377"/>
                  <a:pt x="f380" y="f375"/>
                  <a:pt x="f380" y="f374"/>
                </a:cubicBezTo>
                <a:cubicBezTo>
                  <a:pt x="f380" y="f381"/>
                  <a:pt x="f379" y="f382"/>
                  <a:pt x="f378" y="f382"/>
                </a:cubicBezTo>
                <a:lnTo>
                  <a:pt x="f383" y="f384"/>
                </a:lnTo>
                <a:lnTo>
                  <a:pt x="f385" y="f386"/>
                </a:lnTo>
                <a:lnTo>
                  <a:pt x="f387" y="f388"/>
                </a:lnTo>
                <a:lnTo>
                  <a:pt x="f389" y="f390"/>
                </a:lnTo>
                <a:cubicBezTo>
                  <a:pt x="f391" y="f392"/>
                  <a:pt x="f393" y="f394"/>
                  <a:pt x="f395" y="f396"/>
                </a:cubicBezTo>
                <a:lnTo>
                  <a:pt x="f397" y="f398"/>
                </a:lnTo>
                <a:lnTo>
                  <a:pt x="f399" y="f400"/>
                </a:lnTo>
                <a:lnTo>
                  <a:pt x="f401" y="f402"/>
                </a:lnTo>
                <a:lnTo>
                  <a:pt x="f403" y="f404"/>
                </a:lnTo>
                <a:cubicBezTo>
                  <a:pt x="f405" y="f406"/>
                  <a:pt x="f407" y="f408"/>
                  <a:pt x="f409" y="f410"/>
                </a:cubicBezTo>
                <a:lnTo>
                  <a:pt x="f411" y="f412"/>
                </a:lnTo>
                <a:lnTo>
                  <a:pt x="f413" y="f414"/>
                </a:lnTo>
                <a:cubicBezTo>
                  <a:pt x="f415" y="f416"/>
                  <a:pt x="f417" y="f418"/>
                  <a:pt x="f417" y="f323"/>
                </a:cubicBezTo>
                <a:cubicBezTo>
                  <a:pt x="f417" y="f322"/>
                  <a:pt x="f419" y="f2"/>
                  <a:pt x="f319" y="f2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ight Triangle 17">
            <a:extLst>
              <a:ext uri="{FF2B5EF4-FFF2-40B4-BE49-F238E27FC236}">
                <a16:creationId xmlns:a16="http://schemas.microsoft.com/office/drawing/2014/main" id="{E2F28BDC-4BC6-AC2C-ABF9-D314634D6F2F}"/>
              </a:ext>
            </a:extLst>
          </p:cNvPr>
          <p:cNvSpPr/>
          <p:nvPr/>
        </p:nvSpPr>
        <p:spPr>
          <a:xfrm>
            <a:off x="4473024" y="3450718"/>
            <a:ext cx="289343" cy="409797"/>
          </a:xfrm>
          <a:custGeom>
            <a:avLst/>
            <a:gdLst>
              <a:gd name="f0" fmla="val w"/>
              <a:gd name="f1" fmla="val h"/>
              <a:gd name="f2" fmla="val 0"/>
              <a:gd name="f3" fmla="val 2387678"/>
              <a:gd name="f4" fmla="val 3240000"/>
              <a:gd name="f5" fmla="val 1645041"/>
              <a:gd name="f6" fmla="val 17032"/>
              <a:gd name="f7" fmla="val 2376264"/>
              <a:gd name="f8" fmla="val 17033"/>
              <a:gd name="f9" fmla="val 1645042"/>
              <a:gd name="f10" fmla="val 1379678"/>
              <a:gd name="f11" fmla="val 996125"/>
              <a:gd name="f12" fmla="val 1498869"/>
              <a:gd name="f13" fmla="val 888809"/>
              <a:gd name="f14" fmla="*/ f0 1 2387678"/>
              <a:gd name="f15" fmla="*/ f1 1 3240000"/>
              <a:gd name="f16" fmla="val f2"/>
              <a:gd name="f17" fmla="val f3"/>
              <a:gd name="f18" fmla="val f4"/>
              <a:gd name="f19" fmla="+- f18 0 f16"/>
              <a:gd name="f20" fmla="+- f17 0 f16"/>
              <a:gd name="f21" fmla="*/ f20 1 2387678"/>
              <a:gd name="f22" fmla="*/ f19 1 3240000"/>
              <a:gd name="f23" fmla="*/ f16 1 f21"/>
              <a:gd name="f24" fmla="*/ f17 1 f21"/>
              <a:gd name="f25" fmla="*/ f16 1 f22"/>
              <a:gd name="f26" fmla="*/ f18 1 f22"/>
              <a:gd name="f27" fmla="*/ f23 f14 1"/>
              <a:gd name="f28" fmla="*/ f24 f14 1"/>
              <a:gd name="f29" fmla="*/ f26 f15 1"/>
              <a:gd name="f30" fmla="*/ f25 f1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7" t="f30" r="f28" b="f29"/>
            <a:pathLst>
              <a:path w="2387678" h="3240000">
                <a:moveTo>
                  <a:pt x="f5" y="f6"/>
                </a:moveTo>
                <a:lnTo>
                  <a:pt x="f7" y="f6"/>
                </a:lnTo>
                <a:lnTo>
                  <a:pt x="f7" y="f8"/>
                </a:lnTo>
                <a:lnTo>
                  <a:pt x="f9" y="f8"/>
                </a:lnTo>
                <a:close/>
                <a:moveTo>
                  <a:pt x="f2" y="f6"/>
                </a:moveTo>
                <a:lnTo>
                  <a:pt x="f10" y="f6"/>
                </a:lnTo>
                <a:lnTo>
                  <a:pt x="f10" y="f11"/>
                </a:lnTo>
                <a:lnTo>
                  <a:pt x="f7" y="f11"/>
                </a:lnTo>
                <a:lnTo>
                  <a:pt x="f7" y="f4"/>
                </a:lnTo>
                <a:lnTo>
                  <a:pt x="f2" y="f4"/>
                </a:lnTo>
                <a:close/>
                <a:moveTo>
                  <a:pt x="f12" y="f2"/>
                </a:moveTo>
                <a:lnTo>
                  <a:pt x="f3" y="f13"/>
                </a:lnTo>
                <a:lnTo>
                  <a:pt x="f12" y="f1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66">
            <a:extLst>
              <a:ext uri="{FF2B5EF4-FFF2-40B4-BE49-F238E27FC236}">
                <a16:creationId xmlns:a16="http://schemas.microsoft.com/office/drawing/2014/main" id="{077DBA20-D173-9F13-D3EB-08E88A754D60}"/>
              </a:ext>
            </a:extLst>
          </p:cNvPr>
          <p:cNvSpPr/>
          <p:nvPr/>
        </p:nvSpPr>
        <p:spPr>
          <a:xfrm rot="20700014">
            <a:off x="3296859" y="2725664"/>
            <a:ext cx="411507" cy="352492"/>
          </a:xfrm>
          <a:custGeom>
            <a:avLst/>
            <a:gdLst>
              <a:gd name="f0" fmla="val w"/>
              <a:gd name="f1" fmla="val h"/>
              <a:gd name="f2" fmla="val 0"/>
              <a:gd name="f3" fmla="val 2901316"/>
              <a:gd name="f4" fmla="val 2485205"/>
              <a:gd name="f5" fmla="val 8833"/>
              <a:gd name="f6" fmla="val 2885407"/>
              <a:gd name="f7" fmla="val 69738"/>
              <a:gd name="f8" fmla="val 2890344"/>
              <a:gd name="f9" fmla="val 71061"/>
              <a:gd name="f10" fmla="val 2331295"/>
              <a:gd name="f11" fmla="val 2157461"/>
              <a:gd name="f12" fmla="val 2322295"/>
              <a:gd name="f13" fmla="val 2155049"/>
              <a:gd name="f14" fmla="val 2311779"/>
              <a:gd name="f15" fmla="val 2339141"/>
              <a:gd name="f16" fmla="val 2127696"/>
              <a:gd name="f17" fmla="val 1902404"/>
              <a:gd name="f18" fmla="val 1669201"/>
              <a:gd name="f19" fmla="val 1480151"/>
              <a:gd name="f20" fmla="val 2328701"/>
              <a:gd name="f21" fmla="val 1480150"/>
              <a:gd name="f22" fmla="val 2135644"/>
              <a:gd name="f23" fmla="val 1942587"/>
              <a:gd name="f24" fmla="val 1669200"/>
              <a:gd name="f25" fmla="val 1786083"/>
              <a:gd name="f26" fmla="val 2026046"/>
              <a:gd name="f27" fmla="val 2137276"/>
              <a:gd name="f28" fmla="val 1830075"/>
              <a:gd name="f29" fmla="val 2213623"/>
              <a:gd name="f30" fmla="val 1901150"/>
              <a:gd name="f31" fmla="val 2586815"/>
              <a:gd name="f32" fmla="val 508378"/>
              <a:gd name="f33" fmla="val 1283297"/>
              <a:gd name="f34" fmla="val 847984"/>
              <a:gd name="f35" fmla="val 2132988"/>
              <a:gd name="f36" fmla="val 841776"/>
              <a:gd name="f37" fmla="val 2131324"/>
              <a:gd name="f38" fmla="val 829584"/>
              <a:gd name="f39" fmla="val 2314002"/>
              <a:gd name="f40" fmla="val 646295"/>
              <a:gd name="f41" fmla="val 2458448"/>
              <a:gd name="f42" fmla="val 422254"/>
              <a:gd name="f43" fmla="val 189051"/>
              <a:gd name="f44" fmla="val 1"/>
              <a:gd name="f45" fmla="val 2301944"/>
              <a:gd name="f46" fmla="val 2108887"/>
              <a:gd name="f47" fmla="val 1915830"/>
              <a:gd name="f48" fmla="val 1759326"/>
              <a:gd name="f49" fmla="val 422255"/>
              <a:gd name="f50" fmla="val 544771"/>
              <a:gd name="f51" fmla="val 655100"/>
              <a:gd name="f52" fmla="val 1802522"/>
              <a:gd name="f53" fmla="val 731465"/>
              <a:gd name="f54" fmla="val 1872378"/>
              <a:gd name="f55" fmla="val 1233167"/>
              <a:gd name="f56" fmla="val 1266129"/>
              <a:gd name="f57" fmla="*/ f0 1 2901316"/>
              <a:gd name="f58" fmla="*/ f1 1 2485205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2901316"/>
              <a:gd name="f65" fmla="*/ f62 1 2485205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2901316" h="2485205">
                <a:moveTo>
                  <a:pt x="f3" y="f5"/>
                </a:moveTo>
                <a:lnTo>
                  <a:pt x="f6" y="f7"/>
                </a:lnTo>
                <a:lnTo>
                  <a:pt x="f8" y="f9"/>
                </a:lnTo>
                <a:lnTo>
                  <a:pt x="f10" y="f11"/>
                </a:lnTo>
                <a:lnTo>
                  <a:pt x="f12" y="f13"/>
                </a:lnTo>
                <a:cubicBezTo>
                  <a:pt x="f14" y="f15"/>
                  <a:pt x="f16" y="f4"/>
                  <a:pt x="f17" y="f4"/>
                </a:cubicBezTo>
                <a:cubicBezTo>
                  <a:pt x="f18" y="f4"/>
                  <a:pt x="f19" y="f20"/>
                  <a:pt x="f21" y="f22"/>
                </a:cubicBezTo>
                <a:cubicBezTo>
                  <a:pt x="f21" y="f23"/>
                  <a:pt x="f24" y="f25"/>
                  <a:pt x="f17" y="f25"/>
                </a:cubicBezTo>
                <a:cubicBezTo>
                  <a:pt x="f26" y="f25"/>
                  <a:pt x="f27" y="f28"/>
                  <a:pt x="f29" y="f30"/>
                </a:cubicBezTo>
                <a:lnTo>
                  <a:pt x="f31" y="f32"/>
                </a:lnTo>
                <a:lnTo>
                  <a:pt x="f33" y="f32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1"/>
                </a:cubicBezTo>
                <a:cubicBezTo>
                  <a:pt x="f43" y="f41"/>
                  <a:pt x="f44" y="f45"/>
                  <a:pt x="f2" y="f46"/>
                </a:cubicBezTo>
                <a:cubicBezTo>
                  <a:pt x="f2" y="f47"/>
                  <a:pt x="f43" y="f48"/>
                  <a:pt x="f49" y="f48"/>
                </a:cubicBezTo>
                <a:cubicBezTo>
                  <a:pt x="f50" y="f48"/>
                  <a:pt x="f51" y="f52"/>
                  <a:pt x="f53" y="f54"/>
                </a:cubicBezTo>
                <a:lnTo>
                  <a:pt x="f55" y="f2"/>
                </a:lnTo>
                <a:lnTo>
                  <a:pt x="f56" y="f5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B72C610-8019-6128-76F3-C10142368743}"/>
              </a:ext>
            </a:extLst>
          </p:cNvPr>
          <p:cNvSpPr/>
          <p:nvPr/>
        </p:nvSpPr>
        <p:spPr>
          <a:xfrm>
            <a:off x="1994597" y="2658939"/>
            <a:ext cx="395505" cy="370222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239999"/>
              <a:gd name="f7" fmla="val 3032924"/>
              <a:gd name="f8" fmla="val 1576606"/>
              <a:gd name="f9" fmla="val 2778202"/>
              <a:gd name="f10" fmla="val 2778795"/>
              <a:gd name="f11" fmla="val 1663394"/>
              <a:gd name="f12" fmla="val 2792670"/>
              <a:gd name="f13" fmla="val 2776423"/>
              <a:gd name="f14" fmla="val 2185083"/>
              <a:gd name="f15" fmla="val 2605634"/>
              <a:gd name="f16" fmla="val 2444552"/>
              <a:gd name="f17" fmla="val 2500589"/>
              <a:gd name="f18" fmla="val 2991331"/>
              <a:gd name="f19" fmla="val 2709748"/>
              <a:gd name="f20" fmla="val 3000856"/>
              <a:gd name="f21" fmla="val 526981"/>
              <a:gd name="f22" fmla="val 2855082"/>
              <a:gd name="f23" fmla="val 2857178"/>
              <a:gd name="f24" fmla="val 1175360"/>
              <a:gd name="f25" fmla="val 2859273"/>
              <a:gd name="f26" fmla="val 1823738"/>
              <a:gd name="f27" fmla="val 2861369"/>
              <a:gd name="f28" fmla="val 2472117"/>
              <a:gd name="f29" fmla="val 2483869"/>
              <a:gd name="f30" fmla="val 2318121"/>
              <a:gd name="f31" fmla="val 2052449"/>
              <a:gd name="f32" fmla="val 2439541"/>
              <a:gd name="f33" fmla="val 2765302"/>
              <a:gd name="f34" fmla="val 430441"/>
              <a:gd name="f35" fmla="val 402054"/>
              <a:gd name="f36" fmla="val 1896442"/>
              <a:gd name="f37" fmla="val 149589"/>
              <a:gd name="f38" fmla="val 2115835"/>
              <a:gd name="f39" fmla="val 2106"/>
              <a:gd name="f40" fmla="val 2406065"/>
              <a:gd name="f41" fmla="val 22"/>
              <a:gd name="f42" fmla="val 2537987"/>
              <a:gd name="f43" fmla="val -925"/>
              <a:gd name="f44" fmla="val 2684544"/>
              <a:gd name="f45" fmla="val 28169"/>
              <a:gd name="f46" fmla="val 2853673"/>
              <a:gd name="f47" fmla="val 91100"/>
              <a:gd name="f48" fmla="val 2854039"/>
              <a:gd name="f49" fmla="val 204214"/>
              <a:gd name="f50" fmla="val 2854404"/>
              <a:gd name="f51" fmla="val 317327"/>
              <a:gd name="f52" fmla="val 2854770"/>
              <a:gd name="f53" fmla="val 3120669"/>
              <a:gd name="f54" fmla="val 428517"/>
              <a:gd name="f55" fmla="val 738345"/>
              <a:gd name="f56" fmla="val 102477"/>
              <a:gd name="f57" fmla="val 385229"/>
              <a:gd name="f58" fmla="val 385595"/>
              <a:gd name="f59" fmla="val 385960"/>
              <a:gd name="f60" fmla="val 386326"/>
              <a:gd name="f61" fmla="val 555455"/>
              <a:gd name="f62" fmla="val 702013"/>
              <a:gd name="f63" fmla="val 833935"/>
              <a:gd name="f64" fmla="val 1124164"/>
              <a:gd name="f65" fmla="val 1343558"/>
              <a:gd name="f66" fmla="val 1187550"/>
              <a:gd name="f67" fmla="val 756130"/>
              <a:gd name="f68" fmla="val 378630"/>
              <a:gd name="f69" fmla="val 384918"/>
              <a:gd name="f70" fmla="val 239143"/>
              <a:gd name="f71" fmla="val 229618"/>
              <a:gd name="f72" fmla="val 2690698"/>
              <a:gd name="f73" fmla="val 773243"/>
              <a:gd name="f74" fmla="val 2466244"/>
              <a:gd name="f75" fmla="val 1081748"/>
              <a:gd name="f76" fmla="val 2626096"/>
              <a:gd name="f77" fmla="+- 0 0 -90"/>
              <a:gd name="f78" fmla="*/ f3 1 3239999"/>
              <a:gd name="f79" fmla="*/ f4 1 3032924"/>
              <a:gd name="f80" fmla="val f5"/>
              <a:gd name="f81" fmla="val f6"/>
              <a:gd name="f82" fmla="val f7"/>
              <a:gd name="f83" fmla="*/ f77 f0 1"/>
              <a:gd name="f84" fmla="+- f82 0 f80"/>
              <a:gd name="f85" fmla="+- f81 0 f80"/>
              <a:gd name="f86" fmla="*/ f83 1 f2"/>
              <a:gd name="f87" fmla="*/ f85 1 3239999"/>
              <a:gd name="f88" fmla="*/ f84 1 3032924"/>
              <a:gd name="f89" fmla="*/ 833935 f85 1"/>
              <a:gd name="f90" fmla="*/ 22 f84 1"/>
              <a:gd name="f91" fmla="*/ 1576606 f85 1"/>
              <a:gd name="f92" fmla="*/ 402054 f84 1"/>
              <a:gd name="f93" fmla="*/ 430441 f84 1"/>
              <a:gd name="f94" fmla="*/ 526981 f84 1"/>
              <a:gd name="f95" fmla="*/ 2765302 f84 1"/>
              <a:gd name="f96" fmla="*/ 378630 f85 1"/>
              <a:gd name="f97" fmla="*/ 2472117 f84 1"/>
              <a:gd name="f98" fmla="*/ 384918 f85 1"/>
              <a:gd name="f99" fmla="*/ 239143 f85 1"/>
              <a:gd name="f100" fmla="*/ 2776423 f84 1"/>
              <a:gd name="f101" fmla="*/ 2778202 f84 1"/>
              <a:gd name="f102" fmla="*/ 1663394 f85 1"/>
              <a:gd name="f103" fmla="*/ 3000856 f85 1"/>
              <a:gd name="f104" fmla="*/ 2855082 f85 1"/>
              <a:gd name="f105" fmla="*/ 2861369 f85 1"/>
              <a:gd name="f106" fmla="*/ 2406065 f85 1"/>
              <a:gd name="f107" fmla="*/ 2853673 f85 1"/>
              <a:gd name="f108" fmla="*/ 91100 f84 1"/>
              <a:gd name="f109" fmla="*/ 2854770 f85 1"/>
              <a:gd name="f110" fmla="*/ 3120669 f85 1"/>
              <a:gd name="f111" fmla="*/ 428517 f84 1"/>
              <a:gd name="f112" fmla="*/ 738345 f84 1"/>
              <a:gd name="f113" fmla="*/ 3239999 f85 1"/>
              <a:gd name="f114" fmla="*/ 3032924 f84 1"/>
              <a:gd name="f115" fmla="*/ 0 f85 1"/>
              <a:gd name="f116" fmla="*/ 102477 f85 1"/>
              <a:gd name="f117" fmla="*/ 385229 f85 1"/>
              <a:gd name="f118" fmla="*/ 386326 f85 1"/>
              <a:gd name="f119" fmla="*/ 229618 f85 1"/>
              <a:gd name="f120" fmla="*/ 2690698 f84 1"/>
              <a:gd name="f121" fmla="*/ 2991331 f85 1"/>
              <a:gd name="f122" fmla="*/ 2709748 f84 1"/>
              <a:gd name="f123" fmla="+- f86 0 f1"/>
              <a:gd name="f124" fmla="*/ f89 1 3239999"/>
              <a:gd name="f125" fmla="*/ f90 1 3032924"/>
              <a:gd name="f126" fmla="*/ f91 1 3239999"/>
              <a:gd name="f127" fmla="*/ f92 1 3032924"/>
              <a:gd name="f128" fmla="*/ f93 1 3032924"/>
              <a:gd name="f129" fmla="*/ f94 1 3032924"/>
              <a:gd name="f130" fmla="*/ f95 1 3032924"/>
              <a:gd name="f131" fmla="*/ f96 1 3239999"/>
              <a:gd name="f132" fmla="*/ f97 1 3032924"/>
              <a:gd name="f133" fmla="*/ f98 1 3239999"/>
              <a:gd name="f134" fmla="*/ f99 1 3239999"/>
              <a:gd name="f135" fmla="*/ f100 1 3032924"/>
              <a:gd name="f136" fmla="*/ f101 1 3032924"/>
              <a:gd name="f137" fmla="*/ f102 1 3239999"/>
              <a:gd name="f138" fmla="*/ f103 1 3239999"/>
              <a:gd name="f139" fmla="*/ f104 1 3239999"/>
              <a:gd name="f140" fmla="*/ f105 1 3239999"/>
              <a:gd name="f141" fmla="*/ f106 1 3239999"/>
              <a:gd name="f142" fmla="*/ f107 1 3239999"/>
              <a:gd name="f143" fmla="*/ f108 1 3032924"/>
              <a:gd name="f144" fmla="*/ f109 1 3239999"/>
              <a:gd name="f145" fmla="*/ f110 1 3239999"/>
              <a:gd name="f146" fmla="*/ f111 1 3032924"/>
              <a:gd name="f147" fmla="*/ f112 1 3032924"/>
              <a:gd name="f148" fmla="*/ f113 1 3239999"/>
              <a:gd name="f149" fmla="*/ f114 1 3032924"/>
              <a:gd name="f150" fmla="*/ f115 1 3239999"/>
              <a:gd name="f151" fmla="*/ f116 1 3239999"/>
              <a:gd name="f152" fmla="*/ f117 1 3239999"/>
              <a:gd name="f153" fmla="*/ f118 1 3239999"/>
              <a:gd name="f154" fmla="*/ f119 1 3239999"/>
              <a:gd name="f155" fmla="*/ f120 1 3032924"/>
              <a:gd name="f156" fmla="*/ f121 1 3239999"/>
              <a:gd name="f157" fmla="*/ f122 1 3032924"/>
              <a:gd name="f158" fmla="*/ f80 1 f87"/>
              <a:gd name="f159" fmla="*/ f81 1 f87"/>
              <a:gd name="f160" fmla="*/ f80 1 f88"/>
              <a:gd name="f161" fmla="*/ f82 1 f88"/>
              <a:gd name="f162" fmla="*/ f126 1 f87"/>
              <a:gd name="f163" fmla="*/ f136 1 f88"/>
              <a:gd name="f164" fmla="*/ f137 1 f87"/>
              <a:gd name="f165" fmla="*/ f135 1 f88"/>
              <a:gd name="f166" fmla="*/ f156 1 f87"/>
              <a:gd name="f167" fmla="*/ f157 1 f88"/>
              <a:gd name="f168" fmla="*/ f138 1 f87"/>
              <a:gd name="f169" fmla="*/ f129 1 f88"/>
              <a:gd name="f170" fmla="*/ f139 1 f87"/>
              <a:gd name="f171" fmla="*/ f140 1 f87"/>
              <a:gd name="f172" fmla="*/ f132 1 f88"/>
              <a:gd name="f173" fmla="*/ f130 1 f88"/>
              <a:gd name="f174" fmla="*/ f128 1 f88"/>
              <a:gd name="f175" fmla="*/ f127 1 f88"/>
              <a:gd name="f176" fmla="*/ f141 1 f87"/>
              <a:gd name="f177" fmla="*/ f125 1 f88"/>
              <a:gd name="f178" fmla="*/ f142 1 f87"/>
              <a:gd name="f179" fmla="*/ f143 1 f88"/>
              <a:gd name="f180" fmla="*/ f144 1 f87"/>
              <a:gd name="f181" fmla="*/ f145 1 f87"/>
              <a:gd name="f182" fmla="*/ f146 1 f88"/>
              <a:gd name="f183" fmla="*/ f147 1 f88"/>
              <a:gd name="f184" fmla="*/ f148 1 f87"/>
              <a:gd name="f185" fmla="*/ f149 1 f88"/>
              <a:gd name="f186" fmla="*/ f150 1 f87"/>
              <a:gd name="f187" fmla="*/ f151 1 f87"/>
              <a:gd name="f188" fmla="*/ f152 1 f87"/>
              <a:gd name="f189" fmla="*/ f153 1 f87"/>
              <a:gd name="f190" fmla="*/ f124 1 f87"/>
              <a:gd name="f191" fmla="*/ f131 1 f87"/>
              <a:gd name="f192" fmla="*/ f133 1 f87"/>
              <a:gd name="f193" fmla="*/ f134 1 f87"/>
              <a:gd name="f194" fmla="*/ f154 1 f87"/>
              <a:gd name="f195" fmla="*/ f155 1 f88"/>
              <a:gd name="f196" fmla="*/ f158 f78 1"/>
              <a:gd name="f197" fmla="*/ f159 f78 1"/>
              <a:gd name="f198" fmla="*/ f161 f79 1"/>
              <a:gd name="f199" fmla="*/ f160 f79 1"/>
              <a:gd name="f200" fmla="*/ f162 f78 1"/>
              <a:gd name="f201" fmla="*/ f163 f79 1"/>
              <a:gd name="f202" fmla="*/ f164 f78 1"/>
              <a:gd name="f203" fmla="*/ f165 f79 1"/>
              <a:gd name="f204" fmla="*/ f166 f78 1"/>
              <a:gd name="f205" fmla="*/ f167 f79 1"/>
              <a:gd name="f206" fmla="*/ f168 f78 1"/>
              <a:gd name="f207" fmla="*/ f169 f79 1"/>
              <a:gd name="f208" fmla="*/ f170 f78 1"/>
              <a:gd name="f209" fmla="*/ f171 f78 1"/>
              <a:gd name="f210" fmla="*/ f172 f79 1"/>
              <a:gd name="f211" fmla="*/ f173 f79 1"/>
              <a:gd name="f212" fmla="*/ f174 f79 1"/>
              <a:gd name="f213" fmla="*/ f175 f79 1"/>
              <a:gd name="f214" fmla="*/ f176 f78 1"/>
              <a:gd name="f215" fmla="*/ f177 f79 1"/>
              <a:gd name="f216" fmla="*/ f178 f78 1"/>
              <a:gd name="f217" fmla="*/ f179 f79 1"/>
              <a:gd name="f218" fmla="*/ f180 f78 1"/>
              <a:gd name="f219" fmla="*/ f181 f78 1"/>
              <a:gd name="f220" fmla="*/ f182 f79 1"/>
              <a:gd name="f221" fmla="*/ f183 f79 1"/>
              <a:gd name="f222" fmla="*/ f184 f78 1"/>
              <a:gd name="f223" fmla="*/ f185 f79 1"/>
              <a:gd name="f224" fmla="*/ f186 f78 1"/>
              <a:gd name="f225" fmla="*/ f187 f78 1"/>
              <a:gd name="f226" fmla="*/ f188 f78 1"/>
              <a:gd name="f227" fmla="*/ f189 f78 1"/>
              <a:gd name="f228" fmla="*/ f190 f78 1"/>
              <a:gd name="f229" fmla="*/ f191 f78 1"/>
              <a:gd name="f230" fmla="*/ f192 f78 1"/>
              <a:gd name="f231" fmla="*/ f193 f78 1"/>
              <a:gd name="f232" fmla="*/ f194 f78 1"/>
              <a:gd name="f233" fmla="*/ f195 f7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23">
                <a:pos x="f200" y="f201"/>
              </a:cxn>
              <a:cxn ang="f123">
                <a:pos x="f202" y="f201"/>
              </a:cxn>
              <a:cxn ang="f123">
                <a:pos x="f202" y="f203"/>
              </a:cxn>
              <a:cxn ang="f123">
                <a:pos x="f204" y="f205"/>
              </a:cxn>
              <a:cxn ang="f123">
                <a:pos x="f206" y="f207"/>
              </a:cxn>
              <a:cxn ang="f123">
                <a:pos x="f208" y="f207"/>
              </a:cxn>
              <a:cxn ang="f123">
                <a:pos x="f209" y="f210"/>
              </a:cxn>
              <a:cxn ang="f123">
                <a:pos x="f202" y="f211"/>
              </a:cxn>
              <a:cxn ang="f123">
                <a:pos x="f202" y="f207"/>
              </a:cxn>
              <a:cxn ang="f123">
                <a:pos x="f202" y="f212"/>
              </a:cxn>
              <a:cxn ang="f123">
                <a:pos x="f202" y="f213"/>
              </a:cxn>
              <a:cxn ang="f123">
                <a:pos x="f214" y="f215"/>
              </a:cxn>
              <a:cxn ang="f123">
                <a:pos x="f216" y="f217"/>
              </a:cxn>
              <a:cxn ang="f123">
                <a:pos x="f218" y="f212"/>
              </a:cxn>
              <a:cxn ang="f123">
                <a:pos x="f219" y="f220"/>
              </a:cxn>
              <a:cxn ang="f123">
                <a:pos x="f219" y="f221"/>
              </a:cxn>
              <a:cxn ang="f123">
                <a:pos x="f222" y="f221"/>
              </a:cxn>
              <a:cxn ang="f123">
                <a:pos x="f222" y="f223"/>
              </a:cxn>
              <a:cxn ang="f123">
                <a:pos x="f224" y="f223"/>
              </a:cxn>
              <a:cxn ang="f123">
                <a:pos x="f224" y="f221"/>
              </a:cxn>
              <a:cxn ang="f123">
                <a:pos x="f225" y="f221"/>
              </a:cxn>
              <a:cxn ang="f123">
                <a:pos x="f225" y="f220"/>
              </a:cxn>
              <a:cxn ang="f123">
                <a:pos x="f226" y="f212"/>
              </a:cxn>
              <a:cxn ang="f123">
                <a:pos x="f227" y="f217"/>
              </a:cxn>
              <a:cxn ang="f123">
                <a:pos x="f228" y="f215"/>
              </a:cxn>
              <a:cxn ang="f123">
                <a:pos x="f200" y="f213"/>
              </a:cxn>
              <a:cxn ang="f123">
                <a:pos x="f200" y="f212"/>
              </a:cxn>
              <a:cxn ang="f123">
                <a:pos x="f200" y="f207"/>
              </a:cxn>
              <a:cxn ang="f123">
                <a:pos x="f200" y="f211"/>
              </a:cxn>
              <a:cxn ang="f123">
                <a:pos x="f229" y="f210"/>
              </a:cxn>
              <a:cxn ang="f123">
                <a:pos x="f230" y="f207"/>
              </a:cxn>
              <a:cxn ang="f123">
                <a:pos x="f231" y="f207"/>
              </a:cxn>
              <a:cxn ang="f123">
                <a:pos x="f232" y="f233"/>
              </a:cxn>
              <a:cxn ang="f123">
                <a:pos x="f200" y="f203"/>
              </a:cxn>
            </a:cxnLst>
            <a:rect l="f196" t="f199" r="f197" b="f198"/>
            <a:pathLst>
              <a:path w="3239999" h="3032924">
                <a:moveTo>
                  <a:pt x="f8" y="f9"/>
                </a:moveTo>
                <a:cubicBezTo>
                  <a:pt x="f8" y="f10"/>
                  <a:pt x="f11" y="f12"/>
                  <a:pt x="f11" y="f9"/>
                </a:cubicBezTo>
                <a:lnTo>
                  <a:pt x="f11" y="f13"/>
                </a:lnTo>
                <a:cubicBezTo>
                  <a:pt x="f14" y="f15"/>
                  <a:pt x="f16" y="f17"/>
                  <a:pt x="f18" y="f19"/>
                </a:cubicBezTo>
                <a:lnTo>
                  <a:pt x="f20" y="f21"/>
                </a:lnTo>
                <a:lnTo>
                  <a:pt x="f22" y="f21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11" y="f33"/>
                </a:cubicBezTo>
                <a:lnTo>
                  <a:pt x="f11" y="f21"/>
                </a:lnTo>
                <a:lnTo>
                  <a:pt x="f11" y="f34"/>
                </a:lnTo>
                <a:lnTo>
                  <a:pt x="f11" y="f35"/>
                </a:ln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34"/>
                </a:cubicBezTo>
                <a:lnTo>
                  <a:pt x="f53" y="f54"/>
                </a:lnTo>
                <a:lnTo>
                  <a:pt x="f53" y="f55"/>
                </a:lnTo>
                <a:lnTo>
                  <a:pt x="f6" y="f55"/>
                </a:lnTo>
                <a:lnTo>
                  <a:pt x="f6" y="f7"/>
                </a:lnTo>
                <a:lnTo>
                  <a:pt x="f5" y="f7"/>
                </a:lnTo>
                <a:lnTo>
                  <a:pt x="f5" y="f55"/>
                </a:lnTo>
                <a:lnTo>
                  <a:pt x="f56" y="f55"/>
                </a:lnTo>
                <a:lnTo>
                  <a:pt x="f56" y="f54"/>
                </a:lnTo>
                <a:lnTo>
                  <a:pt x="f57" y="f34"/>
                </a:lnTo>
                <a:cubicBezTo>
                  <a:pt x="f58" y="f51"/>
                  <a:pt x="f59" y="f49"/>
                  <a:pt x="f60" y="f47"/>
                </a:cubicBezTo>
                <a:cubicBezTo>
                  <a:pt x="f61" y="f45"/>
                  <a:pt x="f62" y="f43"/>
                  <a:pt x="f63" y="f41"/>
                </a:cubicBezTo>
                <a:cubicBezTo>
                  <a:pt x="f64" y="f39"/>
                  <a:pt x="f65" y="f37"/>
                  <a:pt x="f8" y="f35"/>
                </a:cubicBezTo>
                <a:lnTo>
                  <a:pt x="f8" y="f34"/>
                </a:lnTo>
                <a:lnTo>
                  <a:pt x="f8" y="f21"/>
                </a:lnTo>
                <a:lnTo>
                  <a:pt x="f8" y="f33"/>
                </a:lnTo>
                <a:cubicBezTo>
                  <a:pt x="f66" y="f32"/>
                  <a:pt x="f67" y="f30"/>
                  <a:pt x="f68" y="f28"/>
                </a:cubicBezTo>
                <a:lnTo>
                  <a:pt x="f69" y="f21"/>
                </a:lnTo>
                <a:lnTo>
                  <a:pt x="f70" y="f21"/>
                </a:lnTo>
                <a:lnTo>
                  <a:pt x="f71" y="f72"/>
                </a:lnTo>
                <a:cubicBezTo>
                  <a:pt x="f73" y="f74"/>
                  <a:pt x="f75" y="f76"/>
                  <a:pt x="f8" y="f13"/>
                </a:cubicBezTo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7" name="Frame 17">
            <a:extLst>
              <a:ext uri="{FF2B5EF4-FFF2-40B4-BE49-F238E27FC236}">
                <a16:creationId xmlns:a16="http://schemas.microsoft.com/office/drawing/2014/main" id="{D3ED1EF4-D9E9-7CB2-5D17-8BB2A419007A}"/>
              </a:ext>
            </a:extLst>
          </p:cNvPr>
          <p:cNvSpPr/>
          <p:nvPr/>
        </p:nvSpPr>
        <p:spPr>
          <a:xfrm>
            <a:off x="1975897" y="3460071"/>
            <a:ext cx="381112" cy="381112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415456"/>
              <a:gd name="f5" fmla="val 380544"/>
              <a:gd name="f6" fmla="val 385333"/>
              <a:gd name="f7" fmla="val 2854667"/>
              <a:gd name="f8" fmla="val 1529120"/>
              <a:gd name="f9" fmla="val 1267123"/>
              <a:gd name="f10" fmla="val 2430711"/>
              <a:gd name="f11" fmla="val 997530"/>
              <a:gd name="f12" fmla="val 1721825"/>
              <a:gd name="f13" fmla="val 436017"/>
              <a:gd name="f14" fmla="val 1672600"/>
              <a:gd name="f15" fmla="val 600235"/>
              <a:gd name="f16" fmla="val 1185112"/>
              <a:gd name="f17" fmla="val 1132790"/>
              <a:gd name="f18" fmla="val 1359573"/>
              <a:gd name="f19" fmla="val 1278822"/>
              <a:gd name="f20" fmla="val 1550851"/>
              <a:gd name="f21" fmla="val 1544730"/>
              <a:gd name="f22" fmla="val 1923929"/>
              <a:gd name="f23" fmla="val 1789452"/>
              <a:gd name="f24" fmla="val 1379400"/>
              <a:gd name="f25" fmla="val 1927092"/>
              <a:gd name="f26" fmla="val 1088696"/>
              <a:gd name="f27" fmla="val 2233403"/>
              <a:gd name="f28" fmla="val 596568"/>
              <a:gd name="f29" fmla="val 2770666"/>
              <a:gd name="f30" fmla="val 2331495"/>
              <a:gd name="f31" fmla="val 1220469"/>
              <a:gd name="f32" fmla="val 1907612"/>
              <a:gd name="f33" fmla="val 2113878"/>
              <a:gd name="f34" fmla="val 1578489"/>
              <a:gd name="f35" fmla="val 2858395"/>
              <a:gd name="f36" fmla="*/ f0 1 3240000"/>
              <a:gd name="f37" fmla="*/ f1 1 3240000"/>
              <a:gd name="f38" fmla="val f2"/>
              <a:gd name="f39" fmla="val f3"/>
              <a:gd name="f40" fmla="+- f39 0 f38"/>
              <a:gd name="f41" fmla="*/ f40 1 3240000"/>
              <a:gd name="f42" fmla="*/ f38 1 f41"/>
              <a:gd name="f43" fmla="*/ f39 1 f41"/>
              <a:gd name="f44" fmla="*/ f42 f36 1"/>
              <a:gd name="f45" fmla="*/ f43 f36 1"/>
              <a:gd name="f46" fmla="*/ f43 f37 1"/>
              <a:gd name="f47" fmla="*/ f42 f3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4" t="f47" r="f45" b="f46"/>
            <a:pathLst>
              <a:path w="3240000" h="3240000">
                <a:moveTo>
                  <a:pt x="f4" y="f5"/>
                </a:moveTo>
                <a:lnTo>
                  <a:pt x="f4" y="f6"/>
                </a:lnTo>
                <a:lnTo>
                  <a:pt x="f6" y="f6"/>
                </a:lnTo>
                <a:lnTo>
                  <a:pt x="f6" y="f7"/>
                </a:lnTo>
                <a:lnTo>
                  <a:pt x="f8" y="f7"/>
                </a:ln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cubicBezTo>
                  <a:pt x="f17" y="f18"/>
                  <a:pt x="f19" y="f20"/>
                  <a:pt x="f21" y="f22"/>
                </a:cubicBezTo>
                <a:cubicBezTo>
                  <a:pt x="f23" y="f24"/>
                  <a:pt x="f25" y="f26"/>
                  <a:pt x="f27" y="f28"/>
                </a:cubicBezTo>
                <a:lnTo>
                  <a:pt x="f29" y="f28"/>
                </a:lnTo>
                <a:cubicBezTo>
                  <a:pt x="f30" y="f31"/>
                  <a:pt x="f32" y="f33"/>
                  <a:pt x="f34" y="f7"/>
                </a:cubicBezTo>
                <a:lnTo>
                  <a:pt x="f7" y="f7"/>
                </a:lnTo>
                <a:lnTo>
                  <a:pt x="f7" y="f28"/>
                </a:lnTo>
                <a:lnTo>
                  <a:pt x="f35" y="f28"/>
                </a:lnTo>
                <a:lnTo>
                  <a:pt x="f35" y="f5"/>
                </a:lnTo>
                <a:close/>
                <a:moveTo>
                  <a:pt x="f2" y="f2"/>
                </a:moveTo>
                <a:lnTo>
                  <a:pt x="f3" y="f2"/>
                </a:lnTo>
                <a:lnTo>
                  <a:pt x="f3" y="f3"/>
                </a:lnTo>
                <a:lnTo>
                  <a:pt x="f2" y="f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8" name="Teardrop 1">
            <a:extLst>
              <a:ext uri="{FF2B5EF4-FFF2-40B4-BE49-F238E27FC236}">
                <a16:creationId xmlns:a16="http://schemas.microsoft.com/office/drawing/2014/main" id="{7347C39D-3D58-8613-2BE5-21E287167271}"/>
              </a:ext>
            </a:extLst>
          </p:cNvPr>
          <p:cNvSpPr/>
          <p:nvPr/>
        </p:nvSpPr>
        <p:spPr>
          <a:xfrm rot="18805987">
            <a:off x="6288741" y="1154518"/>
            <a:ext cx="413884" cy="409568"/>
          </a:xfrm>
          <a:custGeom>
            <a:avLst/>
            <a:gdLst>
              <a:gd name="f0" fmla="val w"/>
              <a:gd name="f1" fmla="val h"/>
              <a:gd name="f2" fmla="val 0"/>
              <a:gd name="f3" fmla="val 1807241"/>
              <a:gd name="f4" fmla="val 1788383"/>
              <a:gd name="f5" fmla="val 712876"/>
              <a:gd name="f6" fmla="val 1117592"/>
              <a:gd name="f7" fmla="val 771173"/>
              <a:gd name="f8" fmla="val 1181828"/>
              <a:gd name="f9" fmla="val 811089"/>
              <a:gd name="f10" fmla="val 1255910"/>
              <a:gd name="f11" fmla="val 847925"/>
              <a:gd name="f12" fmla="val 1348018"/>
              <a:gd name="f13" fmla="val 814544"/>
              <a:gd name="f14" fmla="val 1418896"/>
              <a:gd name="f15" fmla="val 753893"/>
              <a:gd name="f16" fmla="val 1474052"/>
              <a:gd name="f17" fmla="val 679064"/>
              <a:gd name="f18" fmla="val 1498332"/>
              <a:gd name="f19" fmla="val 308226"/>
              <a:gd name="f20" fmla="val 1106637"/>
              <a:gd name="f21" fmla="val 336560"/>
              <a:gd name="f22" fmla="val 1033247"/>
              <a:gd name="f23" fmla="val 394949"/>
              <a:gd name="f24" fmla="val 975701"/>
              <a:gd name="f25" fmla="val 467546"/>
              <a:gd name="f26" fmla="val 946245"/>
              <a:gd name="f27" fmla="val 577903"/>
              <a:gd name="f28" fmla="val 998968"/>
              <a:gd name="f29" fmla="val 654580"/>
              <a:gd name="f30" fmla="val 1053357"/>
              <a:gd name="f31" fmla="val 1038527"/>
              <a:gd name="f32" fmla="val 398886"/>
              <a:gd name="f33" fmla="val 1405560"/>
              <a:gd name="f34" fmla="val 786562"/>
              <a:gd name="f35" fmla="val 1374476"/>
              <a:gd name="f36" fmla="val 799049"/>
              <a:gd name="f37" fmla="val 1340402"/>
              <a:gd name="f38" fmla="val 804299"/>
              <a:gd name="f39" fmla="val 1305054"/>
              <a:gd name="f40" fmla="val 803332"/>
              <a:gd name="f41" fmla="val 1008167"/>
              <a:gd name="f42" fmla="val 795212"/>
              <a:gd name="f43" fmla="val 1016288"/>
              <a:gd name="f44" fmla="val 498325"/>
              <a:gd name="f45" fmla="val 1017255"/>
              <a:gd name="f46" fmla="val 462976"/>
              <a:gd name="f47" fmla="val 1024360"/>
              <a:gd name="f48" fmla="val 429240"/>
              <a:gd name="f49" fmla="val 1097925"/>
              <a:gd name="f50" fmla="val 218888"/>
              <a:gd name="f51" fmla="val 992582"/>
              <a:gd name="f52" fmla="val 279303"/>
              <a:gd name="f53" fmla="val 921871"/>
              <a:gd name="f54" fmla="val 392886"/>
              <a:gd name="f55" fmla="val 921053"/>
              <a:gd name="f56" fmla="val 523256"/>
              <a:gd name="f57" fmla="val 919136"/>
              <a:gd name="f58" fmla="val 828763"/>
              <a:gd name="f59" fmla="val 830924"/>
              <a:gd name="f60" fmla="val 915875"/>
              <a:gd name="f61" fmla="val 525417"/>
              <a:gd name="f62" fmla="val 913958"/>
              <a:gd name="f63" fmla="val 403891"/>
              <a:gd name="f64" fmla="val 913196"/>
              <a:gd name="f65" fmla="val 296188"/>
              <a:gd name="f66" fmla="val 973343"/>
              <a:gd name="f67" fmla="val 234366"/>
              <a:gd name="f68" fmla="val 1067831"/>
              <a:gd name="f69" fmla="val 710285"/>
              <a:gd name="f70" fmla="val 1570519"/>
              <a:gd name="f71" fmla="val 811872"/>
              <a:gd name="f72" fmla="val 1510375"/>
              <a:gd name="f73" fmla="val 878808"/>
              <a:gd name="f74" fmla="val 1399439"/>
              <a:gd name="f75" fmla="val 879603"/>
              <a:gd name="f76" fmla="val 1272618"/>
              <a:gd name="f77" fmla="val 881520"/>
              <a:gd name="f78" fmla="val 967111"/>
              <a:gd name="f79" fmla="val 969732"/>
              <a:gd name="f80" fmla="val 879999"/>
              <a:gd name="f81" fmla="val 1275239"/>
              <a:gd name="f82" fmla="val 881916"/>
              <a:gd name="f83" fmla="val 1400271"/>
              <a:gd name="f84" fmla="val 882701"/>
              <a:gd name="f85" fmla="val 1510670"/>
              <a:gd name="f86" fmla="val 819011"/>
              <a:gd name="f87" fmla="val 1573529"/>
              <a:gd name="f88" fmla="val 721242"/>
              <a:gd name="f89" fmla="val 1162945"/>
              <a:gd name="f90" fmla="val 27894"/>
              <a:gd name="f91" fmla="val 1782798"/>
              <a:gd name="f92" fmla="val 682611"/>
              <a:gd name="f93" fmla="val 1816692"/>
              <a:gd name="f94" fmla="val 718411"/>
              <a:gd name="f95" fmla="val 1815147"/>
              <a:gd name="f96" fmla="val 774907"/>
              <a:gd name="f97" fmla="val 1779347"/>
              <a:gd name="f98" fmla="val 808801"/>
              <a:gd name="f99" fmla="val 1743547"/>
              <a:gd name="f100" fmla="val 842694"/>
              <a:gd name="f101" fmla="val 1687050"/>
              <a:gd name="f102" fmla="val 841149"/>
              <a:gd name="f103" fmla="val 1653157"/>
              <a:gd name="f104" fmla="val 805349"/>
              <a:gd name="f105" fmla="val 1644015"/>
              <a:gd name="f106" fmla="val 795693"/>
              <a:gd name="f107" fmla="val 1561789"/>
              <a:gd name="f108" fmla="val 910282"/>
              <a:gd name="f109" fmla="val 1426630"/>
              <a:gd name="f110" fmla="val 983636"/>
              <a:gd name="f111" fmla="val 1274606"/>
              <a:gd name="f112" fmla="val 982683"/>
              <a:gd name="f113" fmla="val 980378"/>
              <a:gd name="f114" fmla="val 980836"/>
              <a:gd name="f115" fmla="val 1270380"/>
              <a:gd name="f116" fmla="val 1427425"/>
              <a:gd name="f117" fmla="val 901198"/>
              <a:gd name="f118" fmla="val 1565976"/>
              <a:gd name="f119" fmla="val 779756"/>
              <a:gd name="f120" fmla="val 1647056"/>
              <a:gd name="f121" fmla="val 807405"/>
              <a:gd name="f122" fmla="val 1681913"/>
              <a:gd name="f123" fmla="val 803595"/>
              <a:gd name="f124" fmla="val 1732594"/>
              <a:gd name="f125" fmla="val 770486"/>
              <a:gd name="f126" fmla="val 1763941"/>
              <a:gd name="f127" fmla="val 734686"/>
              <a:gd name="f128" fmla="val 1797834"/>
              <a:gd name="f129" fmla="val 678189"/>
              <a:gd name="f130" fmla="val 1796289"/>
              <a:gd name="f131" fmla="val 644296"/>
              <a:gd name="f132" fmla="val 1760489"/>
              <a:gd name="f133" fmla="val 24442"/>
              <a:gd name="f134" fmla="val 1105772"/>
              <a:gd name="f135" fmla="val -9451"/>
              <a:gd name="f136" fmla="val 1069973"/>
              <a:gd name="f137" fmla="val -7906"/>
              <a:gd name="f138" fmla="val 1013476"/>
              <a:gd name="f139" fmla="val 979583"/>
              <a:gd name="f140" fmla="val 63694"/>
              <a:gd name="f141" fmla="val 945689"/>
              <a:gd name="f142" fmla="val 120190"/>
              <a:gd name="f143" fmla="val 947235"/>
              <a:gd name="f144" fmla="val 154084"/>
              <a:gd name="f145" fmla="val 983034"/>
              <a:gd name="f146" fmla="val 163237"/>
              <a:gd name="f147" fmla="val 992702"/>
              <a:gd name="f148" fmla="val 244774"/>
              <a:gd name="f149" fmla="val 882877"/>
              <a:gd name="f150" fmla="val 375836"/>
              <a:gd name="f151" fmla="val 813180"/>
              <a:gd name="f152" fmla="val 523178"/>
              <a:gd name="f153" fmla="val 818460"/>
              <a:gd name="f154" fmla="val 820284"/>
              <a:gd name="f155" fmla="val 522622"/>
              <a:gd name="f156" fmla="val 821285"/>
              <a:gd name="f157" fmla="val 363119"/>
              <a:gd name="f158" fmla="val 903845"/>
              <a:gd name="f159" fmla="val 223207"/>
              <a:gd name="f160" fmla="val 1028952"/>
              <a:gd name="f161" fmla="val 143673"/>
              <a:gd name="f162" fmla="val 999689"/>
              <a:gd name="f163" fmla="val 108599"/>
              <a:gd name="f164" fmla="val 1002953"/>
              <a:gd name="f165" fmla="val 56445"/>
              <a:gd name="f166" fmla="val 1036755"/>
              <a:gd name="f167" fmla="val 24443"/>
              <a:gd name="f168" fmla="val 1072555"/>
              <a:gd name="f169" fmla="val 1129052"/>
              <a:gd name="f170" fmla="*/ f0 1 1807241"/>
              <a:gd name="f171" fmla="*/ f1 1 1788383"/>
              <a:gd name="f172" fmla="val f2"/>
              <a:gd name="f173" fmla="val f3"/>
              <a:gd name="f174" fmla="val f4"/>
              <a:gd name="f175" fmla="+- f174 0 f172"/>
              <a:gd name="f176" fmla="+- f173 0 f172"/>
              <a:gd name="f177" fmla="*/ f176 1 1807241"/>
              <a:gd name="f178" fmla="*/ f175 1 1788383"/>
              <a:gd name="f179" fmla="*/ f172 1 f177"/>
              <a:gd name="f180" fmla="*/ f173 1 f177"/>
              <a:gd name="f181" fmla="*/ f172 1 f178"/>
              <a:gd name="f182" fmla="*/ f174 1 f178"/>
              <a:gd name="f183" fmla="*/ f179 f170 1"/>
              <a:gd name="f184" fmla="*/ f180 f170 1"/>
              <a:gd name="f185" fmla="*/ f182 f171 1"/>
              <a:gd name="f186" fmla="*/ f181 f17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83" t="f186" r="f184" b="f185"/>
            <a:pathLst>
              <a:path w="1807241" h="178838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lnTo>
                  <a:pt x="f19" y="f20"/>
                </a:ln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5" y="f6"/>
                </a:cubicBezTo>
                <a:close/>
                <a:moveTo>
                  <a:pt x="f31" y="f32"/>
                </a:move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lnTo>
                  <a:pt x="f43" y="f44"/>
                </a:lnTo>
                <a:cubicBezTo>
                  <a:pt x="f45" y="f46"/>
                  <a:pt x="f47" y="f48"/>
                  <a:pt x="f31" y="f32"/>
                </a:cubicBezTo>
                <a:close/>
                <a:moveTo>
                  <a:pt x="f49" y="f50"/>
                </a:moveTo>
                <a:cubicBezTo>
                  <a:pt x="f51" y="f52"/>
                  <a:pt x="f53" y="f54"/>
                  <a:pt x="f55" y="f56"/>
                </a:cubicBez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cubicBezTo>
                  <a:pt x="f63" y="f64"/>
                  <a:pt x="f65" y="f66"/>
                  <a:pt x="f67" y="f68"/>
                </a:cubicBezTo>
                <a:lnTo>
                  <a:pt x="f69" y="f70"/>
                </a:lnTo>
                <a:cubicBezTo>
                  <a:pt x="f71" y="f72"/>
                  <a:pt x="f73" y="f74"/>
                  <a:pt x="f75" y="f76"/>
                </a:cubicBez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close/>
                <a:moveTo>
                  <a:pt x="f89" y="f90"/>
                </a:moveTo>
                <a:lnTo>
                  <a:pt x="f91" y="f92"/>
                </a:lnTo>
                <a:cubicBezTo>
                  <a:pt x="f93" y="f94"/>
                  <a:pt x="f95" y="f96"/>
                  <a:pt x="f97" y="f98"/>
                </a:cubicBezTo>
                <a:cubicBezTo>
                  <a:pt x="f99" y="f100"/>
                  <a:pt x="f101" y="f102"/>
                  <a:pt x="f103" y="f104"/>
                </a:cubicBezTo>
                <a:lnTo>
                  <a:pt x="f105" y="f106"/>
                </a:lnTo>
                <a:cubicBezTo>
                  <a:pt x="f107" y="f108"/>
                  <a:pt x="f109" y="f110"/>
                  <a:pt x="f111" y="f112"/>
                </a:cubicBezTo>
                <a:lnTo>
                  <a:pt x="f113" y="f114"/>
                </a:lnTo>
                <a:lnTo>
                  <a:pt x="f113" y="f115"/>
                </a:lnTo>
                <a:cubicBezTo>
                  <a:pt x="f113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lnTo>
                  <a:pt x="f133" y="f134"/>
                </a:lnTo>
                <a:cubicBezTo>
                  <a:pt x="f135" y="f136"/>
                  <a:pt x="f137" y="f138"/>
                  <a:pt x="f90" y="f139"/>
                </a:cubicBezTo>
                <a:cubicBezTo>
                  <a:pt x="f140" y="f141"/>
                  <a:pt x="f142" y="f143"/>
                  <a:pt x="f144" y="f145"/>
                </a:cubicBezTo>
                <a:lnTo>
                  <a:pt x="f146" y="f147"/>
                </a:lnTo>
                <a:cubicBezTo>
                  <a:pt x="f148" y="f149"/>
                  <a:pt x="f150" y="f151"/>
                  <a:pt x="f152" y="f151"/>
                </a:cubicBezTo>
                <a:lnTo>
                  <a:pt x="f153" y="f151"/>
                </a:lnTo>
                <a:lnTo>
                  <a:pt x="f154" y="f155"/>
                </a:lnTo>
                <a:cubicBezTo>
                  <a:pt x="f156" y="f157"/>
                  <a:pt x="f158" y="f159"/>
                  <a:pt x="f160" y="f161"/>
                </a:cubicBezTo>
                <a:cubicBezTo>
                  <a:pt x="f162" y="f163"/>
                  <a:pt x="f164" y="f165"/>
                  <a:pt x="f166" y="f167"/>
                </a:cubicBezTo>
                <a:cubicBezTo>
                  <a:pt x="f168" y="f135"/>
                  <a:pt x="f169" y="f137"/>
                  <a:pt x="f89" y="f90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9" name="Rectangle 130">
            <a:extLst>
              <a:ext uri="{FF2B5EF4-FFF2-40B4-BE49-F238E27FC236}">
                <a16:creationId xmlns:a16="http://schemas.microsoft.com/office/drawing/2014/main" id="{3EEF69BB-BD96-8EB4-614C-078CF62EEC69}"/>
              </a:ext>
            </a:extLst>
          </p:cNvPr>
          <p:cNvSpPr/>
          <p:nvPr/>
        </p:nvSpPr>
        <p:spPr>
          <a:xfrm>
            <a:off x="6893330" y="1154568"/>
            <a:ext cx="408435" cy="410291"/>
          </a:xfrm>
          <a:custGeom>
            <a:avLst/>
            <a:gdLst>
              <a:gd name="f0" fmla="val w"/>
              <a:gd name="f1" fmla="val h"/>
              <a:gd name="f2" fmla="val 0"/>
              <a:gd name="f3" fmla="val 371900"/>
              <a:gd name="f4" fmla="val 373588"/>
              <a:gd name="f5" fmla="val 297080"/>
              <a:gd name="f6" fmla="val 129105"/>
              <a:gd name="f7" fmla="val 284273"/>
              <a:gd name="f8" fmla="val 219737"/>
              <a:gd name="f9" fmla="val 305496"/>
              <a:gd name="f10" fmla="val 333001"/>
              <a:gd name="f11" fmla="val 228265"/>
              <a:gd name="f12" fmla="val 250807"/>
              <a:gd name="f13" fmla="val 263614"/>
              <a:gd name="f14" fmla="val 157021"/>
              <a:gd name="f15" fmla="val 175826"/>
              <a:gd name="f16" fmla="val 195129"/>
              <a:gd name="f17" fmla="val 93087"/>
              <a:gd name="f18" fmla="val 117372"/>
              <a:gd name="f19" fmla="val 141984"/>
              <a:gd name="f20" fmla="val 123179"/>
              <a:gd name="f21" fmla="val 58494"/>
              <a:gd name="f22" fmla="val 84208"/>
              <a:gd name="f23" fmla="val 95969"/>
              <a:gd name="f24" fmla="val 354346"/>
              <a:gd name="f25" fmla="val 97437"/>
              <a:gd name="f26" fmla="val 356087"/>
              <a:gd name="f27" fmla="val 96136"/>
              <a:gd name="f28" fmla="val 357928"/>
              <a:gd name="f29" fmla="val 96353"/>
              <a:gd name="f30" fmla="val 359747"/>
              <a:gd name="f31" fmla="val 96905"/>
              <a:gd name="f32" fmla="val 360371"/>
              <a:gd name="f33" fmla="val 97095"/>
              <a:gd name="f34" fmla="val 368954"/>
              <a:gd name="f35" fmla="val 99700"/>
              <a:gd name="f36" fmla="val 373801"/>
              <a:gd name="f37" fmla="val 108770"/>
              <a:gd name="f38" fmla="val 371196"/>
              <a:gd name="f39" fmla="val 117354"/>
              <a:gd name="f40" fmla="val 333339"/>
              <a:gd name="f41" fmla="val 242097"/>
              <a:gd name="f42" fmla="val 331591"/>
              <a:gd name="f43" fmla="val 247858"/>
              <a:gd name="f44" fmla="val 326929"/>
              <a:gd name="f45" fmla="val 251935"/>
              <a:gd name="f46" fmla="val 321206"/>
              <a:gd name="f47" fmla="val 252122"/>
              <a:gd name="f48" fmla="val 252873"/>
              <a:gd name="f49" fmla="val 313576"/>
              <a:gd name="f50" fmla="val 313378"/>
              <a:gd name="f51" fmla="val 253010"/>
              <a:gd name="f52" fmla="val 313229"/>
              <a:gd name="f53" fmla="val 252967"/>
              <a:gd name="f54" fmla="val 313080"/>
              <a:gd name="f55" fmla="val 252922"/>
              <a:gd name="f56" fmla="val 312919"/>
              <a:gd name="f57" fmla="val 126251"/>
              <a:gd name="f58" fmla="val 133971"/>
              <a:gd name="f59" fmla="val 281687"/>
              <a:gd name="f60" fmla="val 321075"/>
              <a:gd name="f61" fmla="val 314823"/>
              <a:gd name="f62" fmla="val 318480"/>
              <a:gd name="f63" fmla="val 329614"/>
              <a:gd name="f64" fmla="val 318311"/>
              <a:gd name="f65" fmla="val 336414"/>
              <a:gd name="f66" fmla="val 328969"/>
              <a:gd name="f67" fmla="val 341215"/>
              <a:gd name="f68" fmla="val 359094"/>
              <a:gd name="f69" fmla="val 321920"/>
              <a:gd name="f70" fmla="val 304041"/>
              <a:gd name="f71" fmla="val 286162"/>
              <a:gd name="f72" fmla="val 271668"/>
              <a:gd name="f73" fmla="val 278468"/>
              <a:gd name="f74" fmla="val 289602"/>
              <a:gd name="f75" fmla="val 142850"/>
              <a:gd name="f76" fmla="val 143397"/>
              <a:gd name="f77" fmla="val 316865"/>
              <a:gd name="f78" fmla="val 151629"/>
              <a:gd name="f79" fmla="val 321811"/>
              <a:gd name="f80" fmla="val 156401"/>
              <a:gd name="f81" fmla="val 330956"/>
              <a:gd name="f82" fmla="val 141907"/>
              <a:gd name="f83" fmla="val 124028"/>
              <a:gd name="f84" fmla="val 106149"/>
              <a:gd name="f85" fmla="val 91655"/>
              <a:gd name="f86" fmla="val 329356"/>
              <a:gd name="f87" fmla="val 98032"/>
              <a:gd name="f88" fmla="val 318986"/>
              <a:gd name="f89" fmla="val 108649"/>
              <a:gd name="f90" fmla="val 315212"/>
              <a:gd name="f91" fmla="val 33542"/>
              <a:gd name="f92" fmla="val 34909"/>
              <a:gd name="f93" fmla="val 1773"/>
              <a:gd name="f94" fmla="val 51879"/>
              <a:gd name="f95" fmla="*/ f0 1 371900"/>
              <a:gd name="f96" fmla="*/ f1 1 373588"/>
              <a:gd name="f97" fmla="val f2"/>
              <a:gd name="f98" fmla="val f3"/>
              <a:gd name="f99" fmla="val f4"/>
              <a:gd name="f100" fmla="+- f99 0 f97"/>
              <a:gd name="f101" fmla="+- f98 0 f97"/>
              <a:gd name="f102" fmla="*/ f101 1 371900"/>
              <a:gd name="f103" fmla="*/ f100 1 373588"/>
              <a:gd name="f104" fmla="*/ f97 1 f102"/>
              <a:gd name="f105" fmla="*/ f98 1 f102"/>
              <a:gd name="f106" fmla="*/ f97 1 f103"/>
              <a:gd name="f107" fmla="*/ f99 1 f103"/>
              <a:gd name="f108" fmla="*/ f104 f95 1"/>
              <a:gd name="f109" fmla="*/ f105 f95 1"/>
              <a:gd name="f110" fmla="*/ f107 f96 1"/>
              <a:gd name="f111" fmla="*/ f106 f9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8" t="f111" r="f109" b="f110"/>
            <a:pathLst>
              <a:path w="371900" h="37358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10" y="f6"/>
                </a:lnTo>
                <a:close/>
                <a:moveTo>
                  <a:pt x="f11" y="f6"/>
                </a:moveTo>
                <a:lnTo>
                  <a:pt x="f11" y="f8"/>
                </a:lnTo>
                <a:lnTo>
                  <a:pt x="f12" y="f8"/>
                </a:lnTo>
                <a:lnTo>
                  <a:pt x="f13" y="f6"/>
                </a:lnTo>
                <a:close/>
                <a:moveTo>
                  <a:pt x="f14" y="f6"/>
                </a:moveTo>
                <a:lnTo>
                  <a:pt x="f15" y="f8"/>
                </a:lnTo>
                <a:lnTo>
                  <a:pt x="f16" y="f8"/>
                </a:lnTo>
                <a:lnTo>
                  <a:pt x="f16" y="f6"/>
                </a:lnTo>
                <a:close/>
                <a:moveTo>
                  <a:pt x="f17" y="f6"/>
                </a:moveTo>
                <a:lnTo>
                  <a:pt x="f18" y="f8"/>
                </a:lnTo>
                <a:lnTo>
                  <a:pt x="f19" y="f8"/>
                </a:lnTo>
                <a:lnTo>
                  <a:pt x="f20" y="f6"/>
                </a:lnTo>
                <a:close/>
                <a:moveTo>
                  <a:pt x="f21" y="f2"/>
                </a:moveTo>
                <a:lnTo>
                  <a:pt x="f22" y="f23"/>
                </a:lnTo>
                <a:lnTo>
                  <a:pt x="f24" y="f23"/>
                </a:lnTo>
                <a:lnTo>
                  <a:pt x="f24" y="f25"/>
                </a:lnTo>
                <a:cubicBezTo>
                  <a:pt x="f26" y="f27"/>
                  <a:pt x="f28" y="f29"/>
                  <a:pt x="f30" y="f31"/>
                </a:cubicBezTo>
                <a:lnTo>
                  <a:pt x="f32" y="f33"/>
                </a:lnTo>
                <a:cubicBezTo>
                  <a:pt x="f34" y="f35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lnTo>
                  <a:pt x="f46" y="f48"/>
                </a:lnTo>
                <a:lnTo>
                  <a:pt x="f49" y="f48"/>
                </a:lnTo>
                <a:cubicBezTo>
                  <a:pt x="f50" y="f51"/>
                  <a:pt x="f52" y="f53"/>
                  <a:pt x="f54" y="f55"/>
                </a:cubicBezTo>
                <a:lnTo>
                  <a:pt x="f56" y="f48"/>
                </a:lnTo>
                <a:lnTo>
                  <a:pt x="f57" y="f48"/>
                </a:lnTo>
                <a:lnTo>
                  <a:pt x="f58" y="f59"/>
                </a:lnTo>
                <a:lnTo>
                  <a:pt x="f60" y="f59"/>
                </a:lnTo>
                <a:lnTo>
                  <a:pt x="f60" y="f61"/>
                </a:lnTo>
                <a:lnTo>
                  <a:pt x="f62" y="f61"/>
                </a:ln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4"/>
                  <a:pt x="f70" y="f4"/>
                </a:cubicBezTo>
                <a:cubicBezTo>
                  <a:pt x="f71" y="f4"/>
                  <a:pt x="f72" y="f68"/>
                  <a:pt x="f72" y="f67"/>
                </a:cubicBezTo>
                <a:cubicBezTo>
                  <a:pt x="f72" y="f66"/>
                  <a:pt x="f73" y="f64"/>
                  <a:pt x="f74" y="f61"/>
                </a:cubicBezTo>
                <a:lnTo>
                  <a:pt x="f75" y="f61"/>
                </a:lnTo>
                <a:lnTo>
                  <a:pt x="f76" y="f77"/>
                </a:lnTo>
                <a:cubicBezTo>
                  <a:pt x="f78" y="f79"/>
                  <a:pt x="f80" y="f81"/>
                  <a:pt x="f80" y="f67"/>
                </a:cubicBezTo>
                <a:cubicBezTo>
                  <a:pt x="f80" y="f68"/>
                  <a:pt x="f82" y="f4"/>
                  <a:pt x="f83" y="f4"/>
                </a:cubicBezTo>
                <a:cubicBezTo>
                  <a:pt x="f84" y="f4"/>
                  <a:pt x="f85" y="f68"/>
                  <a:pt x="f85" y="f67"/>
                </a:cubicBez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lnTo>
                  <a:pt x="f2" y="f92"/>
                </a:lnTo>
                <a:lnTo>
                  <a:pt x="f2" y="f93"/>
                </a:lnTo>
                <a:lnTo>
                  <a:pt x="f94" y="f93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0" name="Right Triangle 17">
            <a:extLst>
              <a:ext uri="{FF2B5EF4-FFF2-40B4-BE49-F238E27FC236}">
                <a16:creationId xmlns:a16="http://schemas.microsoft.com/office/drawing/2014/main" id="{E3E6478A-2C64-8C1C-47CB-AE2DBB2F1B87}"/>
              </a:ext>
            </a:extLst>
          </p:cNvPr>
          <p:cNvSpPr/>
          <p:nvPr/>
        </p:nvSpPr>
        <p:spPr>
          <a:xfrm>
            <a:off x="5716325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1999321"/>
              <a:gd name="f6" fmla="val 2603448"/>
              <a:gd name="f7" fmla="val 2772810"/>
              <a:gd name="f8" fmla="val 2528507"/>
              <a:gd name="f9" fmla="val 2263914"/>
              <a:gd name="f10" fmla="val 2230929"/>
              <a:gd name="f11" fmla="val 2516419"/>
              <a:gd name="f12" fmla="val 2435624"/>
              <a:gd name="f13" fmla="val 2688129"/>
              <a:gd name="f14" fmla="val 2940634"/>
              <a:gd name="f15" fmla="val 3145329"/>
              <a:gd name="f16" fmla="val 2011409"/>
              <a:gd name="f17" fmla="val 1806714"/>
              <a:gd name="f18" fmla="val 1576134"/>
              <a:gd name="f19" fmla="val 17032"/>
              <a:gd name="f20" fmla="val 2276728"/>
              <a:gd name="f21" fmla="val 17033"/>
              <a:gd name="f22" fmla="val 1576135"/>
              <a:gd name="f23" fmla="val 1321887"/>
              <a:gd name="f24" fmla="val 996125"/>
              <a:gd name="f25" fmla="val 2160187"/>
              <a:gd name="f26" fmla="val 1979345"/>
              <a:gd name="f27" fmla="val 2161001"/>
              <a:gd name="f28" fmla="val 1738579"/>
              <a:gd name="f29" fmla="val 2402384"/>
              <a:gd name="f30" fmla="val 2700000"/>
              <a:gd name="f31" fmla="val 2997617"/>
              <a:gd name="f32" fmla="val 3238999"/>
              <a:gd name="f33" fmla="val 3239814"/>
              <a:gd name="f34" fmla="val 1436085"/>
              <a:gd name="f35" fmla="val 2287664"/>
              <a:gd name="f36" fmla="val 888809"/>
              <a:gd name="f37" fmla="*/ f0 1 2721114"/>
              <a:gd name="f38" fmla="*/ f1 1 3240000"/>
              <a:gd name="f39" fmla="val f2"/>
              <a:gd name="f40" fmla="val f3"/>
              <a:gd name="f41" fmla="val f4"/>
              <a:gd name="f42" fmla="+- f41 0 f39"/>
              <a:gd name="f43" fmla="+- f40 0 f39"/>
              <a:gd name="f44" fmla="*/ f43 1 2721114"/>
              <a:gd name="f45" fmla="*/ f42 1 3240000"/>
              <a:gd name="f46" fmla="*/ f39 1 f44"/>
              <a:gd name="f47" fmla="*/ f40 1 f44"/>
              <a:gd name="f48" fmla="*/ f39 1 f45"/>
              <a:gd name="f49" fmla="*/ f41 1 f45"/>
              <a:gd name="f50" fmla="*/ f46 f37 1"/>
              <a:gd name="f51" fmla="*/ f47 f37 1"/>
              <a:gd name="f52" fmla="*/ f49 f38 1"/>
              <a:gd name="f53" fmla="*/ f48 f3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0" t="f53" r="f51" b="f52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6"/>
                </a:lnTo>
                <a:close/>
                <a:moveTo>
                  <a:pt x="f9" y="f10"/>
                </a:moveTo>
                <a:cubicBezTo>
                  <a:pt x="f11" y="f10"/>
                  <a:pt x="f3" y="f12"/>
                  <a:pt x="f3" y="f13"/>
                </a:cubicBezTo>
                <a:cubicBezTo>
                  <a:pt x="f3" y="f14"/>
                  <a:pt x="f11" y="f15"/>
                  <a:pt x="f9" y="f15"/>
                </a:cubicBezTo>
                <a:cubicBezTo>
                  <a:pt x="f16" y="f15"/>
                  <a:pt x="f17" y="f14"/>
                  <a:pt x="f17" y="f13"/>
                </a:cubicBezTo>
                <a:cubicBezTo>
                  <a:pt x="f17" y="f12"/>
                  <a:pt x="f16" y="f10"/>
                  <a:pt x="f9" y="f10"/>
                </a:cubicBezTo>
                <a:close/>
                <a:moveTo>
                  <a:pt x="f18" y="f19"/>
                </a:moveTo>
                <a:lnTo>
                  <a:pt x="f20" y="f19"/>
                </a:lnTo>
                <a:lnTo>
                  <a:pt x="f20" y="f21"/>
                </a:lnTo>
                <a:lnTo>
                  <a:pt x="f22" y="f21"/>
                </a:lnTo>
                <a:close/>
                <a:moveTo>
                  <a:pt x="f2" y="f19"/>
                </a:moveTo>
                <a:lnTo>
                  <a:pt x="f23" y="f19"/>
                </a:lnTo>
                <a:lnTo>
                  <a:pt x="f23" y="f24"/>
                </a:lnTo>
                <a:lnTo>
                  <a:pt x="f20" y="f24"/>
                </a:lnTo>
                <a:lnTo>
                  <a:pt x="f20" y="f25"/>
                </a:lnTo>
                <a:cubicBezTo>
                  <a:pt x="f26" y="f27"/>
                  <a:pt x="f28" y="f29"/>
                  <a:pt x="f28" y="f30"/>
                </a:cubicBezTo>
                <a:cubicBezTo>
                  <a:pt x="f28" y="f31"/>
                  <a:pt x="f26" y="f32"/>
                  <a:pt x="f20" y="f33"/>
                </a:cubicBezTo>
                <a:lnTo>
                  <a:pt x="f20" y="f4"/>
                </a:lnTo>
                <a:lnTo>
                  <a:pt x="f2" y="f4"/>
                </a:lnTo>
                <a:close/>
                <a:moveTo>
                  <a:pt x="f34" y="f2"/>
                </a:moveTo>
                <a:lnTo>
                  <a:pt x="f35" y="f36"/>
                </a:lnTo>
                <a:lnTo>
                  <a:pt x="f34" y="f36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1" name="Right Triangle 17">
            <a:extLst>
              <a:ext uri="{FF2B5EF4-FFF2-40B4-BE49-F238E27FC236}">
                <a16:creationId xmlns:a16="http://schemas.microsoft.com/office/drawing/2014/main" id="{9AADC55A-9695-8DFF-5F50-FC5639181657}"/>
              </a:ext>
            </a:extLst>
          </p:cNvPr>
          <p:cNvSpPr/>
          <p:nvPr/>
        </p:nvSpPr>
        <p:spPr>
          <a:xfrm>
            <a:off x="506004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79233"/>
              <a:gd name="f6" fmla="val 2431577"/>
              <a:gd name="f7" fmla="val 2611489"/>
              <a:gd name="f8" fmla="val 1999321"/>
              <a:gd name="f9" fmla="val 2780851"/>
              <a:gd name="f10" fmla="val 2960763"/>
              <a:gd name="f11" fmla="val 2348595"/>
              <a:gd name="f12" fmla="val 2528507"/>
              <a:gd name="f13" fmla="val 2263914"/>
              <a:gd name="f14" fmla="val 2238970"/>
              <a:gd name="f15" fmla="val 2516419"/>
              <a:gd name="f16" fmla="val 2443665"/>
              <a:gd name="f17" fmla="val 2696170"/>
              <a:gd name="f18" fmla="val 2948675"/>
              <a:gd name="f19" fmla="val 3153370"/>
              <a:gd name="f20" fmla="val 2011409"/>
              <a:gd name="f21" fmla="val 1806714"/>
              <a:gd name="f22" fmla="val 1576134"/>
              <a:gd name="f23" fmla="val 17032"/>
              <a:gd name="f24" fmla="val 2276728"/>
              <a:gd name="f25" fmla="val 17033"/>
              <a:gd name="f26" fmla="val 1576135"/>
              <a:gd name="f27" fmla="val 1321887"/>
              <a:gd name="f28" fmla="val 996125"/>
              <a:gd name="f29" fmla="val 2160187"/>
              <a:gd name="f30" fmla="val 1979345"/>
              <a:gd name="f31" fmla="val 2161001"/>
              <a:gd name="f32" fmla="val 1738579"/>
              <a:gd name="f33" fmla="val 2402384"/>
              <a:gd name="f34" fmla="val 2700000"/>
              <a:gd name="f35" fmla="val 2997617"/>
              <a:gd name="f36" fmla="val 3238999"/>
              <a:gd name="f37" fmla="val 3239814"/>
              <a:gd name="f38" fmla="val 1436085"/>
              <a:gd name="f39" fmla="val 2287664"/>
              <a:gd name="f40" fmla="val 888809"/>
              <a:gd name="f41" fmla="*/ f0 1 2721114"/>
              <a:gd name="f42" fmla="*/ f1 1 3240000"/>
              <a:gd name="f43" fmla="val f2"/>
              <a:gd name="f44" fmla="val f3"/>
              <a:gd name="f45" fmla="val f4"/>
              <a:gd name="f46" fmla="+- f45 0 f43"/>
              <a:gd name="f47" fmla="+- f44 0 f43"/>
              <a:gd name="f48" fmla="*/ f47 1 2721114"/>
              <a:gd name="f49" fmla="*/ f46 1 3240000"/>
              <a:gd name="f50" fmla="*/ f43 1 f48"/>
              <a:gd name="f51" fmla="*/ f44 1 f48"/>
              <a:gd name="f52" fmla="*/ f43 1 f49"/>
              <a:gd name="f53" fmla="*/ f45 1 f49"/>
              <a:gd name="f54" fmla="*/ f50 f41 1"/>
              <a:gd name="f55" fmla="*/ f51 f41 1"/>
              <a:gd name="f56" fmla="*/ f53 f42 1"/>
              <a:gd name="f57" fmla="*/ f52 f4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4" t="f57" r="f55" b="f56"/>
            <a:pathLst>
              <a:path w="272111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4"/>
                  <a:pt x="f3" y="f16"/>
                  <a:pt x="f3" y="f17"/>
                </a:cubicBezTo>
                <a:cubicBezTo>
                  <a:pt x="f3" y="f18"/>
                  <a:pt x="f15" y="f19"/>
                  <a:pt x="f13" y="f19"/>
                </a:cubicBezTo>
                <a:cubicBezTo>
                  <a:pt x="f20" y="f19"/>
                  <a:pt x="f21" y="f18"/>
                  <a:pt x="f21" y="f17"/>
                </a:cubicBezTo>
                <a:cubicBezTo>
                  <a:pt x="f21" y="f16"/>
                  <a:pt x="f20" y="f14"/>
                  <a:pt x="f13" y="f14"/>
                </a:cubicBezTo>
                <a:close/>
                <a:moveTo>
                  <a:pt x="f22" y="f23"/>
                </a:moveTo>
                <a:lnTo>
                  <a:pt x="f24" y="f23"/>
                </a:lnTo>
                <a:lnTo>
                  <a:pt x="f24" y="f25"/>
                </a:lnTo>
                <a:lnTo>
                  <a:pt x="f26" y="f25"/>
                </a:lnTo>
                <a:close/>
                <a:moveTo>
                  <a:pt x="f2" y="f23"/>
                </a:moveTo>
                <a:lnTo>
                  <a:pt x="f27" y="f23"/>
                </a:lnTo>
                <a:lnTo>
                  <a:pt x="f27" y="f28"/>
                </a:lnTo>
                <a:lnTo>
                  <a:pt x="f24" y="f28"/>
                </a:lnTo>
                <a:lnTo>
                  <a:pt x="f24" y="f29"/>
                </a:lnTo>
                <a:cubicBezTo>
                  <a:pt x="f30" y="f31"/>
                  <a:pt x="f32" y="f33"/>
                  <a:pt x="f32" y="f34"/>
                </a:cubicBezTo>
                <a:cubicBezTo>
                  <a:pt x="f32" y="f35"/>
                  <a:pt x="f30" y="f36"/>
                  <a:pt x="f24" y="f37"/>
                </a:cubicBezTo>
                <a:lnTo>
                  <a:pt x="f24" y="f4"/>
                </a:lnTo>
                <a:lnTo>
                  <a:pt x="f2" y="f4"/>
                </a:lnTo>
                <a:close/>
                <a:moveTo>
                  <a:pt x="f38" y="f2"/>
                </a:moveTo>
                <a:lnTo>
                  <a:pt x="f39" y="f40"/>
                </a:lnTo>
                <a:lnTo>
                  <a:pt x="f38" y="f40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2" name="Right Triangle 17">
            <a:extLst>
              <a:ext uri="{FF2B5EF4-FFF2-40B4-BE49-F238E27FC236}">
                <a16:creationId xmlns:a16="http://schemas.microsoft.com/office/drawing/2014/main" id="{4C9CBC82-1B90-AA78-61F3-1E35F7443475}"/>
              </a:ext>
            </a:extLst>
          </p:cNvPr>
          <p:cNvSpPr/>
          <p:nvPr/>
        </p:nvSpPr>
        <p:spPr>
          <a:xfrm>
            <a:off x="6372599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136698"/>
              <a:gd name="f6" fmla="val 2449196"/>
              <a:gd name="f7" fmla="val 2016940"/>
              <a:gd name="f8" fmla="val 2568954"/>
              <a:gd name="f9" fmla="val 2144156"/>
              <a:gd name="f10" fmla="val 2696170"/>
              <a:gd name="f11" fmla="val 2823386"/>
              <a:gd name="f12" fmla="val 2943144"/>
              <a:gd name="f13" fmla="val 2263914"/>
              <a:gd name="f14" fmla="val 2815928"/>
              <a:gd name="f15" fmla="val 2391130"/>
              <a:gd name="f16" fmla="val 2510888"/>
              <a:gd name="f17" fmla="val 2383672"/>
              <a:gd name="f18" fmla="val 2576412"/>
              <a:gd name="f19" fmla="val 2238970"/>
              <a:gd name="f20" fmla="val 2516419"/>
              <a:gd name="f21" fmla="val 2443665"/>
              <a:gd name="f22" fmla="val 2948675"/>
              <a:gd name="f23" fmla="val 3153370"/>
              <a:gd name="f24" fmla="val 2011409"/>
              <a:gd name="f25" fmla="val 1806714"/>
              <a:gd name="f26" fmla="val 1576134"/>
              <a:gd name="f27" fmla="val 17032"/>
              <a:gd name="f28" fmla="val 2276728"/>
              <a:gd name="f29" fmla="val 17033"/>
              <a:gd name="f30" fmla="val 1576135"/>
              <a:gd name="f31" fmla="val 1321887"/>
              <a:gd name="f32" fmla="val 996125"/>
              <a:gd name="f33" fmla="val 2160187"/>
              <a:gd name="f34" fmla="val 1979345"/>
              <a:gd name="f35" fmla="val 2161001"/>
              <a:gd name="f36" fmla="val 1738579"/>
              <a:gd name="f37" fmla="val 2402384"/>
              <a:gd name="f38" fmla="val 2700000"/>
              <a:gd name="f39" fmla="val 2997617"/>
              <a:gd name="f40" fmla="val 3238999"/>
              <a:gd name="f41" fmla="val 3239814"/>
              <a:gd name="f42" fmla="val 1436085"/>
              <a:gd name="f43" fmla="val 2287664"/>
              <a:gd name="f44" fmla="val 888809"/>
              <a:gd name="f45" fmla="*/ f0 1 2721114"/>
              <a:gd name="f46" fmla="*/ f1 1 3240000"/>
              <a:gd name="f47" fmla="val f2"/>
              <a:gd name="f48" fmla="val f3"/>
              <a:gd name="f49" fmla="val f4"/>
              <a:gd name="f50" fmla="+- f49 0 f47"/>
              <a:gd name="f51" fmla="+- f48 0 f47"/>
              <a:gd name="f52" fmla="*/ f51 1 2721114"/>
              <a:gd name="f53" fmla="*/ f50 1 3240000"/>
              <a:gd name="f54" fmla="*/ f47 1 f52"/>
              <a:gd name="f55" fmla="*/ f48 1 f52"/>
              <a:gd name="f56" fmla="*/ f47 1 f53"/>
              <a:gd name="f57" fmla="*/ f49 1 f53"/>
              <a:gd name="f58" fmla="*/ f54 f45 1"/>
              <a:gd name="f59" fmla="*/ f55 f45 1"/>
              <a:gd name="f60" fmla="*/ f57 f46 1"/>
              <a:gd name="f61" fmla="*/ f56 f4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8" t="f61" r="f59" b="f60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7" y="f11"/>
                </a:lnTo>
                <a:lnTo>
                  <a:pt x="f5" y="f12"/>
                </a:lnTo>
                <a:lnTo>
                  <a:pt x="f13" y="f14"/>
                </a:lnTo>
                <a:lnTo>
                  <a:pt x="f15" y="f12"/>
                </a:lnTo>
                <a:lnTo>
                  <a:pt x="f16" y="f11"/>
                </a:lnTo>
                <a:lnTo>
                  <a:pt x="f17" y="f10"/>
                </a:lnTo>
                <a:lnTo>
                  <a:pt x="f16" y="f8"/>
                </a:lnTo>
                <a:lnTo>
                  <a:pt x="f15" y="f6"/>
                </a:lnTo>
                <a:lnTo>
                  <a:pt x="f13" y="f18"/>
                </a:lnTo>
                <a:close/>
                <a:moveTo>
                  <a:pt x="f13" y="f19"/>
                </a:moveTo>
                <a:cubicBezTo>
                  <a:pt x="f20" y="f19"/>
                  <a:pt x="f3" y="f21"/>
                  <a:pt x="f3" y="f10"/>
                </a:cubicBezTo>
                <a:cubicBezTo>
                  <a:pt x="f3" y="f22"/>
                  <a:pt x="f20" y="f23"/>
                  <a:pt x="f13" y="f23"/>
                </a:cubicBezTo>
                <a:cubicBezTo>
                  <a:pt x="f24" y="f23"/>
                  <a:pt x="f25" y="f22"/>
                  <a:pt x="f25" y="f10"/>
                </a:cubicBezTo>
                <a:cubicBezTo>
                  <a:pt x="f25" y="f21"/>
                  <a:pt x="f24" y="f19"/>
                  <a:pt x="f13" y="f19"/>
                </a:cubicBezTo>
                <a:close/>
                <a:moveTo>
                  <a:pt x="f26" y="f27"/>
                </a:moveTo>
                <a:lnTo>
                  <a:pt x="f28" y="f27"/>
                </a:lnTo>
                <a:lnTo>
                  <a:pt x="f28" y="f29"/>
                </a:lnTo>
                <a:lnTo>
                  <a:pt x="f30" y="f29"/>
                </a:lnTo>
                <a:close/>
                <a:moveTo>
                  <a:pt x="f2" y="f27"/>
                </a:moveTo>
                <a:lnTo>
                  <a:pt x="f31" y="f27"/>
                </a:lnTo>
                <a:lnTo>
                  <a:pt x="f31" y="f32"/>
                </a:lnTo>
                <a:lnTo>
                  <a:pt x="f28" y="f32"/>
                </a:lnTo>
                <a:lnTo>
                  <a:pt x="f28" y="f33"/>
                </a:lnTo>
                <a:cubicBezTo>
                  <a:pt x="f34" y="f35"/>
                  <a:pt x="f36" y="f37"/>
                  <a:pt x="f36" y="f38"/>
                </a:cubicBezTo>
                <a:cubicBezTo>
                  <a:pt x="f36" y="f39"/>
                  <a:pt x="f34" y="f40"/>
                  <a:pt x="f28" y="f41"/>
                </a:cubicBezTo>
                <a:lnTo>
                  <a:pt x="f28" y="f4"/>
                </a:lnTo>
                <a:lnTo>
                  <a:pt x="f2" y="f4"/>
                </a:lnTo>
                <a:close/>
                <a:moveTo>
                  <a:pt x="f42" y="f2"/>
                </a:moveTo>
                <a:lnTo>
                  <a:pt x="f43" y="f44"/>
                </a:lnTo>
                <a:lnTo>
                  <a:pt x="f42" y="f44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3" name="Oval 44">
            <a:extLst>
              <a:ext uri="{FF2B5EF4-FFF2-40B4-BE49-F238E27FC236}">
                <a16:creationId xmlns:a16="http://schemas.microsoft.com/office/drawing/2014/main" id="{AAE9E6D8-824A-DBA3-FB32-C7F054158939}"/>
              </a:ext>
            </a:extLst>
          </p:cNvPr>
          <p:cNvSpPr/>
          <p:nvPr/>
        </p:nvSpPr>
        <p:spPr>
          <a:xfrm>
            <a:off x="7028882" y="3433518"/>
            <a:ext cx="358609" cy="426997"/>
          </a:xfrm>
          <a:custGeom>
            <a:avLst/>
            <a:gdLst>
              <a:gd name="f0" fmla="val w"/>
              <a:gd name="f1" fmla="val h"/>
              <a:gd name="f2" fmla="val 0"/>
              <a:gd name="f3" fmla="val 2721114"/>
              <a:gd name="f4" fmla="val 3240000"/>
              <a:gd name="f5" fmla="val 2519839"/>
              <a:gd name="f6" fmla="val 2469622"/>
              <a:gd name="f7" fmla="val 2201779"/>
              <a:gd name="f8" fmla="val 2787682"/>
              <a:gd name="f9" fmla="val 2003023"/>
              <a:gd name="f10" fmla="val 2588926"/>
              <a:gd name="f11" fmla="val 1901669"/>
              <a:gd name="f12" fmla="val 2690281"/>
              <a:gd name="f13" fmla="val 2203868"/>
              <a:gd name="f14" fmla="val 2992480"/>
              <a:gd name="f15" fmla="val 2305222"/>
              <a:gd name="f16" fmla="val 2891125"/>
              <a:gd name="f17" fmla="val 2303133"/>
              <a:gd name="f18" fmla="val 2889037"/>
              <a:gd name="f19" fmla="val 2621194"/>
              <a:gd name="f20" fmla="val 2570977"/>
              <a:gd name="f21" fmla="val 2263914"/>
              <a:gd name="f22" fmla="val 2238970"/>
              <a:gd name="f23" fmla="val 2516419"/>
              <a:gd name="f24" fmla="val 2443665"/>
              <a:gd name="f25" fmla="val 2696170"/>
              <a:gd name="f26" fmla="val 2948675"/>
              <a:gd name="f27" fmla="val 3153370"/>
              <a:gd name="f28" fmla="val 2011409"/>
              <a:gd name="f29" fmla="val 1806714"/>
              <a:gd name="f30" fmla="val 1576134"/>
              <a:gd name="f31" fmla="val 17032"/>
              <a:gd name="f32" fmla="val 2276728"/>
              <a:gd name="f33" fmla="val 17033"/>
              <a:gd name="f34" fmla="val 1576135"/>
              <a:gd name="f35" fmla="val 1321887"/>
              <a:gd name="f36" fmla="val 996125"/>
              <a:gd name="f37" fmla="val 2160187"/>
              <a:gd name="f38" fmla="val 1979345"/>
              <a:gd name="f39" fmla="val 2161001"/>
              <a:gd name="f40" fmla="val 1738579"/>
              <a:gd name="f41" fmla="val 2402384"/>
              <a:gd name="f42" fmla="val 2700000"/>
              <a:gd name="f43" fmla="val 2997617"/>
              <a:gd name="f44" fmla="val 3238999"/>
              <a:gd name="f45" fmla="val 3239814"/>
              <a:gd name="f46" fmla="val 1436085"/>
              <a:gd name="f47" fmla="val 2287664"/>
              <a:gd name="f48" fmla="val 888809"/>
              <a:gd name="f49" fmla="*/ f0 1 2721114"/>
              <a:gd name="f50" fmla="*/ f1 1 3240000"/>
              <a:gd name="f51" fmla="val f2"/>
              <a:gd name="f52" fmla="val f3"/>
              <a:gd name="f53" fmla="val f4"/>
              <a:gd name="f54" fmla="+- f53 0 f51"/>
              <a:gd name="f55" fmla="+- f52 0 f51"/>
              <a:gd name="f56" fmla="*/ f55 1 2721114"/>
              <a:gd name="f57" fmla="*/ f54 1 3240000"/>
              <a:gd name="f58" fmla="*/ f51 1 f56"/>
              <a:gd name="f59" fmla="*/ f52 1 f56"/>
              <a:gd name="f60" fmla="*/ f51 1 f57"/>
              <a:gd name="f61" fmla="*/ f53 1 f57"/>
              <a:gd name="f62" fmla="*/ f58 f49 1"/>
              <a:gd name="f63" fmla="*/ f59 f49 1"/>
              <a:gd name="f64" fmla="*/ f61 f50 1"/>
              <a:gd name="f65" fmla="*/ f60 f50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2" t="f65" r="f63" b="f64"/>
            <a:pathLst>
              <a:path w="2721114" h="3240000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4"/>
                </a:lnTo>
                <a:lnTo>
                  <a:pt x="f15" y="f16"/>
                </a:lnTo>
                <a:lnTo>
                  <a:pt x="f17" y="f18"/>
                </a:lnTo>
                <a:lnTo>
                  <a:pt x="f19" y="f20"/>
                </a:lnTo>
                <a:close/>
                <a:moveTo>
                  <a:pt x="f21" y="f22"/>
                </a:moveTo>
                <a:cubicBezTo>
                  <a:pt x="f23" y="f22"/>
                  <a:pt x="f3" y="f24"/>
                  <a:pt x="f3" y="f25"/>
                </a:cubicBezTo>
                <a:cubicBezTo>
                  <a:pt x="f3" y="f26"/>
                  <a:pt x="f23" y="f27"/>
                  <a:pt x="f21" y="f27"/>
                </a:cubicBezTo>
                <a:cubicBezTo>
                  <a:pt x="f28" y="f27"/>
                  <a:pt x="f29" y="f26"/>
                  <a:pt x="f29" y="f25"/>
                </a:cubicBezTo>
                <a:cubicBezTo>
                  <a:pt x="f29" y="f24"/>
                  <a:pt x="f28" y="f22"/>
                  <a:pt x="f21" y="f22"/>
                </a:cubicBezTo>
                <a:close/>
                <a:moveTo>
                  <a:pt x="f30" y="f31"/>
                </a:moveTo>
                <a:lnTo>
                  <a:pt x="f32" y="f31"/>
                </a:lnTo>
                <a:lnTo>
                  <a:pt x="f32" y="f33"/>
                </a:lnTo>
                <a:lnTo>
                  <a:pt x="f34" y="f33"/>
                </a:lnTo>
                <a:close/>
                <a:moveTo>
                  <a:pt x="f2" y="f31"/>
                </a:moveTo>
                <a:lnTo>
                  <a:pt x="f35" y="f31"/>
                </a:lnTo>
                <a:lnTo>
                  <a:pt x="f35" y="f36"/>
                </a:lnTo>
                <a:lnTo>
                  <a:pt x="f32" y="f36"/>
                </a:lnTo>
                <a:lnTo>
                  <a:pt x="f32" y="f37"/>
                </a:lnTo>
                <a:cubicBezTo>
                  <a:pt x="f38" y="f39"/>
                  <a:pt x="f40" y="f41"/>
                  <a:pt x="f40" y="f42"/>
                </a:cubicBezTo>
                <a:cubicBezTo>
                  <a:pt x="f40" y="f43"/>
                  <a:pt x="f38" y="f44"/>
                  <a:pt x="f32" y="f45"/>
                </a:cubicBezTo>
                <a:lnTo>
                  <a:pt x="f32" y="f4"/>
                </a:lnTo>
                <a:lnTo>
                  <a:pt x="f2" y="f4"/>
                </a:lnTo>
                <a:close/>
                <a:moveTo>
                  <a:pt x="f46" y="f2"/>
                </a:moveTo>
                <a:lnTo>
                  <a:pt x="f47" y="f48"/>
                </a:lnTo>
                <a:lnTo>
                  <a:pt x="f46" y="f48"/>
                </a:ln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24" name="Google Shape;6000;p67">
            <a:extLst>
              <a:ext uri="{FF2B5EF4-FFF2-40B4-BE49-F238E27FC236}">
                <a16:creationId xmlns:a16="http://schemas.microsoft.com/office/drawing/2014/main" id="{356012A9-2939-BA2E-AD72-7C3F8930AAAD}"/>
              </a:ext>
            </a:extLst>
          </p:cNvPr>
          <p:cNvSpPr/>
          <p:nvPr/>
        </p:nvSpPr>
        <p:spPr>
          <a:xfrm>
            <a:off x="1957108" y="1109084"/>
            <a:ext cx="453185" cy="462357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5" name="Google Shape;6029;p67">
            <a:extLst>
              <a:ext uri="{FF2B5EF4-FFF2-40B4-BE49-F238E27FC236}">
                <a16:creationId xmlns:a16="http://schemas.microsoft.com/office/drawing/2014/main" id="{EB7830EF-822E-4248-80D2-7597F4D2DDF2}"/>
              </a:ext>
            </a:extLst>
          </p:cNvPr>
          <p:cNvGrpSpPr/>
          <p:nvPr/>
        </p:nvGrpSpPr>
        <p:grpSpPr>
          <a:xfrm>
            <a:off x="5719570" y="4064929"/>
            <a:ext cx="303114" cy="420175"/>
            <a:chOff x="7025856" y="4064928"/>
            <a:chExt cx="303114" cy="42017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6" name="Google Shape;6030;p67">
              <a:extLst>
                <a:ext uri="{FF2B5EF4-FFF2-40B4-BE49-F238E27FC236}">
                  <a16:creationId xmlns:a16="http://schemas.microsoft.com/office/drawing/2014/main" id="{B0C98D5D-B9B5-AB86-C8D9-433FAC9F86FE}"/>
                </a:ext>
              </a:extLst>
            </p:cNvPr>
            <p:cNvSpPr/>
            <p:nvPr/>
          </p:nvSpPr>
          <p:spPr>
            <a:xfrm>
              <a:off x="7190997" y="4065989"/>
              <a:ext cx="137973" cy="164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59"/>
                <a:gd name="f4" fmla="val 4947"/>
                <a:gd name="f5" fmla="val 2552"/>
                <a:gd name="f6" fmla="val 473"/>
                <a:gd name="f7" fmla="val 2710"/>
                <a:gd name="f8" fmla="val 851"/>
                <a:gd name="f9" fmla="val 3182"/>
                <a:gd name="f10" fmla="val 3750"/>
                <a:gd name="f11" fmla="val 3687"/>
                <a:gd name="f12" fmla="val 1639"/>
                <a:gd name="f13" fmla="val 2489"/>
                <a:gd name="f14" fmla="val 441"/>
                <a:gd name="f15" fmla="*/ f0 1 4159"/>
                <a:gd name="f16" fmla="*/ f1 1 494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159"/>
                <a:gd name="f23" fmla="*/ f20 1 494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159" h="4947">
                  <a:moveTo>
                    <a:pt x="f2" y="f2"/>
                  </a:moveTo>
                  <a:lnTo>
                    <a:pt x="f2" y="f5"/>
                  </a:lnTo>
                  <a:cubicBezTo>
                    <a:pt x="f6" y="f7"/>
                    <a:pt x="f8" y="f9"/>
                    <a:pt x="f8" y="f10"/>
                  </a:cubicBezTo>
                  <a:lnTo>
                    <a:pt x="f8" y="f4"/>
                  </a:lnTo>
                  <a:lnTo>
                    <a:pt x="f3" y="f4"/>
                  </a:ln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031;p67">
              <a:extLst>
                <a:ext uri="{FF2B5EF4-FFF2-40B4-BE49-F238E27FC236}">
                  <a16:creationId xmlns:a16="http://schemas.microsoft.com/office/drawing/2014/main" id="{C519F471-7C1E-508B-943F-49BC673D7CC5}"/>
                </a:ext>
              </a:extLst>
            </p:cNvPr>
            <p:cNvSpPr/>
            <p:nvPr/>
          </p:nvSpPr>
          <p:spPr>
            <a:xfrm>
              <a:off x="7163793" y="4172580"/>
              <a:ext cx="29297" cy="836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83"/>
                <a:gd name="f4" fmla="val 2522"/>
                <a:gd name="f5" fmla="val 474"/>
                <a:gd name="f6" fmla="val 1"/>
                <a:gd name="f7" fmla="val 253"/>
                <a:gd name="f8" fmla="val 95"/>
                <a:gd name="f9" fmla="val 222"/>
                <a:gd name="f10" fmla="val 442"/>
                <a:gd name="f11" fmla="val 2112"/>
                <a:gd name="f12" fmla="val 2332"/>
                <a:gd name="f13" fmla="val 190"/>
                <a:gd name="f14" fmla="val 2521"/>
                <a:gd name="f15" fmla="val 663"/>
                <a:gd name="f16" fmla="val 820"/>
                <a:gd name="f17" fmla="val 64"/>
                <a:gd name="f18" fmla="*/ f0 1 883"/>
                <a:gd name="f19" fmla="*/ f1 1 252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883"/>
                <a:gd name="f26" fmla="*/ f23 1 252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883" h="252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6" y="f12"/>
                    <a:pt x="f13" y="f14"/>
                    <a:pt x="f10" y="f14"/>
                  </a:cubicBezTo>
                  <a:cubicBezTo>
                    <a:pt x="f15" y="f14"/>
                    <a:pt x="f16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5" y="f17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032;p67">
              <a:extLst>
                <a:ext uri="{FF2B5EF4-FFF2-40B4-BE49-F238E27FC236}">
                  <a16:creationId xmlns:a16="http://schemas.microsoft.com/office/drawing/2014/main" id="{67839475-547A-52B3-BE29-947CD16FEA6D}"/>
                </a:ext>
              </a:extLst>
            </p:cNvPr>
            <p:cNvSpPr/>
            <p:nvPr/>
          </p:nvSpPr>
          <p:spPr>
            <a:xfrm>
              <a:off x="7026889" y="4064928"/>
              <a:ext cx="136940" cy="1630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916"/>
                <a:gd name="f5" fmla="val 3687"/>
                <a:gd name="f6" fmla="val 1"/>
                <a:gd name="f7" fmla="val 1671"/>
                <a:gd name="f8" fmla="val 1639"/>
                <a:gd name="f9" fmla="val 3309"/>
                <a:gd name="f10" fmla="val 3151"/>
                <a:gd name="f11" fmla="val 3655"/>
                <a:gd name="f12" fmla="val 2710"/>
                <a:gd name="f13" fmla="val 2521"/>
                <a:gd name="f14" fmla="*/ f0 1 4128"/>
                <a:gd name="f15" fmla="*/ f1 1 4916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4128"/>
                <a:gd name="f22" fmla="*/ f19 1 4916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4128" h="4916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lnTo>
                    <a:pt x="f6" y="f4"/>
                  </a:lnTo>
                  <a:lnTo>
                    <a:pt x="f9" y="f4"/>
                  </a:lnTo>
                  <a:lnTo>
                    <a:pt x="f9" y="f5"/>
                  </a:lnTo>
                  <a:cubicBezTo>
                    <a:pt x="f9" y="f10"/>
                    <a:pt x="f11" y="f12"/>
                    <a:pt x="f3" y="f13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6033;p67">
              <a:extLst>
                <a:ext uri="{FF2B5EF4-FFF2-40B4-BE49-F238E27FC236}">
                  <a16:creationId xmlns:a16="http://schemas.microsoft.com/office/drawing/2014/main" id="{2A5E7A4A-4E8F-6F78-4FF3-A05A734EB80A}"/>
                </a:ext>
              </a:extLst>
            </p:cNvPr>
            <p:cNvSpPr/>
            <p:nvPr/>
          </p:nvSpPr>
          <p:spPr>
            <a:xfrm>
              <a:off x="7025856" y="4258296"/>
              <a:ext cx="303114" cy="2268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37"/>
                <a:gd name="f4" fmla="val 6837"/>
                <a:gd name="f5" fmla="val 3151"/>
                <a:gd name="f6" fmla="val 5199"/>
                <a:gd name="f7" fmla="val 1639"/>
                <a:gd name="f8" fmla="val 3686"/>
                <a:gd name="f9" fmla="val 5356"/>
                <a:gd name="f10" fmla="val 7467"/>
                <a:gd name="f11" fmla="val 5734"/>
                <a:gd name="f12" fmla="val 5577"/>
                <a:gd name="f13" fmla="val 473"/>
                <a:gd name="f14" fmla="val 5104"/>
                <a:gd name="f15" fmla="val 819"/>
                <a:gd name="f16" fmla="val 4568"/>
                <a:gd name="f17" fmla="val 4001"/>
                <a:gd name="f18" fmla="val 3560"/>
                <a:gd name="f19" fmla="val 3371"/>
                <a:gd name="f20" fmla="*/ f0 1 9137"/>
                <a:gd name="f21" fmla="*/ f1 1 683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9137"/>
                <a:gd name="f28" fmla="*/ f25 1 683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9137" h="6837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3" y="f6"/>
                    <a:pt x="f3" y="f5"/>
                  </a:cubicBezTo>
                  <a:lnTo>
                    <a:pt x="f3" y="f2"/>
                  </a:lnTo>
                  <a:lnTo>
                    <a:pt x="f11" y="f2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3"/>
                    <a:pt x="f1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oogle Shape;6066;p67">
            <a:extLst>
              <a:ext uri="{FF2B5EF4-FFF2-40B4-BE49-F238E27FC236}">
                <a16:creationId xmlns:a16="http://schemas.microsoft.com/office/drawing/2014/main" id="{882266A2-2D5C-EEBE-74A2-659212663645}"/>
              </a:ext>
            </a:extLst>
          </p:cNvPr>
          <p:cNvGrpSpPr/>
          <p:nvPr/>
        </p:nvGrpSpPr>
        <p:grpSpPr>
          <a:xfrm>
            <a:off x="1929062" y="1800674"/>
            <a:ext cx="483150" cy="480763"/>
            <a:chOff x="3235348" y="1800673"/>
            <a:chExt cx="483150" cy="480763"/>
          </a:xfrm>
          <a:solidFill>
            <a:schemeClr val="bg1"/>
          </a:solidFill>
        </p:grpSpPr>
        <p:sp>
          <p:nvSpPr>
            <p:cNvPr id="31" name="Google Shape;6067;p67">
              <a:extLst>
                <a:ext uri="{FF2B5EF4-FFF2-40B4-BE49-F238E27FC236}">
                  <a16:creationId xmlns:a16="http://schemas.microsoft.com/office/drawing/2014/main" id="{64264571-B5C8-9038-2AF2-5AD010B3C23F}"/>
                </a:ext>
              </a:extLst>
            </p:cNvPr>
            <p:cNvSpPr/>
            <p:nvPr/>
          </p:nvSpPr>
          <p:spPr>
            <a:xfrm>
              <a:off x="3235348" y="1800673"/>
              <a:ext cx="386288" cy="385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068;p67">
              <a:extLst>
                <a:ext uri="{FF2B5EF4-FFF2-40B4-BE49-F238E27FC236}">
                  <a16:creationId xmlns:a16="http://schemas.microsoft.com/office/drawing/2014/main" id="{8F08C7E6-A63A-50F2-D985-BE4095E79813}"/>
                </a:ext>
              </a:extLst>
            </p:cNvPr>
            <p:cNvSpPr/>
            <p:nvPr/>
          </p:nvSpPr>
          <p:spPr>
            <a:xfrm>
              <a:off x="3299914" y="1994214"/>
              <a:ext cx="418584" cy="2872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oogle Shape;5976;p67">
            <a:extLst>
              <a:ext uri="{FF2B5EF4-FFF2-40B4-BE49-F238E27FC236}">
                <a16:creationId xmlns:a16="http://schemas.microsoft.com/office/drawing/2014/main" id="{67D9E118-4C67-4D24-9B85-58BF1A3E9ADB}"/>
              </a:ext>
            </a:extLst>
          </p:cNvPr>
          <p:cNvGrpSpPr/>
          <p:nvPr/>
        </p:nvGrpSpPr>
        <p:grpSpPr>
          <a:xfrm>
            <a:off x="1993628" y="4214195"/>
            <a:ext cx="371547" cy="331551"/>
            <a:chOff x="3299914" y="4214195"/>
            <a:chExt cx="371547" cy="33155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4" name="Google Shape;5977;p67">
              <a:extLst>
                <a:ext uri="{FF2B5EF4-FFF2-40B4-BE49-F238E27FC236}">
                  <a16:creationId xmlns:a16="http://schemas.microsoft.com/office/drawing/2014/main" id="{B03D4E62-C78F-700B-5F41-EB3FE93974A6}"/>
                </a:ext>
              </a:extLst>
            </p:cNvPr>
            <p:cNvSpPr/>
            <p:nvPr/>
          </p:nvSpPr>
          <p:spPr>
            <a:xfrm>
              <a:off x="3393932" y="4214195"/>
              <a:ext cx="277529" cy="2746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673"/>
                <a:gd name="f4" fmla="val 9571"/>
                <a:gd name="f5" fmla="val 5963"/>
                <a:gd name="f6" fmla="val 1"/>
                <a:gd name="f7" fmla="val 5661"/>
                <a:gd name="f8" fmla="val 5365"/>
                <a:gd name="f9" fmla="val 127"/>
                <a:gd name="f10" fmla="val 5136"/>
                <a:gd name="f11" fmla="val 371"/>
                <a:gd name="f12" fmla="val 5507"/>
                <a:gd name="f13" fmla="val 4064"/>
                <a:gd name="f14" fmla="val 9200"/>
                <a:gd name="f15" fmla="val 4436"/>
                <a:gd name="f16" fmla="val 9672"/>
                <a:gd name="f17" fmla="val 3963"/>
                <a:gd name="f18" fmla="val 3207"/>
                <a:gd name="f19" fmla="val 2734"/>
                <a:gd name="f20" fmla="val 6868"/>
                <a:gd name="f21" fmla="val 434"/>
                <a:gd name="f22" fmla="val 6609"/>
                <a:gd name="f23" fmla="val 143"/>
                <a:gd name="f24" fmla="val 6283"/>
                <a:gd name="f25" fmla="*/ f0 1 9673"/>
                <a:gd name="f26" fmla="*/ f1 1 9571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9673"/>
                <a:gd name="f33" fmla="*/ f30 1 9571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9673" h="957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21"/>
                  </a:lnTo>
                  <a:cubicBezTo>
                    <a:pt x="f22" y="f23"/>
                    <a:pt x="f2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5978;p67">
              <a:extLst>
                <a:ext uri="{FF2B5EF4-FFF2-40B4-BE49-F238E27FC236}">
                  <a16:creationId xmlns:a16="http://schemas.microsoft.com/office/drawing/2014/main" id="{4C2E1177-8028-134F-0F16-3C5B51DF8495}"/>
                </a:ext>
              </a:extLst>
            </p:cNvPr>
            <p:cNvSpPr/>
            <p:nvPr/>
          </p:nvSpPr>
          <p:spPr>
            <a:xfrm>
              <a:off x="3356862" y="4386623"/>
              <a:ext cx="136510" cy="1365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58"/>
                <a:gd name="f4" fmla="val 725"/>
                <a:gd name="f5" fmla="val 1"/>
                <a:gd name="f6" fmla="val 473"/>
                <a:gd name="f7" fmla="val 284"/>
                <a:gd name="f8" fmla="val 253"/>
                <a:gd name="f9" fmla="val 505"/>
                <a:gd name="f10" fmla="val 95"/>
                <a:gd name="f11" fmla="val 820"/>
                <a:gd name="f12" fmla="val 1198"/>
                <a:gd name="f13" fmla="val 1450"/>
                <a:gd name="f14" fmla="val 190"/>
                <a:gd name="f15" fmla="val 1765"/>
                <a:gd name="f16" fmla="val 442"/>
                <a:gd name="f17" fmla="val 1986"/>
                <a:gd name="f18" fmla="val 631"/>
                <a:gd name="f19" fmla="val 2112"/>
                <a:gd name="f20" fmla="val 599"/>
                <a:gd name="f21" fmla="val 2458"/>
                <a:gd name="f22" fmla="val 2616"/>
                <a:gd name="f23" fmla="val 3025"/>
                <a:gd name="f24" fmla="val 1733"/>
                <a:gd name="f25" fmla="val 2174"/>
                <a:gd name="f26" fmla="val 4348"/>
                <a:gd name="f27" fmla="val 2253"/>
                <a:gd name="f28" fmla="val 4270"/>
                <a:gd name="f29" fmla="val 2363"/>
                <a:gd name="f30" fmla="val 4230"/>
                <a:gd name="f31" fmla="val 2478"/>
                <a:gd name="f32" fmla="val 2592"/>
                <a:gd name="f33" fmla="val 2710"/>
                <a:gd name="f34" fmla="val 2804"/>
                <a:gd name="f35" fmla="val 4569"/>
                <a:gd name="f36" fmla="val 3340"/>
                <a:gd name="f37" fmla="val 4695"/>
                <a:gd name="f38" fmla="val 3655"/>
                <a:gd name="f39" fmla="val 3970"/>
                <a:gd name="f40" fmla="val 4254"/>
                <a:gd name="f41" fmla="val 4506"/>
                <a:gd name="f42" fmla="val 4065"/>
                <a:gd name="f43" fmla="*/ f0 1 4758"/>
                <a:gd name="f44" fmla="*/ f1 1 4758"/>
                <a:gd name="f45" fmla="val f2"/>
                <a:gd name="f46" fmla="val f3"/>
                <a:gd name="f47" fmla="+- f46 0 f45"/>
                <a:gd name="f48" fmla="*/ f47 1 4758"/>
                <a:gd name="f49" fmla="*/ f45 1 f48"/>
                <a:gd name="f50" fmla="*/ f46 1 f48"/>
                <a:gd name="f51" fmla="*/ f49 f43 1"/>
                <a:gd name="f52" fmla="*/ f50 f43 1"/>
                <a:gd name="f53" fmla="*/ f50 f44 1"/>
                <a:gd name="f54" fmla="*/ f49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4758" h="4758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0" y="f12"/>
                  </a:cubicBezTo>
                  <a:cubicBezTo>
                    <a:pt x="f10" y="f13"/>
                    <a:pt x="f14" y="f15"/>
                    <a:pt x="f16" y="f17"/>
                  </a:cubicBezTo>
                  <a:cubicBezTo>
                    <a:pt x="f18" y="f19"/>
                    <a:pt x="f20" y="f21"/>
                    <a:pt x="f16" y="f22"/>
                  </a:cubicBezTo>
                  <a:lnTo>
                    <a:pt x="f5" y="f23"/>
                  </a:lnTo>
                  <a:lnTo>
                    <a:pt x="f24" y="f3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4" y="f26"/>
                  </a:cubicBezTo>
                  <a:cubicBezTo>
                    <a:pt x="f2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1" y="f26"/>
                  </a:cubicBezTo>
                  <a:lnTo>
                    <a:pt x="f3" y="f42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Google Shape;5979;p67">
              <a:extLst>
                <a:ext uri="{FF2B5EF4-FFF2-40B4-BE49-F238E27FC236}">
                  <a16:creationId xmlns:a16="http://schemas.microsoft.com/office/drawing/2014/main" id="{482C768E-9381-0572-0DD4-B8CEC4E31802}"/>
                </a:ext>
              </a:extLst>
            </p:cNvPr>
            <p:cNvSpPr/>
            <p:nvPr/>
          </p:nvSpPr>
          <p:spPr>
            <a:xfrm>
              <a:off x="3299914" y="4493297"/>
              <a:ext cx="89510" cy="52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1828"/>
                <a:gd name="f5" fmla="val 1450"/>
                <a:gd name="f6" fmla="val 253"/>
                <a:gd name="f7" fmla="val 1166"/>
                <a:gd name="f8" fmla="val 1"/>
                <a:gd name="f9" fmla="val 1355"/>
                <a:gd name="f10" fmla="val 190"/>
                <a:gd name="f11" fmla="val 536"/>
                <a:gd name="f12" fmla="val 2773"/>
                <a:gd name="f13" fmla="val 2931"/>
                <a:gd name="f14" fmla="val 3025"/>
                <a:gd name="f15" fmla="val 1765"/>
                <a:gd name="f16" fmla="val 1670"/>
                <a:gd name="f17" fmla="*/ f0 1 3120"/>
                <a:gd name="f18" fmla="*/ f1 1 1828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120"/>
                <a:gd name="f25" fmla="*/ f22 1 1828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120" h="1828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15"/>
                    <a:pt x="f3" y="f1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oogle Shape;5989;p67">
            <a:extLst>
              <a:ext uri="{FF2B5EF4-FFF2-40B4-BE49-F238E27FC236}">
                <a16:creationId xmlns:a16="http://schemas.microsoft.com/office/drawing/2014/main" id="{1102D96B-CF9F-D61F-91BE-54F5127964A2}"/>
              </a:ext>
            </a:extLst>
          </p:cNvPr>
          <p:cNvGrpSpPr/>
          <p:nvPr/>
        </p:nvGrpSpPr>
        <p:grpSpPr>
          <a:xfrm>
            <a:off x="5018243" y="4126477"/>
            <a:ext cx="372408" cy="364370"/>
            <a:chOff x="6324529" y="4126476"/>
            <a:chExt cx="372408" cy="36437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Google Shape;5990;p67">
              <a:extLst>
                <a:ext uri="{FF2B5EF4-FFF2-40B4-BE49-F238E27FC236}">
                  <a16:creationId xmlns:a16="http://schemas.microsoft.com/office/drawing/2014/main" id="{6ABB2BFD-5F5E-87A6-3400-35E97B5DEF6F}"/>
                </a:ext>
              </a:extLst>
            </p:cNvPr>
            <p:cNvSpPr/>
            <p:nvPr/>
          </p:nvSpPr>
          <p:spPr>
            <a:xfrm>
              <a:off x="6440210" y="4126476"/>
              <a:ext cx="122054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15"/>
                <a:gd name="f5" fmla="val 2064"/>
                <a:gd name="f6" fmla="val 1"/>
                <a:gd name="f7" fmla="val 1954"/>
                <a:gd name="f8" fmla="val 1844"/>
                <a:gd name="f9" fmla="val 40"/>
                <a:gd name="f10" fmla="val 1765"/>
                <a:gd name="f11" fmla="val 119"/>
                <a:gd name="f12" fmla="val 1883"/>
                <a:gd name="f13" fmla="val 2332"/>
                <a:gd name="f14" fmla="val 4214"/>
                <a:gd name="f15" fmla="val 4096"/>
                <a:gd name="f16" fmla="val 2450"/>
                <a:gd name="f17" fmla="val 2293"/>
                <a:gd name="f18" fmla="val 2009"/>
                <a:gd name="f19" fmla="val 1852"/>
                <a:gd name="f20" fmla="val 2364"/>
                <a:gd name="f21" fmla="val 2285"/>
                <a:gd name="f22" fmla="val 2175"/>
                <a:gd name="f23" fmla="*/ f0 1 4254"/>
                <a:gd name="f24" fmla="*/ f1 1 421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254"/>
                <a:gd name="f31" fmla="*/ f28 1 421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254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3" y="f17"/>
                    <a:pt x="f3" y="f18"/>
                    <a:pt x="f15" y="f19"/>
                  </a:cubicBezTo>
                  <a:lnTo>
                    <a:pt x="f20" y="f11"/>
                  </a:lnTo>
                  <a:cubicBezTo>
                    <a:pt x="f21" y="f9"/>
                    <a:pt x="f2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5991;p67">
              <a:extLst>
                <a:ext uri="{FF2B5EF4-FFF2-40B4-BE49-F238E27FC236}">
                  <a16:creationId xmlns:a16="http://schemas.microsoft.com/office/drawing/2014/main" id="{569577F2-544C-F06E-92EF-D661037E049A}"/>
                </a:ext>
              </a:extLst>
            </p:cNvPr>
            <p:cNvSpPr/>
            <p:nvPr/>
          </p:nvSpPr>
          <p:spPr>
            <a:xfrm>
              <a:off x="6573996" y="4259339"/>
              <a:ext cx="122941" cy="12092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85"/>
                <a:gd name="f4" fmla="val 4215"/>
                <a:gd name="f5" fmla="val 2064"/>
                <a:gd name="f6" fmla="val 1"/>
                <a:gd name="f7" fmla="val 1954"/>
                <a:gd name="f8" fmla="val 1843"/>
                <a:gd name="f9" fmla="val 40"/>
                <a:gd name="f10" fmla="val 1765"/>
                <a:gd name="f11" fmla="val 119"/>
                <a:gd name="f12" fmla="val 1915"/>
                <a:gd name="f13" fmla="val 2300"/>
                <a:gd name="f14" fmla="val 4128"/>
                <a:gd name="f15" fmla="val 2482"/>
                <a:gd name="f16" fmla="val 2324"/>
                <a:gd name="f17" fmla="val 2072"/>
                <a:gd name="f18" fmla="val 2363"/>
                <a:gd name="f19" fmla="val 2285"/>
                <a:gd name="f20" fmla="val 2174"/>
                <a:gd name="f21" fmla="*/ f0 1 4285"/>
                <a:gd name="f22" fmla="*/ f1 1 4215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285"/>
                <a:gd name="f29" fmla="*/ f26 1 4215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285" h="421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3" y="f16"/>
                    <a:pt x="f3" y="f17"/>
                    <a:pt x="f14" y="f12"/>
                  </a:cubicBezTo>
                  <a:lnTo>
                    <a:pt x="f18" y="f11"/>
                  </a:ln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5992;p67">
              <a:extLst>
                <a:ext uri="{FF2B5EF4-FFF2-40B4-BE49-F238E27FC236}">
                  <a16:creationId xmlns:a16="http://schemas.microsoft.com/office/drawing/2014/main" id="{9EDB65C1-E2BE-BAEB-95BE-2FB5A0F08676}"/>
                </a:ext>
              </a:extLst>
            </p:cNvPr>
            <p:cNvSpPr/>
            <p:nvPr/>
          </p:nvSpPr>
          <p:spPr>
            <a:xfrm>
              <a:off x="6324529" y="4198577"/>
              <a:ext cx="301020" cy="292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92"/>
                <a:gd name="f4" fmla="val 10187"/>
                <a:gd name="f5" fmla="val 3497"/>
                <a:gd name="f6" fmla="val 1764"/>
                <a:gd name="f7" fmla="val 1733"/>
                <a:gd name="f8" fmla="val 1166"/>
                <a:gd name="f9" fmla="val 2332"/>
                <a:gd name="f10" fmla="val 725"/>
                <a:gd name="f11" fmla="val 3088"/>
                <a:gd name="f12" fmla="val 504"/>
                <a:gd name="f13" fmla="val 3812"/>
                <a:gd name="f14" fmla="val 5514"/>
                <a:gd name="f15" fmla="val 410"/>
                <a:gd name="f16" fmla="val 7404"/>
                <a:gd name="f17" fmla="val 8759"/>
                <a:gd name="f18" fmla="val 2667"/>
                <a:gd name="f19" fmla="val 9661"/>
                <a:gd name="f20" fmla="val 3919"/>
                <a:gd name="f21" fmla="val 5273"/>
                <a:gd name="f22" fmla="val 5384"/>
                <a:gd name="f23" fmla="val 5496"/>
                <a:gd name="f24" fmla="val 10183"/>
                <a:gd name="f25" fmla="val 5608"/>
                <a:gd name="f26" fmla="val 10176"/>
                <a:gd name="f27" fmla="val 6679"/>
                <a:gd name="f28" fmla="val 10082"/>
                <a:gd name="f29" fmla="val 7876"/>
                <a:gd name="f30" fmla="val 9609"/>
                <a:gd name="f31" fmla="val 8758"/>
                <a:gd name="f32" fmla="val 10491"/>
                <a:gd name="f33" fmla="val 7026"/>
                <a:gd name="f34" fmla="val 8191"/>
                <a:gd name="f35" fmla="val 4694"/>
                <a:gd name="f36" fmla="val 6396"/>
                <a:gd name="f37" fmla="val 6077"/>
                <a:gd name="f38" fmla="val 6715"/>
                <a:gd name="f39" fmla="val 5645"/>
                <a:gd name="f40" fmla="val 6880"/>
                <a:gd name="f41" fmla="val 5214"/>
                <a:gd name="f42" fmla="val 4794"/>
                <a:gd name="f43" fmla="val 4375"/>
                <a:gd name="f44" fmla="val 6722"/>
                <a:gd name="f45" fmla="val 4064"/>
                <a:gd name="f46" fmla="val 3434"/>
                <a:gd name="f47" fmla="val 5766"/>
                <a:gd name="f48" fmla="val 5797"/>
                <a:gd name="f49" fmla="*/ f0 1 10492"/>
                <a:gd name="f50" fmla="*/ f1 1 10187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10492"/>
                <a:gd name="f57" fmla="*/ f54 1 10187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10492" h="10187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3"/>
                  </a:cubicBezTo>
                  <a:cubicBezTo>
                    <a:pt x="f2" y="f14"/>
                    <a:pt x="f15" y="f16"/>
                    <a:pt x="f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17"/>
                  </a:cubicBezTo>
                  <a:lnTo>
                    <a:pt x="f32" y="f33"/>
                  </a:lnTo>
                  <a:lnTo>
                    <a:pt x="f34" y="f35"/>
                  </a:lnTo>
                  <a:lnTo>
                    <a:pt x="f36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36"/>
                  </a:cubicBezTo>
                  <a:cubicBezTo>
                    <a:pt x="f46" y="f47"/>
                    <a:pt x="f46" y="f35"/>
                    <a:pt x="f45" y="f45"/>
                  </a:cubicBezTo>
                  <a:lnTo>
                    <a:pt x="f48" y="f9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oogle Shape;6007;p67">
            <a:extLst>
              <a:ext uri="{FF2B5EF4-FFF2-40B4-BE49-F238E27FC236}">
                <a16:creationId xmlns:a16="http://schemas.microsoft.com/office/drawing/2014/main" id="{9F8BA5E7-FAA9-A95A-F88E-998D40C45D97}"/>
              </a:ext>
            </a:extLst>
          </p:cNvPr>
          <p:cNvGrpSpPr/>
          <p:nvPr/>
        </p:nvGrpSpPr>
        <p:grpSpPr>
          <a:xfrm>
            <a:off x="2657885" y="4157046"/>
            <a:ext cx="352263" cy="356771"/>
            <a:chOff x="3964170" y="4157045"/>
            <a:chExt cx="352263" cy="35677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2" name="Google Shape;6008;p67">
              <a:extLst>
                <a:ext uri="{FF2B5EF4-FFF2-40B4-BE49-F238E27FC236}">
                  <a16:creationId xmlns:a16="http://schemas.microsoft.com/office/drawing/2014/main" id="{58322650-754C-07BB-4E2E-157EC08C6F15}"/>
                </a:ext>
              </a:extLst>
            </p:cNvPr>
            <p:cNvSpPr/>
            <p:nvPr/>
          </p:nvSpPr>
          <p:spPr>
            <a:xfrm>
              <a:off x="3964170" y="4157045"/>
              <a:ext cx="352263" cy="3567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278"/>
                <a:gd name="f4" fmla="val 12435"/>
                <a:gd name="f5" fmla="val 5905"/>
                <a:gd name="f6" fmla="val 860"/>
                <a:gd name="f7" fmla="val 6421"/>
                <a:gd name="f8" fmla="val 6926"/>
                <a:gd name="f9" fmla="val 1412"/>
                <a:gd name="f10" fmla="val 7341"/>
                <a:gd name="f11" fmla="val 2467"/>
                <a:gd name="f12" fmla="val 6837"/>
                <a:gd name="f13" fmla="val 2593"/>
                <a:gd name="f14" fmla="val 6365"/>
                <a:gd name="f15" fmla="val 2782"/>
                <a:gd name="f16" fmla="val 5892"/>
                <a:gd name="f17" fmla="val 3003"/>
                <a:gd name="f18" fmla="val 5419"/>
                <a:gd name="f19" fmla="val 4947"/>
                <a:gd name="f20" fmla="val 4443"/>
                <a:gd name="f21" fmla="val 4893"/>
                <a:gd name="f22" fmla="val 1381"/>
                <a:gd name="f23" fmla="val 5404"/>
                <a:gd name="f24" fmla="val 4191"/>
                <a:gd name="f25" fmla="val 3255"/>
                <a:gd name="f26" fmla="val 3349"/>
                <a:gd name="f27" fmla="val 4632"/>
                <a:gd name="f28" fmla="val 3381"/>
                <a:gd name="f29" fmla="val 4884"/>
                <a:gd name="f30" fmla="val 3475"/>
                <a:gd name="f31" fmla="val 4726"/>
                <a:gd name="f32" fmla="val 3538"/>
                <a:gd name="f33" fmla="val 4600"/>
                <a:gd name="f34" fmla="val 3601"/>
                <a:gd name="f35" fmla="val 3696"/>
                <a:gd name="f36" fmla="val 4285"/>
                <a:gd name="f37" fmla="val 3790"/>
                <a:gd name="f38" fmla="val 4159"/>
                <a:gd name="f39" fmla="val 3853"/>
                <a:gd name="f40" fmla="val 4002"/>
                <a:gd name="f41" fmla="val 3948"/>
                <a:gd name="f42" fmla="val 4096"/>
                <a:gd name="f43" fmla="val 3727"/>
                <a:gd name="f44" fmla="val 3507"/>
                <a:gd name="f45" fmla="val 7625"/>
                <a:gd name="f46" fmla="val 3318"/>
                <a:gd name="f47" fmla="val 7688"/>
                <a:gd name="f48" fmla="val 7751"/>
                <a:gd name="f49" fmla="val 7782"/>
                <a:gd name="f50" fmla="val 3979"/>
                <a:gd name="f51" fmla="val 7499"/>
                <a:gd name="f52" fmla="val 7247"/>
                <a:gd name="f53" fmla="val 3633"/>
                <a:gd name="f54" fmla="val 6963"/>
                <a:gd name="f55" fmla="val 7184"/>
                <a:gd name="f56" fmla="val 3412"/>
                <a:gd name="f57" fmla="val 7404"/>
                <a:gd name="f58" fmla="val 2611"/>
                <a:gd name="f59" fmla="val 3034"/>
                <a:gd name="f60" fmla="val 2846"/>
                <a:gd name="f61" fmla="val 3110"/>
                <a:gd name="f62" fmla="val 3054"/>
                <a:gd name="f63" fmla="val 3403"/>
                <a:gd name="f64" fmla="val 3097"/>
                <a:gd name="f65" fmla="val 3309"/>
                <a:gd name="f66" fmla="val 3570"/>
                <a:gd name="f67" fmla="val 3183"/>
                <a:gd name="f68" fmla="val 4042"/>
                <a:gd name="f69" fmla="val 3151"/>
                <a:gd name="f70" fmla="val 4609"/>
                <a:gd name="f71" fmla="val 2742"/>
                <a:gd name="f72" fmla="val 4924"/>
                <a:gd name="f73" fmla="val 2363"/>
                <a:gd name="f74" fmla="val 5240"/>
                <a:gd name="f75" fmla="val 1954"/>
                <a:gd name="f76" fmla="val 5586"/>
                <a:gd name="f77" fmla="val 712"/>
                <a:gd name="f78" fmla="val 4068"/>
                <a:gd name="f79" fmla="val 945"/>
                <a:gd name="f80" fmla="val 9301"/>
                <a:gd name="f81" fmla="val 3075"/>
                <a:gd name="f82" fmla="val 10879"/>
                <a:gd name="f83" fmla="val 11079"/>
                <a:gd name="f84" fmla="val 4102"/>
                <a:gd name="f85" fmla="val 9862"/>
                <a:gd name="f86" fmla="val 5618"/>
                <a:gd name="f87" fmla="val 9515"/>
                <a:gd name="f88" fmla="val 5271"/>
                <a:gd name="f89" fmla="val 9137"/>
                <a:gd name="f90" fmla="val 8696"/>
                <a:gd name="f91" fmla="val 4641"/>
                <a:gd name="f92" fmla="val 8601"/>
                <a:gd name="f93" fmla="val 4137"/>
                <a:gd name="f94" fmla="val 8538"/>
                <a:gd name="f95" fmla="val 8412"/>
                <a:gd name="f96" fmla="val 3160"/>
                <a:gd name="f97" fmla="val 8746"/>
                <a:gd name="f98" fmla="val 3102"/>
                <a:gd name="f99" fmla="val 9042"/>
                <a:gd name="f100" fmla="val 8822"/>
                <a:gd name="f101" fmla="val 5744"/>
                <a:gd name="f102" fmla="val 9011"/>
                <a:gd name="f103" fmla="val 5901"/>
                <a:gd name="f104" fmla="val 9169"/>
                <a:gd name="f105" fmla="val 6059"/>
                <a:gd name="f106" fmla="val 9326"/>
                <a:gd name="f107" fmla="val 6216"/>
                <a:gd name="f108" fmla="val 6374"/>
                <a:gd name="f109" fmla="val 8980"/>
                <a:gd name="f110" fmla="val 6531"/>
                <a:gd name="f111" fmla="val 6689"/>
                <a:gd name="f112" fmla="val 3025"/>
                <a:gd name="f113" fmla="val 5775"/>
                <a:gd name="f114" fmla="val 6720"/>
                <a:gd name="f115" fmla="val 2836"/>
                <a:gd name="f116" fmla="val 6563"/>
                <a:gd name="f117" fmla="val 2679"/>
                <a:gd name="f118" fmla="val 6405"/>
                <a:gd name="f119" fmla="val 2521"/>
                <a:gd name="f120" fmla="val 6248"/>
                <a:gd name="f121" fmla="val 6090"/>
                <a:gd name="f122" fmla="val 2868"/>
                <a:gd name="f123" fmla="val 5933"/>
                <a:gd name="f124" fmla="val 3885"/>
                <a:gd name="f125" fmla="val 6617"/>
                <a:gd name="f126" fmla="val 4200"/>
                <a:gd name="f127" fmla="val 7278"/>
                <a:gd name="f128" fmla="val 7908"/>
                <a:gd name="f129" fmla="val 5082"/>
                <a:gd name="f130" fmla="val 8003"/>
                <a:gd name="f131" fmla="val 5838"/>
                <a:gd name="f132" fmla="val 6626"/>
                <a:gd name="f133" fmla="val 7413"/>
                <a:gd name="f134" fmla="val 7823"/>
                <a:gd name="f135" fmla="val 6585"/>
                <a:gd name="f136" fmla="val 8232"/>
                <a:gd name="f137" fmla="val 8579"/>
                <a:gd name="f138" fmla="val 5545"/>
                <a:gd name="f139" fmla="val 8421"/>
                <a:gd name="f140" fmla="val 5230"/>
                <a:gd name="f141" fmla="val 8043"/>
                <a:gd name="f142" fmla="val 4537"/>
                <a:gd name="f143" fmla="val 7634"/>
                <a:gd name="f144" fmla="val 3876"/>
                <a:gd name="f145" fmla="val 3844"/>
                <a:gd name="f146" fmla="val 6657"/>
                <a:gd name="f147" fmla="val 5870"/>
                <a:gd name="f148" fmla="val 4830"/>
                <a:gd name="f149" fmla="val 4452"/>
                <a:gd name="f150" fmla="val 4263"/>
                <a:gd name="f151" fmla="val 5577"/>
                <a:gd name="f152" fmla="val 4033"/>
                <a:gd name="f153" fmla="val 8516"/>
                <a:gd name="f154" fmla="val 4317"/>
                <a:gd name="f155" fmla="val 8674"/>
                <a:gd name="f156" fmla="val 4474"/>
                <a:gd name="f157" fmla="val 8737"/>
                <a:gd name="f158" fmla="val 8831"/>
                <a:gd name="f159" fmla="val 4758"/>
                <a:gd name="f160" fmla="val 8894"/>
                <a:gd name="f161" fmla="val 4915"/>
                <a:gd name="f162" fmla="val 8989"/>
                <a:gd name="f163" fmla="val 4663"/>
                <a:gd name="f164" fmla="val 9052"/>
                <a:gd name="f165" fmla="val 9146"/>
                <a:gd name="f166" fmla="val 4254"/>
                <a:gd name="f167" fmla="val 9178"/>
                <a:gd name="f168" fmla="val 8926"/>
                <a:gd name="f169" fmla="val 9083"/>
                <a:gd name="f170" fmla="val 6846"/>
                <a:gd name="f171" fmla="val 2300"/>
                <a:gd name="f172" fmla="val 7193"/>
                <a:gd name="f173" fmla="val 2710"/>
                <a:gd name="f174" fmla="val 7571"/>
                <a:gd name="f175" fmla="val 3214"/>
                <a:gd name="f176" fmla="val 8358"/>
                <a:gd name="f177" fmla="val 8863"/>
                <a:gd name="f178" fmla="val 9335"/>
                <a:gd name="f179" fmla="val 3090"/>
                <a:gd name="f180" fmla="val 9388"/>
                <a:gd name="f181" fmla="val 2806"/>
                <a:gd name="f182" fmla="val 9414"/>
                <a:gd name="f183" fmla="val 2555"/>
                <a:gd name="f184" fmla="val 1015"/>
                <a:gd name="f185" fmla="val 681"/>
                <a:gd name="f186" fmla="val 8445"/>
                <a:gd name="f187" fmla="val 9925"/>
                <a:gd name="f188" fmla="val 11167"/>
                <a:gd name="f189" fmla="val 8392"/>
                <a:gd name="f190" fmla="val 10934"/>
                <a:gd name="f191" fmla="val 9430"/>
                <a:gd name="f192" fmla="val 9267"/>
                <a:gd name="f193" fmla="val 9032"/>
                <a:gd name="f194" fmla="val 8768"/>
                <a:gd name="f195" fmla="val 9410"/>
                <a:gd name="f196" fmla="val 8475"/>
                <a:gd name="f197" fmla="val 9367"/>
                <a:gd name="f198" fmla="val 8664"/>
                <a:gd name="f199" fmla="val 8390"/>
                <a:gd name="f200" fmla="val 8727"/>
                <a:gd name="f201" fmla="val 7508"/>
                <a:gd name="f202" fmla="val 5924"/>
                <a:gd name="f203" fmla="val 9461"/>
                <a:gd name="f204" fmla="val 6396"/>
                <a:gd name="f205" fmla="val 9650"/>
                <a:gd name="f206" fmla="val 6869"/>
                <a:gd name="f207" fmla="val 9839"/>
                <a:gd name="f208" fmla="val 9965"/>
                <a:gd name="f209" fmla="val 6962"/>
                <a:gd name="f210" fmla="val 11056"/>
                <a:gd name="f211" fmla="val 6440"/>
                <a:gd name="f212" fmla="val 11607"/>
                <a:gd name="f213" fmla="val 5922"/>
                <a:gd name="f214" fmla="val 5408"/>
                <a:gd name="f215" fmla="val 4898"/>
                <a:gd name="f216" fmla="val 11064"/>
                <a:gd name="f217" fmla="val 4978"/>
                <a:gd name="f218" fmla="val 5451"/>
                <a:gd name="f219" fmla="val 5931"/>
                <a:gd name="f220" fmla="val 1"/>
                <a:gd name="f221" fmla="val 5817"/>
                <a:gd name="f222" fmla="val 5699"/>
                <a:gd name="f223" fmla="val 14"/>
                <a:gd name="f224" fmla="val 41"/>
                <a:gd name="f225" fmla="val 262"/>
                <a:gd name="f226" fmla="val 1333"/>
                <a:gd name="f227" fmla="val 3655"/>
                <a:gd name="f228" fmla="val 2278"/>
                <a:gd name="f229" fmla="val 3326"/>
                <a:gd name="f230" fmla="val 2223"/>
                <a:gd name="f231" fmla="val 2973"/>
                <a:gd name="f232" fmla="val 2187"/>
                <a:gd name="f233" fmla="val 2624"/>
                <a:gd name="f234" fmla="val 1770"/>
                <a:gd name="f235" fmla="val 939"/>
                <a:gd name="f236" fmla="val 2404"/>
                <a:gd name="f237" fmla="val 536"/>
                <a:gd name="f238" fmla="val 4074"/>
                <a:gd name="f239" fmla="val 662"/>
                <a:gd name="f240" fmla="val 5334"/>
                <a:gd name="f241" fmla="val 1387"/>
                <a:gd name="f242" fmla="val 788"/>
                <a:gd name="f243" fmla="val 6972"/>
                <a:gd name="f244" fmla="val 158"/>
                <a:gd name="f245" fmla="val 379"/>
                <a:gd name="f246" fmla="val 599"/>
                <a:gd name="f247" fmla="val 1166"/>
                <a:gd name="f248" fmla="val 10028"/>
                <a:gd name="f249" fmla="val 1922"/>
                <a:gd name="f250" fmla="val 10186"/>
                <a:gd name="f251" fmla="val 2157"/>
                <a:gd name="f252" fmla="val 10241"/>
                <a:gd name="f253" fmla="val 2410"/>
                <a:gd name="f254" fmla="val 10266"/>
                <a:gd name="f255" fmla="val 2668"/>
                <a:gd name="f256" fmla="val 2998"/>
                <a:gd name="f257" fmla="val 3337"/>
                <a:gd name="f258" fmla="val 10225"/>
                <a:gd name="f259" fmla="val 10154"/>
                <a:gd name="f260" fmla="val 4221"/>
                <a:gd name="f261" fmla="val 11678"/>
                <a:gd name="f262" fmla="val 5076"/>
                <a:gd name="f263" fmla="val 12434"/>
                <a:gd name="f264" fmla="val 5929"/>
                <a:gd name="f265" fmla="val 6786"/>
                <a:gd name="f266" fmla="val 7639"/>
                <a:gd name="f267" fmla="val 11670"/>
                <a:gd name="f268" fmla="val 8192"/>
                <a:gd name="f269" fmla="val 8550"/>
                <a:gd name="f270" fmla="val 10215"/>
                <a:gd name="f271" fmla="val 8882"/>
                <a:gd name="f272" fmla="val 10243"/>
                <a:gd name="f273" fmla="val 9186"/>
                <a:gd name="f274" fmla="val 11589"/>
                <a:gd name="f275" fmla="val 8453"/>
                <a:gd name="f276" fmla="val 10460"/>
                <a:gd name="f277" fmla="val 12272"/>
                <a:gd name="f278" fmla="val 4014"/>
                <a:gd name="f279" fmla="val 11618"/>
                <a:gd name="f280" fmla="val 2182"/>
                <a:gd name="f281" fmla="val 9217"/>
                <a:gd name="f282" fmla="val 8904"/>
                <a:gd name="f283" fmla="val 8562"/>
                <a:gd name="f284" fmla="val 2213"/>
                <a:gd name="f285" fmla="val 7765"/>
                <a:gd name="f286" fmla="val 1139"/>
                <a:gd name="f287" fmla="val 7004"/>
                <a:gd name="f288" fmla="*/ f0 1 12278"/>
                <a:gd name="f289" fmla="*/ f1 1 12435"/>
                <a:gd name="f290" fmla="val f2"/>
                <a:gd name="f291" fmla="val f3"/>
                <a:gd name="f292" fmla="val f4"/>
                <a:gd name="f293" fmla="+- f292 0 f290"/>
                <a:gd name="f294" fmla="+- f291 0 f290"/>
                <a:gd name="f295" fmla="*/ f294 1 12278"/>
                <a:gd name="f296" fmla="*/ f293 1 12435"/>
                <a:gd name="f297" fmla="*/ f290 1 f295"/>
                <a:gd name="f298" fmla="*/ f291 1 f295"/>
                <a:gd name="f299" fmla="*/ f290 1 f296"/>
                <a:gd name="f300" fmla="*/ f292 1 f296"/>
                <a:gd name="f301" fmla="*/ f297 f288 1"/>
                <a:gd name="f302" fmla="*/ f298 f288 1"/>
                <a:gd name="f303" fmla="*/ f300 f289 1"/>
                <a:gd name="f304" fmla="*/ f299 f28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1" t="f304" r="f302" b="f303"/>
              <a:pathLst>
                <a:path w="12278" h="12435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5"/>
                    <a:pt x="f19" y="f13"/>
                    <a:pt x="f20" y="f11"/>
                  </a:cubicBezTo>
                  <a:cubicBezTo>
                    <a:pt x="f21" y="f22"/>
                    <a:pt x="f23" y="f6"/>
                    <a:pt x="f5" y="f6"/>
                  </a:cubicBezTo>
                  <a:close/>
                  <a:moveTo>
                    <a:pt x="f24" y="f25"/>
                  </a:moveTo>
                  <a:cubicBezTo>
                    <a:pt x="f20" y="f26"/>
                    <a:pt x="f27" y="f28"/>
                    <a:pt x="f29" y="f30"/>
                  </a:cubicBezTo>
                  <a:cubicBezTo>
                    <a:pt x="f31" y="f32"/>
                    <a:pt x="f33" y="f34"/>
                    <a:pt x="f20" y="f35"/>
                  </a:cubicBezTo>
                  <a:cubicBezTo>
                    <a:pt x="f36" y="f37"/>
                    <a:pt x="f38" y="f39"/>
                    <a:pt x="f40" y="f41"/>
                  </a:cubicBezTo>
                  <a:cubicBezTo>
                    <a:pt x="f42" y="f43"/>
                    <a:pt x="f38" y="f44"/>
                    <a:pt x="f24" y="f25"/>
                  </a:cubicBezTo>
                  <a:close/>
                  <a:moveTo>
                    <a:pt x="f45" y="f46"/>
                  </a:moveTo>
                  <a:cubicBezTo>
                    <a:pt x="f47" y="f44"/>
                    <a:pt x="f48" y="f43"/>
                    <a:pt x="f49" y="f50"/>
                  </a:cubicBezTo>
                  <a:cubicBezTo>
                    <a:pt x="f51" y="f37"/>
                    <a:pt x="f52" y="f53"/>
                    <a:pt x="f54" y="f44"/>
                  </a:cubicBezTo>
                  <a:cubicBezTo>
                    <a:pt x="f55" y="f56"/>
                    <a:pt x="f57" y="f26"/>
                    <a:pt x="f45" y="f46"/>
                  </a:cubicBezTo>
                  <a:close/>
                  <a:moveTo>
                    <a:pt x="f58" y="f59"/>
                  </a:moveTo>
                  <a:cubicBezTo>
                    <a:pt x="f60" y="f59"/>
                    <a:pt x="f61" y="f62"/>
                    <a:pt x="f63" y="f64"/>
                  </a:cubicBezTo>
                  <a:cubicBezTo>
                    <a:pt x="f65" y="f66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76"/>
                  </a:cubicBezTo>
                  <a:cubicBezTo>
                    <a:pt x="f77" y="f78"/>
                    <a:pt x="f79" y="f59"/>
                    <a:pt x="f58" y="f59"/>
                  </a:cubicBezTo>
                  <a:close/>
                  <a:moveTo>
                    <a:pt x="f80" y="f81"/>
                  </a:moveTo>
                  <a:cubicBezTo>
                    <a:pt x="f82" y="f81"/>
                    <a:pt x="f83" y="f84"/>
                    <a:pt x="f85" y="f86"/>
                  </a:cubicBezTo>
                  <a:cubicBezTo>
                    <a:pt x="f87" y="f88"/>
                    <a:pt x="f89" y="f72"/>
                    <a:pt x="f90" y="f91"/>
                  </a:cubicBezTo>
                  <a:cubicBezTo>
                    <a:pt x="f92" y="f93"/>
                    <a:pt x="f94" y="f34"/>
                    <a:pt x="f95" y="f96"/>
                  </a:cubicBezTo>
                  <a:cubicBezTo>
                    <a:pt x="f97" y="f98"/>
                    <a:pt x="f99" y="f81"/>
                    <a:pt x="f80" y="f81"/>
                  </a:cubicBezTo>
                  <a:close/>
                  <a:moveTo>
                    <a:pt x="f100" y="f101"/>
                  </a:moveTo>
                  <a:cubicBezTo>
                    <a:pt x="f102" y="f103"/>
                    <a:pt x="f104" y="f105"/>
                    <a:pt x="f106" y="f107"/>
                  </a:cubicBezTo>
                  <a:cubicBezTo>
                    <a:pt x="f104" y="f108"/>
                    <a:pt x="f109" y="f110"/>
                    <a:pt x="f100" y="f111"/>
                  </a:cubicBezTo>
                  <a:lnTo>
                    <a:pt x="f100" y="f101"/>
                  </a:lnTo>
                  <a:close/>
                  <a:moveTo>
                    <a:pt x="f112" y="f113"/>
                  </a:moveTo>
                  <a:lnTo>
                    <a:pt x="f112" y="f114"/>
                  </a:lnTo>
                  <a:cubicBezTo>
                    <a:pt x="f115" y="f116"/>
                    <a:pt x="f117" y="f118"/>
                    <a:pt x="f119" y="f120"/>
                  </a:cubicBezTo>
                  <a:cubicBezTo>
                    <a:pt x="f117" y="f121"/>
                    <a:pt x="f122" y="f123"/>
                    <a:pt x="f112" y="f113"/>
                  </a:cubicBezTo>
                  <a:close/>
                  <a:moveTo>
                    <a:pt x="f16" y="f124"/>
                  </a:moveTo>
                  <a:cubicBezTo>
                    <a:pt x="f125" y="f126"/>
                    <a:pt x="f127" y="f70"/>
                    <a:pt x="f128" y="f129"/>
                  </a:cubicBezTo>
                  <a:cubicBezTo>
                    <a:pt x="f130" y="f131"/>
                    <a:pt x="f130" y="f132"/>
                    <a:pt x="f128" y="f133"/>
                  </a:cubicBezTo>
                  <a:cubicBezTo>
                    <a:pt x="f127" y="f134"/>
                    <a:pt x="f135" y="f136"/>
                    <a:pt x="f16" y="f137"/>
                  </a:cubicBezTo>
                  <a:cubicBezTo>
                    <a:pt x="f138" y="f139"/>
                    <a:pt x="f140" y="f136"/>
                    <a:pt x="f29" y="f141"/>
                  </a:cubicBezTo>
                  <a:cubicBezTo>
                    <a:pt x="f142" y="f134"/>
                    <a:pt x="f24" y="f143"/>
                    <a:pt x="f144" y="f133"/>
                  </a:cubicBezTo>
                  <a:cubicBezTo>
                    <a:pt x="f145" y="f146"/>
                    <a:pt x="f145" y="f147"/>
                    <a:pt x="f144" y="f129"/>
                  </a:cubicBezTo>
                  <a:cubicBezTo>
                    <a:pt x="f24" y="f148"/>
                    <a:pt x="f142" y="f91"/>
                    <a:pt x="f29" y="f149"/>
                  </a:cubicBezTo>
                  <a:cubicBezTo>
                    <a:pt x="f140" y="f150"/>
                    <a:pt x="f151" y="f68"/>
                    <a:pt x="f16" y="f124"/>
                  </a:cubicBezTo>
                  <a:close/>
                  <a:moveTo>
                    <a:pt x="f152" y="f153"/>
                  </a:moveTo>
                  <a:cubicBezTo>
                    <a:pt x="f38" y="f137"/>
                    <a:pt x="f154" y="f155"/>
                    <a:pt x="f156" y="f157"/>
                  </a:cubicBezTo>
                  <a:cubicBezTo>
                    <a:pt x="f27" y="f158"/>
                    <a:pt x="f159" y="f160"/>
                    <a:pt x="f161" y="f162"/>
                  </a:cubicBezTo>
                  <a:cubicBezTo>
                    <a:pt x="f163" y="f164"/>
                    <a:pt x="f156" y="f165"/>
                    <a:pt x="f166" y="f167"/>
                  </a:cubicBezTo>
                  <a:cubicBezTo>
                    <a:pt x="f38" y="f168"/>
                    <a:pt x="f42" y="f157"/>
                    <a:pt x="f152" y="f153"/>
                  </a:cubicBezTo>
                  <a:close/>
                  <a:moveTo>
                    <a:pt x="f49" y="f153"/>
                  </a:moveTo>
                  <a:cubicBezTo>
                    <a:pt x="f48" y="f157"/>
                    <a:pt x="f47" y="f162"/>
                    <a:pt x="f45" y="f167"/>
                  </a:cubicBezTo>
                  <a:cubicBezTo>
                    <a:pt x="f57" y="f169"/>
                    <a:pt x="f55" y="f164"/>
                    <a:pt x="f54" y="f162"/>
                  </a:cubicBezTo>
                  <a:cubicBezTo>
                    <a:pt x="f127" y="f158"/>
                    <a:pt x="f51" y="f155"/>
                    <a:pt x="f49" y="f153"/>
                  </a:cubicBezTo>
                  <a:close/>
                  <a:moveTo>
                    <a:pt x="f75" y="f170"/>
                  </a:moveTo>
                  <a:cubicBezTo>
                    <a:pt x="f171" y="f172"/>
                    <a:pt x="f173" y="f174"/>
                    <a:pt x="f69" y="f134"/>
                  </a:cubicBezTo>
                  <a:cubicBezTo>
                    <a:pt x="f175" y="f176"/>
                    <a:pt x="f65" y="f177"/>
                    <a:pt x="f63" y="f178"/>
                  </a:cubicBezTo>
                  <a:cubicBezTo>
                    <a:pt x="f179" y="f180"/>
                    <a:pt x="f181" y="f182"/>
                    <a:pt x="f183" y="f182"/>
                  </a:cubicBezTo>
                  <a:cubicBezTo>
                    <a:pt x="f184" y="f182"/>
                    <a:pt x="f185" y="f186"/>
                    <a:pt x="f75" y="f170"/>
                  </a:cubicBezTo>
                  <a:close/>
                  <a:moveTo>
                    <a:pt x="f187" y="f170"/>
                  </a:moveTo>
                  <a:lnTo>
                    <a:pt x="f187" y="f170"/>
                  </a:lnTo>
                  <a:cubicBezTo>
                    <a:pt x="f188" y="f189"/>
                    <a:pt x="f190" y="f191"/>
                    <a:pt x="f192" y="f191"/>
                  </a:cubicBezTo>
                  <a:cubicBezTo>
                    <a:pt x="f193" y="f191"/>
                    <a:pt x="f194" y="f195"/>
                    <a:pt x="f196" y="f197"/>
                  </a:cubicBezTo>
                  <a:cubicBezTo>
                    <a:pt x="f94" y="f160"/>
                    <a:pt x="f198" y="f199"/>
                    <a:pt x="f200" y="f134"/>
                  </a:cubicBezTo>
                  <a:cubicBezTo>
                    <a:pt x="f89" y="f201"/>
                    <a:pt x="f87" y="f172"/>
                    <a:pt x="f187" y="f170"/>
                  </a:cubicBezTo>
                  <a:close/>
                  <a:moveTo>
                    <a:pt x="f202" y="f203"/>
                  </a:moveTo>
                  <a:cubicBezTo>
                    <a:pt x="f204" y="f205"/>
                    <a:pt x="f206" y="f207"/>
                    <a:pt x="f57" y="f208"/>
                  </a:cubicBezTo>
                  <a:cubicBezTo>
                    <a:pt x="f209" y="f210"/>
                    <a:pt x="f211" y="f212"/>
                    <a:pt x="f213" y="f212"/>
                  </a:cubicBezTo>
                  <a:cubicBezTo>
                    <a:pt x="f214" y="f212"/>
                    <a:pt x="f215" y="f216"/>
                    <a:pt x="f156" y="f208"/>
                  </a:cubicBezTo>
                  <a:cubicBezTo>
                    <a:pt x="f217" y="f207"/>
                    <a:pt x="f218" y="f205"/>
                    <a:pt x="f202" y="f203"/>
                  </a:cubicBezTo>
                  <a:close/>
                  <a:moveTo>
                    <a:pt x="f219" y="f220"/>
                  </a:moveTo>
                  <a:cubicBezTo>
                    <a:pt x="f221" y="f220"/>
                    <a:pt x="f222" y="f223"/>
                    <a:pt x="f151" y="f224"/>
                  </a:cubicBezTo>
                  <a:cubicBezTo>
                    <a:pt x="f27" y="f225"/>
                    <a:pt x="f40" y="f226"/>
                    <a:pt x="f227" y="f228"/>
                  </a:cubicBezTo>
                  <a:cubicBezTo>
                    <a:pt x="f229" y="f230"/>
                    <a:pt x="f231" y="f232"/>
                    <a:pt x="f233" y="f232"/>
                  </a:cubicBezTo>
                  <a:cubicBezTo>
                    <a:pt x="f234" y="f232"/>
                    <a:pt x="f235" y="f236"/>
                    <a:pt x="f237" y="f64"/>
                  </a:cubicBezTo>
                  <a:cubicBezTo>
                    <a:pt x="f220" y="f238"/>
                    <a:pt x="f239" y="f240"/>
                    <a:pt x="f241" y="f107"/>
                  </a:cubicBezTo>
                  <a:cubicBezTo>
                    <a:pt x="f242" y="f243"/>
                    <a:pt x="f244" y="f141"/>
                    <a:pt x="f245" y="f168"/>
                  </a:cubicBezTo>
                  <a:cubicBezTo>
                    <a:pt x="f246" y="f205"/>
                    <a:pt x="f247" y="f248"/>
                    <a:pt x="f249" y="f250"/>
                  </a:cubicBezTo>
                  <a:cubicBezTo>
                    <a:pt x="f251" y="f252"/>
                    <a:pt x="f253" y="f254"/>
                    <a:pt x="f255" y="f254"/>
                  </a:cubicBezTo>
                  <a:cubicBezTo>
                    <a:pt x="f256" y="f254"/>
                    <a:pt x="f257" y="f258"/>
                    <a:pt x="f227" y="f259"/>
                  </a:cubicBezTo>
                  <a:cubicBezTo>
                    <a:pt x="f260" y="f261"/>
                    <a:pt x="f262" y="f263"/>
                    <a:pt x="f264" y="f263"/>
                  </a:cubicBezTo>
                  <a:cubicBezTo>
                    <a:pt x="f265" y="f263"/>
                    <a:pt x="f266" y="f267"/>
                    <a:pt x="f268" y="f259"/>
                  </a:cubicBezTo>
                  <a:cubicBezTo>
                    <a:pt x="f269" y="f270"/>
                    <a:pt x="f271" y="f272"/>
                    <a:pt x="f273" y="f272"/>
                  </a:cubicBezTo>
                  <a:cubicBezTo>
                    <a:pt x="f274" y="f272"/>
                    <a:pt x="f3" y="f275"/>
                    <a:pt x="f276" y="f107"/>
                  </a:cubicBezTo>
                  <a:cubicBezTo>
                    <a:pt x="f277" y="f278"/>
                    <a:pt x="f279" y="f280"/>
                    <a:pt x="f281" y="f280"/>
                  </a:cubicBezTo>
                  <a:cubicBezTo>
                    <a:pt x="f282" y="f280"/>
                    <a:pt x="f283" y="f284"/>
                    <a:pt x="f268" y="f228"/>
                  </a:cubicBezTo>
                  <a:cubicBezTo>
                    <a:pt x="f285" y="f286"/>
                    <a:pt x="f287" y="f220"/>
                    <a:pt x="f219" y="f2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009;p67">
              <a:extLst>
                <a:ext uri="{FF2B5EF4-FFF2-40B4-BE49-F238E27FC236}">
                  <a16:creationId xmlns:a16="http://schemas.microsoft.com/office/drawing/2014/main" id="{067CBED4-9B13-17A7-0D4E-43A7E46E2436}"/>
                </a:ext>
              </a:extLst>
            </p:cNvPr>
            <p:cNvSpPr/>
            <p:nvPr/>
          </p:nvSpPr>
          <p:spPr>
            <a:xfrm>
              <a:off x="4097947" y="4300094"/>
              <a:ext cx="72329" cy="714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2491"/>
                <a:gd name="f5" fmla="val 1313"/>
                <a:gd name="f6" fmla="val 1295"/>
                <a:gd name="f7" fmla="val 1278"/>
                <a:gd name="f8" fmla="val 1"/>
                <a:gd name="f9" fmla="val 1261"/>
                <a:gd name="f10" fmla="val 599"/>
                <a:gd name="f11" fmla="val 569"/>
                <a:gd name="f12" fmla="val 63"/>
                <a:gd name="f13" fmla="val 1230"/>
                <a:gd name="f14" fmla="val 1955"/>
                <a:gd name="f15" fmla="val 567"/>
                <a:gd name="f16" fmla="val 2490"/>
                <a:gd name="f17" fmla="val 1954"/>
                <a:gd name="f18" fmla="val 2489"/>
                <a:gd name="f19" fmla="val 585"/>
                <a:gd name="f20" fmla="val 1980"/>
                <a:gd name="f21" fmla="*/ f0 1 2521"/>
                <a:gd name="f22" fmla="*/ f1 1 249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521"/>
                <a:gd name="f29" fmla="*/ f26 1 249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521" h="2491">
                  <a:moveTo>
                    <a:pt x="f5" y="f2"/>
                  </a:moveTo>
                  <a:cubicBezTo>
                    <a:pt x="f6" y="f2"/>
                    <a:pt x="f7" y="f8"/>
                    <a:pt x="f9" y="f8"/>
                  </a:cubicBezTo>
                  <a:cubicBezTo>
                    <a:pt x="f10" y="f8"/>
                    <a:pt x="f2" y="f11"/>
                    <a:pt x="f12" y="f13"/>
                  </a:cubicBezTo>
                  <a:cubicBezTo>
                    <a:pt x="f2" y="f14"/>
                    <a:pt x="f15" y="f16"/>
                    <a:pt x="f9" y="f16"/>
                  </a:cubicBezTo>
                  <a:cubicBezTo>
                    <a:pt x="f17" y="f16"/>
                    <a:pt x="f3" y="f14"/>
                    <a:pt x="f18" y="f13"/>
                  </a:cubicBezTo>
                  <a:cubicBezTo>
                    <a:pt x="f18" y="f19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oogle Shape;6018;p67">
            <a:extLst>
              <a:ext uri="{FF2B5EF4-FFF2-40B4-BE49-F238E27FC236}">
                <a16:creationId xmlns:a16="http://schemas.microsoft.com/office/drawing/2014/main" id="{902060B2-FDA1-32CC-62AD-9BEC2B65C72D}"/>
              </a:ext>
            </a:extLst>
          </p:cNvPr>
          <p:cNvGrpSpPr/>
          <p:nvPr/>
        </p:nvGrpSpPr>
        <p:grpSpPr>
          <a:xfrm>
            <a:off x="6359641" y="4173514"/>
            <a:ext cx="365202" cy="332677"/>
            <a:chOff x="7665927" y="4173513"/>
            <a:chExt cx="365202" cy="332677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5" name="Google Shape;6019;p67">
              <a:extLst>
                <a:ext uri="{FF2B5EF4-FFF2-40B4-BE49-F238E27FC236}">
                  <a16:creationId xmlns:a16="http://schemas.microsoft.com/office/drawing/2014/main" id="{4B358EB5-B5B0-CD5C-1026-061F84FD3A84}"/>
                </a:ext>
              </a:extLst>
            </p:cNvPr>
            <p:cNvSpPr/>
            <p:nvPr/>
          </p:nvSpPr>
          <p:spPr>
            <a:xfrm>
              <a:off x="7665927" y="4173513"/>
              <a:ext cx="344436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05"/>
                <a:gd name="f4" fmla="val 3309"/>
                <a:gd name="f5" fmla="val 1671"/>
                <a:gd name="f6" fmla="val 757"/>
                <a:gd name="f7" fmla="val 1"/>
                <a:gd name="f8" fmla="val 1670"/>
                <a:gd name="f9" fmla="val 2552"/>
                <a:gd name="f10" fmla="val 3308"/>
                <a:gd name="f11" fmla="val 11469"/>
                <a:gd name="f12" fmla="val 11815"/>
                <a:gd name="f13" fmla="val 12004"/>
                <a:gd name="f14" fmla="val 2930"/>
                <a:gd name="f15" fmla="val 11784"/>
                <a:gd name="f16" fmla="val 2647"/>
                <a:gd name="f17" fmla="val 11595"/>
                <a:gd name="f18" fmla="val 2363"/>
                <a:gd name="f19" fmla="val 2017"/>
                <a:gd name="f20" fmla="val 1292"/>
                <a:gd name="f21" fmla="val 946"/>
                <a:gd name="f22" fmla="val 662"/>
                <a:gd name="f23" fmla="val 11973"/>
                <a:gd name="f24" fmla="val 410"/>
                <a:gd name="f25" fmla="*/ f0 1 12005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2005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2005" h="330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1" y="f19"/>
                    <a:pt x="f11" y="f8"/>
                  </a:cubicBezTo>
                  <a:cubicBezTo>
                    <a:pt x="f11" y="f20"/>
                    <a:pt x="f17" y="f21"/>
                    <a:pt x="f15" y="f22"/>
                  </a:cubicBezTo>
                  <a:cubicBezTo>
                    <a:pt x="f23" y="f2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Google Shape;6020;p67">
              <a:extLst>
                <a:ext uri="{FF2B5EF4-FFF2-40B4-BE49-F238E27FC236}">
                  <a16:creationId xmlns:a16="http://schemas.microsoft.com/office/drawing/2014/main" id="{9DED4606-4A3D-BC12-4C29-2991FCFDD12C}"/>
                </a:ext>
              </a:extLst>
            </p:cNvPr>
            <p:cNvSpPr/>
            <p:nvPr/>
          </p:nvSpPr>
          <p:spPr>
            <a:xfrm>
              <a:off x="7937997" y="4291919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*/ f0 1 852"/>
                <a:gd name="f7" fmla="*/ f1 1 3309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852"/>
                <a:gd name="f14" fmla="*/ f11 1 3309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021;p67">
              <a:extLst>
                <a:ext uri="{FF2B5EF4-FFF2-40B4-BE49-F238E27FC236}">
                  <a16:creationId xmlns:a16="http://schemas.microsoft.com/office/drawing/2014/main" id="{EB5FB3A6-5D70-FC69-35BD-39C0F72E0249}"/>
                </a:ext>
              </a:extLst>
            </p:cNvPr>
            <p:cNvSpPr/>
            <p:nvPr/>
          </p:nvSpPr>
          <p:spPr>
            <a:xfrm>
              <a:off x="7985912" y="4292842"/>
              <a:ext cx="45217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576"/>
                <a:gd name="f4" fmla="val 3309"/>
                <a:gd name="f5" fmla="val 1"/>
                <a:gd name="f6" fmla="val 3308"/>
                <a:gd name="f7" fmla="val 1198"/>
                <a:gd name="f8" fmla="val 1387"/>
                <a:gd name="f9" fmla="val 3277"/>
                <a:gd name="f10" fmla="val 3088"/>
                <a:gd name="f11" fmla="val 2899"/>
                <a:gd name="f12" fmla="val 410"/>
                <a:gd name="f13" fmla="val 158"/>
                <a:gd name="f14" fmla="*/ f0 1 1576"/>
                <a:gd name="f15" fmla="*/ f1 1 330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1576"/>
                <a:gd name="f22" fmla="*/ f19 1 330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1576" h="3309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9"/>
                    <a:pt x="f3" y="f10"/>
                    <a:pt x="f3" y="f11"/>
                  </a:cubicBezTo>
                  <a:lnTo>
                    <a:pt x="f3" y="f12"/>
                  </a:lnTo>
                  <a:cubicBezTo>
                    <a:pt x="f3" y="f13"/>
                    <a:pt x="f8" y="f2"/>
                    <a:pt x="f7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022;p67">
              <a:extLst>
                <a:ext uri="{FF2B5EF4-FFF2-40B4-BE49-F238E27FC236}">
                  <a16:creationId xmlns:a16="http://schemas.microsoft.com/office/drawing/2014/main" id="{7D757EC4-17DB-92F5-E2E3-3BB2A09EFFDB}"/>
                </a:ext>
              </a:extLst>
            </p:cNvPr>
            <p:cNvSpPr/>
            <p:nvPr/>
          </p:nvSpPr>
          <p:spPr>
            <a:xfrm>
              <a:off x="7691265" y="4291919"/>
              <a:ext cx="223269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2"/>
                <a:gd name="f4" fmla="val 3309"/>
                <a:gd name="f5" fmla="val 441"/>
                <a:gd name="f6" fmla="val 1"/>
                <a:gd name="f7" fmla="val 189"/>
                <a:gd name="f8" fmla="val 221"/>
                <a:gd name="f9" fmla="val 442"/>
                <a:gd name="f10" fmla="val 2931"/>
                <a:gd name="f11" fmla="val 3151"/>
                <a:gd name="f12" fmla="*/ f0 1 7782"/>
                <a:gd name="f13" fmla="*/ f1 1 33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7782"/>
                <a:gd name="f20" fmla="*/ f17 1 33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7782" h="330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7" y="f4"/>
                    <a:pt x="f5" y="f4"/>
                  </a:cubicBezTo>
                  <a:lnTo>
                    <a:pt x="f3" y="f4"/>
                  </a:ln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023;p67">
              <a:extLst>
                <a:ext uri="{FF2B5EF4-FFF2-40B4-BE49-F238E27FC236}">
                  <a16:creationId xmlns:a16="http://schemas.microsoft.com/office/drawing/2014/main" id="{FA249E12-70BF-69AC-07E3-CF0C5721178D}"/>
                </a:ext>
              </a:extLst>
            </p:cNvPr>
            <p:cNvSpPr/>
            <p:nvPr/>
          </p:nvSpPr>
          <p:spPr>
            <a:xfrm>
              <a:off x="7739143" y="4410324"/>
              <a:ext cx="24441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2"/>
                <a:gd name="f4" fmla="val 3309"/>
                <a:gd name="f5" fmla="val 1"/>
                <a:gd name="f6" fmla="val 851"/>
                <a:gd name="f7" fmla="*/ f0 1 852"/>
                <a:gd name="f8" fmla="*/ f1 1 330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852"/>
                <a:gd name="f15" fmla="*/ f12 1 330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852" h="3309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6024;p67">
              <a:extLst>
                <a:ext uri="{FF2B5EF4-FFF2-40B4-BE49-F238E27FC236}">
                  <a16:creationId xmlns:a16="http://schemas.microsoft.com/office/drawing/2014/main" id="{C6F0F99F-4827-2579-0AF0-9F98B89265C6}"/>
                </a:ext>
              </a:extLst>
            </p:cNvPr>
            <p:cNvSpPr/>
            <p:nvPr/>
          </p:nvSpPr>
          <p:spPr>
            <a:xfrm>
              <a:off x="7787057" y="4412135"/>
              <a:ext cx="218770" cy="940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25"/>
                <a:gd name="f4" fmla="val 3278"/>
                <a:gd name="f5" fmla="val 1"/>
                <a:gd name="f6" fmla="val 3277"/>
                <a:gd name="f7" fmla="val 7247"/>
                <a:gd name="f8" fmla="val 7467"/>
                <a:gd name="f9" fmla="val 3057"/>
                <a:gd name="f10" fmla="val 2868"/>
                <a:gd name="f11" fmla="val 379"/>
                <a:gd name="f12" fmla="val 158"/>
                <a:gd name="f13" fmla="val 7436"/>
                <a:gd name="f14" fmla="*/ f0 1 7625"/>
                <a:gd name="f15" fmla="*/ f1 1 327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25"/>
                <a:gd name="f22" fmla="*/ f19 1 327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25" h="3278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3" y="f9"/>
                    <a:pt x="f3" y="f10"/>
                  </a:cubicBezTo>
                  <a:lnTo>
                    <a:pt x="f3" y="f11"/>
                  </a:lnTo>
                  <a:cubicBezTo>
                    <a:pt x="f3" y="f12"/>
                    <a:pt x="f13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6025;p67">
              <a:extLst>
                <a:ext uri="{FF2B5EF4-FFF2-40B4-BE49-F238E27FC236}">
                  <a16:creationId xmlns:a16="http://schemas.microsoft.com/office/drawing/2014/main" id="{F73CB8AF-B4D7-362D-4A5C-12893A445171}"/>
                </a:ext>
              </a:extLst>
            </p:cNvPr>
            <p:cNvSpPr/>
            <p:nvPr/>
          </p:nvSpPr>
          <p:spPr>
            <a:xfrm>
              <a:off x="7665927" y="4411248"/>
              <a:ext cx="49752" cy="94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3309"/>
                <a:gd name="f5" fmla="val 442"/>
                <a:gd name="f6" fmla="val 190"/>
                <a:gd name="f7" fmla="val 1"/>
                <a:gd name="f8" fmla="val 189"/>
                <a:gd name="f9" fmla="val 378"/>
                <a:gd name="f10" fmla="val 2867"/>
                <a:gd name="f11" fmla="val 3088"/>
                <a:gd name="f12" fmla="val 3308"/>
                <a:gd name="f13" fmla="*/ f0 1 1734"/>
                <a:gd name="f14" fmla="*/ f1 1 330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734"/>
                <a:gd name="f21" fmla="*/ f18 1 330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734" h="330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6" y="f12"/>
                    <a:pt x="f5" y="f12"/>
                  </a:cubicBezTo>
                  <a:lnTo>
                    <a:pt x="f3" y="f12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2" name="Google Shape;6043;p67">
            <a:extLst>
              <a:ext uri="{FF2B5EF4-FFF2-40B4-BE49-F238E27FC236}">
                <a16:creationId xmlns:a16="http://schemas.microsoft.com/office/drawing/2014/main" id="{607CB2D9-5A50-6D6D-21A4-EB8020C595ED}"/>
              </a:ext>
            </a:extLst>
          </p:cNvPr>
          <p:cNvSpPr/>
          <p:nvPr/>
        </p:nvSpPr>
        <p:spPr>
          <a:xfrm>
            <a:off x="3251816" y="4157703"/>
            <a:ext cx="309167" cy="365202"/>
          </a:xfrm>
          <a:custGeom>
            <a:avLst/>
            <a:gdLst>
              <a:gd name="f0" fmla="val w"/>
              <a:gd name="f1" fmla="val h"/>
              <a:gd name="f2" fmla="val 0"/>
              <a:gd name="f3" fmla="val 10776"/>
              <a:gd name="f4" fmla="val 12729"/>
              <a:gd name="f5" fmla="val 1670"/>
              <a:gd name="f6" fmla="val 851"/>
              <a:gd name="f7" fmla="val 9326"/>
              <a:gd name="f8" fmla="val 1355"/>
              <a:gd name="f9" fmla="val 1072"/>
              <a:gd name="f10" fmla="val 9421"/>
              <a:gd name="f11" fmla="val 9578"/>
              <a:gd name="f12" fmla="val 2049"/>
              <a:gd name="f13" fmla="val 1481"/>
              <a:gd name="f14" fmla="val 1198"/>
              <a:gd name="f15" fmla="val 9925"/>
              <a:gd name="f16" fmla="val 10177"/>
              <a:gd name="f17" fmla="val 10208"/>
              <a:gd name="f18" fmla="val 11846"/>
              <a:gd name="f19" fmla="val 1229"/>
              <a:gd name="f20" fmla="val 11468"/>
              <a:gd name="f21" fmla="val 11027"/>
              <a:gd name="f22" fmla="val 10586"/>
              <a:gd name="f23" fmla="val 2111"/>
              <a:gd name="f24" fmla="val 1"/>
              <a:gd name="f25" fmla="val 914"/>
              <a:gd name="f26" fmla="val 946"/>
              <a:gd name="f27" fmla="val 2080"/>
              <a:gd name="f28" fmla="val 11059"/>
              <a:gd name="f29" fmla="val 11973"/>
              <a:gd name="f30" fmla="val 757"/>
              <a:gd name="f31" fmla="val 10334"/>
              <a:gd name="f32" fmla="val 10775"/>
              <a:gd name="f33" fmla="val 12508"/>
              <a:gd name="f34" fmla="val 12319"/>
              <a:gd name="f35" fmla="val 473"/>
              <a:gd name="f36" fmla="val 221"/>
              <a:gd name="f37" fmla="val 64"/>
              <a:gd name="f38" fmla="val 9105"/>
              <a:gd name="f39" fmla="val 3781"/>
              <a:gd name="f40" fmla="val 4011"/>
              <a:gd name="f41" fmla="val 8912"/>
              <a:gd name="f42" fmla="val 4171"/>
              <a:gd name="f43" fmla="val 8708"/>
              <a:gd name="f44" fmla="val 8604"/>
              <a:gd name="f45" fmla="val 8498"/>
              <a:gd name="f46" fmla="val 4129"/>
              <a:gd name="f47" fmla="val 8412"/>
              <a:gd name="f48" fmla="val 4033"/>
              <a:gd name="f49" fmla="val 7845"/>
              <a:gd name="f50" fmla="val 3498"/>
              <a:gd name="f51" fmla="val 7310"/>
              <a:gd name="f52" fmla="val 7214"/>
              <a:gd name="f53" fmla="val 7100"/>
              <a:gd name="f54" fmla="val 6991"/>
              <a:gd name="f55" fmla="val 6778"/>
              <a:gd name="f56" fmla="val 6585"/>
              <a:gd name="f57" fmla="*/ f0 1 10776"/>
              <a:gd name="f58" fmla="*/ f1 1 12729"/>
              <a:gd name="f59" fmla="val f2"/>
              <a:gd name="f60" fmla="val f3"/>
              <a:gd name="f61" fmla="val f4"/>
              <a:gd name="f62" fmla="+- f61 0 f59"/>
              <a:gd name="f63" fmla="+- f60 0 f59"/>
              <a:gd name="f64" fmla="*/ f63 1 10776"/>
              <a:gd name="f65" fmla="*/ f62 1 12729"/>
              <a:gd name="f66" fmla="*/ f59 1 f64"/>
              <a:gd name="f67" fmla="*/ f60 1 f64"/>
              <a:gd name="f68" fmla="*/ f59 1 f65"/>
              <a:gd name="f69" fmla="*/ f61 1 f65"/>
              <a:gd name="f70" fmla="*/ f66 f57 1"/>
              <a:gd name="f71" fmla="*/ f67 f57 1"/>
              <a:gd name="f72" fmla="*/ f69 f58 1"/>
              <a:gd name="f73" fmla="*/ f68 f5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0" t="f73" r="f71" b="f72"/>
            <a:pathLst>
              <a:path w="10776" h="12729">
                <a:moveTo>
                  <a:pt x="f5" y="f6"/>
                </a:moveTo>
                <a:lnTo>
                  <a:pt x="f5" y="f7"/>
                </a:lnTo>
                <a:cubicBezTo>
                  <a:pt x="f8" y="f7"/>
                  <a:pt x="f9" y="f10"/>
                  <a:pt x="f6" y="f11"/>
                </a:cubicBezTo>
                <a:lnTo>
                  <a:pt x="f6" y="f12"/>
                </a:lnTo>
                <a:cubicBezTo>
                  <a:pt x="f6" y="f13"/>
                  <a:pt x="f14" y="f9"/>
                  <a:pt x="f5" y="f6"/>
                </a:cubicBezTo>
                <a:close/>
                <a:moveTo>
                  <a:pt x="f15" y="f16"/>
                </a:moveTo>
                <a:lnTo>
                  <a:pt x="f15" y="f17"/>
                </a:lnTo>
                <a:lnTo>
                  <a:pt x="f15" y="f18"/>
                </a:lnTo>
                <a:lnTo>
                  <a:pt x="f5" y="f18"/>
                </a:lnTo>
                <a:cubicBezTo>
                  <a:pt x="f19" y="f18"/>
                  <a:pt x="f6" y="f20"/>
                  <a:pt x="f6" y="f21"/>
                </a:cubicBezTo>
                <a:cubicBezTo>
                  <a:pt x="f6" y="f22"/>
                  <a:pt x="f19" y="f16"/>
                  <a:pt x="f5" y="f16"/>
                </a:cubicBezTo>
                <a:close/>
                <a:moveTo>
                  <a:pt x="f23" y="f24"/>
                </a:moveTo>
                <a:cubicBezTo>
                  <a:pt x="f25" y="f24"/>
                  <a:pt x="f24" y="f26"/>
                  <a:pt x="f24" y="f27"/>
                </a:cubicBezTo>
                <a:lnTo>
                  <a:pt x="f24" y="f28"/>
                </a:lnTo>
                <a:cubicBezTo>
                  <a:pt x="f24" y="f29"/>
                  <a:pt x="f30" y="f4"/>
                  <a:pt x="f5" y="f4"/>
                </a:cubicBezTo>
                <a:lnTo>
                  <a:pt x="f31" y="f4"/>
                </a:lnTo>
                <a:cubicBezTo>
                  <a:pt x="f22" y="f4"/>
                  <a:pt x="f32" y="f33"/>
                  <a:pt x="f32" y="f34"/>
                </a:cubicBezTo>
                <a:lnTo>
                  <a:pt x="f32" y="f35"/>
                </a:lnTo>
                <a:cubicBezTo>
                  <a:pt x="f32" y="f36"/>
                  <a:pt x="f22" y="f37"/>
                  <a:pt x="f31" y="f37"/>
                </a:cubicBezTo>
                <a:lnTo>
                  <a:pt x="f38" y="f37"/>
                </a:lnTo>
                <a:lnTo>
                  <a:pt x="f38" y="f39"/>
                </a:lnTo>
                <a:cubicBezTo>
                  <a:pt x="f38" y="f40"/>
                  <a:pt x="f41" y="f42"/>
                  <a:pt x="f43" y="f42"/>
                </a:cubicBezTo>
                <a:cubicBezTo>
                  <a:pt x="f44" y="f42"/>
                  <a:pt x="f45" y="f46"/>
                  <a:pt x="f47" y="f48"/>
                </a:cubicBezTo>
                <a:lnTo>
                  <a:pt x="f49" y="f50"/>
                </a:lnTo>
                <a:lnTo>
                  <a:pt x="f51" y="f48"/>
                </a:lnTo>
                <a:cubicBezTo>
                  <a:pt x="f52" y="f46"/>
                  <a:pt x="f53" y="f42"/>
                  <a:pt x="f54" y="f42"/>
                </a:cubicBezTo>
                <a:cubicBezTo>
                  <a:pt x="f55" y="f42"/>
                  <a:pt x="f56" y="f40"/>
                  <a:pt x="f56" y="f39"/>
                </a:cubicBezTo>
                <a:lnTo>
                  <a:pt x="f56" y="f37"/>
                </a:lnTo>
                <a:lnTo>
                  <a:pt x="f23" y="f37"/>
                </a:lnTo>
                <a:lnTo>
                  <a:pt x="f23" y="f24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53" name="Google Shape;6052;p67">
            <a:extLst>
              <a:ext uri="{FF2B5EF4-FFF2-40B4-BE49-F238E27FC236}">
                <a16:creationId xmlns:a16="http://schemas.microsoft.com/office/drawing/2014/main" id="{64FC4CB9-1DE3-4C68-3C93-233E3AC9E456}"/>
              </a:ext>
            </a:extLst>
          </p:cNvPr>
          <p:cNvGrpSpPr/>
          <p:nvPr/>
        </p:nvGrpSpPr>
        <p:grpSpPr>
          <a:xfrm>
            <a:off x="7022664" y="4140815"/>
            <a:ext cx="357082" cy="363401"/>
            <a:chOff x="8328949" y="4140814"/>
            <a:chExt cx="357082" cy="363401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4" name="Google Shape;6053;p67">
              <a:extLst>
                <a:ext uri="{FF2B5EF4-FFF2-40B4-BE49-F238E27FC236}">
                  <a16:creationId xmlns:a16="http://schemas.microsoft.com/office/drawing/2014/main" id="{838CA5DE-7D7A-83E7-20C1-0B3D47D6C0BF}"/>
                </a:ext>
              </a:extLst>
            </p:cNvPr>
            <p:cNvSpPr/>
            <p:nvPr/>
          </p:nvSpPr>
          <p:spPr>
            <a:xfrm>
              <a:off x="8328949" y="4140814"/>
              <a:ext cx="357082" cy="1543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6"/>
                <a:gd name="f4" fmla="val 5379"/>
                <a:gd name="f5" fmla="val 3088"/>
                <a:gd name="f6" fmla="val 1639"/>
                <a:gd name="f7" fmla="val 316"/>
                <a:gd name="f8" fmla="val 1008"/>
                <a:gd name="f9" fmla="val 95"/>
                <a:gd name="f10" fmla="val 2489"/>
                <a:gd name="f11" fmla="val 1"/>
                <a:gd name="f12" fmla="val 3214"/>
                <a:gd name="f13" fmla="val 190"/>
                <a:gd name="f14" fmla="val 3938"/>
                <a:gd name="f15" fmla="val 568"/>
                <a:gd name="f16" fmla="val 4506"/>
                <a:gd name="f17" fmla="val 962"/>
                <a:gd name="f18" fmla="val 5071"/>
                <a:gd name="f19" fmla="val 1607"/>
                <a:gd name="f20" fmla="val 5366"/>
                <a:gd name="f21" fmla="val 2240"/>
                <a:gd name="f22" fmla="val 2772"/>
                <a:gd name="f23" fmla="val 3296"/>
                <a:gd name="f24" fmla="val 5157"/>
                <a:gd name="f25" fmla="val 3655"/>
                <a:gd name="f26" fmla="val 4726"/>
                <a:gd name="f27" fmla="val 4569"/>
                <a:gd name="f28" fmla="val 3844"/>
                <a:gd name="f29" fmla="val 2836"/>
                <a:gd name="f30" fmla="val 2584"/>
                <a:gd name="f31" fmla="val 2427"/>
                <a:gd name="f32" fmla="val 2678"/>
                <a:gd name="f33" fmla="val 2899"/>
                <a:gd name="f34" fmla="val 3151"/>
                <a:gd name="f35" fmla="val 2616"/>
                <a:gd name="f36" fmla="val 3308"/>
                <a:gd name="f37" fmla="val 3340"/>
                <a:gd name="f38" fmla="val 3057"/>
                <a:gd name="f39" fmla="val 3529"/>
                <a:gd name="f40" fmla="val 3749"/>
                <a:gd name="f41" fmla="val 3970"/>
                <a:gd name="f42" fmla="val 3025"/>
                <a:gd name="f43" fmla="val 4127"/>
                <a:gd name="f44" fmla="val 2049"/>
                <a:gd name="f45" fmla="val 1450"/>
                <a:gd name="f46" fmla="val 3434"/>
                <a:gd name="f47" fmla="val 1608"/>
                <a:gd name="f48" fmla="val 1754"/>
                <a:gd name="f49" fmla="val 1999"/>
                <a:gd name="f50" fmla="val 2279"/>
                <a:gd name="f51" fmla="val 1632"/>
                <a:gd name="f52" fmla="val 2882"/>
                <a:gd name="f53" fmla="val 2930"/>
                <a:gd name="f54" fmla="val 2977"/>
                <a:gd name="f55" fmla="val 1634"/>
                <a:gd name="f56" fmla="val 3624"/>
                <a:gd name="f57" fmla="val 1733"/>
                <a:gd name="f58" fmla="val 4128"/>
                <a:gd name="f59" fmla="val 2048"/>
                <a:gd name="f60" fmla="val 4474"/>
                <a:gd name="f61" fmla="val 7908"/>
                <a:gd name="f62" fmla="val 8255"/>
                <a:gd name="f63" fmla="val 2017"/>
                <a:gd name="f64" fmla="val 8759"/>
                <a:gd name="f65" fmla="val 1702"/>
                <a:gd name="f66" fmla="val 9358"/>
                <a:gd name="f67" fmla="val 9406"/>
                <a:gd name="f68" fmla="val 9453"/>
                <a:gd name="f69" fmla="val 9501"/>
                <a:gd name="f70" fmla="val 10104"/>
                <a:gd name="f71" fmla="val 10629"/>
                <a:gd name="f72" fmla="val 10775"/>
                <a:gd name="f73" fmla="val 10964"/>
                <a:gd name="f74" fmla="val 10334"/>
                <a:gd name="f75" fmla="val 9547"/>
                <a:gd name="f76" fmla="val 9326"/>
                <a:gd name="f77" fmla="val 9137"/>
                <a:gd name="f78" fmla="val 3497"/>
                <a:gd name="f79" fmla="val 9799"/>
                <a:gd name="f80" fmla="val 9956"/>
                <a:gd name="f81" fmla="val 9767"/>
                <a:gd name="f82" fmla="val 2521"/>
                <a:gd name="f83" fmla="val 8539"/>
                <a:gd name="f84" fmla="val 7814"/>
                <a:gd name="f85" fmla="val 3686"/>
                <a:gd name="f86" fmla="val 8728"/>
                <a:gd name="f87" fmla="val 9099"/>
                <a:gd name="f88" fmla="val 5169"/>
                <a:gd name="f89" fmla="val 9626"/>
                <a:gd name="f90" fmla="val 10158"/>
                <a:gd name="f91" fmla="val 10800"/>
                <a:gd name="f92" fmla="val 11451"/>
                <a:gd name="f93" fmla="val 5074"/>
                <a:gd name="f94" fmla="val 11847"/>
                <a:gd name="f95" fmla="val 12225"/>
                <a:gd name="f96" fmla="val 12445"/>
                <a:gd name="f97" fmla="val 3277"/>
                <a:gd name="f98" fmla="val 12319"/>
                <a:gd name="f99" fmla="val 12130"/>
                <a:gd name="f100" fmla="*/ f0 1 12446"/>
                <a:gd name="f101" fmla="*/ f1 1 5379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446"/>
                <a:gd name="f108" fmla="*/ f105 1 5379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446" h="53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5"/>
                    <a:pt x="f28" y="f10"/>
                    <a:pt x="f29" y="f10"/>
                  </a:cubicBezTo>
                  <a:cubicBezTo>
                    <a:pt x="f30" y="f10"/>
                    <a:pt x="f31" y="f32"/>
                    <a:pt x="f31" y="f33"/>
                  </a:cubicBezTo>
                  <a:cubicBezTo>
                    <a:pt x="f31" y="f34"/>
                    <a:pt x="f35" y="f36"/>
                    <a:pt x="f29" y="f37"/>
                  </a:cubicBezTo>
                  <a:cubicBezTo>
                    <a:pt x="f38" y="f37"/>
                    <a:pt x="f12" y="f39"/>
                    <a:pt x="f12" y="f40"/>
                  </a:cubicBezTo>
                  <a:cubicBezTo>
                    <a:pt x="f12" y="f41"/>
                    <a:pt x="f42" y="f43"/>
                    <a:pt x="f29" y="f43"/>
                  </a:cubicBezTo>
                  <a:cubicBezTo>
                    <a:pt x="f44" y="f43"/>
                    <a:pt x="f45" y="f46"/>
                    <a:pt x="f47" y="f30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42" y="f6"/>
                  </a:cubicBezTo>
                  <a:cubicBezTo>
                    <a:pt x="f56" y="f57"/>
                    <a:pt x="f58" y="f59"/>
                    <a:pt x="f60" y="f10"/>
                  </a:cubicBezTo>
                  <a:lnTo>
                    <a:pt x="f61" y="f10"/>
                  </a:lnTo>
                  <a:cubicBezTo>
                    <a:pt x="f62" y="f63"/>
                    <a:pt x="f64" y="f65"/>
                    <a:pt x="f66" y="f6"/>
                  </a:cubicBezTo>
                  <a:cubicBezTo>
                    <a:pt x="f67" y="f55"/>
                    <a:pt x="f68" y="f51"/>
                    <a:pt x="f69" y="f51"/>
                  </a:cubicBezTo>
                  <a:cubicBezTo>
                    <a:pt x="f70" y="f51"/>
                    <a:pt x="f71" y="f49"/>
                    <a:pt x="f72" y="f30"/>
                  </a:cubicBezTo>
                  <a:cubicBezTo>
                    <a:pt x="f73" y="f46"/>
                    <a:pt x="f74" y="f43"/>
                    <a:pt x="f75" y="f43"/>
                  </a:cubicBezTo>
                  <a:cubicBezTo>
                    <a:pt x="f76" y="f43"/>
                    <a:pt x="f77" y="f14"/>
                    <a:pt x="f77" y="f40"/>
                  </a:cubicBezTo>
                  <a:cubicBezTo>
                    <a:pt x="f77" y="f78"/>
                    <a:pt x="f76" y="f37"/>
                    <a:pt x="f75" y="f37"/>
                  </a:cubicBezTo>
                  <a:cubicBezTo>
                    <a:pt x="f79" y="f37"/>
                    <a:pt x="f80" y="f34"/>
                    <a:pt x="f80" y="f33"/>
                  </a:cubicBezTo>
                  <a:cubicBezTo>
                    <a:pt x="f80" y="f32"/>
                    <a:pt x="f81" y="f82"/>
                    <a:pt x="f75" y="f10"/>
                  </a:cubicBezTo>
                  <a:cubicBezTo>
                    <a:pt x="f83" y="f10"/>
                    <a:pt x="f84" y="f85"/>
                    <a:pt x="f86" y="f26"/>
                  </a:cubicBezTo>
                  <a:cubicBezTo>
                    <a:pt x="f87" y="f88"/>
                    <a:pt x="f89" y="f4"/>
                    <a:pt x="f90" y="f4"/>
                  </a:cubicBezTo>
                  <a:cubicBezTo>
                    <a:pt x="f91" y="f4"/>
                    <a:pt x="f92" y="f93"/>
                    <a:pt x="f94" y="f16"/>
                  </a:cubicBezTo>
                  <a:cubicBezTo>
                    <a:pt x="f95" y="f41"/>
                    <a:pt x="f96" y="f97"/>
                    <a:pt x="f98" y="f10"/>
                  </a:cubicBezTo>
                  <a:cubicBezTo>
                    <a:pt x="f99" y="f8"/>
                    <a:pt x="f72" y="f2"/>
                    <a:pt x="f7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054;p67">
              <a:extLst>
                <a:ext uri="{FF2B5EF4-FFF2-40B4-BE49-F238E27FC236}">
                  <a16:creationId xmlns:a16="http://schemas.microsoft.com/office/drawing/2014/main" id="{7B3E6DF9-D597-ED02-3097-814DDCBB3A4D}"/>
                </a:ext>
              </a:extLst>
            </p:cNvPr>
            <p:cNvSpPr/>
            <p:nvPr/>
          </p:nvSpPr>
          <p:spPr>
            <a:xfrm>
              <a:off x="8397657" y="4285445"/>
              <a:ext cx="212424" cy="2187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04"/>
                <a:gd name="f4" fmla="val 7625"/>
                <a:gd name="f5" fmla="val 2426"/>
                <a:gd name="f6" fmla="val 5639"/>
                <a:gd name="f7" fmla="val 5860"/>
                <a:gd name="f8" fmla="val 2237"/>
                <a:gd name="f9" fmla="val 6017"/>
                <a:gd name="f10" fmla="val 2048"/>
                <a:gd name="f11" fmla="val 1796"/>
                <a:gd name="f12" fmla="val 1638"/>
                <a:gd name="f13" fmla="val 5828"/>
                <a:gd name="f14" fmla="val 473"/>
                <a:gd name="f15" fmla="val 1229"/>
                <a:gd name="f16" fmla="val 851"/>
                <a:gd name="f17" fmla="val 630"/>
                <a:gd name="f18" fmla="val 1103"/>
                <a:gd name="f19" fmla="val 1134"/>
                <a:gd name="f20" fmla="val 7246"/>
                <a:gd name="f21" fmla="val 7467"/>
                <a:gd name="f22" fmla="val 189"/>
                <a:gd name="f23" fmla="val 7624"/>
                <a:gd name="f24" fmla="val 378"/>
                <a:gd name="f25" fmla="val 6994"/>
                <a:gd name="f26" fmla="val 7435"/>
                <a:gd name="f27" fmla="val 6774"/>
                <a:gd name="f28" fmla="val 1071"/>
                <a:gd name="f29" fmla="val 6175"/>
                <a:gd name="f30" fmla="val 788"/>
                <a:gd name="f31" fmla="val 5734"/>
                <a:gd name="f32" fmla="val 315"/>
                <a:gd name="f33" fmla="val 5545"/>
                <a:gd name="f34" fmla="val 5324"/>
                <a:gd name="f35" fmla="val 5072"/>
                <a:gd name="f36" fmla="val 4915"/>
                <a:gd name="f37" fmla="val 4096"/>
                <a:gd name="f38" fmla="val 3907"/>
                <a:gd name="f39" fmla="val 3686"/>
                <a:gd name="f40" fmla="val 3466"/>
                <a:gd name="f41" fmla="val 3277"/>
                <a:gd name="f42" fmla="*/ f0 1 7404"/>
                <a:gd name="f43" fmla="*/ f1 1 7625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7404"/>
                <a:gd name="f50" fmla="*/ f47 1 7625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7404" h="7625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cubicBezTo>
                    <a:pt x="f11" y="f9"/>
                    <a:pt x="f12" y="f13"/>
                    <a:pt x="f12" y="f6"/>
                  </a:cubicBezTo>
                  <a:lnTo>
                    <a:pt x="f12" y="f14"/>
                  </a:lnTo>
                  <a:cubicBezTo>
                    <a:pt x="f15" y="f16"/>
                    <a:pt x="f17" y="f18"/>
                    <a:pt x="f2" y="f19"/>
                  </a:cubicBezTo>
                  <a:lnTo>
                    <a:pt x="f2" y="f20"/>
                  </a:lnTo>
                  <a:cubicBezTo>
                    <a:pt x="f2" y="f21"/>
                    <a:pt x="f22" y="f23"/>
                    <a:pt x="f24" y="f23"/>
                  </a:cubicBezTo>
                  <a:lnTo>
                    <a:pt x="f25" y="f23"/>
                  </a:lnTo>
                  <a:cubicBezTo>
                    <a:pt x="f20" y="f23"/>
                    <a:pt x="f3" y="f26"/>
                    <a:pt x="f3" y="f20"/>
                  </a:cubicBezTo>
                  <a:lnTo>
                    <a:pt x="f3" y="f19"/>
                  </a:lnTo>
                  <a:cubicBezTo>
                    <a:pt x="f27" y="f28"/>
                    <a:pt x="f29" y="f30"/>
                    <a:pt x="f31" y="f32"/>
                  </a:cubicBezTo>
                  <a:lnTo>
                    <a:pt x="f31" y="f6"/>
                  </a:lnTo>
                  <a:cubicBezTo>
                    <a:pt x="f31" y="f7"/>
                    <a:pt x="f33" y="f9"/>
                    <a:pt x="f34" y="f9"/>
                  </a:cubicBezTo>
                  <a:cubicBezTo>
                    <a:pt x="f35" y="f9"/>
                    <a:pt x="f36" y="f13"/>
                    <a:pt x="f36" y="f6"/>
                  </a:cubicBezTo>
                  <a:lnTo>
                    <a:pt x="f36" y="f2"/>
                  </a:lnTo>
                  <a:lnTo>
                    <a:pt x="f37" y="f2"/>
                  </a:lnTo>
                  <a:lnTo>
                    <a:pt x="f37" y="f6"/>
                  </a:lnTo>
                  <a:cubicBezTo>
                    <a:pt x="f37" y="f7"/>
                    <a:pt x="f38" y="f9"/>
                    <a:pt x="f39" y="f9"/>
                  </a:cubicBezTo>
                  <a:cubicBezTo>
                    <a:pt x="f40" y="f9"/>
                    <a:pt x="f41" y="f13"/>
                    <a:pt x="f41" y="f6"/>
                  </a:cubicBezTo>
                  <a:lnTo>
                    <a:pt x="f4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055;p67">
              <a:extLst>
                <a:ext uri="{FF2B5EF4-FFF2-40B4-BE49-F238E27FC236}">
                  <a16:creationId xmlns:a16="http://schemas.microsoft.com/office/drawing/2014/main" id="{A375B594-31EF-2395-197D-4A08AD49C9B3}"/>
                </a:ext>
              </a:extLst>
            </p:cNvPr>
            <p:cNvSpPr/>
            <p:nvPr/>
          </p:nvSpPr>
          <p:spPr>
            <a:xfrm>
              <a:off x="8469072" y="4236616"/>
              <a:ext cx="76837" cy="235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8"/>
                <a:gd name="f4" fmla="val 820"/>
                <a:gd name="f5" fmla="val 1"/>
                <a:gd name="f6" fmla="val 32"/>
                <a:gd name="f7" fmla="val 127"/>
                <a:gd name="f8" fmla="val 284"/>
                <a:gd name="f9" fmla="val 379"/>
                <a:gd name="f10" fmla="val 536"/>
                <a:gd name="f11" fmla="val 662"/>
                <a:gd name="f12" fmla="val 788"/>
                <a:gd name="f13" fmla="val 2666"/>
                <a:gd name="f14" fmla="val 2615"/>
                <a:gd name="f15" fmla="val 649"/>
                <a:gd name="f16" fmla="val 555"/>
                <a:gd name="f17" fmla="val 2670"/>
                <a:gd name="f18" fmla="val 799"/>
                <a:gd name="f19" fmla="val 2674"/>
                <a:gd name="f20" fmla="val 809"/>
                <a:gd name="f21" fmla="*/ f0 1 2678"/>
                <a:gd name="f22" fmla="*/ f1 1 820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2678"/>
                <a:gd name="f29" fmla="*/ f26 1 820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2678" h="820">
                  <a:moveTo>
                    <a:pt x="f2" y="f5"/>
                  </a:moveTo>
                  <a:cubicBezTo>
                    <a:pt x="f6" y="f7"/>
                    <a:pt x="f6" y="f8"/>
                    <a:pt x="f6" y="f9"/>
                  </a:cubicBezTo>
                  <a:cubicBezTo>
                    <a:pt x="f6" y="f10"/>
                    <a:pt x="f6" y="f11"/>
                    <a:pt x="f2" y="f12"/>
                  </a:cubicBezTo>
                  <a:lnTo>
                    <a:pt x="f13" y="f12"/>
                  </a:lnTo>
                  <a:cubicBezTo>
                    <a:pt x="f14" y="f15"/>
                    <a:pt x="f14" y="f16"/>
                    <a:pt x="f14" y="f9"/>
                  </a:cubicBezTo>
                  <a:cubicBezTo>
                    <a:pt x="f14" y="f8"/>
                    <a:pt x="f14" y="f7"/>
                    <a:pt x="f3" y="f5"/>
                  </a:cubicBezTo>
                  <a:close/>
                  <a:moveTo>
                    <a:pt x="f13" y="f12"/>
                  </a:moveTo>
                  <a:cubicBezTo>
                    <a:pt x="f17" y="f18"/>
                    <a:pt x="f19" y="f20"/>
                    <a:pt x="f3" y="f4"/>
                  </a:cubicBezTo>
                  <a:lnTo>
                    <a:pt x="f3" y="f1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7" name="Google Shape;6078;p67">
            <a:extLst>
              <a:ext uri="{FF2B5EF4-FFF2-40B4-BE49-F238E27FC236}">
                <a16:creationId xmlns:a16="http://schemas.microsoft.com/office/drawing/2014/main" id="{20CEC4A0-D205-C48A-2A21-AFBBAE3E9C96}"/>
              </a:ext>
            </a:extLst>
          </p:cNvPr>
          <p:cNvGrpSpPr/>
          <p:nvPr/>
        </p:nvGrpSpPr>
        <p:grpSpPr>
          <a:xfrm>
            <a:off x="3819968" y="4158600"/>
            <a:ext cx="365202" cy="363400"/>
            <a:chOff x="5126254" y="4158599"/>
            <a:chExt cx="365202" cy="3634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8" name="Google Shape;6079;p67">
              <a:extLst>
                <a:ext uri="{FF2B5EF4-FFF2-40B4-BE49-F238E27FC236}">
                  <a16:creationId xmlns:a16="http://schemas.microsoft.com/office/drawing/2014/main" id="{A40751EC-778B-811E-C734-CBDA4CCC0FBA}"/>
                </a:ext>
              </a:extLst>
            </p:cNvPr>
            <p:cNvSpPr/>
            <p:nvPr/>
          </p:nvSpPr>
          <p:spPr>
            <a:xfrm>
              <a:off x="5202195" y="4308652"/>
              <a:ext cx="214234" cy="2133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67"/>
                <a:gd name="f4" fmla="val 7436"/>
                <a:gd name="f5" fmla="val 3686"/>
                <a:gd name="f6" fmla="val 1465"/>
                <a:gd name="f7" fmla="val 3836"/>
                <a:gd name="f8" fmla="val 3985"/>
                <a:gd name="f9" fmla="val 1544"/>
                <a:gd name="f10" fmla="val 4064"/>
                <a:gd name="f11" fmla="val 1702"/>
                <a:gd name="f12" fmla="val 4537"/>
                <a:gd name="f13" fmla="val 2678"/>
                <a:gd name="f14" fmla="val 5608"/>
                <a:gd name="f15" fmla="val 2836"/>
                <a:gd name="f16" fmla="val 5955"/>
                <a:gd name="f17" fmla="val 2867"/>
                <a:gd name="f18" fmla="val 6081"/>
                <a:gd name="f19" fmla="val 3308"/>
                <a:gd name="f20" fmla="val 5829"/>
                <a:gd name="f21" fmla="val 3561"/>
                <a:gd name="f22" fmla="val 5041"/>
                <a:gd name="f23" fmla="val 4285"/>
                <a:gd name="f24" fmla="val 5261"/>
                <a:gd name="f25" fmla="val 5356"/>
                <a:gd name="f26" fmla="val 5286"/>
                <a:gd name="f27" fmla="val 5630"/>
                <a:gd name="f28" fmla="val 5075"/>
                <a:gd name="f29" fmla="val 5845"/>
                <a:gd name="f30" fmla="val 4845"/>
                <a:gd name="f31" fmla="val 4784"/>
                <a:gd name="f32" fmla="val 4722"/>
                <a:gd name="f33" fmla="val 5830"/>
                <a:gd name="f34" fmla="val 4663"/>
                <a:gd name="f35" fmla="val 5797"/>
                <a:gd name="f36" fmla="val 5262"/>
                <a:gd name="f37" fmla="val 2616"/>
                <a:gd name="f38" fmla="val 5828"/>
                <a:gd name="f39" fmla="val 2553"/>
                <a:gd name="f40" fmla="val 5842"/>
                <a:gd name="f41" fmla="val 2492"/>
                <a:gd name="f42" fmla="val 2244"/>
                <a:gd name="f43" fmla="val 2035"/>
                <a:gd name="f44" fmla="val 5609"/>
                <a:gd name="f45" fmla="val 2111"/>
                <a:gd name="f46" fmla="val 2300"/>
                <a:gd name="f47" fmla="val 1512"/>
                <a:gd name="f48" fmla="val 1323"/>
                <a:gd name="f49" fmla="val 1418"/>
                <a:gd name="f50" fmla="val 1796"/>
                <a:gd name="f51" fmla="val 3387"/>
                <a:gd name="f52" fmla="val 3537"/>
                <a:gd name="f53" fmla="val 3718"/>
                <a:gd name="f54" fmla="val 1670"/>
                <a:gd name="f55" fmla="val 32"/>
                <a:gd name="f56" fmla="val 3750"/>
                <a:gd name="f57" fmla="val 5766"/>
                <a:gd name="f58" fmla="val 5765"/>
                <a:gd name="f59" fmla="val 7404"/>
                <a:gd name="f60" fmla="*/ f0 1 7467"/>
                <a:gd name="f61" fmla="*/ f1 1 7436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7467"/>
                <a:gd name="f68" fmla="*/ f65 1 7436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7467" h="743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5"/>
                  </a:lnTo>
                  <a:cubicBezTo>
                    <a:pt x="f16" y="f17"/>
                    <a:pt x="f18" y="f19"/>
                    <a:pt x="f20" y="f21"/>
                  </a:cubicBezTo>
                  <a:lnTo>
                    <a:pt x="f22" y="f23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5" y="f36"/>
                  </a:lnTo>
                  <a:lnTo>
                    <a:pt x="f13" y="f35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5"/>
                  </a:cubicBezTo>
                  <a:lnTo>
                    <a:pt x="f46" y="f23"/>
                  </a:lnTo>
                  <a:lnTo>
                    <a:pt x="f47" y="f21"/>
                  </a:lnTo>
                  <a:cubicBezTo>
                    <a:pt x="f48" y="f19"/>
                    <a:pt x="f49" y="f17"/>
                    <a:pt x="f50" y="f15"/>
                  </a:cubicBezTo>
                  <a:lnTo>
                    <a:pt x="f15" y="f13"/>
                  </a:lnTo>
                  <a:lnTo>
                    <a:pt x="f19" y="f11"/>
                  </a:lnTo>
                  <a:cubicBezTo>
                    <a:pt x="f51" y="f9"/>
                    <a:pt x="f52" y="f6"/>
                    <a:pt x="f5" y="f6"/>
                  </a:cubicBezTo>
                  <a:close/>
                  <a:moveTo>
                    <a:pt x="f53" y="f2"/>
                  </a:moveTo>
                  <a:cubicBezTo>
                    <a:pt x="f54" y="f2"/>
                    <a:pt x="f55" y="f54"/>
                    <a:pt x="f55" y="f56"/>
                  </a:cubicBezTo>
                  <a:cubicBezTo>
                    <a:pt x="f2" y="f57"/>
                    <a:pt x="f54" y="f4"/>
                    <a:pt x="f53" y="f4"/>
                  </a:cubicBezTo>
                  <a:cubicBezTo>
                    <a:pt x="f58" y="f4"/>
                    <a:pt x="f59" y="f35"/>
                    <a:pt x="f3" y="f56"/>
                  </a:cubicBezTo>
                  <a:cubicBezTo>
                    <a:pt x="f3" y="f11"/>
                    <a:pt x="f35" y="f55"/>
                    <a:pt x="f5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" name="Google Shape;6080;p67">
              <a:extLst>
                <a:ext uri="{FF2B5EF4-FFF2-40B4-BE49-F238E27FC236}">
                  <a16:creationId xmlns:a16="http://schemas.microsoft.com/office/drawing/2014/main" id="{B5C197C1-9D20-4DA3-F75B-2EBE8A76D861}"/>
                </a:ext>
              </a:extLst>
            </p:cNvPr>
            <p:cNvSpPr/>
            <p:nvPr/>
          </p:nvSpPr>
          <p:spPr>
            <a:xfrm>
              <a:off x="5317876" y="4160757"/>
              <a:ext cx="173580" cy="1696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12"/>
                <a:gd name="f5" fmla="val 3829"/>
                <a:gd name="f6" fmla="val 3706"/>
                <a:gd name="f7" fmla="val 3580"/>
                <a:gd name="f8" fmla="val 47"/>
                <a:gd name="f9" fmla="val 3498"/>
                <a:gd name="f10" fmla="val 146"/>
                <a:gd name="f11" fmla="val 1"/>
                <a:gd name="f12" fmla="val 4336"/>
                <a:gd name="f13" fmla="val 1229"/>
                <a:gd name="f14" fmla="val 4399"/>
                <a:gd name="f15" fmla="val 2332"/>
                <a:gd name="f16" fmla="val 4998"/>
                <a:gd name="f17" fmla="val 3088"/>
                <a:gd name="f18" fmla="val 5861"/>
                <a:gd name="f19" fmla="val 2446"/>
                <a:gd name="f20" fmla="val 2289"/>
                <a:gd name="f21" fmla="val 2037"/>
                <a:gd name="f22" fmla="val 5924"/>
                <a:gd name="f23" fmla="val 1879"/>
                <a:gd name="f24" fmla="val 4128"/>
                <a:gd name="f25" fmla="val 115"/>
                <a:gd name="f26" fmla="val 4053"/>
                <a:gd name="f27" fmla="val 40"/>
                <a:gd name="f28" fmla="val 3942"/>
                <a:gd name="f29" fmla="*/ f0 1 6050"/>
                <a:gd name="f30" fmla="*/ f1 1 5912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050"/>
                <a:gd name="f37" fmla="*/ f34 1 5912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050" h="591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19"/>
                  </a:lnTo>
                  <a:cubicBezTo>
                    <a:pt x="f3" y="f20"/>
                    <a:pt x="f3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081;p67">
              <a:extLst>
                <a:ext uri="{FF2B5EF4-FFF2-40B4-BE49-F238E27FC236}">
                  <a16:creationId xmlns:a16="http://schemas.microsoft.com/office/drawing/2014/main" id="{04C4EE7C-FD32-41B6-F821-D22CF4A11020}"/>
                </a:ext>
              </a:extLst>
            </p:cNvPr>
            <p:cNvSpPr/>
            <p:nvPr/>
          </p:nvSpPr>
          <p:spPr>
            <a:xfrm>
              <a:off x="5223884" y="4158599"/>
              <a:ext cx="169959" cy="1030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24"/>
                <a:gd name="f4" fmla="val 3593"/>
                <a:gd name="f5" fmla="val 1"/>
                <a:gd name="f6" fmla="val 2962"/>
                <a:gd name="f7" fmla="val 3592"/>
                <a:gd name="f8" fmla="val 5923"/>
                <a:gd name="f9" fmla="*/ f0 1 5924"/>
                <a:gd name="f10" fmla="*/ f1 1 3593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5924"/>
                <a:gd name="f17" fmla="*/ f14 1 3593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5924" h="3593">
                  <a:moveTo>
                    <a:pt x="f2" y="f5"/>
                  </a:moveTo>
                  <a:lnTo>
                    <a:pt x="f6" y="f7"/>
                  </a:lnTo>
                  <a:lnTo>
                    <a:pt x="f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082;p67">
              <a:extLst>
                <a:ext uri="{FF2B5EF4-FFF2-40B4-BE49-F238E27FC236}">
                  <a16:creationId xmlns:a16="http://schemas.microsoft.com/office/drawing/2014/main" id="{58B818AD-CC0C-873E-9D08-281531A5D53E}"/>
                </a:ext>
              </a:extLst>
            </p:cNvPr>
            <p:cNvSpPr/>
            <p:nvPr/>
          </p:nvSpPr>
          <p:spPr>
            <a:xfrm>
              <a:off x="5126254" y="4160757"/>
              <a:ext cx="170855" cy="1687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81"/>
                <a:gd name="f5" fmla="val 2194"/>
                <a:gd name="f6" fmla="val 2084"/>
                <a:gd name="f7" fmla="val 1965"/>
                <a:gd name="f8" fmla="val 40"/>
                <a:gd name="f9" fmla="val 1859"/>
                <a:gd name="f10" fmla="val 115"/>
                <a:gd name="f11" fmla="val 95"/>
                <a:gd name="f12" fmla="val 1879"/>
                <a:gd name="f13" fmla="val 1"/>
                <a:gd name="f14" fmla="val 2037"/>
                <a:gd name="f15" fmla="val 2289"/>
                <a:gd name="f16" fmla="val 2446"/>
                <a:gd name="f17" fmla="val 2899"/>
                <a:gd name="f18" fmla="val 5880"/>
                <a:gd name="f19" fmla="val 3655"/>
                <a:gd name="f20" fmla="val 4998"/>
                <a:gd name="f21" fmla="val 4758"/>
                <a:gd name="f22" fmla="val 4399"/>
                <a:gd name="f23" fmla="val 4305"/>
                <a:gd name="f24" fmla="val 2490"/>
                <a:gd name="f25" fmla="val 146"/>
                <a:gd name="f26" fmla="val 2424"/>
                <a:gd name="f27" fmla="val 47"/>
                <a:gd name="f28" fmla="val 2315"/>
                <a:gd name="f29" fmla="*/ f0 1 5955"/>
                <a:gd name="f30" fmla="*/ f1 1 5881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955"/>
                <a:gd name="f37" fmla="*/ f34 1 5881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955" h="588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3" y="f23"/>
                  </a:cubicBezTo>
                  <a:lnTo>
                    <a:pt x="f24" y="f2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2" name="Google Shape;6110;p67">
            <a:extLst>
              <a:ext uri="{FF2B5EF4-FFF2-40B4-BE49-F238E27FC236}">
                <a16:creationId xmlns:a16="http://schemas.microsoft.com/office/drawing/2014/main" id="{56AF32F7-445A-CAF9-F70E-C430C9DC8230}"/>
              </a:ext>
            </a:extLst>
          </p:cNvPr>
          <p:cNvGrpSpPr/>
          <p:nvPr/>
        </p:nvGrpSpPr>
        <p:grpSpPr>
          <a:xfrm>
            <a:off x="4426756" y="4193493"/>
            <a:ext cx="362504" cy="283866"/>
            <a:chOff x="5733041" y="4193493"/>
            <a:chExt cx="362504" cy="283866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3" name="Google Shape;6111;p67">
              <a:extLst>
                <a:ext uri="{FF2B5EF4-FFF2-40B4-BE49-F238E27FC236}">
                  <a16:creationId xmlns:a16="http://schemas.microsoft.com/office/drawing/2014/main" id="{85B87855-0BE9-A51D-9419-0D79C03660B7}"/>
                </a:ext>
              </a:extLst>
            </p:cNvPr>
            <p:cNvSpPr/>
            <p:nvPr/>
          </p:nvSpPr>
          <p:spPr>
            <a:xfrm>
              <a:off x="5733041" y="4431228"/>
              <a:ext cx="362504" cy="461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5"/>
                <a:gd name="f4" fmla="val 1608"/>
                <a:gd name="f5" fmla="val 379"/>
                <a:gd name="f6" fmla="val 159"/>
                <a:gd name="f7" fmla="val 1"/>
                <a:gd name="f8" fmla="val 189"/>
                <a:gd name="f9" fmla="val 378"/>
                <a:gd name="f10" fmla="val 1040"/>
                <a:gd name="f11" fmla="val 537"/>
                <a:gd name="f12" fmla="val 1607"/>
                <a:gd name="f13" fmla="val 1198"/>
                <a:gd name="f14" fmla="val 11406"/>
                <a:gd name="f15" fmla="val 12067"/>
                <a:gd name="f16" fmla="val 12634"/>
                <a:gd name="f17" fmla="val 1072"/>
                <a:gd name="f18" fmla="val 12603"/>
                <a:gd name="f19" fmla="val 158"/>
                <a:gd name="f20" fmla="val 12445"/>
                <a:gd name="f21" fmla="val 12193"/>
                <a:gd name="f22" fmla="val 10965"/>
                <a:gd name="f23" fmla="val 630"/>
                <a:gd name="f24" fmla="val 10776"/>
                <a:gd name="f25" fmla="val 819"/>
                <a:gd name="f26" fmla="val 10555"/>
                <a:gd name="f27" fmla="val 10303"/>
                <a:gd name="f28" fmla="val 10146"/>
                <a:gd name="f29" fmla="val 9326"/>
                <a:gd name="f30" fmla="val 9137"/>
                <a:gd name="f31" fmla="val 8917"/>
                <a:gd name="f32" fmla="val 8696"/>
                <a:gd name="f33" fmla="val 8507"/>
                <a:gd name="f34" fmla="*/ f0 1 12635"/>
                <a:gd name="f35" fmla="*/ f1 1 1608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12635"/>
                <a:gd name="f42" fmla="*/ f39 1 1608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12635" h="1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7"/>
                    <a:pt x="f16" y="f9"/>
                  </a:cubicBezTo>
                  <a:cubicBezTo>
                    <a:pt x="f18" y="f19"/>
                    <a:pt x="f20" y="f2"/>
                    <a:pt x="f21" y="f2"/>
                  </a:cubicBezTo>
                  <a:lnTo>
                    <a:pt x="f22" y="f2"/>
                  </a:lnTo>
                  <a:lnTo>
                    <a:pt x="f22" y="f9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9"/>
                  </a:cubicBezTo>
                  <a:lnTo>
                    <a:pt x="f28" y="f2"/>
                  </a:lnTo>
                  <a:lnTo>
                    <a:pt x="f29" y="f2"/>
                  </a:lnTo>
                  <a:lnTo>
                    <a:pt x="f29" y="f9"/>
                  </a:lnTo>
                  <a:cubicBezTo>
                    <a:pt x="f29" y="f23"/>
                    <a:pt x="f30" y="f25"/>
                    <a:pt x="f31" y="f25"/>
                  </a:cubicBezTo>
                  <a:cubicBezTo>
                    <a:pt x="f32" y="f25"/>
                    <a:pt x="f33" y="f23"/>
                    <a:pt x="f33" y="f9"/>
                  </a:cubicBezTo>
                  <a:lnTo>
                    <a:pt x="f3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6112;p67">
              <a:extLst>
                <a:ext uri="{FF2B5EF4-FFF2-40B4-BE49-F238E27FC236}">
                  <a16:creationId xmlns:a16="http://schemas.microsoft.com/office/drawing/2014/main" id="{8A83FFAC-E866-5758-376E-F6BC2205DE62}"/>
                </a:ext>
              </a:extLst>
            </p:cNvPr>
            <p:cNvSpPr/>
            <p:nvPr/>
          </p:nvSpPr>
          <p:spPr>
            <a:xfrm>
              <a:off x="5755654" y="4193493"/>
              <a:ext cx="316400" cy="214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468"/>
                <a:gd name="f5" fmla="val 3794"/>
                <a:gd name="f6" fmla="val 1673"/>
                <a:gd name="f7" fmla="val 3841"/>
                <a:gd name="f8" fmla="val 3890"/>
                <a:gd name="f9" fmla="val 1682"/>
                <a:gd name="f10" fmla="val 3939"/>
                <a:gd name="f11" fmla="val 1702"/>
                <a:gd name="f12" fmla="val 6428"/>
                <a:gd name="f13" fmla="val 2521"/>
                <a:gd name="f14" fmla="val 6680"/>
                <a:gd name="f15" fmla="val 2616"/>
                <a:gd name="f16" fmla="val 6806"/>
                <a:gd name="f17" fmla="val 2994"/>
                <a:gd name="f18" fmla="val 6585"/>
                <a:gd name="f19" fmla="val 3214"/>
                <a:gd name="f20" fmla="val 6018"/>
                <a:gd name="f21" fmla="val 3750"/>
                <a:gd name="f22" fmla="val 7404"/>
                <a:gd name="f23" fmla="val 5136"/>
                <a:gd name="f24" fmla="val 7593"/>
                <a:gd name="f25" fmla="val 5262"/>
                <a:gd name="f26" fmla="val 5514"/>
                <a:gd name="f27" fmla="val 7436"/>
                <a:gd name="f28" fmla="val 5671"/>
                <a:gd name="f29" fmla="val 7357"/>
                <a:gd name="f30" fmla="val 5750"/>
                <a:gd name="f31" fmla="val 7247"/>
                <a:gd name="f32" fmla="val 5790"/>
                <a:gd name="f33" fmla="val 7136"/>
                <a:gd name="f34" fmla="val 7026"/>
                <a:gd name="f35" fmla="val 6916"/>
                <a:gd name="f36" fmla="val 6837"/>
                <a:gd name="f37" fmla="val 5451"/>
                <a:gd name="f38" fmla="val 4317"/>
                <a:gd name="f39" fmla="val 4915"/>
                <a:gd name="f40" fmla="val 4852"/>
                <a:gd name="f41" fmla="val 4821"/>
                <a:gd name="f42" fmla="val 4947"/>
                <a:gd name="f43" fmla="val 4714"/>
                <a:gd name="f44" fmla="val 4988"/>
                <a:gd name="f45" fmla="val 4613"/>
                <a:gd name="f46" fmla="val 4444"/>
                <a:gd name="f47" fmla="val 4293"/>
                <a:gd name="f48" fmla="val 4872"/>
                <a:gd name="f49" fmla="val 4254"/>
                <a:gd name="f50" fmla="val 4695"/>
                <a:gd name="f51" fmla="val 3435"/>
                <a:gd name="f52" fmla="val 2206"/>
                <a:gd name="f53" fmla="val 3328"/>
                <a:gd name="f54" fmla="val 1940"/>
                <a:gd name="f55" fmla="val 3537"/>
                <a:gd name="f56" fmla="val 1198"/>
                <a:gd name="f57" fmla="val 1"/>
                <a:gd name="f58" fmla="val 536"/>
                <a:gd name="f59" fmla="val 568"/>
                <a:gd name="f60" fmla="val 1229"/>
                <a:gd name="f61" fmla="val 7467"/>
                <a:gd name="f62" fmla="val 11027"/>
                <a:gd name="f63" fmla="val 10460"/>
                <a:gd name="f64" fmla="val 9767"/>
                <a:gd name="f65" fmla="*/ f0 1 11028"/>
                <a:gd name="f66" fmla="*/ f1 1 7468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1028"/>
                <a:gd name="f73" fmla="*/ f70 1 7468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1028" h="74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2" y="f23"/>
                  </a:lnTo>
                  <a:cubicBezTo>
                    <a:pt x="f24" y="f25"/>
                    <a:pt x="f24" y="f26"/>
                    <a:pt x="f27" y="f28"/>
                  </a:cubicBezTo>
                  <a:cubicBezTo>
                    <a:pt x="f29" y="f30"/>
                    <a:pt x="f31" y="f32"/>
                    <a:pt x="f33" y="f32"/>
                  </a:cubicBezTo>
                  <a:cubicBezTo>
                    <a:pt x="f34" y="f32"/>
                    <a:pt x="f35" y="f30"/>
                    <a:pt x="f36" y="f28"/>
                  </a:cubicBezTo>
                  <a:lnTo>
                    <a:pt x="f37" y="f38"/>
                  </a:lnTo>
                  <a:lnTo>
                    <a:pt x="f39" y="f40"/>
                  </a:ln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6"/>
                    <a:pt x="f5" y="f6"/>
                  </a:cubicBezTo>
                  <a:close/>
                  <a:moveTo>
                    <a:pt x="f56" y="f57"/>
                  </a:moveTo>
                  <a:cubicBezTo>
                    <a:pt x="f58" y="f57"/>
                    <a:pt x="f57" y="f59"/>
                    <a:pt x="f57" y="f60"/>
                  </a:cubicBezTo>
                  <a:lnTo>
                    <a:pt x="f57" y="f61"/>
                  </a:lnTo>
                  <a:lnTo>
                    <a:pt x="f62" y="f61"/>
                  </a:lnTo>
                  <a:lnTo>
                    <a:pt x="f62" y="f60"/>
                  </a:lnTo>
                  <a:cubicBezTo>
                    <a:pt x="f62" y="f59"/>
                    <a:pt x="f63" y="f57"/>
                    <a:pt x="f64" y="f5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oogle Shape;5972;p67">
            <a:extLst>
              <a:ext uri="{FF2B5EF4-FFF2-40B4-BE49-F238E27FC236}">
                <a16:creationId xmlns:a16="http://schemas.microsoft.com/office/drawing/2014/main" id="{9AEFB175-98A4-07D8-9681-D47FECC260EE}"/>
              </a:ext>
            </a:extLst>
          </p:cNvPr>
          <p:cNvGrpSpPr/>
          <p:nvPr/>
        </p:nvGrpSpPr>
        <p:grpSpPr>
          <a:xfrm>
            <a:off x="2617332" y="1891747"/>
            <a:ext cx="360502" cy="414716"/>
            <a:chOff x="3923617" y="1891747"/>
            <a:chExt cx="360502" cy="414716"/>
          </a:xfrm>
          <a:solidFill>
            <a:schemeClr val="bg1"/>
          </a:solidFill>
        </p:grpSpPr>
        <p:sp>
          <p:nvSpPr>
            <p:cNvPr id="66" name="Google Shape;5973;p67">
              <a:extLst>
                <a:ext uri="{FF2B5EF4-FFF2-40B4-BE49-F238E27FC236}">
                  <a16:creationId xmlns:a16="http://schemas.microsoft.com/office/drawing/2014/main" id="{6D1DA25C-C692-2B6E-4B2F-C289DC65DC27}"/>
                </a:ext>
              </a:extLst>
            </p:cNvPr>
            <p:cNvSpPr/>
            <p:nvPr/>
          </p:nvSpPr>
          <p:spPr>
            <a:xfrm>
              <a:off x="3950390" y="1972077"/>
              <a:ext cx="305939" cy="1988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358"/>
                <a:gd name="f4" fmla="val 6082"/>
                <a:gd name="f5" fmla="val 379"/>
                <a:gd name="f6" fmla="val 1"/>
                <a:gd name="f7" fmla="val 158"/>
                <a:gd name="f8" fmla="val 221"/>
                <a:gd name="f9" fmla="val 410"/>
                <a:gd name="f10" fmla="val 6081"/>
                <a:gd name="f11" fmla="val 9357"/>
                <a:gd name="f12" fmla="val 9168"/>
                <a:gd name="f13" fmla="val 8979"/>
                <a:gd name="f14" fmla="*/ f0 1 9358"/>
                <a:gd name="f15" fmla="*/ f1 1 608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358"/>
                <a:gd name="f22" fmla="*/ f19 1 608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358" h="6082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lnTo>
                    <a:pt x="f11" y="f9"/>
                  </a:lnTo>
                  <a:cubicBezTo>
                    <a:pt x="f11" y="f7"/>
                    <a:pt x="f12" y="f6"/>
                    <a:pt x="f1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5974;p67">
              <a:extLst>
                <a:ext uri="{FF2B5EF4-FFF2-40B4-BE49-F238E27FC236}">
                  <a16:creationId xmlns:a16="http://schemas.microsoft.com/office/drawing/2014/main" id="{CA013407-CADF-C508-8243-435D4D263846}"/>
                </a:ext>
              </a:extLst>
            </p:cNvPr>
            <p:cNvSpPr/>
            <p:nvPr/>
          </p:nvSpPr>
          <p:spPr>
            <a:xfrm>
              <a:off x="3923617" y="2197659"/>
              <a:ext cx="360502" cy="1088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3328"/>
                <a:gd name="f5" fmla="val 63"/>
                <a:gd name="f6" fmla="val 32"/>
                <a:gd name="f7" fmla="val 126"/>
                <a:gd name="f8" fmla="val 284"/>
                <a:gd name="f9" fmla="val 410"/>
                <a:gd name="f10" fmla="val 1103"/>
                <a:gd name="f11" fmla="val 536"/>
                <a:gd name="f12" fmla="val 1670"/>
                <a:gd name="f13" fmla="val 1198"/>
                <a:gd name="f14" fmla="val 3151"/>
                <a:gd name="f15" fmla="val 2615"/>
                <a:gd name="f16" fmla="val 2710"/>
                <a:gd name="f17" fmla="val 2521"/>
                <a:gd name="f18" fmla="val 2930"/>
                <a:gd name="f19" fmla="val 3182"/>
                <a:gd name="f20" fmla="val 2836"/>
                <a:gd name="f21" fmla="val 3277"/>
                <a:gd name="f22" fmla="val 2889"/>
                <a:gd name="f23" fmla="val 3312"/>
                <a:gd name="f24" fmla="val 2949"/>
                <a:gd name="f25" fmla="val 3009"/>
                <a:gd name="f26" fmla="val 3166"/>
                <a:gd name="f27" fmla="val 3326"/>
                <a:gd name="f28" fmla="val 3224"/>
                <a:gd name="f29" fmla="val 3371"/>
                <a:gd name="f30" fmla="val 3088"/>
                <a:gd name="f31" fmla="val 4096"/>
                <a:gd name="f32" fmla="val 1639"/>
                <a:gd name="f33" fmla="val 5073"/>
                <a:gd name="f34" fmla="val 2867"/>
                <a:gd name="f35" fmla="val 3119"/>
                <a:gd name="f36" fmla="val 5262"/>
                <a:gd name="f37" fmla="val 3308"/>
                <a:gd name="f38" fmla="val 5514"/>
                <a:gd name="f39" fmla="val 5734"/>
                <a:gd name="f40" fmla="val 5892"/>
                <a:gd name="f41" fmla="val 6868"/>
                <a:gd name="f42" fmla="val 7593"/>
                <a:gd name="f43" fmla="val 7688"/>
                <a:gd name="f44" fmla="val 3230"/>
                <a:gd name="f45" fmla="val 7835"/>
                <a:gd name="f46" fmla="val 3301"/>
                <a:gd name="f47" fmla="val 7983"/>
                <a:gd name="f48" fmla="val 8032"/>
                <a:gd name="f49" fmla="val 8081"/>
                <a:gd name="f50" fmla="val 3293"/>
                <a:gd name="f51" fmla="val 8129"/>
                <a:gd name="f52" fmla="val 8349"/>
                <a:gd name="f53" fmla="val 8412"/>
                <a:gd name="f54" fmla="val 7814"/>
                <a:gd name="f55" fmla="val 9767"/>
                <a:gd name="f56" fmla="val 10429"/>
                <a:gd name="f57" fmla="val 252"/>
                <a:gd name="f58" fmla="val 10964"/>
                <a:gd name="f59" fmla="val 10933"/>
                <a:gd name="f60" fmla="*/ f0 1 11027"/>
                <a:gd name="f61" fmla="*/ f1 1 332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11027"/>
                <a:gd name="f68" fmla="*/ f65 1 332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11027" h="3328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5" y="f16"/>
                  </a:ln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31" y="f32"/>
                  </a:lnTo>
                  <a:lnTo>
                    <a:pt x="f33" y="f32"/>
                  </a:lnTo>
                  <a:lnTo>
                    <a:pt x="f33" y="f34"/>
                  </a:lnTo>
                  <a:cubicBezTo>
                    <a:pt x="f33" y="f35"/>
                    <a:pt x="f36" y="f37"/>
                    <a:pt x="f38" y="f37"/>
                  </a:cubicBezTo>
                  <a:cubicBezTo>
                    <a:pt x="f39" y="f37"/>
                    <a:pt x="f40" y="f35"/>
                    <a:pt x="f40" y="f34"/>
                  </a:cubicBezTo>
                  <a:lnTo>
                    <a:pt x="f40" y="f32"/>
                  </a:lnTo>
                  <a:lnTo>
                    <a:pt x="f41" y="f32"/>
                  </a:lnTo>
                  <a:lnTo>
                    <a:pt x="f42" y="f30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21"/>
                  </a:cubicBezTo>
                  <a:cubicBezTo>
                    <a:pt x="f52" y="f14"/>
                    <a:pt x="f53" y="f18"/>
                    <a:pt x="f52" y="f16"/>
                  </a:cubicBezTo>
                  <a:lnTo>
                    <a:pt x="f54" y="f12"/>
                  </a:lnTo>
                  <a:lnTo>
                    <a:pt x="f55" y="f12"/>
                  </a:lnTo>
                  <a:cubicBezTo>
                    <a:pt x="f56" y="f12"/>
                    <a:pt x="f3" y="f10"/>
                    <a:pt x="f3" y="f9"/>
                  </a:cubicBezTo>
                  <a:cubicBezTo>
                    <a:pt x="f3" y="f57"/>
                    <a:pt x="f58" y="f7"/>
                    <a:pt x="f5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5975;p67">
              <a:extLst>
                <a:ext uri="{FF2B5EF4-FFF2-40B4-BE49-F238E27FC236}">
                  <a16:creationId xmlns:a16="http://schemas.microsoft.com/office/drawing/2014/main" id="{FE52AC55-021B-A220-E5F6-07C54566FFC8}"/>
                </a:ext>
              </a:extLst>
            </p:cNvPr>
            <p:cNvSpPr/>
            <p:nvPr/>
          </p:nvSpPr>
          <p:spPr>
            <a:xfrm>
              <a:off x="4060603" y="1891747"/>
              <a:ext cx="8241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1639"/>
                <a:gd name="f5" fmla="val 442"/>
                <a:gd name="f6" fmla="val 221"/>
                <a:gd name="f7" fmla="val 1"/>
                <a:gd name="f8" fmla="val 189"/>
                <a:gd name="f9" fmla="val 410"/>
                <a:gd name="f10" fmla="val 2489"/>
                <a:gd name="f11" fmla="val 2332"/>
                <a:gd name="f12" fmla="val 2111"/>
                <a:gd name="f13" fmla="*/ f0 1 2521"/>
                <a:gd name="f14" fmla="*/ f1 1 163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2521"/>
                <a:gd name="f21" fmla="*/ f18 1 163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2521" h="163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9"/>
                  </a:lnTo>
                  <a:lnTo>
                    <a:pt x="f3" y="f9"/>
                  </a:lnTo>
                  <a:cubicBezTo>
                    <a:pt x="f3" y="f8"/>
                    <a:pt x="f11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oogle Shape;5984;p67">
            <a:extLst>
              <a:ext uri="{FF2B5EF4-FFF2-40B4-BE49-F238E27FC236}">
                <a16:creationId xmlns:a16="http://schemas.microsoft.com/office/drawing/2014/main" id="{09B1F157-18C9-B316-B48A-CA1FF7BB18E2}"/>
              </a:ext>
            </a:extLst>
          </p:cNvPr>
          <p:cNvGrpSpPr/>
          <p:nvPr/>
        </p:nvGrpSpPr>
        <p:grpSpPr>
          <a:xfrm>
            <a:off x="5687192" y="1888684"/>
            <a:ext cx="416125" cy="415100"/>
            <a:chOff x="6993477" y="1888684"/>
            <a:chExt cx="416125" cy="415100"/>
          </a:xfrm>
          <a:solidFill>
            <a:schemeClr val="bg1"/>
          </a:solidFill>
        </p:grpSpPr>
        <p:sp>
          <p:nvSpPr>
            <p:cNvPr id="70" name="Google Shape;5985;p67">
              <a:extLst>
                <a:ext uri="{FF2B5EF4-FFF2-40B4-BE49-F238E27FC236}">
                  <a16:creationId xmlns:a16="http://schemas.microsoft.com/office/drawing/2014/main" id="{E9AEC333-88AD-046A-B17D-245C0DA9D1A7}"/>
                </a:ext>
              </a:extLst>
            </p:cNvPr>
            <p:cNvSpPr/>
            <p:nvPr/>
          </p:nvSpPr>
          <p:spPr>
            <a:xfrm>
              <a:off x="6993477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2930"/>
                <a:gd name="f6" fmla="val 1670"/>
                <a:gd name="f7" fmla="val 3119"/>
                <a:gd name="f8" fmla="val 3308"/>
                <a:gd name="f9" fmla="val 1859"/>
                <a:gd name="f10" fmla="val 2048"/>
                <a:gd name="f11" fmla="val 2489"/>
                <a:gd name="f12" fmla="val 3749"/>
                <a:gd name="f13" fmla="val 4001"/>
                <a:gd name="f14" fmla="val 4159"/>
                <a:gd name="f15" fmla="val 2678"/>
                <a:gd name="f16" fmla="val 3151"/>
                <a:gd name="f17" fmla="val 3938"/>
                <a:gd name="f18" fmla="val 3340"/>
                <a:gd name="f19" fmla="val 3781"/>
                <a:gd name="f20" fmla="val 2710"/>
                <a:gd name="f21" fmla="val 2520"/>
                <a:gd name="f22" fmla="val 3970"/>
                <a:gd name="f23" fmla="val 2079"/>
                <a:gd name="f24" fmla="val 1701"/>
                <a:gd name="f25" fmla="val 1827"/>
                <a:gd name="f26" fmla="val 441"/>
                <a:gd name="f27" fmla="val 189"/>
                <a:gd name="f28" fmla="val 5387"/>
                <a:gd name="f29" fmla="val 32"/>
                <a:gd name="f30" fmla="val 5639"/>
                <a:gd name="f31" fmla="val 221"/>
                <a:gd name="f32" fmla="val 5608"/>
                <a:gd name="f33" fmla="*/ f0 1 5829"/>
                <a:gd name="f34" fmla="*/ f1 1 5797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5829"/>
                <a:gd name="f41" fmla="*/ f38 1 5797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5"/>
                  </a:cubicBezTo>
                  <a:cubicBezTo>
                    <a:pt x="f14" y="f16"/>
                    <a:pt x="f17" y="f18"/>
                    <a:pt x="f12" y="f18"/>
                  </a:cubicBezTo>
                  <a:lnTo>
                    <a:pt x="f8" y="f18"/>
                  </a:lnTo>
                  <a:lnTo>
                    <a:pt x="f8" y="f19"/>
                  </a:lnTo>
                  <a:cubicBezTo>
                    <a:pt x="f8" y="f13"/>
                    <a:pt x="f7" y="f14"/>
                    <a:pt x="f5" y="f14"/>
                  </a:cubicBezTo>
                  <a:cubicBezTo>
                    <a:pt x="f20" y="f14"/>
                    <a:pt x="f21" y="f22"/>
                    <a:pt x="f21" y="f19"/>
                  </a:cubicBezTo>
                  <a:lnTo>
                    <a:pt x="f21" y="f18"/>
                  </a:lnTo>
                  <a:lnTo>
                    <a:pt x="f23" y="f18"/>
                  </a:lnTo>
                  <a:cubicBezTo>
                    <a:pt x="f9" y="f18"/>
                    <a:pt x="f24" y="f16"/>
                    <a:pt x="f24" y="f5"/>
                  </a:cubicBezTo>
                  <a:cubicBezTo>
                    <a:pt x="f24" y="f15"/>
                    <a:pt x="f9" y="f11"/>
                    <a:pt x="f23" y="f11"/>
                  </a:cubicBezTo>
                  <a:lnTo>
                    <a:pt x="f21" y="f11"/>
                  </a:lnTo>
                  <a:lnTo>
                    <a:pt x="f21" y="f10"/>
                  </a:lnTo>
                  <a:cubicBezTo>
                    <a:pt x="f21" y="f25"/>
                    <a:pt x="f20" y="f6"/>
                    <a:pt x="f5" y="f6"/>
                  </a:cubicBezTo>
                  <a:close/>
                  <a:moveTo>
                    <a:pt x="f26" y="f2"/>
                  </a:moveTo>
                  <a:cubicBezTo>
                    <a:pt x="f27" y="f2"/>
                    <a:pt x="f2" y="f27"/>
                    <a:pt x="f2" y="f26"/>
                  </a:cubicBezTo>
                  <a:lnTo>
                    <a:pt x="f2" y="f28"/>
                  </a:lnTo>
                  <a:cubicBezTo>
                    <a:pt x="f29" y="f30"/>
                    <a:pt x="f31" y="f4"/>
                    <a:pt x="f26" y="f4"/>
                  </a:cubicBezTo>
                  <a:lnTo>
                    <a:pt x="f28" y="f4"/>
                  </a:lnTo>
                  <a:cubicBezTo>
                    <a:pt x="f30" y="f4"/>
                    <a:pt x="f3" y="f32"/>
                    <a:pt x="f3" y="f28"/>
                  </a:cubicBezTo>
                  <a:lnTo>
                    <a:pt x="f3" y="f26"/>
                  </a:lnTo>
                  <a:cubicBezTo>
                    <a:pt x="f3" y="f27"/>
                    <a:pt x="f30" y="f2"/>
                    <a:pt x="f2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5986;p67">
              <a:extLst>
                <a:ext uri="{FF2B5EF4-FFF2-40B4-BE49-F238E27FC236}">
                  <a16:creationId xmlns:a16="http://schemas.microsoft.com/office/drawing/2014/main" id="{637AAC04-D12A-CE86-7918-902FA1AE785A}"/>
                </a:ext>
              </a:extLst>
            </p:cNvPr>
            <p:cNvSpPr/>
            <p:nvPr/>
          </p:nvSpPr>
          <p:spPr>
            <a:xfrm>
              <a:off x="6994492" y="2115272"/>
              <a:ext cx="191612" cy="1885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61"/>
                <a:gd name="f4" fmla="val 5766"/>
                <a:gd name="f5" fmla="val 3450"/>
                <a:gd name="f6" fmla="val 1859"/>
                <a:gd name="f7" fmla="val 3561"/>
                <a:gd name="f8" fmla="val 3671"/>
                <a:gd name="f9" fmla="val 1890"/>
                <a:gd name="f10" fmla="val 3750"/>
                <a:gd name="f11" fmla="val 1953"/>
                <a:gd name="f12" fmla="val 3907"/>
                <a:gd name="f13" fmla="val 2111"/>
                <a:gd name="f14" fmla="val 2395"/>
                <a:gd name="f15" fmla="val 2552"/>
                <a:gd name="f16" fmla="val 3466"/>
                <a:gd name="f17" fmla="val 2836"/>
                <a:gd name="f18" fmla="val 3119"/>
                <a:gd name="f19" fmla="val 3277"/>
                <a:gd name="f20" fmla="val 3529"/>
                <a:gd name="f21" fmla="val 3686"/>
                <a:gd name="f22" fmla="val 3765"/>
                <a:gd name="f23" fmla="val 3804"/>
                <a:gd name="f24" fmla="val 3340"/>
                <a:gd name="f25" fmla="val 3230"/>
                <a:gd name="f26" fmla="val 3151"/>
                <a:gd name="f27" fmla="val 2899"/>
                <a:gd name="f28" fmla="val 3434"/>
                <a:gd name="f29" fmla="val 2616"/>
                <a:gd name="f30" fmla="val 2537"/>
                <a:gd name="f31" fmla="val 2426"/>
                <a:gd name="f32" fmla="val 2316"/>
                <a:gd name="f33" fmla="val 2206"/>
                <a:gd name="f34" fmla="val 2096"/>
                <a:gd name="f35" fmla="val 2017"/>
                <a:gd name="f36" fmla="val 2300"/>
                <a:gd name="f37" fmla="val 2237"/>
                <a:gd name="f38" fmla="val 442"/>
                <a:gd name="f39" fmla="val 221"/>
                <a:gd name="f40" fmla="val 1"/>
                <a:gd name="f41" fmla="val 189"/>
                <a:gd name="f42" fmla="val 378"/>
                <a:gd name="f43" fmla="val 5356"/>
                <a:gd name="f44" fmla="val 5608"/>
                <a:gd name="f45" fmla="val 5419"/>
                <a:gd name="f46" fmla="val 5640"/>
                <a:gd name="f47" fmla="val 5545"/>
                <a:gd name="f48" fmla="val 158"/>
                <a:gd name="f49" fmla="*/ f0 1 5861"/>
                <a:gd name="f50" fmla="*/ f1 1 5766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861"/>
                <a:gd name="f57" fmla="*/ f54 1 5766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861" h="576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lnTo>
                    <a:pt x="f10" y="f18"/>
                  </a:lnTo>
                  <a:cubicBezTo>
                    <a:pt x="f12" y="f19"/>
                    <a:pt x="f12" y="f20"/>
                    <a:pt x="f10" y="f21"/>
                  </a:cubicBezTo>
                  <a:cubicBezTo>
                    <a:pt x="f8" y="f22"/>
                    <a:pt x="f7" y="f23"/>
                    <a:pt x="f5" y="f23"/>
                  </a:cubicBezTo>
                  <a:cubicBezTo>
                    <a:pt x="f24" y="f23"/>
                    <a:pt x="f25" y="f22"/>
                    <a:pt x="f26" y="f21"/>
                  </a:cubicBezTo>
                  <a:lnTo>
                    <a:pt x="f27" y="f28"/>
                  </a:lnTo>
                  <a:lnTo>
                    <a:pt x="f29" y="f21"/>
                  </a:lnTo>
                  <a:cubicBezTo>
                    <a:pt x="f30" y="f22"/>
                    <a:pt x="f31" y="f23"/>
                    <a:pt x="f32" y="f23"/>
                  </a:cubicBezTo>
                  <a:cubicBezTo>
                    <a:pt x="f33" y="f23"/>
                    <a:pt x="f34" y="f22"/>
                    <a:pt x="f35" y="f21"/>
                  </a:cubicBezTo>
                  <a:cubicBezTo>
                    <a:pt x="f6" y="f20"/>
                    <a:pt x="f6" y="f19"/>
                    <a:pt x="f35" y="f18"/>
                  </a:cubicBezTo>
                  <a:lnTo>
                    <a:pt x="f36" y="f17"/>
                  </a:lnTo>
                  <a:lnTo>
                    <a:pt x="f35" y="f15"/>
                  </a:lnTo>
                  <a:cubicBezTo>
                    <a:pt x="f6" y="f14"/>
                    <a:pt x="f6" y="f13"/>
                    <a:pt x="f35" y="f11"/>
                  </a:cubicBezTo>
                  <a:cubicBezTo>
                    <a:pt x="f34" y="f9"/>
                    <a:pt x="f33" y="f6"/>
                    <a:pt x="f32" y="f6"/>
                  </a:cubicBezTo>
                  <a:cubicBezTo>
                    <a:pt x="f31" y="f6"/>
                    <a:pt x="f30" y="f9"/>
                    <a:pt x="f29" y="f11"/>
                  </a:cubicBezTo>
                  <a:lnTo>
                    <a:pt x="f27" y="f37"/>
                  </a:lnTo>
                  <a:lnTo>
                    <a:pt x="f26" y="f11"/>
                  </a:lnTo>
                  <a:cubicBezTo>
                    <a:pt x="f25" y="f9"/>
                    <a:pt x="f24" y="f6"/>
                    <a:pt x="f5" y="f6"/>
                  </a:cubicBezTo>
                  <a:close/>
                  <a:moveTo>
                    <a:pt x="f38" y="f2"/>
                  </a:moveTo>
                  <a:cubicBezTo>
                    <a:pt x="f39" y="f2"/>
                    <a:pt x="f40" y="f41"/>
                    <a:pt x="f40" y="f42"/>
                  </a:cubicBezTo>
                  <a:lnTo>
                    <a:pt x="f40" y="f43"/>
                  </a:lnTo>
                  <a:cubicBezTo>
                    <a:pt x="f40" y="f44"/>
                    <a:pt x="f39" y="f4"/>
                    <a:pt x="f38" y="f4"/>
                  </a:cubicBezTo>
                  <a:lnTo>
                    <a:pt x="f45" y="f4"/>
                  </a:lnTo>
                  <a:cubicBezTo>
                    <a:pt x="f46" y="f4"/>
                    <a:pt x="f3" y="f47"/>
                    <a:pt x="f3" y="f43"/>
                  </a:cubicBezTo>
                  <a:lnTo>
                    <a:pt x="f3" y="f42"/>
                  </a:lnTo>
                  <a:cubicBezTo>
                    <a:pt x="f3" y="f48"/>
                    <a:pt x="f46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2" name="Google Shape;5987;p67">
              <a:extLst>
                <a:ext uri="{FF2B5EF4-FFF2-40B4-BE49-F238E27FC236}">
                  <a16:creationId xmlns:a16="http://schemas.microsoft.com/office/drawing/2014/main" id="{901AC232-203E-8B71-BD8D-29058C9DFC24}"/>
                </a:ext>
              </a:extLst>
            </p:cNvPr>
            <p:cNvSpPr/>
            <p:nvPr/>
          </p:nvSpPr>
          <p:spPr>
            <a:xfrm>
              <a:off x="7219032" y="1888684"/>
              <a:ext cx="190570" cy="189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7"/>
                <a:gd name="f5" fmla="val 3750"/>
                <a:gd name="f6" fmla="val 2457"/>
                <a:gd name="f7" fmla="val 3970"/>
                <a:gd name="f8" fmla="val 4128"/>
                <a:gd name="f9" fmla="val 2646"/>
                <a:gd name="f10" fmla="val 2867"/>
                <a:gd name="f11" fmla="val 4159"/>
                <a:gd name="f12" fmla="val 3151"/>
                <a:gd name="f13" fmla="val 3308"/>
                <a:gd name="f14" fmla="val 2080"/>
                <a:gd name="f15" fmla="val 1859"/>
                <a:gd name="f16" fmla="val 1702"/>
                <a:gd name="f17" fmla="val 3119"/>
                <a:gd name="f18" fmla="val 1891"/>
                <a:gd name="f19" fmla="val 442"/>
                <a:gd name="f20" fmla="val 190"/>
                <a:gd name="f21" fmla="val 1"/>
                <a:gd name="f22" fmla="val 189"/>
                <a:gd name="f23" fmla="val 441"/>
                <a:gd name="f24" fmla="val 5387"/>
                <a:gd name="f25" fmla="val 5639"/>
                <a:gd name="f26" fmla="val 5388"/>
                <a:gd name="f27" fmla="val 5640"/>
                <a:gd name="f28" fmla="val 5608"/>
                <a:gd name="f29" fmla="*/ f0 1 5829"/>
                <a:gd name="f30" fmla="*/ f1 1 579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5829"/>
                <a:gd name="f37" fmla="*/ f34 1 579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5829" h="57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4" y="f13"/>
                  </a:lnTo>
                  <a:cubicBezTo>
                    <a:pt x="f15" y="f13"/>
                    <a:pt x="f16" y="f17"/>
                    <a:pt x="f16" y="f10"/>
                  </a:cubicBezTo>
                  <a:cubicBezTo>
                    <a:pt x="f16" y="f9"/>
                    <a:pt x="f18" y="f6"/>
                    <a:pt x="f14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4"/>
                  </a:cubicBezTo>
                  <a:lnTo>
                    <a:pt x="f3" y="f23"/>
                  </a:lnTo>
                  <a:cubicBezTo>
                    <a:pt x="f3" y="f22"/>
                    <a:pt x="f27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5988;p67">
              <a:extLst>
                <a:ext uri="{FF2B5EF4-FFF2-40B4-BE49-F238E27FC236}">
                  <a16:creationId xmlns:a16="http://schemas.microsoft.com/office/drawing/2014/main" id="{1424AAA3-4B21-094C-5237-6CB62E0C440A}"/>
                </a:ext>
              </a:extLst>
            </p:cNvPr>
            <p:cNvSpPr/>
            <p:nvPr/>
          </p:nvSpPr>
          <p:spPr>
            <a:xfrm>
              <a:off x="7219032" y="2114229"/>
              <a:ext cx="190570" cy="1895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798"/>
                <a:gd name="f5" fmla="val 3750"/>
                <a:gd name="f6" fmla="val 1639"/>
                <a:gd name="f7" fmla="val 3970"/>
                <a:gd name="f8" fmla="val 4128"/>
                <a:gd name="f9" fmla="val 1859"/>
                <a:gd name="f10" fmla="val 2080"/>
                <a:gd name="f11" fmla="val 4159"/>
                <a:gd name="f12" fmla="val 2332"/>
                <a:gd name="f13" fmla="val 2490"/>
                <a:gd name="f14" fmla="val 1702"/>
                <a:gd name="f15" fmla="val 2269"/>
                <a:gd name="f16" fmla="val 1891"/>
                <a:gd name="f17" fmla="val 3309"/>
                <a:gd name="f18" fmla="val 3498"/>
                <a:gd name="f19" fmla="val 3687"/>
                <a:gd name="f20" fmla="val 3939"/>
                <a:gd name="f21" fmla="val 3466"/>
                <a:gd name="f22" fmla="val 442"/>
                <a:gd name="f23" fmla="val 1"/>
                <a:gd name="f24" fmla="val 190"/>
                <a:gd name="f25" fmla="val 379"/>
                <a:gd name="f26" fmla="val 5388"/>
                <a:gd name="f27" fmla="val 5640"/>
                <a:gd name="f28" fmla="val 5577"/>
                <a:gd name="f29" fmla="val 410"/>
                <a:gd name="f30" fmla="*/ f0 1 5829"/>
                <a:gd name="f31" fmla="*/ f1 1 5798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5829"/>
                <a:gd name="f38" fmla="*/ f35 1 5798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829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7" y="f13"/>
                    <a:pt x="f5" y="f13"/>
                  </a:cubicBezTo>
                  <a:lnTo>
                    <a:pt x="f10" y="f13"/>
                  </a:lnTo>
                  <a:cubicBezTo>
                    <a:pt x="f9" y="f13"/>
                    <a:pt x="f14" y="f15"/>
                    <a:pt x="f14" y="f10"/>
                  </a:cubicBezTo>
                  <a:cubicBezTo>
                    <a:pt x="f14" y="f9"/>
                    <a:pt x="f16" y="f6"/>
                    <a:pt x="f10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11" y="f7"/>
                    <a:pt x="f7" y="f8"/>
                    <a:pt x="f5" y="f8"/>
                  </a:cubicBezTo>
                  <a:lnTo>
                    <a:pt x="f10" y="f8"/>
                  </a:lnTo>
                  <a:cubicBezTo>
                    <a:pt x="f9" y="f8"/>
                    <a:pt x="f14" y="f20"/>
                    <a:pt x="f14" y="f19"/>
                  </a:cubicBezTo>
                  <a:cubicBezTo>
                    <a:pt x="f14" y="f21"/>
                    <a:pt x="f16" y="f17"/>
                    <a:pt x="f10" y="f17"/>
                  </a:cubicBezTo>
                  <a:close/>
                  <a:moveTo>
                    <a:pt x="f22" y="f23"/>
                  </a:moveTo>
                  <a:cubicBezTo>
                    <a:pt x="f24" y="f23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4" y="f4"/>
                    <a:pt x="f22" y="f4"/>
                  </a:cubicBezTo>
                  <a:lnTo>
                    <a:pt x="f26" y="f4"/>
                  </a:lnTo>
                  <a:cubicBezTo>
                    <a:pt x="f27" y="f4"/>
                    <a:pt x="f3" y="f28"/>
                    <a:pt x="f3" y="f26"/>
                  </a:cubicBezTo>
                  <a:lnTo>
                    <a:pt x="f3" y="f29"/>
                  </a:lnTo>
                  <a:cubicBezTo>
                    <a:pt x="f3" y="f24"/>
                    <a:pt x="f27" y="f23"/>
                    <a:pt x="f26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6002;p67">
            <a:extLst>
              <a:ext uri="{FF2B5EF4-FFF2-40B4-BE49-F238E27FC236}">
                <a16:creationId xmlns:a16="http://schemas.microsoft.com/office/drawing/2014/main" id="{035C8960-1E8E-612D-A012-7E09F2EF8CB6}"/>
              </a:ext>
            </a:extLst>
          </p:cNvPr>
          <p:cNvGrpSpPr/>
          <p:nvPr/>
        </p:nvGrpSpPr>
        <p:grpSpPr>
          <a:xfrm>
            <a:off x="3263529" y="1891747"/>
            <a:ext cx="480718" cy="415100"/>
            <a:chOff x="4569814" y="1891747"/>
            <a:chExt cx="480718" cy="415100"/>
          </a:xfrm>
          <a:solidFill>
            <a:schemeClr val="bg1"/>
          </a:solidFill>
        </p:grpSpPr>
        <p:sp>
          <p:nvSpPr>
            <p:cNvPr id="75" name="Google Shape;6003;p67">
              <a:extLst>
                <a:ext uri="{FF2B5EF4-FFF2-40B4-BE49-F238E27FC236}">
                  <a16:creationId xmlns:a16="http://schemas.microsoft.com/office/drawing/2014/main" id="{5E7045FE-8BAB-B7B6-0834-6964627F8D05}"/>
                </a:ext>
              </a:extLst>
            </p:cNvPr>
            <p:cNvSpPr/>
            <p:nvPr/>
          </p:nvSpPr>
          <p:spPr>
            <a:xfrm>
              <a:off x="4569814" y="1919535"/>
              <a:ext cx="480718" cy="3873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704"/>
                <a:gd name="f4" fmla="val 11847"/>
                <a:gd name="f5" fmla="val 7370"/>
                <a:gd name="f6" fmla="val 797"/>
                <a:gd name="f7" fmla="val 8536"/>
                <a:gd name="f8" fmla="val 9694"/>
                <a:gd name="f9" fmla="val 1246"/>
                <a:gd name="f10" fmla="val 10576"/>
                <a:gd name="f11" fmla="val 2143"/>
                <a:gd name="f12" fmla="val 12340"/>
                <a:gd name="f13" fmla="val 3908"/>
                <a:gd name="f14" fmla="val 6775"/>
                <a:gd name="f15" fmla="val 8539"/>
                <a:gd name="f16" fmla="val 9757"/>
                <a:gd name="f17" fmla="val 9390"/>
                <a:gd name="f18" fmla="val 8623"/>
                <a:gd name="f19" fmla="val 9894"/>
                <a:gd name="f20" fmla="val 7363"/>
                <a:gd name="f21" fmla="val 6102"/>
                <a:gd name="f22" fmla="val 4937"/>
                <a:gd name="f23" fmla="val 9358"/>
                <a:gd name="f24" fmla="val 4118"/>
                <a:gd name="f25" fmla="val 2353"/>
                <a:gd name="f26" fmla="val 5031"/>
                <a:gd name="f27" fmla="val 6205"/>
                <a:gd name="f28" fmla="val 7326"/>
                <a:gd name="f29" fmla="val 1"/>
                <a:gd name="f30" fmla="val 2091"/>
                <a:gd name="f31" fmla="val 6750"/>
                <a:gd name="f32" fmla="val 4275"/>
                <a:gd name="f33" fmla="val 9768"/>
                <a:gd name="f34" fmla="val 3424"/>
                <a:gd name="f35" fmla="val 11280"/>
                <a:gd name="f36" fmla="val 3298"/>
                <a:gd name="f37" fmla="val 11532"/>
                <a:gd name="f38" fmla="val 3487"/>
                <a:gd name="f39" fmla="val 3771"/>
                <a:gd name="f40" fmla="val 3929"/>
                <a:gd name="f41" fmla="val 4086"/>
                <a:gd name="f42" fmla="val 11784"/>
                <a:gd name="f43" fmla="val 11626"/>
                <a:gd name="f44" fmla="val 5000"/>
                <a:gd name="f45" fmla="val 10209"/>
                <a:gd name="f46" fmla="val 5740"/>
                <a:gd name="f47" fmla="val 10571"/>
                <a:gd name="f48" fmla="val 6543"/>
                <a:gd name="f49" fmla="val 10752"/>
                <a:gd name="f50" fmla="val 7351"/>
                <a:gd name="f51" fmla="val 8158"/>
                <a:gd name="f52" fmla="val 8969"/>
                <a:gd name="f53" fmla="val 9725"/>
                <a:gd name="f54" fmla="val 10671"/>
                <a:gd name="f55" fmla="val 10828"/>
                <a:gd name="f56" fmla="val 10923"/>
                <a:gd name="f57" fmla="val 11238"/>
                <a:gd name="f58" fmla="val 11458"/>
                <a:gd name="f59" fmla="val 11301"/>
                <a:gd name="f60" fmla="val 10419"/>
                <a:gd name="f61" fmla="val 14703"/>
                <a:gd name="f62" fmla="val 12592"/>
                <a:gd name="f63" fmla="val 7350"/>
                <a:gd name="f64" fmla="val 7338"/>
                <a:gd name="f65" fmla="*/ f0 1 14704"/>
                <a:gd name="f66" fmla="*/ f1 1 11847"/>
                <a:gd name="f67" fmla="val f2"/>
                <a:gd name="f68" fmla="val f3"/>
                <a:gd name="f69" fmla="val f4"/>
                <a:gd name="f70" fmla="+- f69 0 f67"/>
                <a:gd name="f71" fmla="+- f68 0 f67"/>
                <a:gd name="f72" fmla="*/ f71 1 14704"/>
                <a:gd name="f73" fmla="*/ f70 1 11847"/>
                <a:gd name="f74" fmla="*/ f67 1 f72"/>
                <a:gd name="f75" fmla="*/ f68 1 f72"/>
                <a:gd name="f76" fmla="*/ f67 1 f73"/>
                <a:gd name="f77" fmla="*/ f69 1 f73"/>
                <a:gd name="f78" fmla="*/ f74 f65 1"/>
                <a:gd name="f79" fmla="*/ f75 f65 1"/>
                <a:gd name="f80" fmla="*/ f77 f66 1"/>
                <a:gd name="f81" fmla="*/ f76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8" t="f81" r="f79" b="f80"/>
              <a:pathLst>
                <a:path w="14704" h="1184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24" y="f15"/>
                  </a:cubicBezTo>
                  <a:cubicBezTo>
                    <a:pt x="f25" y="f14"/>
                    <a:pt x="f25" y="f13"/>
                    <a:pt x="f24" y="f11"/>
                  </a:cubicBezTo>
                  <a:cubicBezTo>
                    <a:pt x="f26" y="f9"/>
                    <a:pt x="f27" y="f6"/>
                    <a:pt x="f5" y="f6"/>
                  </a:cubicBezTo>
                  <a:close/>
                  <a:moveTo>
                    <a:pt x="f28" y="f29"/>
                  </a:moveTo>
                  <a:cubicBezTo>
                    <a:pt x="f30" y="f29"/>
                    <a:pt x="f2" y="f31"/>
                    <a:pt x="f32" y="f33"/>
                  </a:cubicBezTo>
                  <a:lnTo>
                    <a:pt x="f34" y="f35"/>
                  </a:lnTo>
                  <a:cubicBezTo>
                    <a:pt x="f36" y="f37"/>
                    <a:pt x="f38" y="f4"/>
                    <a:pt x="f39" y="f4"/>
                  </a:cubicBezTo>
                  <a:cubicBezTo>
                    <a:pt x="f40" y="f4"/>
                    <a:pt x="f41" y="f42"/>
                    <a:pt x="f24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lnTo>
                    <a:pt x="f10" y="f43"/>
                  </a:lnTo>
                  <a:cubicBezTo>
                    <a:pt x="f54" y="f42"/>
                    <a:pt x="f55" y="f4"/>
                    <a:pt x="f56" y="f4"/>
                  </a:cubicBezTo>
                  <a:cubicBezTo>
                    <a:pt x="f57" y="f4"/>
                    <a:pt x="f58" y="f37"/>
                    <a:pt x="f59" y="f35"/>
                  </a:cubicBezTo>
                  <a:lnTo>
                    <a:pt x="f60" y="f33"/>
                  </a:lnTo>
                  <a:cubicBezTo>
                    <a:pt x="f61" y="f14"/>
                    <a:pt x="f62" y="f29"/>
                    <a:pt x="f20" y="f29"/>
                  </a:cubicBezTo>
                  <a:cubicBezTo>
                    <a:pt x="f63" y="f29"/>
                    <a:pt x="f64" y="f29"/>
                    <a:pt x="f28" y="f2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004;p67">
              <a:extLst>
                <a:ext uri="{FF2B5EF4-FFF2-40B4-BE49-F238E27FC236}">
                  <a16:creationId xmlns:a16="http://schemas.microsoft.com/office/drawing/2014/main" id="{742AE875-B463-7861-03F5-AA3095B51CE9}"/>
                </a:ext>
              </a:extLst>
            </p:cNvPr>
            <p:cNvSpPr/>
            <p:nvPr/>
          </p:nvSpPr>
          <p:spPr>
            <a:xfrm>
              <a:off x="4873331" y="1891747"/>
              <a:ext cx="139071" cy="1390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1355"/>
                <a:gd name="f5" fmla="val 882"/>
                <a:gd name="f6" fmla="val 410"/>
                <a:gd name="f7" fmla="val 95"/>
                <a:gd name="f8" fmla="val 315"/>
                <a:gd name="f9" fmla="val 1891"/>
                <a:gd name="f10" fmla="val 946"/>
                <a:gd name="f11" fmla="val 3340"/>
                <a:gd name="f12" fmla="val 2395"/>
                <a:gd name="f13" fmla="val 3938"/>
                <a:gd name="f14" fmla="val 4128"/>
                <a:gd name="f15" fmla="val 3844"/>
                <a:gd name="f16" fmla="val 3371"/>
                <a:gd name="f17" fmla="val 2899"/>
                <a:gd name="f18" fmla="val 1292"/>
                <a:gd name="f19" fmla="val 2962"/>
                <a:gd name="f20" fmla="*/ f0 1 4254"/>
                <a:gd name="f21" fmla="*/ f1 1 4254"/>
                <a:gd name="f22" fmla="val f2"/>
                <a:gd name="f23" fmla="val f3"/>
                <a:gd name="f24" fmla="+- f23 0 f22"/>
                <a:gd name="f25" fmla="*/ f24 1 4254"/>
                <a:gd name="f26" fmla="*/ f22 1 f25"/>
                <a:gd name="f27" fmla="*/ f23 1 f25"/>
                <a:gd name="f28" fmla="*/ f26 f20 1"/>
                <a:gd name="f29" fmla="*/ f27 f20 1"/>
                <a:gd name="f30" fmla="*/ f27 f21 1"/>
                <a:gd name="f31" fmla="*/ f26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54" h="4254">
                  <a:moveTo>
                    <a:pt x="f4" y="f2"/>
                  </a:moveTo>
                  <a:cubicBezTo>
                    <a:pt x="f5" y="f2"/>
                    <a:pt x="f6" y="f7"/>
                    <a:pt x="f2" y="f8"/>
                  </a:cubicBezTo>
                  <a:cubicBezTo>
                    <a:pt x="f9" y="f10"/>
                    <a:pt x="f11" y="f12"/>
                    <a:pt x="f13" y="f3"/>
                  </a:cubicBezTo>
                  <a:cubicBezTo>
                    <a:pt x="f14" y="f15"/>
                    <a:pt x="f3" y="f16"/>
                    <a:pt x="f3" y="f17"/>
                  </a:cubicBezTo>
                  <a:cubicBezTo>
                    <a:pt x="f3" y="f18"/>
                    <a:pt x="f1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6005;p67">
              <a:extLst>
                <a:ext uri="{FF2B5EF4-FFF2-40B4-BE49-F238E27FC236}">
                  <a16:creationId xmlns:a16="http://schemas.microsoft.com/office/drawing/2014/main" id="{5FC857D0-F868-089C-1731-FA36DB4B79F2}"/>
                </a:ext>
              </a:extLst>
            </p:cNvPr>
            <p:cNvSpPr/>
            <p:nvPr/>
          </p:nvSpPr>
          <p:spPr>
            <a:xfrm>
              <a:off x="4606564" y="1892753"/>
              <a:ext cx="139071" cy="1391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4255"/>
                <a:gd name="f5" fmla="val 2931"/>
                <a:gd name="f6" fmla="val 1"/>
                <a:gd name="f7" fmla="val 1292"/>
                <a:gd name="f8" fmla="val 1293"/>
                <a:gd name="f9" fmla="val 2899"/>
                <a:gd name="f10" fmla="val 3372"/>
                <a:gd name="f11" fmla="val 127"/>
                <a:gd name="f12" fmla="val 3845"/>
                <a:gd name="f13" fmla="val 316"/>
                <a:gd name="f14" fmla="val 977"/>
                <a:gd name="f15" fmla="val 2364"/>
                <a:gd name="f16" fmla="val 2426"/>
                <a:gd name="f17" fmla="val 915"/>
                <a:gd name="f18" fmla="val 3876"/>
                <a:gd name="f19" fmla="val 3403"/>
                <a:gd name="f20" fmla="*/ f0 1 4254"/>
                <a:gd name="f21" fmla="*/ f1 1 4255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4254"/>
                <a:gd name="f28" fmla="*/ f25 1 4255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4254" h="4255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cubicBezTo>
                    <a:pt x="f6" y="f10"/>
                    <a:pt x="f11" y="f12"/>
                    <a:pt x="f13" y="f3"/>
                  </a:cubicBezTo>
                  <a:cubicBezTo>
                    <a:pt x="f14" y="f15"/>
                    <a:pt x="f16" y="f17"/>
                    <a:pt x="f3" y="f13"/>
                  </a:cubicBezTo>
                  <a:cubicBezTo>
                    <a:pt x="f18" y="f11"/>
                    <a:pt x="f1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6006;p67">
              <a:extLst>
                <a:ext uri="{FF2B5EF4-FFF2-40B4-BE49-F238E27FC236}">
                  <a16:creationId xmlns:a16="http://schemas.microsoft.com/office/drawing/2014/main" id="{EDF95D52-E247-3CD4-484E-31E6C9630A3C}"/>
                </a:ext>
              </a:extLst>
            </p:cNvPr>
            <p:cNvSpPr/>
            <p:nvPr/>
          </p:nvSpPr>
          <p:spPr>
            <a:xfrm>
              <a:off x="4687936" y="1972068"/>
              <a:ext cx="243102" cy="24415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7468"/>
                <a:gd name="f5" fmla="val 3781"/>
                <a:gd name="f6" fmla="val 1671"/>
                <a:gd name="f7" fmla="val 4033"/>
                <a:gd name="f8" fmla="val 4191"/>
                <a:gd name="f9" fmla="val 1860"/>
                <a:gd name="f10" fmla="val 2112"/>
                <a:gd name="f11" fmla="val 3340"/>
                <a:gd name="f12" fmla="val 5388"/>
                <a:gd name="f13" fmla="val 5640"/>
                <a:gd name="f14" fmla="val 5829"/>
                <a:gd name="f15" fmla="val 3529"/>
                <a:gd name="f16" fmla="val 3750"/>
                <a:gd name="f17" fmla="val 4002"/>
                <a:gd name="f18" fmla="val 4128"/>
                <a:gd name="f19" fmla="val 3498"/>
                <a:gd name="f20" fmla="val 3308"/>
                <a:gd name="f21" fmla="val 3939"/>
                <a:gd name="f22" fmla="val 1"/>
                <a:gd name="f23" fmla="val 1702"/>
                <a:gd name="f24" fmla="val 32"/>
                <a:gd name="f25" fmla="val 5798"/>
                <a:gd name="f26" fmla="val 7467"/>
                <a:gd name="f27" fmla="val 5797"/>
                <a:gd name="f28" fmla="val 64"/>
                <a:gd name="f29" fmla="*/ f0 1 7436"/>
                <a:gd name="f30" fmla="*/ f1 1 746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7436"/>
                <a:gd name="f37" fmla="*/ f34 1 746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7436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6" y="f18"/>
                  </a:lnTo>
                  <a:cubicBezTo>
                    <a:pt x="f19" y="f18"/>
                    <a:pt x="f20" y="f21"/>
                    <a:pt x="f20" y="f16"/>
                  </a:cubicBezTo>
                  <a:lnTo>
                    <a:pt x="f20" y="f10"/>
                  </a:lnTo>
                  <a:lnTo>
                    <a:pt x="f11" y="f10"/>
                  </a:lnTo>
                  <a:cubicBezTo>
                    <a:pt x="f11" y="f9"/>
                    <a:pt x="f15" y="f6"/>
                    <a:pt x="f5" y="f6"/>
                  </a:cubicBezTo>
                  <a:close/>
                  <a:moveTo>
                    <a:pt x="f16" y="f22"/>
                  </a:moveTo>
                  <a:cubicBezTo>
                    <a:pt x="f23" y="f22"/>
                    <a:pt x="f24" y="f6"/>
                    <a:pt x="f2" y="f16"/>
                  </a:cubicBezTo>
                  <a:cubicBezTo>
                    <a:pt x="f24" y="f25"/>
                    <a:pt x="f23" y="f26"/>
                    <a:pt x="f16" y="f26"/>
                  </a:cubicBezTo>
                  <a:cubicBezTo>
                    <a:pt x="f27" y="f26"/>
                    <a:pt x="f3" y="f25"/>
                    <a:pt x="f3" y="f16"/>
                  </a:cubicBezTo>
                  <a:cubicBezTo>
                    <a:pt x="f3" y="f23"/>
                    <a:pt x="f27" y="f28"/>
                    <a:pt x="f16" y="f2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" name="Google Shape;6011;p67">
            <a:extLst>
              <a:ext uri="{FF2B5EF4-FFF2-40B4-BE49-F238E27FC236}">
                <a16:creationId xmlns:a16="http://schemas.microsoft.com/office/drawing/2014/main" id="{361AFF3F-F780-E18D-BD8F-CCB9D3CEA2B4}"/>
              </a:ext>
            </a:extLst>
          </p:cNvPr>
          <p:cNvGrpSpPr/>
          <p:nvPr/>
        </p:nvGrpSpPr>
        <p:grpSpPr>
          <a:xfrm>
            <a:off x="6278864" y="1867516"/>
            <a:ext cx="421867" cy="414489"/>
            <a:chOff x="7585149" y="1867515"/>
            <a:chExt cx="421867" cy="414489"/>
          </a:xfrm>
          <a:solidFill>
            <a:schemeClr val="bg1"/>
          </a:solidFill>
        </p:grpSpPr>
        <p:sp>
          <p:nvSpPr>
            <p:cNvPr id="80" name="Google Shape;6012;p67">
              <a:extLst>
                <a:ext uri="{FF2B5EF4-FFF2-40B4-BE49-F238E27FC236}">
                  <a16:creationId xmlns:a16="http://schemas.microsoft.com/office/drawing/2014/main" id="{584F6D63-8AF3-34FD-1F28-8591E2EEF79F}"/>
                </a:ext>
              </a:extLst>
            </p:cNvPr>
            <p:cNvSpPr/>
            <p:nvPr/>
          </p:nvSpPr>
          <p:spPr>
            <a:xfrm>
              <a:off x="7635633" y="1913354"/>
              <a:ext cx="110240" cy="1102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2710"/>
                <a:gd name="f5" fmla="val 1"/>
                <a:gd name="f6" fmla="val 694"/>
                <a:gd name="f7" fmla="val 3371"/>
                <a:gd name="f8" fmla="val 662"/>
                <a:gd name="f9" fmla="*/ f0 1 3372"/>
                <a:gd name="f10" fmla="*/ f1 1 3372"/>
                <a:gd name="f11" fmla="val f2"/>
                <a:gd name="f12" fmla="val f3"/>
                <a:gd name="f13" fmla="+- f12 0 f11"/>
                <a:gd name="f14" fmla="*/ f13 1 3372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3372" h="3372">
                  <a:moveTo>
                    <a:pt x="f4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3" y="f8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013;p67">
              <a:extLst>
                <a:ext uri="{FF2B5EF4-FFF2-40B4-BE49-F238E27FC236}">
                  <a16:creationId xmlns:a16="http://schemas.microsoft.com/office/drawing/2014/main" id="{CBFCAE3A-3FC0-DF7E-E905-8DAFB14EE608}"/>
                </a:ext>
              </a:extLst>
            </p:cNvPr>
            <p:cNvSpPr/>
            <p:nvPr/>
          </p:nvSpPr>
          <p:spPr>
            <a:xfrm>
              <a:off x="7806616" y="1878598"/>
              <a:ext cx="197793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50"/>
                <a:gd name="f4" fmla="val 5979"/>
                <a:gd name="f5" fmla="val 2663"/>
                <a:gd name="f6" fmla="val 2552"/>
                <a:gd name="f7" fmla="val 2442"/>
                <a:gd name="f8" fmla="val 39"/>
                <a:gd name="f9" fmla="val 2363"/>
                <a:gd name="f10" fmla="val 118"/>
                <a:gd name="f11" fmla="val 1261"/>
                <a:gd name="f12" fmla="val 1221"/>
                <a:gd name="f13" fmla="val 2678"/>
                <a:gd name="f14" fmla="val 2639"/>
                <a:gd name="f15" fmla="val 2836"/>
                <a:gd name="f16" fmla="val 2796"/>
                <a:gd name="f17" fmla="val 3080"/>
                <a:gd name="f18" fmla="val 3237"/>
                <a:gd name="f19" fmla="val 2637"/>
                <a:gd name="f20" fmla="val 3278"/>
                <a:gd name="f21" fmla="val 2560"/>
                <a:gd name="f22" fmla="val 3302"/>
                <a:gd name="f23" fmla="val 2473"/>
                <a:gd name="f24" fmla="val 2360"/>
                <a:gd name="f25" fmla="val 2232"/>
                <a:gd name="f26" fmla="val 3263"/>
                <a:gd name="f27" fmla="val 2143"/>
                <a:gd name="f28" fmla="val 3174"/>
                <a:gd name="f29" fmla="val 725"/>
                <a:gd name="f30" fmla="val 1756"/>
                <a:gd name="f31" fmla="val 2481"/>
                <a:gd name="f32" fmla="val 3529"/>
                <a:gd name="f33" fmla="val 5978"/>
                <a:gd name="f34" fmla="val 5892"/>
                <a:gd name="f35" fmla="val 3615"/>
                <a:gd name="f36" fmla="val 6049"/>
                <a:gd name="f37" fmla="val 3458"/>
                <a:gd name="f38" fmla="val 3017"/>
                <a:gd name="f39" fmla="val 2962"/>
                <a:gd name="f40" fmla="val 2883"/>
                <a:gd name="f41" fmla="val 2773"/>
                <a:gd name="f42" fmla="*/ f0 1 6050"/>
                <a:gd name="f43" fmla="*/ f1 1 5979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6050"/>
                <a:gd name="f50" fmla="*/ f47 1 5979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6050" h="597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3" y="f18"/>
                  </a:cubicBez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" y="f31"/>
                  </a:lnTo>
                  <a:lnTo>
                    <a:pt x="f32" y="f33"/>
                  </a:lnTo>
                  <a:lnTo>
                    <a:pt x="f34" y="f35"/>
                  </a:lnTo>
                  <a:cubicBezTo>
                    <a:pt x="f36" y="f37"/>
                    <a:pt x="f36" y="f28"/>
                    <a:pt x="f34" y="f38"/>
                  </a:cubicBezTo>
                  <a:lnTo>
                    <a:pt x="f39" y="f10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014;p67">
              <a:extLst>
                <a:ext uri="{FF2B5EF4-FFF2-40B4-BE49-F238E27FC236}">
                  <a16:creationId xmlns:a16="http://schemas.microsoft.com/office/drawing/2014/main" id="{E1BF98F1-DEA7-D779-E74C-16FEABD1B016}"/>
                </a:ext>
              </a:extLst>
            </p:cNvPr>
            <p:cNvSpPr/>
            <p:nvPr/>
          </p:nvSpPr>
          <p:spPr>
            <a:xfrm>
              <a:off x="7676826" y="1954548"/>
              <a:ext cx="279166" cy="279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2679"/>
                <a:gd name="f5" fmla="val 1"/>
                <a:gd name="f6" fmla="val 2678"/>
                <a:gd name="f7" fmla="val 5861"/>
                <a:gd name="f8" fmla="val 8538"/>
                <a:gd name="f9" fmla="val 5860"/>
                <a:gd name="f10" fmla="*/ f0 1 8539"/>
                <a:gd name="f11" fmla="*/ f1 1 8539"/>
                <a:gd name="f12" fmla="val f2"/>
                <a:gd name="f13" fmla="val f3"/>
                <a:gd name="f14" fmla="+- f13 0 f12"/>
                <a:gd name="f15" fmla="*/ f14 1 853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8539" h="8539">
                  <a:moveTo>
                    <a:pt x="f4" y="f2"/>
                  </a:moveTo>
                  <a:lnTo>
                    <a:pt x="f5" y="f6"/>
                  </a:lnTo>
                  <a:lnTo>
                    <a:pt x="f7" y="f8"/>
                  </a:lnTo>
                  <a:lnTo>
                    <a:pt x="f3" y="f9"/>
                  </a:lnTo>
                  <a:lnTo>
                    <a:pt x="f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015;p67">
              <a:extLst>
                <a:ext uri="{FF2B5EF4-FFF2-40B4-BE49-F238E27FC236}">
                  <a16:creationId xmlns:a16="http://schemas.microsoft.com/office/drawing/2014/main" id="{84CAC8A7-64AD-DF21-0745-E44E542C0E63}"/>
                </a:ext>
              </a:extLst>
            </p:cNvPr>
            <p:cNvSpPr/>
            <p:nvPr/>
          </p:nvSpPr>
          <p:spPr>
            <a:xfrm>
              <a:off x="7892104" y="2169798"/>
              <a:ext cx="114912" cy="112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15"/>
                <a:gd name="f4" fmla="val 3432"/>
                <a:gd name="f5" fmla="val 2426"/>
                <a:gd name="f6" fmla="val 1"/>
                <a:gd name="f7" fmla="val 2427"/>
                <a:gd name="f8" fmla="val 2899"/>
                <a:gd name="f9" fmla="val 3404"/>
                <a:gd name="f10" fmla="val 2948"/>
                <a:gd name="f11" fmla="val 3423"/>
                <a:gd name="f12" fmla="val 2996"/>
                <a:gd name="f13" fmla="val 3044"/>
                <a:gd name="f14" fmla="val 3302"/>
                <a:gd name="f15" fmla="val 3514"/>
                <a:gd name="f16" fmla="val 3166"/>
                <a:gd name="f17" fmla="val 3434"/>
                <a:gd name="f18" fmla="*/ f0 1 3515"/>
                <a:gd name="f19" fmla="*/ f1 1 3432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3515"/>
                <a:gd name="f26" fmla="*/ f23 1 3432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3515" h="3432">
                  <a:moveTo>
                    <a:pt x="f5" y="f6"/>
                  </a:moveTo>
                  <a:lnTo>
                    <a:pt x="f2" y="f7"/>
                  </a:lnTo>
                  <a:lnTo>
                    <a:pt x="f8" y="f9"/>
                  </a:lnTo>
                  <a:cubicBezTo>
                    <a:pt x="f10" y="f11"/>
                    <a:pt x="f12" y="f4"/>
                    <a:pt x="f13" y="f4"/>
                  </a:cubicBezTo>
                  <a:cubicBezTo>
                    <a:pt x="f14" y="f4"/>
                    <a:pt x="f15" y="f16"/>
                    <a:pt x="f17" y="f8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016;p67">
              <a:extLst>
                <a:ext uri="{FF2B5EF4-FFF2-40B4-BE49-F238E27FC236}">
                  <a16:creationId xmlns:a16="http://schemas.microsoft.com/office/drawing/2014/main" id="{93DEC3DA-E9F9-E7A5-4FEE-85B82075974E}"/>
                </a:ext>
              </a:extLst>
            </p:cNvPr>
            <p:cNvSpPr/>
            <p:nvPr/>
          </p:nvSpPr>
          <p:spPr>
            <a:xfrm>
              <a:off x="7598554" y="2084338"/>
              <a:ext cx="196742" cy="1954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018"/>
                <a:gd name="f4" fmla="val 5979"/>
                <a:gd name="f5" fmla="val 2521"/>
                <a:gd name="f6" fmla="val 1796"/>
                <a:gd name="f7" fmla="val 725"/>
                <a:gd name="f8" fmla="val 3308"/>
                <a:gd name="f9" fmla="val 2205"/>
                <a:gd name="f10" fmla="val 3466"/>
                <a:gd name="f11" fmla="val 2363"/>
                <a:gd name="f12" fmla="val 2646"/>
                <a:gd name="f13" fmla="val 2804"/>
                <a:gd name="f14" fmla="val 3230"/>
                <a:gd name="f15" fmla="val 2883"/>
                <a:gd name="f16" fmla="val 3119"/>
                <a:gd name="f17" fmla="val 2922"/>
                <a:gd name="f18" fmla="val 3009"/>
                <a:gd name="f19" fmla="val 2899"/>
                <a:gd name="f20" fmla="val 2789"/>
                <a:gd name="f21" fmla="val 2710"/>
                <a:gd name="f22" fmla="val 1229"/>
                <a:gd name="f23" fmla="val 1292"/>
                <a:gd name="f24" fmla="val 158"/>
                <a:gd name="f25" fmla="val 2520"/>
                <a:gd name="f26" fmla="val 2962"/>
                <a:gd name="f27" fmla="val 3056"/>
                <a:gd name="f28" fmla="val 5860"/>
                <a:gd name="f29" fmla="val 3135"/>
                <a:gd name="f30" fmla="val 5939"/>
                <a:gd name="f31" fmla="val 3245"/>
                <a:gd name="f32" fmla="val 5978"/>
                <a:gd name="f33" fmla="val 3356"/>
                <a:gd name="f34" fmla="val 3576"/>
                <a:gd name="f35" fmla="val 3655"/>
                <a:gd name="f36" fmla="val 3497"/>
                <a:gd name="f37" fmla="*/ f0 1 6018"/>
                <a:gd name="f38" fmla="*/ f1 1 5979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6018"/>
                <a:gd name="f45" fmla="*/ f42 1 5979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6018" h="5979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4" y="f11"/>
                  </a:lnTo>
                  <a:cubicBezTo>
                    <a:pt x="f2" y="f25"/>
                    <a:pt x="f2" y="f13"/>
                    <a:pt x="f24" y="f26"/>
                  </a:cubicBezTo>
                  <a:lnTo>
                    <a:pt x="f27" y="f28"/>
                  </a:lnTo>
                  <a:cubicBezTo>
                    <a:pt x="f29" y="f30"/>
                    <a:pt x="f31" y="f32"/>
                    <a:pt x="f33" y="f32"/>
                  </a:cubicBezTo>
                  <a:cubicBezTo>
                    <a:pt x="f10" y="f32"/>
                    <a:pt x="f34" y="f30"/>
                    <a:pt x="f35" y="f28"/>
                  </a:cubicBezTo>
                  <a:lnTo>
                    <a:pt x="f3" y="f36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6017;p67">
              <a:extLst>
                <a:ext uri="{FF2B5EF4-FFF2-40B4-BE49-F238E27FC236}">
                  <a16:creationId xmlns:a16="http://schemas.microsoft.com/office/drawing/2014/main" id="{D383588A-7134-3D41-697F-E9D781210458}"/>
                </a:ext>
              </a:extLst>
            </p:cNvPr>
            <p:cNvSpPr/>
            <p:nvPr/>
          </p:nvSpPr>
          <p:spPr>
            <a:xfrm>
              <a:off x="7585149" y="1867515"/>
              <a:ext cx="120536" cy="1148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687"/>
                <a:gd name="f4" fmla="val 3514"/>
                <a:gd name="f5" fmla="val 2281"/>
                <a:gd name="f6" fmla="val 1915"/>
                <a:gd name="f7" fmla="val 1545"/>
                <a:gd name="f8" fmla="val 142"/>
                <a:gd name="f9" fmla="val 1261"/>
                <a:gd name="f10" fmla="val 426"/>
                <a:gd name="f11" fmla="val 568"/>
                <a:gd name="f12" fmla="val 1119"/>
                <a:gd name="f13" fmla="val 1"/>
                <a:gd name="f14" fmla="val 1686"/>
                <a:gd name="f15" fmla="val 2568"/>
                <a:gd name="f16" fmla="val 3135"/>
                <a:gd name="f17" fmla="val 946"/>
                <a:gd name="f18" fmla="val 3513"/>
                <a:gd name="f19" fmla="val 804"/>
                <a:gd name="f20" fmla="val 3277"/>
                <a:gd name="f21" fmla="val 3010"/>
                <a:gd name="f22" fmla="val 2647"/>
                <a:gd name="f23" fmla="*/ f0 1 3687"/>
                <a:gd name="f24" fmla="*/ f1 1 3514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3687"/>
                <a:gd name="f31" fmla="*/ f28 1 3514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3687" h="3514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lnTo>
                    <a:pt x="f17" y="f18"/>
                  </a:lnTo>
                  <a:lnTo>
                    <a:pt x="f3" y="f19"/>
                  </a:lnTo>
                  <a:lnTo>
                    <a:pt x="f20" y="f10"/>
                  </a:lnTo>
                  <a:cubicBezTo>
                    <a:pt x="f21" y="f8"/>
                    <a:pt x="f2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6" name="Google Shape;6042;p67">
            <a:extLst>
              <a:ext uri="{FF2B5EF4-FFF2-40B4-BE49-F238E27FC236}">
                <a16:creationId xmlns:a16="http://schemas.microsoft.com/office/drawing/2014/main" id="{239D5AC8-559D-7A1D-E9CD-8EEF42F8D1E5}"/>
              </a:ext>
            </a:extLst>
          </p:cNvPr>
          <p:cNvSpPr/>
          <p:nvPr/>
        </p:nvSpPr>
        <p:spPr>
          <a:xfrm>
            <a:off x="3895552" y="1892562"/>
            <a:ext cx="407904" cy="413464"/>
          </a:xfrm>
          <a:custGeom>
            <a:avLst/>
            <a:gdLst>
              <a:gd name="f0" fmla="val w"/>
              <a:gd name="f1" fmla="val h"/>
              <a:gd name="f2" fmla="val 0"/>
              <a:gd name="f3" fmla="val 12477"/>
              <a:gd name="f4" fmla="val 12647"/>
              <a:gd name="f5" fmla="val 3750"/>
              <a:gd name="f6" fmla="val 4538"/>
              <a:gd name="f7" fmla="val 4223"/>
              <a:gd name="f8" fmla="val 4601"/>
              <a:gd name="f9" fmla="val 4884"/>
              <a:gd name="f10" fmla="val 5357"/>
              <a:gd name="f11" fmla="val 5829"/>
              <a:gd name="f12" fmla="val 6176"/>
              <a:gd name="f13" fmla="val 3277"/>
              <a:gd name="f14" fmla="val 2931"/>
              <a:gd name="f15" fmla="val 6239"/>
              <a:gd name="f16" fmla="val 6711"/>
              <a:gd name="f17" fmla="val 7058"/>
              <a:gd name="f18" fmla="val 5766"/>
              <a:gd name="f19" fmla="val 5420"/>
              <a:gd name="f20" fmla="val 8728"/>
              <a:gd name="f21" fmla="val 9200"/>
              <a:gd name="f22" fmla="val 9547"/>
              <a:gd name="f23" fmla="val 8255"/>
              <a:gd name="f24" fmla="val 7877"/>
              <a:gd name="f25" fmla="val 1"/>
              <a:gd name="f26" fmla="val 2805"/>
              <a:gd name="f27" fmla="val 2395"/>
              <a:gd name="f28" fmla="val 7436"/>
              <a:gd name="f29" fmla="val 1387"/>
              <a:gd name="f30" fmla="val 3309"/>
              <a:gd name="f31" fmla="val 10082"/>
              <a:gd name="f32" fmla="val 12256"/>
              <a:gd name="f33" fmla="val 12486"/>
              <a:gd name="f34" fmla="val 3502"/>
              <a:gd name="f35" fmla="val 12646"/>
              <a:gd name="f36" fmla="val 3715"/>
              <a:gd name="f37" fmla="val 3824"/>
              <a:gd name="f38" fmla="val 3938"/>
              <a:gd name="f39" fmla="val 12604"/>
              <a:gd name="f40" fmla="val 4034"/>
              <a:gd name="f41" fmla="val 12508"/>
              <a:gd name="f42" fmla="val 5609"/>
              <a:gd name="f43" fmla="val 10681"/>
              <a:gd name="f44" fmla="val 5798"/>
              <a:gd name="f45" fmla="val 5987"/>
              <a:gd name="f46" fmla="val 10713"/>
              <a:gd name="f47" fmla="val 9641"/>
              <a:gd name="f48" fmla="val 8350"/>
              <a:gd name="f49" fmla="val 9704"/>
              <a:gd name="f50" fmla="*/ f0 1 12477"/>
              <a:gd name="f51" fmla="*/ f1 1 12647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477"/>
              <a:gd name="f58" fmla="*/ f55 1 12647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477" h="12647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6"/>
                </a:moveTo>
                <a:cubicBezTo>
                  <a:pt x="f16" y="f6"/>
                  <a:pt x="f17" y="f9"/>
                  <a:pt x="f17" y="f10"/>
                </a:cubicBezTo>
                <a:cubicBezTo>
                  <a:pt x="f17" y="f11"/>
                  <a:pt x="f16" y="f12"/>
                  <a:pt x="f15" y="f12"/>
                </a:cubicBezTo>
                <a:cubicBezTo>
                  <a:pt x="f18" y="f12"/>
                  <a:pt x="f19" y="f11"/>
                  <a:pt x="f19" y="f10"/>
                </a:cubicBezTo>
                <a:cubicBezTo>
                  <a:pt x="f19" y="f9"/>
                  <a:pt x="f18" y="f6"/>
                  <a:pt x="f15" y="f6"/>
                </a:cubicBezTo>
                <a:close/>
                <a:moveTo>
                  <a:pt x="f20" y="f6"/>
                </a:moveTo>
                <a:cubicBezTo>
                  <a:pt x="f21" y="f6"/>
                  <a:pt x="f22" y="f9"/>
                  <a:pt x="f22" y="f10"/>
                </a:cubicBezTo>
                <a:cubicBezTo>
                  <a:pt x="f22" y="f11"/>
                  <a:pt x="f21" y="f12"/>
                  <a:pt x="f20" y="f12"/>
                </a:cubicBezTo>
                <a:cubicBezTo>
                  <a:pt x="f23" y="f12"/>
                  <a:pt x="f24" y="f11"/>
                  <a:pt x="f24" y="f10"/>
                </a:cubicBezTo>
                <a:cubicBezTo>
                  <a:pt x="f24" y="f9"/>
                  <a:pt x="f23" y="f6"/>
                  <a:pt x="f20" y="f6"/>
                </a:cubicBezTo>
                <a:close/>
                <a:moveTo>
                  <a:pt x="f15" y="f25"/>
                </a:moveTo>
                <a:cubicBezTo>
                  <a:pt x="f26" y="f25"/>
                  <a:pt x="f25" y="f27"/>
                  <a:pt x="f25" y="f10"/>
                </a:cubicBezTo>
                <a:cubicBezTo>
                  <a:pt x="f25" y="f28"/>
                  <a:pt x="f29" y="f21"/>
                  <a:pt x="f30" y="f31"/>
                </a:cubicBezTo>
                <a:lnTo>
                  <a:pt x="f30" y="f32"/>
                </a:lnTo>
                <a:cubicBezTo>
                  <a:pt x="f30" y="f33"/>
                  <a:pt x="f34" y="f35"/>
                  <a:pt x="f36" y="f35"/>
                </a:cubicBezTo>
                <a:cubicBezTo>
                  <a:pt x="f37" y="f35"/>
                  <a:pt x="f38" y="f39"/>
                  <a:pt x="f40" y="f41"/>
                </a:cubicBezTo>
                <a:lnTo>
                  <a:pt x="f42" y="f43"/>
                </a:lnTo>
                <a:cubicBezTo>
                  <a:pt x="f44" y="f43"/>
                  <a:pt x="f45" y="f46"/>
                  <a:pt x="f15" y="f46"/>
                </a:cubicBezTo>
                <a:cubicBezTo>
                  <a:pt x="f47" y="f46"/>
                  <a:pt x="f3" y="f48"/>
                  <a:pt x="f3" y="f10"/>
                </a:cubicBezTo>
                <a:cubicBezTo>
                  <a:pt x="f3" y="f27"/>
                  <a:pt x="f49" y="f25"/>
                  <a:pt x="f15" y="f25"/>
                </a:cubicBezTo>
                <a:close/>
              </a:path>
            </a:pathLst>
          </a:custGeom>
          <a:solidFill>
            <a:schemeClr val="bg1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algn="r" defTabSz="914378" rtl="1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7" name="Google Shape;6047;p67">
            <a:extLst>
              <a:ext uri="{FF2B5EF4-FFF2-40B4-BE49-F238E27FC236}">
                <a16:creationId xmlns:a16="http://schemas.microsoft.com/office/drawing/2014/main" id="{282C4EF2-6406-211C-0B79-901D246EBD55}"/>
              </a:ext>
            </a:extLst>
          </p:cNvPr>
          <p:cNvGrpSpPr/>
          <p:nvPr/>
        </p:nvGrpSpPr>
        <p:grpSpPr>
          <a:xfrm>
            <a:off x="6924128" y="1867735"/>
            <a:ext cx="415101" cy="378030"/>
            <a:chOff x="8230413" y="1867735"/>
            <a:chExt cx="415101" cy="378030"/>
          </a:xfrm>
          <a:solidFill>
            <a:schemeClr val="bg1"/>
          </a:solidFill>
        </p:grpSpPr>
        <p:sp>
          <p:nvSpPr>
            <p:cNvPr id="88" name="Google Shape;6048;p67">
              <a:extLst>
                <a:ext uri="{FF2B5EF4-FFF2-40B4-BE49-F238E27FC236}">
                  <a16:creationId xmlns:a16="http://schemas.microsoft.com/office/drawing/2014/main" id="{D12BDD57-D8ED-1B9F-731D-4846995CCB46}"/>
                </a:ext>
              </a:extLst>
            </p:cNvPr>
            <p:cNvSpPr/>
            <p:nvPr/>
          </p:nvSpPr>
          <p:spPr>
            <a:xfrm>
              <a:off x="8438476" y="1921291"/>
              <a:ext cx="207038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33"/>
                <a:gd name="f4" fmla="val 9925"/>
                <a:gd name="f5" fmla="val 4694"/>
                <a:gd name="f6" fmla="val 1"/>
                <a:gd name="f7" fmla="val 7877"/>
                <a:gd name="f8" fmla="val 8097"/>
                <a:gd name="f9" fmla="val 4474"/>
                <a:gd name="f10" fmla="val 8255"/>
                <a:gd name="f11" fmla="val 4253"/>
                <a:gd name="f12" fmla="val 2993"/>
                <a:gd name="f13" fmla="val 1638"/>
                <a:gd name="f14" fmla="val 8696"/>
                <a:gd name="f15" fmla="val 693"/>
                <a:gd name="f16" fmla="val 9452"/>
                <a:gd name="f17" fmla="val 536"/>
                <a:gd name="f18" fmla="val 9546"/>
                <a:gd name="f19" fmla="val 189"/>
                <a:gd name="f20" fmla="val 5073"/>
                <a:gd name="f21" fmla="val 5734"/>
                <a:gd name="f22" fmla="val 9357"/>
                <a:gd name="f23" fmla="val 1229"/>
                <a:gd name="f24" fmla="val 5766"/>
                <a:gd name="f25" fmla="*/ f0 1 6333"/>
                <a:gd name="f26" fmla="*/ f1 1 992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333"/>
                <a:gd name="f33" fmla="*/ f30 1 992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333" h="9925">
                  <a:moveTo>
                    <a:pt x="f5" y="f6"/>
                  </a:moveTo>
                  <a:lnTo>
                    <a:pt x="f5" y="f7"/>
                  </a:lnTo>
                  <a:cubicBezTo>
                    <a:pt x="f5" y="f8"/>
                    <a:pt x="f9" y="f10"/>
                    <a:pt x="f11" y="f10"/>
                  </a:cubicBezTo>
                  <a:cubicBezTo>
                    <a:pt x="f12" y="f10"/>
                    <a:pt x="f13" y="f14"/>
                    <a:pt x="f15" y="f16"/>
                  </a:cubicBezTo>
                  <a:cubicBezTo>
                    <a:pt x="f17" y="f18"/>
                    <a:pt x="f19" y="f4"/>
                    <a:pt x="f2" y="f4"/>
                  </a:cubicBezTo>
                  <a:lnTo>
                    <a:pt x="f20" y="f4"/>
                  </a:lnTo>
                  <a:cubicBezTo>
                    <a:pt x="f21" y="f4"/>
                    <a:pt x="f3" y="f22"/>
                    <a:pt x="f3" y="f14"/>
                  </a:cubicBezTo>
                  <a:lnTo>
                    <a:pt x="f3" y="f23"/>
                  </a:lnTo>
                  <a:cubicBezTo>
                    <a:pt x="f3" y="f17"/>
                    <a:pt x="f24" y="f6"/>
                    <a:pt x="f2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049;p67">
              <a:extLst>
                <a:ext uri="{FF2B5EF4-FFF2-40B4-BE49-F238E27FC236}">
                  <a16:creationId xmlns:a16="http://schemas.microsoft.com/office/drawing/2014/main" id="{21356AEB-60F2-E10E-F3DD-C28E9226B124}"/>
                </a:ext>
              </a:extLst>
            </p:cNvPr>
            <p:cNvSpPr/>
            <p:nvPr/>
          </p:nvSpPr>
          <p:spPr>
            <a:xfrm>
              <a:off x="8310743" y="1867735"/>
              <a:ext cx="113349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0303"/>
                <a:gd name="f5" fmla="val 1"/>
                <a:gd name="f6" fmla="val 9105"/>
                <a:gd name="f7" fmla="val 1166"/>
                <a:gd name="f8" fmla="val 9200"/>
                <a:gd name="f9" fmla="val 2489"/>
                <a:gd name="f10" fmla="val 9578"/>
                <a:gd name="f11" fmla="val 3466"/>
                <a:gd name="f12" fmla="val 10302"/>
                <a:gd name="f13" fmla="val 1197"/>
                <a:gd name="f14" fmla="val 473"/>
                <a:gd name="f15" fmla="val 1229"/>
                <a:gd name="f16" fmla="val 95"/>
                <a:gd name="f17" fmla="*/ f0 1 3467"/>
                <a:gd name="f18" fmla="*/ f1 1 1030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3467"/>
                <a:gd name="f25" fmla="*/ f22 1 1030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3467" h="10303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10"/>
                    <a:pt x="f11" y="f12"/>
                  </a:cubicBezTo>
                  <a:lnTo>
                    <a:pt x="f11" y="f13"/>
                  </a:lnTo>
                  <a:cubicBezTo>
                    <a:pt x="f9" y="f14"/>
                    <a:pt x="f15" y="f1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050;p67">
              <a:extLst>
                <a:ext uri="{FF2B5EF4-FFF2-40B4-BE49-F238E27FC236}">
                  <a16:creationId xmlns:a16="http://schemas.microsoft.com/office/drawing/2014/main" id="{28A32CFF-FFC1-565B-7D0E-56FEE8188AB3}"/>
                </a:ext>
              </a:extLst>
            </p:cNvPr>
            <p:cNvSpPr/>
            <p:nvPr/>
          </p:nvSpPr>
          <p:spPr>
            <a:xfrm>
              <a:off x="8450829" y="1867735"/>
              <a:ext cx="113312" cy="3368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0303"/>
                <a:gd name="f5" fmla="val 2300"/>
                <a:gd name="f6" fmla="val 95"/>
                <a:gd name="f7" fmla="val 977"/>
                <a:gd name="f8" fmla="val 473"/>
                <a:gd name="f9" fmla="val 1197"/>
                <a:gd name="f10" fmla="val 10302"/>
                <a:gd name="f11" fmla="val 9578"/>
                <a:gd name="f12" fmla="val 2237"/>
                <a:gd name="f13" fmla="val 9200"/>
                <a:gd name="f14" fmla="val 9105"/>
                <a:gd name="f15" fmla="*/ f0 1 3466"/>
                <a:gd name="f16" fmla="*/ f1 1 10303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3466"/>
                <a:gd name="f23" fmla="*/ f20 1 10303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3466" h="10303">
                  <a:moveTo>
                    <a:pt x="f3" y="f2"/>
                  </a:moveTo>
                  <a:cubicBezTo>
                    <a:pt x="f5" y="f6"/>
                    <a:pt x="f7" y="f8"/>
                    <a:pt x="f2" y="f9"/>
                  </a:cubicBezTo>
                  <a:lnTo>
                    <a:pt x="f2" y="f10"/>
                  </a:lnTo>
                  <a:cubicBezTo>
                    <a:pt x="f7" y="f11"/>
                    <a:pt x="f12" y="f13"/>
                    <a:pt x="f3" y="f14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051;p67">
              <a:extLst>
                <a:ext uri="{FF2B5EF4-FFF2-40B4-BE49-F238E27FC236}">
                  <a16:creationId xmlns:a16="http://schemas.microsoft.com/office/drawing/2014/main" id="{3573B129-0770-21E6-36BF-870E401EFFE3}"/>
                </a:ext>
              </a:extLst>
            </p:cNvPr>
            <p:cNvSpPr/>
            <p:nvPr/>
          </p:nvSpPr>
          <p:spPr>
            <a:xfrm>
              <a:off x="8230413" y="1921291"/>
              <a:ext cx="206032" cy="324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9925"/>
                <a:gd name="f5" fmla="val 1229"/>
                <a:gd name="f6" fmla="val 1"/>
                <a:gd name="f7" fmla="val 567"/>
                <a:gd name="f8" fmla="val 536"/>
                <a:gd name="f9" fmla="val 1198"/>
                <a:gd name="f10" fmla="val 8664"/>
                <a:gd name="f11" fmla="val 32"/>
                <a:gd name="f12" fmla="val 9357"/>
                <a:gd name="f13" fmla="val 6301"/>
                <a:gd name="f14" fmla="val 6112"/>
                <a:gd name="f15" fmla="val 5766"/>
                <a:gd name="f16" fmla="val 9609"/>
                <a:gd name="f17" fmla="val 5608"/>
                <a:gd name="f18" fmla="val 9452"/>
                <a:gd name="f19" fmla="val 4631"/>
                <a:gd name="f20" fmla="val 3277"/>
                <a:gd name="f21" fmla="val 8255"/>
                <a:gd name="f22" fmla="val 2048"/>
                <a:gd name="f23" fmla="val 1828"/>
                <a:gd name="f24" fmla="val 1638"/>
                <a:gd name="f25" fmla="val 8066"/>
                <a:gd name="f26" fmla="val 7877"/>
                <a:gd name="f27" fmla="*/ f0 1 6302"/>
                <a:gd name="f28" fmla="*/ f1 1 9925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6302"/>
                <a:gd name="f35" fmla="*/ f32 1 9925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6302" h="992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7" y="f4"/>
                    <a:pt x="f5" y="f4"/>
                  </a:cubicBezTo>
                  <a:lnTo>
                    <a:pt x="f13" y="f4"/>
                  </a:lnTo>
                  <a:cubicBezTo>
                    <a:pt x="f14" y="f4"/>
                    <a:pt x="f15" y="f16"/>
                    <a:pt x="f17" y="f18"/>
                  </a:cubicBezTo>
                  <a:cubicBezTo>
                    <a:pt x="f19" y="f10"/>
                    <a:pt x="f20" y="f21"/>
                    <a:pt x="f22" y="f21"/>
                  </a:cubicBezTo>
                  <a:cubicBezTo>
                    <a:pt x="f23" y="f21"/>
                    <a:pt x="f24" y="f25"/>
                    <a:pt x="f24" y="f26"/>
                  </a:cubicBezTo>
                  <a:lnTo>
                    <a:pt x="f24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" name="Google Shape;6072;p67">
            <a:extLst>
              <a:ext uri="{FF2B5EF4-FFF2-40B4-BE49-F238E27FC236}">
                <a16:creationId xmlns:a16="http://schemas.microsoft.com/office/drawing/2014/main" id="{D2036A55-A5B5-B1C3-21B8-62BBA2AE528A}"/>
              </a:ext>
            </a:extLst>
          </p:cNvPr>
          <p:cNvGrpSpPr/>
          <p:nvPr/>
        </p:nvGrpSpPr>
        <p:grpSpPr>
          <a:xfrm>
            <a:off x="4470207" y="1872352"/>
            <a:ext cx="415128" cy="414872"/>
            <a:chOff x="5776493" y="1872352"/>
            <a:chExt cx="415128" cy="414872"/>
          </a:xfrm>
          <a:solidFill>
            <a:schemeClr val="bg1"/>
          </a:solidFill>
        </p:grpSpPr>
        <p:sp>
          <p:nvSpPr>
            <p:cNvPr id="93" name="Google Shape;6073;p67">
              <a:extLst>
                <a:ext uri="{FF2B5EF4-FFF2-40B4-BE49-F238E27FC236}">
                  <a16:creationId xmlns:a16="http://schemas.microsoft.com/office/drawing/2014/main" id="{51F1F318-C36F-AD8A-73BB-236AEF4682BA}"/>
                </a:ext>
              </a:extLst>
            </p:cNvPr>
            <p:cNvSpPr/>
            <p:nvPr/>
          </p:nvSpPr>
          <p:spPr>
            <a:xfrm>
              <a:off x="5776493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"/>
                <a:gd name="f6" fmla="val 1670"/>
                <a:gd name="f7" fmla="val 8192"/>
                <a:gd name="f8" fmla="val 1639"/>
                <a:gd name="f9" fmla="*/ f0 1 1671"/>
                <a:gd name="f10" fmla="*/ f1 1 9830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671"/>
                <a:gd name="f17" fmla="*/ f14 1 9830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671" h="9830">
                  <a:moveTo>
                    <a:pt x="f5" y="f2"/>
                  </a:moveTo>
                  <a:lnTo>
                    <a:pt x="f5" y="f4"/>
                  </a:lnTo>
                  <a:lnTo>
                    <a:pt x="f6" y="f7"/>
                  </a:lnTo>
                  <a:lnTo>
                    <a:pt x="f6" y="f8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Google Shape;6074;p67">
              <a:extLst>
                <a:ext uri="{FF2B5EF4-FFF2-40B4-BE49-F238E27FC236}">
                  <a16:creationId xmlns:a16="http://schemas.microsoft.com/office/drawing/2014/main" id="{57EFB7DF-6329-EC0A-5279-FF2052CD28CD}"/>
                </a:ext>
              </a:extLst>
            </p:cNvPr>
            <p:cNvSpPr/>
            <p:nvPr/>
          </p:nvSpPr>
          <p:spPr>
            <a:xfrm>
              <a:off x="6136995" y="1946263"/>
              <a:ext cx="54626" cy="3213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9830"/>
                <a:gd name="f5" fmla="val 1670"/>
                <a:gd name="f6" fmla="val 1639"/>
                <a:gd name="f7" fmla="val 8192"/>
                <a:gd name="f8" fmla="*/ f0 1 1671"/>
                <a:gd name="f9" fmla="*/ f1 1 983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671"/>
                <a:gd name="f16" fmla="*/ f13 1 983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671" h="9830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lnTo>
                    <a:pt x="f5" y="f4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075;p67">
              <a:extLst>
                <a:ext uri="{FF2B5EF4-FFF2-40B4-BE49-F238E27FC236}">
                  <a16:creationId xmlns:a16="http://schemas.microsoft.com/office/drawing/2014/main" id="{ED5EBB07-4C8E-ADFE-3B42-56D145440278}"/>
                </a:ext>
              </a:extLst>
            </p:cNvPr>
            <p:cNvSpPr/>
            <p:nvPr/>
          </p:nvSpPr>
          <p:spPr>
            <a:xfrm>
              <a:off x="5857865" y="2008058"/>
              <a:ext cx="252392" cy="19779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20"/>
                <a:gd name="f4" fmla="val 6050"/>
                <a:gd name="f5" fmla="val 1"/>
                <a:gd name="f6" fmla="val 3592"/>
                <a:gd name="f7" fmla="val 4821"/>
                <a:gd name="f8" fmla="val 4600"/>
                <a:gd name="f9" fmla="val 3781"/>
                <a:gd name="f10" fmla="val 4411"/>
                <a:gd name="f11" fmla="val 4002"/>
                <a:gd name="f12" fmla="val 6491"/>
                <a:gd name="f13" fmla="val 6743"/>
                <a:gd name="f14" fmla="val 6932"/>
                <a:gd name="f15" fmla="val 7719"/>
                <a:gd name="f16" fmla="*/ f0 1 7720"/>
                <a:gd name="f17" fmla="*/ f1 1 605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720"/>
                <a:gd name="f24" fmla="*/ f21 1 605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720" h="6050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lnTo>
                    <a:pt x="f6" y="f7"/>
                  </a:lnTo>
                  <a:cubicBezTo>
                    <a:pt x="f6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4"/>
                  </a:lnTo>
                  <a:lnTo>
                    <a:pt x="f15" y="f4"/>
                  </a:lnTo>
                  <a:lnTo>
                    <a:pt x="f15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076;p67">
              <a:extLst>
                <a:ext uri="{FF2B5EF4-FFF2-40B4-BE49-F238E27FC236}">
                  <a16:creationId xmlns:a16="http://schemas.microsoft.com/office/drawing/2014/main" id="{42C6E14A-1225-1FEE-AF30-1F80D32CA372}"/>
                </a:ext>
              </a:extLst>
            </p:cNvPr>
            <p:cNvSpPr/>
            <p:nvPr/>
          </p:nvSpPr>
          <p:spPr>
            <a:xfrm>
              <a:off x="5796079" y="2233641"/>
              <a:ext cx="375964" cy="53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00"/>
                <a:gd name="f4" fmla="val 1639"/>
                <a:gd name="f5" fmla="val 1638"/>
                <a:gd name="f6" fmla="val 9830"/>
                <a:gd name="f7" fmla="*/ f0 1 11500"/>
                <a:gd name="f8" fmla="*/ f1 1 1639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11500"/>
                <a:gd name="f15" fmla="*/ f12 1 1639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11500" h="1639">
                  <a:moveTo>
                    <a:pt x="f4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077;p67">
              <a:extLst>
                <a:ext uri="{FF2B5EF4-FFF2-40B4-BE49-F238E27FC236}">
                  <a16:creationId xmlns:a16="http://schemas.microsoft.com/office/drawing/2014/main" id="{0277E235-FAA7-E942-07C1-2EA9D9DF8CDA}"/>
                </a:ext>
              </a:extLst>
            </p:cNvPr>
            <p:cNvSpPr/>
            <p:nvPr/>
          </p:nvSpPr>
          <p:spPr>
            <a:xfrm>
              <a:off x="5795028" y="1872352"/>
              <a:ext cx="377016" cy="1089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532"/>
                <a:gd name="f4" fmla="val 3333"/>
                <a:gd name="f5" fmla="val 5798"/>
                <a:gd name="f6" fmla="val 1033"/>
                <a:gd name="f7" fmla="val 6459"/>
                <a:gd name="f8" fmla="val 1694"/>
                <a:gd name="f9" fmla="val 5136"/>
                <a:gd name="f10" fmla="val 5750"/>
                <a:gd name="f11" fmla="val 1"/>
                <a:gd name="f12" fmla="val 5640"/>
                <a:gd name="f13" fmla="val 5530"/>
                <a:gd name="f14" fmla="val 40"/>
                <a:gd name="f15" fmla="val 5451"/>
                <a:gd name="f16" fmla="val 119"/>
                <a:gd name="f17" fmla="val 3939"/>
                <a:gd name="f18" fmla="val 1663"/>
                <a:gd name="f19" fmla="val 1639"/>
                <a:gd name="f20" fmla="val 3332"/>
                <a:gd name="f21" fmla="val 9862"/>
                <a:gd name="f22" fmla="val 7593"/>
                <a:gd name="f23" fmla="val 6050"/>
                <a:gd name="f24" fmla="val 5971"/>
                <a:gd name="f25" fmla="val 5861"/>
                <a:gd name="f26" fmla="*/ f0 1 11532"/>
                <a:gd name="f27" fmla="*/ f1 1 333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1532"/>
                <a:gd name="f34" fmla="*/ f31 1 333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1532" h="3333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11"/>
                  </a:moveTo>
                  <a:cubicBezTo>
                    <a:pt x="f12" y="f11"/>
                    <a:pt x="f13" y="f14"/>
                    <a:pt x="f15" y="f16"/>
                  </a:cubicBezTo>
                  <a:lnTo>
                    <a:pt x="f17" y="f18"/>
                  </a:lnTo>
                  <a:lnTo>
                    <a:pt x="f11" y="f18"/>
                  </a:lnTo>
                  <a:lnTo>
                    <a:pt x="f19" y="f20"/>
                  </a:lnTo>
                  <a:lnTo>
                    <a:pt x="f21" y="f20"/>
                  </a:lnTo>
                  <a:lnTo>
                    <a:pt x="f3" y="f18"/>
                  </a:lnTo>
                  <a:lnTo>
                    <a:pt x="f22" y="f18"/>
                  </a:lnTo>
                  <a:lnTo>
                    <a:pt x="f23" y="f16"/>
                  </a:lnTo>
                  <a:cubicBezTo>
                    <a:pt x="f24" y="f14"/>
                    <a:pt x="f25" y="f11"/>
                    <a:pt x="f10" y="f11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6107;p67">
            <a:extLst>
              <a:ext uri="{FF2B5EF4-FFF2-40B4-BE49-F238E27FC236}">
                <a16:creationId xmlns:a16="http://schemas.microsoft.com/office/drawing/2014/main" id="{BCE36155-7041-E7AA-5B98-FFDB37B2444C}"/>
              </a:ext>
            </a:extLst>
          </p:cNvPr>
          <p:cNvGrpSpPr/>
          <p:nvPr/>
        </p:nvGrpSpPr>
        <p:grpSpPr>
          <a:xfrm>
            <a:off x="5090728" y="1856360"/>
            <a:ext cx="418200" cy="413070"/>
            <a:chOff x="6397014" y="1856360"/>
            <a:chExt cx="418200" cy="413070"/>
          </a:xfrm>
          <a:solidFill>
            <a:schemeClr val="bg1"/>
          </a:solidFill>
        </p:grpSpPr>
        <p:sp>
          <p:nvSpPr>
            <p:cNvPr id="99" name="Google Shape;6108;p67">
              <a:extLst>
                <a:ext uri="{FF2B5EF4-FFF2-40B4-BE49-F238E27FC236}">
                  <a16:creationId xmlns:a16="http://schemas.microsoft.com/office/drawing/2014/main" id="{5D87FA34-F598-218E-4AB0-A75022F2E039}"/>
                </a:ext>
              </a:extLst>
            </p:cNvPr>
            <p:cNvSpPr/>
            <p:nvPr/>
          </p:nvSpPr>
          <p:spPr>
            <a:xfrm>
              <a:off x="6397014" y="2011652"/>
              <a:ext cx="260631" cy="2577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72"/>
                <a:gd name="f4" fmla="val 7885"/>
                <a:gd name="f5" fmla="val 3245"/>
                <a:gd name="f6" fmla="val 473"/>
                <a:gd name="f7" fmla="val 2804"/>
                <a:gd name="f8" fmla="val 3277"/>
                <a:gd name="f9" fmla="val 4064"/>
                <a:gd name="f10" fmla="val 4568"/>
                <a:gd name="f11" fmla="val 3403"/>
                <a:gd name="f12" fmla="val 7530"/>
                <a:gd name="f13" fmla="val 3639"/>
                <a:gd name="f14" fmla="val 7766"/>
                <a:gd name="f15" fmla="val 3954"/>
                <a:gd name="f16" fmla="val 7884"/>
                <a:gd name="f17" fmla="val 4277"/>
                <a:gd name="f18" fmla="val 4600"/>
                <a:gd name="f19" fmla="val 4931"/>
                <a:gd name="f20" fmla="val 5199"/>
                <a:gd name="f21" fmla="val 7971"/>
                <a:gd name="f22" fmla="val 4726"/>
                <a:gd name="f23" fmla="*/ f0 1 7972"/>
                <a:gd name="f24" fmla="*/ f1 1 7885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7972"/>
                <a:gd name="f31" fmla="*/ f28 1 7885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7972" h="7885">
                  <a:moveTo>
                    <a:pt x="f5" y="f2"/>
                  </a:moveTo>
                  <a:lnTo>
                    <a:pt x="f6" y="f7"/>
                  </a:lnTo>
                  <a:cubicBezTo>
                    <a:pt x="f2" y="f8"/>
                    <a:pt x="f2" y="f9"/>
                    <a:pt x="f6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14"/>
                    <a:pt x="f20" y="f12"/>
                  </a:cubicBezTo>
                  <a:lnTo>
                    <a:pt x="f21" y="f2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6109;p67">
              <a:extLst>
                <a:ext uri="{FF2B5EF4-FFF2-40B4-BE49-F238E27FC236}">
                  <a16:creationId xmlns:a16="http://schemas.microsoft.com/office/drawing/2014/main" id="{16DB34A2-99B5-D0AE-E3CC-95769922A47D}"/>
                </a:ext>
              </a:extLst>
            </p:cNvPr>
            <p:cNvSpPr/>
            <p:nvPr/>
          </p:nvSpPr>
          <p:spPr>
            <a:xfrm>
              <a:off x="6521637" y="1856360"/>
              <a:ext cx="293577" cy="2902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80"/>
                <a:gd name="f4" fmla="val 8878"/>
                <a:gd name="f5" fmla="val 4395"/>
                <a:gd name="f6" fmla="val 1"/>
                <a:gd name="f7" fmla="val 4285"/>
                <a:gd name="f8" fmla="val 4175"/>
                <a:gd name="f9" fmla="val 40"/>
                <a:gd name="f10" fmla="val 4096"/>
                <a:gd name="f11" fmla="val 119"/>
                <a:gd name="f12" fmla="val 4152"/>
                <a:gd name="f13" fmla="val 4726"/>
                <a:gd name="f14" fmla="val 8877"/>
                <a:gd name="f15" fmla="val 8822"/>
                <a:gd name="f16" fmla="val 4845"/>
                <a:gd name="f17" fmla="val 8979"/>
                <a:gd name="f18" fmla="val 4687"/>
                <a:gd name="f19" fmla="val 4404"/>
                <a:gd name="f20" fmla="val 4246"/>
                <a:gd name="f21" fmla="val 4695"/>
                <a:gd name="f22" fmla="val 4616"/>
                <a:gd name="f23" fmla="val 4506"/>
                <a:gd name="f24" fmla="*/ f0 1 8980"/>
                <a:gd name="f25" fmla="*/ f1 1 8878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8980"/>
                <a:gd name="f32" fmla="*/ f29 1 8878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8980" h="88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7" y="f19"/>
                    <a:pt x="f15" y="f20"/>
                  </a:cubicBezTo>
                  <a:lnTo>
                    <a:pt x="f21" y="f11"/>
                  </a:ln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5593;p66">
            <a:extLst>
              <a:ext uri="{FF2B5EF4-FFF2-40B4-BE49-F238E27FC236}">
                <a16:creationId xmlns:a16="http://schemas.microsoft.com/office/drawing/2014/main" id="{B2CBAD4F-C369-168B-08A5-E5843709CBC2}"/>
              </a:ext>
            </a:extLst>
          </p:cNvPr>
          <p:cNvGrpSpPr/>
          <p:nvPr/>
        </p:nvGrpSpPr>
        <p:grpSpPr>
          <a:xfrm>
            <a:off x="2579255" y="2599749"/>
            <a:ext cx="501822" cy="501823"/>
            <a:chOff x="3885541" y="2599748"/>
            <a:chExt cx="501822" cy="501823"/>
          </a:xfrm>
          <a:solidFill>
            <a:schemeClr val="bg1"/>
          </a:solidFill>
        </p:grpSpPr>
        <p:sp>
          <p:nvSpPr>
            <p:cNvPr id="102" name="Google Shape;5594;p66">
              <a:extLst>
                <a:ext uri="{FF2B5EF4-FFF2-40B4-BE49-F238E27FC236}">
                  <a16:creationId xmlns:a16="http://schemas.microsoft.com/office/drawing/2014/main" id="{31B9DEB0-70FC-093E-8483-E5D6698676C9}"/>
                </a:ext>
              </a:extLst>
            </p:cNvPr>
            <p:cNvSpPr/>
            <p:nvPr/>
          </p:nvSpPr>
          <p:spPr>
            <a:xfrm>
              <a:off x="4033491" y="2924205"/>
              <a:ext cx="205822" cy="1773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905"/>
                <a:gd name="f4" fmla="val 6812"/>
                <a:gd name="f5" fmla="val 6213"/>
                <a:gd name="f6" fmla="val 1129"/>
                <a:gd name="f7" fmla="val 6523"/>
                <a:gd name="f8" fmla="val 6776"/>
                <a:gd name="f9" fmla="val 1379"/>
                <a:gd name="f10" fmla="val 1693"/>
                <a:gd name="f11" fmla="val 2006"/>
                <a:gd name="f12" fmla="val 2259"/>
                <a:gd name="f13" fmla="val 1696"/>
                <a:gd name="f14" fmla="val 1383"/>
                <a:gd name="f15" fmla="val 1130"/>
                <a:gd name="f16" fmla="val 3388"/>
                <a:gd name="f17" fmla="val 3638"/>
                <a:gd name="f18" fmla="val 3951"/>
                <a:gd name="f19" fmla="val 4264"/>
                <a:gd name="f20" fmla="val 4517"/>
                <a:gd name="f21" fmla="val 6249"/>
                <a:gd name="f22" fmla="val 6559"/>
                <a:gd name="f23" fmla="val 253"/>
                <a:gd name="f24" fmla="val 567"/>
                <a:gd name="f25" fmla="val 7342"/>
                <a:gd name="f26" fmla="val 7652"/>
                <a:gd name="f27" fmla="*/ f0 1 7905"/>
                <a:gd name="f28" fmla="*/ f1 1 681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7905"/>
                <a:gd name="f35" fmla="*/ f32 1 681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7905" h="681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" y="f2"/>
                  </a:moveTo>
                  <a:lnTo>
                    <a:pt x="f2" y="f21"/>
                  </a:lnTo>
                  <a:cubicBezTo>
                    <a:pt x="f2" y="f22"/>
                    <a:pt x="f23" y="f4"/>
                    <a:pt x="f24" y="f4"/>
                  </a:cubicBezTo>
                  <a:lnTo>
                    <a:pt x="f25" y="f4"/>
                  </a:lnTo>
                  <a:cubicBezTo>
                    <a:pt x="f26" y="f4"/>
                    <a:pt x="f3" y="f22"/>
                    <a:pt x="f3" y="f21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5595;p66">
              <a:extLst>
                <a:ext uri="{FF2B5EF4-FFF2-40B4-BE49-F238E27FC236}">
                  <a16:creationId xmlns:a16="http://schemas.microsoft.com/office/drawing/2014/main" id="{30C219AC-C452-D7AE-5B8E-03E39230C084}"/>
                </a:ext>
              </a:extLst>
            </p:cNvPr>
            <p:cNvSpPr/>
            <p:nvPr/>
          </p:nvSpPr>
          <p:spPr>
            <a:xfrm>
              <a:off x="3885541" y="2599748"/>
              <a:ext cx="501822" cy="4126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5849"/>
                <a:gd name="f5" fmla="val 4553"/>
                <a:gd name="f6" fmla="val 4518"/>
                <a:gd name="f7" fmla="val 5686"/>
                <a:gd name="f8" fmla="val 3424"/>
                <a:gd name="f9" fmla="val 4948"/>
                <a:gd name="f10" fmla="val 4710"/>
                <a:gd name="f11" fmla="val 3617"/>
                <a:gd name="f12" fmla="val 3852"/>
                <a:gd name="f13" fmla="val 15418"/>
                <a:gd name="f14" fmla="val 15653"/>
                <a:gd name="f15" fmla="val 15845"/>
                <a:gd name="f16" fmla="val 14716"/>
                <a:gd name="f17" fmla="val 10199"/>
                <a:gd name="f18" fmla="val 1130"/>
                <a:gd name="f19" fmla="val 3954"/>
                <a:gd name="f20" fmla="val 4265"/>
                <a:gd name="f21" fmla="val 10452"/>
                <a:gd name="f22" fmla="val 10765"/>
                <a:gd name="f23" fmla="val 13587"/>
                <a:gd name="f24" fmla="val 6815"/>
                <a:gd name="f25" fmla="val 5682"/>
                <a:gd name="f26" fmla="val 16412"/>
                <a:gd name="f27" fmla="val 9074"/>
                <a:gd name="f28" fmla="val 16722"/>
                <a:gd name="f29" fmla="val 16975"/>
                <a:gd name="f30" fmla="val 9324"/>
                <a:gd name="f31" fmla="val 9637"/>
                <a:gd name="f32" fmla="val 9950"/>
                <a:gd name="f33" fmla="val 10203"/>
                <a:gd name="f34" fmla="val 15282"/>
                <a:gd name="f35" fmla="val 14969"/>
                <a:gd name="f36" fmla="val 10782"/>
                <a:gd name="f37" fmla="val 1"/>
                <a:gd name="f38" fmla="val 10776"/>
                <a:gd name="f39" fmla="val 10771"/>
                <a:gd name="f40" fmla="val 5119"/>
                <a:gd name="f41" fmla="val 4806"/>
                <a:gd name="f42" fmla="val 254"/>
                <a:gd name="f43" fmla="val 567"/>
                <a:gd name="f44" fmla="val 3388"/>
                <a:gd name="f45" fmla="val 2993"/>
                <a:gd name="f46" fmla="val 2295"/>
                <a:gd name="f47" fmla="val 4087"/>
                <a:gd name="f48" fmla="val 1693"/>
                <a:gd name="f49" fmla="val 756"/>
                <a:gd name="f50" fmla="val 6442"/>
                <a:gd name="f51" fmla="val 7378"/>
                <a:gd name="f52" fmla="val 14154"/>
                <a:gd name="f53" fmla="val 15090"/>
                <a:gd name="f54" fmla="val 15846"/>
                <a:gd name="f55" fmla="val 12461"/>
                <a:gd name="f56" fmla="val 3990"/>
                <a:gd name="f57" fmla="val 3677"/>
                <a:gd name="f58" fmla="val 12208"/>
                <a:gd name="f59" fmla="val 11895"/>
                <a:gd name="f60" fmla="val 11582"/>
                <a:gd name="f61" fmla="val 11332"/>
                <a:gd name="f62" fmla="val 15593"/>
                <a:gd name="f63" fmla="val 17541"/>
                <a:gd name="f64" fmla="val 18474"/>
                <a:gd name="f65" fmla="val 19272"/>
                <a:gd name="f66" fmla="val 15087"/>
                <a:gd name="f67" fmla="val 6445"/>
                <a:gd name="f68" fmla="val 16276"/>
                <a:gd name="f69" fmla="val 14385"/>
                <a:gd name="f70" fmla="val 11026"/>
                <a:gd name="f71" fmla="val 30"/>
                <a:gd name="f72" fmla="val 11079"/>
                <a:gd name="f73" fmla="*/ f0 1 19273"/>
                <a:gd name="f74" fmla="*/ f1 1 15849"/>
                <a:gd name="f75" fmla="val f2"/>
                <a:gd name="f76" fmla="val f3"/>
                <a:gd name="f77" fmla="val f4"/>
                <a:gd name="f78" fmla="+- f77 0 f75"/>
                <a:gd name="f79" fmla="+- f76 0 f75"/>
                <a:gd name="f80" fmla="*/ f79 1 19273"/>
                <a:gd name="f81" fmla="*/ f78 1 15849"/>
                <a:gd name="f82" fmla="*/ f75 1 f80"/>
                <a:gd name="f83" fmla="*/ f76 1 f80"/>
                <a:gd name="f84" fmla="*/ f75 1 f81"/>
                <a:gd name="f85" fmla="*/ f77 1 f81"/>
                <a:gd name="f86" fmla="*/ f82 f73 1"/>
                <a:gd name="f87" fmla="*/ f83 f73 1"/>
                <a:gd name="f88" fmla="*/ f85 f74 1"/>
                <a:gd name="f89" fmla="*/ f84 f7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6" t="f89" r="f87" b="f88"/>
              <a:pathLst>
                <a:path w="19273" h="15849">
                  <a:moveTo>
                    <a:pt x="f5" y="f6"/>
                  </a:moveTo>
                  <a:lnTo>
                    <a:pt x="f5" y="f7"/>
                  </a:lnTo>
                  <a:lnTo>
                    <a:pt x="f8" y="f7"/>
                  </a:lnTo>
                  <a:lnTo>
                    <a:pt x="f8" y="f9"/>
                  </a:lnTo>
                  <a:cubicBezTo>
                    <a:pt x="f8" y="f10"/>
                    <a:pt x="f11" y="f6"/>
                    <a:pt x="f12" y="f6"/>
                  </a:cubicBezTo>
                  <a:close/>
                  <a:moveTo>
                    <a:pt x="f13" y="f6"/>
                  </a:moveTo>
                  <a:cubicBezTo>
                    <a:pt x="f14" y="f6"/>
                    <a:pt x="f15" y="f10"/>
                    <a:pt x="f15" y="f9"/>
                  </a:cubicBezTo>
                  <a:lnTo>
                    <a:pt x="f15" y="f7"/>
                  </a:lnTo>
                  <a:lnTo>
                    <a:pt x="f16" y="f7"/>
                  </a:lnTo>
                  <a:lnTo>
                    <a:pt x="f16" y="f6"/>
                  </a:lnTo>
                  <a:close/>
                  <a:moveTo>
                    <a:pt x="f17" y="f18"/>
                  </a:moveTo>
                  <a:lnTo>
                    <a:pt x="f17" y="f19"/>
                  </a:lnTo>
                  <a:cubicBezTo>
                    <a:pt x="f17" y="f20"/>
                    <a:pt x="f21" y="f6"/>
                    <a:pt x="f22" y="f6"/>
                  </a:cubicBezTo>
                  <a:lnTo>
                    <a:pt x="f23" y="f6"/>
                  </a:lnTo>
                  <a:lnTo>
                    <a:pt x="f23" y="f24"/>
                  </a:lnTo>
                  <a:lnTo>
                    <a:pt x="f25" y="f24"/>
                  </a:lnTo>
                  <a:lnTo>
                    <a:pt x="f25" y="f18"/>
                  </a:ln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31"/>
                  </a:cubicBezTo>
                  <a:cubicBezTo>
                    <a:pt x="f29" y="f32"/>
                    <a:pt x="f28" y="f33"/>
                    <a:pt x="f26" y="f33"/>
                  </a:cubicBezTo>
                  <a:lnTo>
                    <a:pt x="f34" y="f33"/>
                  </a:lnTo>
                  <a:cubicBezTo>
                    <a:pt x="f35" y="f33"/>
                    <a:pt x="f16" y="f32"/>
                    <a:pt x="f16" y="f31"/>
                  </a:cubicBezTo>
                  <a:cubicBezTo>
                    <a:pt x="f16" y="f30"/>
                    <a:pt x="f35" y="f27"/>
                    <a:pt x="f34" y="f27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37"/>
                    <a:pt x="f22" y="f37"/>
                  </a:cubicBezTo>
                  <a:lnTo>
                    <a:pt x="f40" y="f37"/>
                  </a:lnTo>
                  <a:cubicBezTo>
                    <a:pt x="f41" y="f37"/>
                    <a:pt x="f5" y="f42"/>
                    <a:pt x="f5" y="f43"/>
                  </a:cubicBezTo>
                  <a:lnTo>
                    <a:pt x="f5" y="f44"/>
                  </a:lnTo>
                  <a:lnTo>
                    <a:pt x="f12" y="f44"/>
                  </a:lnTo>
                  <a:cubicBezTo>
                    <a:pt x="f45" y="f44"/>
                    <a:pt x="f46" y="f47"/>
                    <a:pt x="f46" y="f9"/>
                  </a:cubicBezTo>
                  <a:lnTo>
                    <a:pt x="f46" y="f7"/>
                  </a:lnTo>
                  <a:lnTo>
                    <a:pt x="f48" y="f7"/>
                  </a:lnTo>
                  <a:cubicBezTo>
                    <a:pt x="f49" y="f7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49" y="f54"/>
                    <a:pt x="f48" y="f4"/>
                  </a:cubicBezTo>
                  <a:lnTo>
                    <a:pt x="f5" y="f4"/>
                  </a:lnTo>
                  <a:lnTo>
                    <a:pt x="f5" y="f55"/>
                  </a:lnTo>
                  <a:lnTo>
                    <a:pt x="f56" y="f55"/>
                  </a:lnTo>
                  <a:cubicBezTo>
                    <a:pt x="f57" y="f55"/>
                    <a:pt x="f8" y="f58"/>
                    <a:pt x="f8" y="f59"/>
                  </a:cubicBezTo>
                  <a:cubicBezTo>
                    <a:pt x="f8" y="f60"/>
                    <a:pt x="f57" y="f61"/>
                    <a:pt x="f56" y="f61"/>
                  </a:cubicBezTo>
                  <a:lnTo>
                    <a:pt x="f34" y="f61"/>
                  </a:lnTo>
                  <a:cubicBezTo>
                    <a:pt x="f62" y="f61"/>
                    <a:pt x="f15" y="f60"/>
                    <a:pt x="f15" y="f59"/>
                  </a:cubicBezTo>
                  <a:cubicBezTo>
                    <a:pt x="f15" y="f58"/>
                    <a:pt x="f62" y="f55"/>
                    <a:pt x="f34" y="f55"/>
                  </a:cubicBezTo>
                  <a:lnTo>
                    <a:pt x="f16" y="f55"/>
                  </a:lnTo>
                  <a:lnTo>
                    <a:pt x="f16" y="f4"/>
                  </a:lnTo>
                  <a:lnTo>
                    <a:pt x="f63" y="f4"/>
                  </a:lnTo>
                  <a:cubicBezTo>
                    <a:pt x="f64" y="f4"/>
                    <a:pt x="f65" y="f66"/>
                    <a:pt x="f65" y="f52"/>
                  </a:cubicBezTo>
                  <a:lnTo>
                    <a:pt x="f65" y="f51"/>
                  </a:lnTo>
                  <a:cubicBezTo>
                    <a:pt x="f65" y="f67"/>
                    <a:pt x="f64" y="f7"/>
                    <a:pt x="f63" y="f7"/>
                  </a:cubicBezTo>
                  <a:lnTo>
                    <a:pt x="f29" y="f7"/>
                  </a:lnTo>
                  <a:lnTo>
                    <a:pt x="f29" y="f9"/>
                  </a:lnTo>
                  <a:cubicBezTo>
                    <a:pt x="f29" y="f47"/>
                    <a:pt x="f68" y="f44"/>
                    <a:pt x="f13" y="f44"/>
                  </a:cubicBezTo>
                  <a:lnTo>
                    <a:pt x="f69" y="f44"/>
                  </a:lnTo>
                  <a:cubicBezTo>
                    <a:pt x="f70" y="f71"/>
                    <a:pt x="f72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" name="Google Shape;5596;p66">
            <a:extLst>
              <a:ext uri="{FF2B5EF4-FFF2-40B4-BE49-F238E27FC236}">
                <a16:creationId xmlns:a16="http://schemas.microsoft.com/office/drawing/2014/main" id="{769B8A4E-F841-1F42-42BD-AA3DF40297CC}"/>
              </a:ext>
            </a:extLst>
          </p:cNvPr>
          <p:cNvGrpSpPr/>
          <p:nvPr/>
        </p:nvGrpSpPr>
        <p:grpSpPr>
          <a:xfrm>
            <a:off x="3874476" y="2670652"/>
            <a:ext cx="395020" cy="395021"/>
            <a:chOff x="5180761" y="2670651"/>
            <a:chExt cx="395020" cy="395021"/>
          </a:xfrm>
          <a:solidFill>
            <a:schemeClr val="bg1"/>
          </a:solidFill>
        </p:grpSpPr>
        <p:sp>
          <p:nvSpPr>
            <p:cNvPr id="105" name="Google Shape;5597;p66">
              <a:extLst>
                <a:ext uri="{FF2B5EF4-FFF2-40B4-BE49-F238E27FC236}">
                  <a16:creationId xmlns:a16="http://schemas.microsoft.com/office/drawing/2014/main" id="{4B88D8D5-6B44-8C34-0FAD-2732AD2E7E2C}"/>
                </a:ext>
              </a:extLst>
            </p:cNvPr>
            <p:cNvSpPr/>
            <p:nvPr/>
          </p:nvSpPr>
          <p:spPr>
            <a:xfrm>
              <a:off x="5180761" y="2833451"/>
              <a:ext cx="395020" cy="2322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330"/>
                <a:gd name="f5" fmla="val 5120"/>
                <a:gd name="f6" fmla="val 1130"/>
                <a:gd name="f7" fmla="val 5433"/>
                <a:gd name="f8" fmla="val 5683"/>
                <a:gd name="f9" fmla="val 1380"/>
                <a:gd name="f10" fmla="val 1693"/>
                <a:gd name="f11" fmla="val 2006"/>
                <a:gd name="f12" fmla="val 2259"/>
                <a:gd name="f13" fmla="val 2861"/>
                <a:gd name="f14" fmla="val 2548"/>
                <a:gd name="f15" fmla="val 2298"/>
                <a:gd name="f16" fmla="val 10766"/>
                <a:gd name="f17" fmla="val 11079"/>
                <a:gd name="f18" fmla="val 11329"/>
                <a:gd name="f19" fmla="val 8507"/>
                <a:gd name="f20" fmla="val 8194"/>
                <a:gd name="f21" fmla="val 7944"/>
                <a:gd name="f22" fmla="val 16412"/>
                <a:gd name="f23" fmla="val 16725"/>
                <a:gd name="f24" fmla="val 16975"/>
                <a:gd name="f25" fmla="val 14153"/>
                <a:gd name="f26" fmla="val 13840"/>
                <a:gd name="f27" fmla="val 13590"/>
                <a:gd name="f28" fmla="val 4518"/>
                <a:gd name="f29" fmla="val 4767"/>
                <a:gd name="f30" fmla="val 5081"/>
                <a:gd name="f31" fmla="val 5394"/>
                <a:gd name="f32" fmla="val 5647"/>
                <a:gd name="f33" fmla="val 7941"/>
                <a:gd name="f34" fmla="val 8818"/>
                <a:gd name="f35" fmla="val 9071"/>
                <a:gd name="f36" fmla="val 1"/>
                <a:gd name="f37" fmla="val 9637"/>
                <a:gd name="f38" fmla="val 10570"/>
                <a:gd name="f39" fmla="val 759"/>
                <a:gd name="f40" fmla="val 1696"/>
                <a:gd name="f41" fmla="val 17580"/>
                <a:gd name="f42" fmla="val 18514"/>
                <a:gd name="f43" fmla="*/ f0 1 19273"/>
                <a:gd name="f44" fmla="*/ f1 1 11330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9273"/>
                <a:gd name="f51" fmla="*/ f48 1 11330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9273" h="1133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7" y="f12"/>
                    <a:pt x="f16" y="f12"/>
                  </a:cubicBezTo>
                  <a:lnTo>
                    <a:pt x="f19" y="f12"/>
                  </a:lnTo>
                  <a:cubicBezTo>
                    <a:pt x="f20" y="f12"/>
                    <a:pt x="f21" y="f11"/>
                    <a:pt x="f21" y="f10"/>
                  </a:cubicBezTo>
                  <a:cubicBezTo>
                    <a:pt x="f21" y="f9"/>
                    <a:pt x="f20" y="f6"/>
                    <a:pt x="f19" y="f6"/>
                  </a:cubicBezTo>
                  <a:close/>
                  <a:moveTo>
                    <a:pt x="f22" y="f6"/>
                  </a:moveTo>
                  <a:cubicBezTo>
                    <a:pt x="f23" y="f6"/>
                    <a:pt x="f24" y="f9"/>
                    <a:pt x="f24" y="f10"/>
                  </a:cubicBezTo>
                  <a:cubicBezTo>
                    <a:pt x="f24" y="f11"/>
                    <a:pt x="f23" y="f12"/>
                    <a:pt x="f22" y="f12"/>
                  </a:cubicBezTo>
                  <a:lnTo>
                    <a:pt x="f25" y="f12"/>
                  </a:lnTo>
                  <a:cubicBezTo>
                    <a:pt x="f26" y="f12"/>
                    <a:pt x="f27" y="f11"/>
                    <a:pt x="f27" y="f10"/>
                  </a:cubicBezTo>
                  <a:cubicBezTo>
                    <a:pt x="f27" y="f9"/>
                    <a:pt x="f26" y="f6"/>
                    <a:pt x="f25" y="f6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1"/>
                    <a:pt x="f15" y="f30"/>
                  </a:cubicBezTo>
                  <a:cubicBezTo>
                    <a:pt x="f15" y="f29"/>
                    <a:pt x="f14" y="f28"/>
                    <a:pt x="f13" y="f28"/>
                  </a:cubicBezTo>
                  <a:close/>
                  <a:moveTo>
                    <a:pt x="f16" y="f28"/>
                  </a:moveTo>
                  <a:cubicBezTo>
                    <a:pt x="f17" y="f28"/>
                    <a:pt x="f18" y="f29"/>
                    <a:pt x="f18" y="f30"/>
                  </a:cubicBezTo>
                  <a:cubicBezTo>
                    <a:pt x="f18" y="f31"/>
                    <a:pt x="f17" y="f32"/>
                    <a:pt x="f16" y="f32"/>
                  </a:cubicBezTo>
                  <a:lnTo>
                    <a:pt x="f19" y="f32"/>
                  </a:lnTo>
                  <a:cubicBezTo>
                    <a:pt x="f20" y="f32"/>
                    <a:pt x="f21" y="f31"/>
                    <a:pt x="f21" y="f30"/>
                  </a:cubicBezTo>
                  <a:cubicBezTo>
                    <a:pt x="f21" y="f29"/>
                    <a:pt x="f20" y="f28"/>
                    <a:pt x="f19" y="f28"/>
                  </a:cubicBezTo>
                  <a:close/>
                  <a:moveTo>
                    <a:pt x="f22" y="f28"/>
                  </a:moveTo>
                  <a:cubicBezTo>
                    <a:pt x="f23" y="f28"/>
                    <a:pt x="f24" y="f29"/>
                    <a:pt x="f24" y="f30"/>
                  </a:cubicBezTo>
                  <a:cubicBezTo>
                    <a:pt x="f24" y="f31"/>
                    <a:pt x="f23" y="f32"/>
                    <a:pt x="f22" y="f32"/>
                  </a:cubicBezTo>
                  <a:lnTo>
                    <a:pt x="f25" y="f32"/>
                  </a:lnTo>
                  <a:cubicBezTo>
                    <a:pt x="f26" y="f32"/>
                    <a:pt x="f27" y="f31"/>
                    <a:pt x="f27" y="f30"/>
                  </a:cubicBezTo>
                  <a:cubicBezTo>
                    <a:pt x="f27" y="f29"/>
                    <a:pt x="f26" y="f28"/>
                    <a:pt x="f25" y="f28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20"/>
                    <a:pt x="f8" y="f19"/>
                  </a:cubicBezTo>
                  <a:cubicBezTo>
                    <a:pt x="f8" y="f34"/>
                    <a:pt x="f7" y="f35"/>
                    <a:pt x="f5" y="f35"/>
                  </a:cubicBezTo>
                  <a:lnTo>
                    <a:pt x="f13" y="f35"/>
                  </a:lnTo>
                  <a:cubicBezTo>
                    <a:pt x="f14" y="f35"/>
                    <a:pt x="f15" y="f34"/>
                    <a:pt x="f15" y="f19"/>
                  </a:cubicBezTo>
                  <a:cubicBezTo>
                    <a:pt x="f15" y="f20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7" y="f33"/>
                    <a:pt x="f18" y="f20"/>
                    <a:pt x="f18" y="f19"/>
                  </a:cubicBezTo>
                  <a:cubicBezTo>
                    <a:pt x="f18" y="f34"/>
                    <a:pt x="f17" y="f35"/>
                    <a:pt x="f16" y="f35"/>
                  </a:cubicBezTo>
                  <a:lnTo>
                    <a:pt x="f19" y="f35"/>
                  </a:lnTo>
                  <a:cubicBezTo>
                    <a:pt x="f20" y="f35"/>
                    <a:pt x="f21" y="f34"/>
                    <a:pt x="f21" y="f19"/>
                  </a:cubicBezTo>
                  <a:cubicBezTo>
                    <a:pt x="f21" y="f20"/>
                    <a:pt x="f20" y="f33"/>
                    <a:pt x="f19" y="f33"/>
                  </a:cubicBezTo>
                  <a:close/>
                  <a:moveTo>
                    <a:pt x="f22" y="f33"/>
                  </a:moveTo>
                  <a:cubicBezTo>
                    <a:pt x="f23" y="f33"/>
                    <a:pt x="f24" y="f20"/>
                    <a:pt x="f24" y="f19"/>
                  </a:cubicBezTo>
                  <a:cubicBezTo>
                    <a:pt x="f24" y="f34"/>
                    <a:pt x="f23" y="f35"/>
                    <a:pt x="f22" y="f35"/>
                  </a:cubicBezTo>
                  <a:lnTo>
                    <a:pt x="f25" y="f35"/>
                  </a:lnTo>
                  <a:cubicBezTo>
                    <a:pt x="f26" y="f35"/>
                    <a:pt x="f27" y="f34"/>
                    <a:pt x="f27" y="f19"/>
                  </a:cubicBezTo>
                  <a:cubicBezTo>
                    <a:pt x="f27" y="f20"/>
                    <a:pt x="f26" y="f33"/>
                    <a:pt x="f25" y="f33"/>
                  </a:cubicBezTo>
                  <a:close/>
                  <a:moveTo>
                    <a:pt x="f36" y="f36"/>
                  </a:moveTo>
                  <a:lnTo>
                    <a:pt x="f36" y="f37"/>
                  </a:lnTo>
                  <a:cubicBezTo>
                    <a:pt x="f36" y="f38"/>
                    <a:pt x="f39" y="f18"/>
                    <a:pt x="f40" y="f18"/>
                  </a:cubicBezTo>
                  <a:lnTo>
                    <a:pt x="f41" y="f18"/>
                  </a:lnTo>
                  <a:cubicBezTo>
                    <a:pt x="f42" y="f18"/>
                    <a:pt x="f3" y="f38"/>
                    <a:pt x="f3" y="f37"/>
                  </a:cubicBezTo>
                  <a:lnTo>
                    <a:pt x="f3" y="f3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5598;p66">
              <a:extLst>
                <a:ext uri="{FF2B5EF4-FFF2-40B4-BE49-F238E27FC236}">
                  <a16:creationId xmlns:a16="http://schemas.microsoft.com/office/drawing/2014/main" id="{77B59146-8E02-AF18-B907-B351232BB955}"/>
                </a:ext>
              </a:extLst>
            </p:cNvPr>
            <p:cNvSpPr/>
            <p:nvPr/>
          </p:nvSpPr>
          <p:spPr>
            <a:xfrm>
              <a:off x="5180761" y="2670651"/>
              <a:ext cx="395020" cy="1396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6815"/>
                <a:gd name="f5" fmla="val 3990"/>
                <a:gd name="f6" fmla="val 1129"/>
                <a:gd name="f7" fmla="val 4304"/>
                <a:gd name="f8" fmla="val 4557"/>
                <a:gd name="f9" fmla="val 1382"/>
                <a:gd name="f10" fmla="val 1695"/>
                <a:gd name="f11" fmla="val 3954"/>
                <a:gd name="f12" fmla="val 4264"/>
                <a:gd name="f13" fmla="val 4517"/>
                <a:gd name="f14" fmla="val 3677"/>
                <a:gd name="f15" fmla="val 3427"/>
                <a:gd name="f16" fmla="val 9637"/>
                <a:gd name="f17" fmla="val 9950"/>
                <a:gd name="f18" fmla="val 10203"/>
                <a:gd name="f19" fmla="val 9323"/>
                <a:gd name="f20" fmla="val 9073"/>
                <a:gd name="f21" fmla="val 15283"/>
                <a:gd name="f22" fmla="val 15596"/>
                <a:gd name="f23" fmla="val 15849"/>
                <a:gd name="f24" fmla="val 14969"/>
                <a:gd name="f25" fmla="val 14719"/>
                <a:gd name="f26" fmla="val 3054"/>
                <a:gd name="f27" fmla="val 2298"/>
                <a:gd name="f28" fmla="val 759"/>
                <a:gd name="f29" fmla="val 2258"/>
                <a:gd name="f30" fmla="val 1696"/>
                <a:gd name="f31" fmla="val 1"/>
                <a:gd name="f32" fmla="val 3017"/>
                <a:gd name="f33" fmla="val 6814"/>
                <a:gd name="f34" fmla="val 18514"/>
                <a:gd name="f35" fmla="val 17580"/>
                <a:gd name="f36" fmla="val 16978"/>
                <a:gd name="f37" fmla="val 16219"/>
                <a:gd name="f38" fmla="val 14346"/>
                <a:gd name="f39" fmla="val 13590"/>
                <a:gd name="f40" fmla="val 11332"/>
                <a:gd name="f41" fmla="val 10573"/>
                <a:gd name="f42" fmla="val 8700"/>
                <a:gd name="f43" fmla="val 7944"/>
                <a:gd name="f44" fmla="val 5686"/>
                <a:gd name="f45" fmla="val 4927"/>
                <a:gd name="f46" fmla="*/ f0 1 19273"/>
                <a:gd name="f47" fmla="*/ f1 1 6815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9273"/>
                <a:gd name="f54" fmla="*/ f51 1 6815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9273" h="68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7" y="f13"/>
                    <a:pt x="f5" y="f13"/>
                  </a:cubicBezTo>
                  <a:cubicBezTo>
                    <a:pt x="f14" y="f13"/>
                    <a:pt x="f15" y="f12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4" y="f6"/>
                    <a:pt x="f5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lnTo>
                    <a:pt x="f18" y="f11"/>
                  </a:lnTo>
                  <a:cubicBezTo>
                    <a:pt x="f18" y="f12"/>
                    <a:pt x="f17" y="f13"/>
                    <a:pt x="f16" y="f13"/>
                  </a:cubicBezTo>
                  <a:cubicBezTo>
                    <a:pt x="f19" y="f13"/>
                    <a:pt x="f20" y="f12"/>
                    <a:pt x="f20" y="f11"/>
                  </a:cubicBezTo>
                  <a:lnTo>
                    <a:pt x="f20" y="f10"/>
                  </a:lnTo>
                  <a:cubicBezTo>
                    <a:pt x="f20" y="f9"/>
                    <a:pt x="f19" y="f6"/>
                    <a:pt x="f16" y="f6"/>
                  </a:cubicBezTo>
                  <a:close/>
                  <a:moveTo>
                    <a:pt x="f21" y="f6"/>
                  </a:moveTo>
                  <a:cubicBezTo>
                    <a:pt x="f22" y="f6"/>
                    <a:pt x="f23" y="f9"/>
                    <a:pt x="f23" y="f10"/>
                  </a:cubicBezTo>
                  <a:lnTo>
                    <a:pt x="f23" y="f11"/>
                  </a:lnTo>
                  <a:cubicBezTo>
                    <a:pt x="f23" y="f12"/>
                    <a:pt x="f22" y="f13"/>
                    <a:pt x="f21" y="f13"/>
                  </a:cubicBezTo>
                  <a:cubicBezTo>
                    <a:pt x="f24" y="f13"/>
                    <a:pt x="f25" y="f12"/>
                    <a:pt x="f25" y="f11"/>
                  </a:cubicBezTo>
                  <a:lnTo>
                    <a:pt x="f25" y="f10"/>
                  </a:lnTo>
                  <a:cubicBezTo>
                    <a:pt x="f25" y="f9"/>
                    <a:pt x="f24" y="f6"/>
                    <a:pt x="f21" y="f6"/>
                  </a:cubicBezTo>
                  <a:close/>
                  <a:moveTo>
                    <a:pt x="f5" y="f2"/>
                  </a:moveTo>
                  <a:cubicBezTo>
                    <a:pt x="f26" y="f2"/>
                    <a:pt x="f27" y="f28"/>
                    <a:pt x="f27" y="f10"/>
                  </a:cubicBezTo>
                  <a:lnTo>
                    <a:pt x="f27" y="f29"/>
                  </a:lnTo>
                  <a:lnTo>
                    <a:pt x="f30" y="f29"/>
                  </a:lnTo>
                  <a:cubicBezTo>
                    <a:pt x="f28" y="f29"/>
                    <a:pt x="f31" y="f32"/>
                    <a:pt x="f31" y="f11"/>
                  </a:cubicBezTo>
                  <a:lnTo>
                    <a:pt x="f31" y="f33"/>
                  </a:lnTo>
                  <a:lnTo>
                    <a:pt x="f3" y="f33"/>
                  </a:lnTo>
                  <a:lnTo>
                    <a:pt x="f3" y="f11"/>
                  </a:lnTo>
                  <a:cubicBezTo>
                    <a:pt x="f3" y="f32"/>
                    <a:pt x="f34" y="f29"/>
                    <a:pt x="f35" y="f29"/>
                  </a:cubicBezTo>
                  <a:lnTo>
                    <a:pt x="f36" y="f29"/>
                  </a:lnTo>
                  <a:lnTo>
                    <a:pt x="f36" y="f10"/>
                  </a:lnTo>
                  <a:cubicBezTo>
                    <a:pt x="f36" y="f28"/>
                    <a:pt x="f37" y="f2"/>
                    <a:pt x="f21" y="f2"/>
                  </a:cubicBezTo>
                  <a:cubicBezTo>
                    <a:pt x="f38" y="f2"/>
                    <a:pt x="f39" y="f28"/>
                    <a:pt x="f39" y="f10"/>
                  </a:cubicBezTo>
                  <a:lnTo>
                    <a:pt x="f39" y="f29"/>
                  </a:lnTo>
                  <a:lnTo>
                    <a:pt x="f40" y="f29"/>
                  </a:lnTo>
                  <a:lnTo>
                    <a:pt x="f40" y="f10"/>
                  </a:lnTo>
                  <a:cubicBezTo>
                    <a:pt x="f40" y="f28"/>
                    <a:pt x="f41" y="f2"/>
                    <a:pt x="f16" y="f2"/>
                  </a:cubicBezTo>
                  <a:cubicBezTo>
                    <a:pt x="f42" y="f2"/>
                    <a:pt x="f43" y="f28"/>
                    <a:pt x="f43" y="f10"/>
                  </a:cubicBezTo>
                  <a:lnTo>
                    <a:pt x="f43" y="f29"/>
                  </a:lnTo>
                  <a:lnTo>
                    <a:pt x="f44" y="f29"/>
                  </a:lnTo>
                  <a:lnTo>
                    <a:pt x="f44" y="f10"/>
                  </a:lnTo>
                  <a:cubicBezTo>
                    <a:pt x="f44" y="f28"/>
                    <a:pt x="f4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" name="Google Shape;5651;p66">
            <a:extLst>
              <a:ext uri="{FF2B5EF4-FFF2-40B4-BE49-F238E27FC236}">
                <a16:creationId xmlns:a16="http://schemas.microsoft.com/office/drawing/2014/main" id="{44C443A1-23D3-6BF8-2439-F7CA4125E49E}"/>
              </a:ext>
            </a:extLst>
          </p:cNvPr>
          <p:cNvGrpSpPr/>
          <p:nvPr/>
        </p:nvGrpSpPr>
        <p:grpSpPr>
          <a:xfrm>
            <a:off x="6286992" y="2726924"/>
            <a:ext cx="441298" cy="284452"/>
            <a:chOff x="7593278" y="2726923"/>
            <a:chExt cx="441298" cy="284452"/>
          </a:xfrm>
          <a:solidFill>
            <a:schemeClr val="bg1"/>
          </a:solidFill>
        </p:grpSpPr>
        <p:sp>
          <p:nvSpPr>
            <p:cNvPr id="108" name="Google Shape;5652;p66">
              <a:extLst>
                <a:ext uri="{FF2B5EF4-FFF2-40B4-BE49-F238E27FC236}">
                  <a16:creationId xmlns:a16="http://schemas.microsoft.com/office/drawing/2014/main" id="{6DF30C2F-FF5F-954D-3176-F682F7D30A08}"/>
                </a:ext>
              </a:extLst>
            </p:cNvPr>
            <p:cNvSpPr/>
            <p:nvPr/>
          </p:nvSpPr>
          <p:spPr>
            <a:xfrm>
              <a:off x="7593278" y="2744919"/>
              <a:ext cx="441298" cy="266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637"/>
                <a:gd name="f5" fmla="val 266"/>
                <a:gd name="f6" fmla="val 1"/>
                <a:gd name="f7" fmla="val 91"/>
                <a:gd name="f8" fmla="val 272"/>
                <a:gd name="f9" fmla="val 585"/>
                <a:gd name="f10" fmla="val 907"/>
                <a:gd name="f11" fmla="val 9941"/>
                <a:gd name="f12" fmla="val 10877"/>
                <a:gd name="f13" fmla="val 757"/>
                <a:gd name="f14" fmla="val 11633"/>
                <a:gd name="f15" fmla="val 1693"/>
                <a:gd name="f16" fmla="val 11636"/>
                <a:gd name="f17" fmla="val 17577"/>
                <a:gd name="f18" fmla="val 18514"/>
                <a:gd name="f19" fmla="val 19270"/>
                <a:gd name="f20" fmla="val 19176"/>
                <a:gd name="f21" fmla="val 19005"/>
                <a:gd name="f22" fmla="val 9974"/>
                <a:gd name="f23" fmla="val 7005"/>
                <a:gd name="f24" fmla="val 9873"/>
                <a:gd name="f25" fmla="val 7080"/>
                <a:gd name="f26" fmla="val 9754"/>
                <a:gd name="f27" fmla="val 7118"/>
                <a:gd name="f28" fmla="val 9635"/>
                <a:gd name="f29" fmla="val 9516"/>
                <a:gd name="f30" fmla="val 9397"/>
                <a:gd name="f31" fmla="val 9296"/>
                <a:gd name="f32" fmla="*/ f0 1 19273"/>
                <a:gd name="f33" fmla="*/ f1 1 11637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9273"/>
                <a:gd name="f40" fmla="*/ f37 1 11637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9273" h="11637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6"/>
                  </a:cubicBezTo>
                  <a:lnTo>
                    <a:pt x="f17" y="f16"/>
                  </a:lnTo>
                  <a:cubicBezTo>
                    <a:pt x="f18" y="f14"/>
                    <a:pt x="f19" y="f12"/>
                    <a:pt x="f3" y="f11"/>
                  </a:cubicBezTo>
                  <a:lnTo>
                    <a:pt x="f3" y="f10"/>
                  </a:lnTo>
                  <a:cubicBezTo>
                    <a:pt x="f19" y="f9"/>
                    <a:pt x="f20" y="f8"/>
                    <a:pt x="f21" y="f6"/>
                  </a:cubicBezTo>
                  <a:lnTo>
                    <a:pt x="f22" y="f23"/>
                  </a:ln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1" y="f23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5653;p66">
              <a:extLst>
                <a:ext uri="{FF2B5EF4-FFF2-40B4-BE49-F238E27FC236}">
                  <a16:creationId xmlns:a16="http://schemas.microsoft.com/office/drawing/2014/main" id="{A1950053-E421-39D5-8E34-B8C4AD20DEAA}"/>
                </a:ext>
              </a:extLst>
            </p:cNvPr>
            <p:cNvSpPr/>
            <p:nvPr/>
          </p:nvSpPr>
          <p:spPr>
            <a:xfrm>
              <a:off x="7620664" y="2726923"/>
              <a:ext cx="386480" cy="1518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879"/>
                <a:gd name="f4" fmla="val 6632"/>
                <a:gd name="f5" fmla="val 497"/>
                <a:gd name="f6" fmla="val 1"/>
                <a:gd name="f7" fmla="val 328"/>
                <a:gd name="f8" fmla="val 160"/>
                <a:gd name="f9" fmla="val 31"/>
                <a:gd name="f10" fmla="val 82"/>
                <a:gd name="f11" fmla="val 8441"/>
                <a:gd name="f12" fmla="val 6631"/>
                <a:gd name="f13" fmla="val 16878"/>
                <a:gd name="f14" fmla="val 16719"/>
                <a:gd name="f15" fmla="val 16550"/>
                <a:gd name="f16" fmla="val 16381"/>
                <a:gd name="f17" fmla="*/ f0 1 16879"/>
                <a:gd name="f18" fmla="*/ f1 1 6632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6879"/>
                <a:gd name="f25" fmla="*/ f22 1 6632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6879" h="663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lnTo>
                    <a:pt x="f13" y="f10"/>
                  </a:lnTo>
                  <a:cubicBezTo>
                    <a:pt x="f14" y="f9"/>
                    <a:pt x="f15" y="f6"/>
                    <a:pt x="f1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5775;p66">
            <a:extLst>
              <a:ext uri="{FF2B5EF4-FFF2-40B4-BE49-F238E27FC236}">
                <a16:creationId xmlns:a16="http://schemas.microsoft.com/office/drawing/2014/main" id="{D3F7F1B4-38AC-D5D3-22EC-14B0EA8BAA4E}"/>
              </a:ext>
            </a:extLst>
          </p:cNvPr>
          <p:cNvGrpSpPr/>
          <p:nvPr/>
        </p:nvGrpSpPr>
        <p:grpSpPr>
          <a:xfrm>
            <a:off x="5126124" y="2748312"/>
            <a:ext cx="338931" cy="317744"/>
            <a:chOff x="6432410" y="2748311"/>
            <a:chExt cx="338931" cy="317744"/>
          </a:xfrm>
          <a:solidFill>
            <a:schemeClr val="bg1"/>
          </a:solidFill>
        </p:grpSpPr>
        <p:sp>
          <p:nvSpPr>
            <p:cNvPr id="111" name="Google Shape;5776;p66">
              <a:extLst>
                <a:ext uri="{FF2B5EF4-FFF2-40B4-BE49-F238E27FC236}">
                  <a16:creationId xmlns:a16="http://schemas.microsoft.com/office/drawing/2014/main" id="{D8A8C923-F0AB-E741-E1E0-D5F6608373CF}"/>
                </a:ext>
              </a:extLst>
            </p:cNvPr>
            <p:cNvSpPr/>
            <p:nvPr/>
          </p:nvSpPr>
          <p:spPr>
            <a:xfrm>
              <a:off x="6492624" y="3026325"/>
              <a:ext cx="133456" cy="397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89"/>
                <a:gd name="f4" fmla="val 2259"/>
                <a:gd name="f5" fmla="val 2792"/>
                <a:gd name="f6" fmla="val 2415"/>
                <a:gd name="f7" fmla="val 1130"/>
                <a:gd name="f8" fmla="val 567"/>
                <a:gd name="f9" fmla="val 253"/>
                <a:gd name="f10" fmla="val 1383"/>
                <a:gd name="f11" fmla="val 1696"/>
                <a:gd name="f12" fmla="val 2006"/>
                <a:gd name="f13" fmla="val 7101"/>
                <a:gd name="f14" fmla="val 1831"/>
                <a:gd name="f15" fmla="val 6821"/>
                <a:gd name="f16" fmla="val 1214"/>
                <a:gd name="f17" fmla="*/ f0 1 7589"/>
                <a:gd name="f18" fmla="*/ f1 1 225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589"/>
                <a:gd name="f25" fmla="*/ f22 1 225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589" h="2259">
                  <a:moveTo>
                    <a:pt x="f5" y="f2"/>
                  </a:moveTo>
                  <a:lnTo>
                    <a:pt x="f6" y="f7"/>
                  </a:lnTo>
                  <a:lnTo>
                    <a:pt x="f8" y="f7"/>
                  </a:lnTo>
                  <a:cubicBezTo>
                    <a:pt x="f9" y="f7"/>
                    <a:pt x="f2" y="f10"/>
                    <a:pt x="f2" y="f11"/>
                  </a:cubicBezTo>
                  <a:cubicBezTo>
                    <a:pt x="f2" y="f12"/>
                    <a:pt x="f9" y="f4"/>
                    <a:pt x="f8" y="f4"/>
                  </a:cubicBezTo>
                  <a:lnTo>
                    <a:pt x="f3" y="f4"/>
                  </a:lnTo>
                  <a:cubicBezTo>
                    <a:pt x="f13" y="f14"/>
                    <a:pt x="f15" y="f16"/>
                    <a:pt x="f15" y="f8"/>
                  </a:cubicBezTo>
                  <a:lnTo>
                    <a:pt x="f1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5777;p66">
              <a:extLst>
                <a:ext uri="{FF2B5EF4-FFF2-40B4-BE49-F238E27FC236}">
                  <a16:creationId xmlns:a16="http://schemas.microsoft.com/office/drawing/2014/main" id="{2F41D253-D8A9-D296-7877-9CB2167E1940}"/>
                </a:ext>
              </a:extLst>
            </p:cNvPr>
            <p:cNvSpPr/>
            <p:nvPr/>
          </p:nvSpPr>
          <p:spPr>
            <a:xfrm>
              <a:off x="6432410" y="2966743"/>
              <a:ext cx="180164" cy="397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245"/>
                <a:gd name="f4" fmla="val 2260"/>
                <a:gd name="f5" fmla="val 1"/>
                <a:gd name="f6" fmla="val 567"/>
                <a:gd name="f7" fmla="val 1500"/>
                <a:gd name="f8" fmla="val 756"/>
                <a:gd name="f9" fmla="val 2259"/>
                <a:gd name="f10" fmla="val 1693"/>
                <a:gd name="f11" fmla="*/ f0 1 10245"/>
                <a:gd name="f12" fmla="*/ f1 1 2260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0245"/>
                <a:gd name="f19" fmla="*/ f16 1 2260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0245" h="2260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5778;p66">
              <a:extLst>
                <a:ext uri="{FF2B5EF4-FFF2-40B4-BE49-F238E27FC236}">
                  <a16:creationId xmlns:a16="http://schemas.microsoft.com/office/drawing/2014/main" id="{F45AE9A9-0DEA-21E7-F56C-C06419BE442C}"/>
                </a:ext>
              </a:extLst>
            </p:cNvPr>
            <p:cNvSpPr/>
            <p:nvPr/>
          </p:nvSpPr>
          <p:spPr>
            <a:xfrm>
              <a:off x="6632435" y="2907179"/>
              <a:ext cx="119164" cy="993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5647"/>
                <a:gd name="f5" fmla="val 5646"/>
                <a:gd name="f6" fmla="val 6775"/>
                <a:gd name="f7" fmla="*/ f0 1 6776"/>
                <a:gd name="f8" fmla="*/ f1 1 564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776"/>
                <a:gd name="f15" fmla="*/ f12 1 564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776" h="5647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5779;p66">
              <a:extLst>
                <a:ext uri="{FF2B5EF4-FFF2-40B4-BE49-F238E27FC236}">
                  <a16:creationId xmlns:a16="http://schemas.microsoft.com/office/drawing/2014/main" id="{D643D69B-72C5-764D-6044-71B29BD90CD4}"/>
                </a:ext>
              </a:extLst>
            </p:cNvPr>
            <p:cNvSpPr/>
            <p:nvPr/>
          </p:nvSpPr>
          <p:spPr>
            <a:xfrm>
              <a:off x="6632435" y="3026325"/>
              <a:ext cx="119164" cy="298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6"/>
                <a:gd name="f5" fmla="val 567"/>
                <a:gd name="f6" fmla="val 1190"/>
                <a:gd name="f7" fmla="val 506"/>
                <a:gd name="f8" fmla="val 1129"/>
                <a:gd name="f9" fmla="val 5646"/>
                <a:gd name="f10" fmla="val 6270"/>
                <a:gd name="f11" fmla="val 6775"/>
                <a:gd name="f12" fmla="*/ f0 1 6776"/>
                <a:gd name="f13" fmla="*/ f1 1 169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776"/>
                <a:gd name="f20" fmla="*/ f17 1 169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776" h="1696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lnTo>
                    <a:pt x="f9" y="f4"/>
                  </a:lnTo>
                  <a:cubicBezTo>
                    <a:pt x="f10" y="f4"/>
                    <a:pt x="f11" y="f6"/>
                    <a:pt x="f11" y="f5"/>
                  </a:cubicBezTo>
                  <a:lnTo>
                    <a:pt x="f11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5780;p66">
              <a:extLst>
                <a:ext uri="{FF2B5EF4-FFF2-40B4-BE49-F238E27FC236}">
                  <a16:creationId xmlns:a16="http://schemas.microsoft.com/office/drawing/2014/main" id="{24998626-4A92-742E-22EA-66888EFD8920}"/>
                </a:ext>
              </a:extLst>
            </p:cNvPr>
            <p:cNvSpPr/>
            <p:nvPr/>
          </p:nvSpPr>
          <p:spPr>
            <a:xfrm>
              <a:off x="6432410" y="2748311"/>
              <a:ext cx="338931" cy="1985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9273"/>
                <a:gd name="f4" fmla="val 11293"/>
                <a:gd name="f5" fmla="val 1693"/>
                <a:gd name="f6" fmla="val 756"/>
                <a:gd name="f7" fmla="val 1"/>
                <a:gd name="f8" fmla="val 759"/>
                <a:gd name="f9" fmla="val 1696"/>
                <a:gd name="f10" fmla="val 10245"/>
                <a:gd name="f11" fmla="val 7342"/>
                <a:gd name="f12" fmla="val 6092"/>
                <a:gd name="f13" fmla="val 11257"/>
                <a:gd name="f14" fmla="val 5083"/>
                <a:gd name="f15" fmla="val 12503"/>
                <a:gd name="f16" fmla="val 17020"/>
                <a:gd name="f17" fmla="val 18201"/>
                <a:gd name="f18" fmla="val 19179"/>
                <a:gd name="f19" fmla="val 5993"/>
                <a:gd name="f20" fmla="val 7167"/>
                <a:gd name="f21" fmla="val 19270"/>
                <a:gd name="f22" fmla="val 18514"/>
                <a:gd name="f23" fmla="val 17577"/>
                <a:gd name="f24" fmla="*/ f0 1 19273"/>
                <a:gd name="f25" fmla="*/ f1 1 11293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19273"/>
                <a:gd name="f32" fmla="*/ f29 1 11293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19273" h="11293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10" y="f4"/>
                  </a:lnTo>
                  <a:lnTo>
                    <a:pt x="f10" y="f11"/>
                  </a:lnTo>
                  <a:cubicBezTo>
                    <a:pt x="f10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9"/>
                    <a:pt x="f3" y="f20"/>
                  </a:cubicBezTo>
                  <a:lnTo>
                    <a:pt x="f3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5781;p66">
              <a:extLst>
                <a:ext uri="{FF2B5EF4-FFF2-40B4-BE49-F238E27FC236}">
                  <a16:creationId xmlns:a16="http://schemas.microsoft.com/office/drawing/2014/main" id="{29EF2D69-AEF8-C02E-E87A-B80FA847EC8E}"/>
                </a:ext>
              </a:extLst>
            </p:cNvPr>
            <p:cNvSpPr/>
            <p:nvPr/>
          </p:nvSpPr>
          <p:spPr>
            <a:xfrm>
              <a:off x="6632435" y="2857554"/>
              <a:ext cx="119164" cy="29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776"/>
                <a:gd name="f4" fmla="val 1693"/>
                <a:gd name="f5" fmla="val 1129"/>
                <a:gd name="f6" fmla="val 1"/>
                <a:gd name="f7" fmla="val 506"/>
                <a:gd name="f8" fmla="val 503"/>
                <a:gd name="f9" fmla="val 1130"/>
                <a:gd name="f10" fmla="val 6775"/>
                <a:gd name="f11" fmla="val 6270"/>
                <a:gd name="f12" fmla="val 5646"/>
                <a:gd name="f13" fmla="*/ f0 1 6776"/>
                <a:gd name="f14" fmla="*/ f1 1 1693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776"/>
                <a:gd name="f21" fmla="*/ f18 1 1693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776" h="169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8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algn="r" defTabSz="914378" rtl="1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" name="Text Placeholder 1">
            <a:extLst>
              <a:ext uri="{FF2B5EF4-FFF2-40B4-BE49-F238E27FC236}">
                <a16:creationId xmlns:a16="http://schemas.microsoft.com/office/drawing/2014/main" id="{62062AD1-B30D-873A-4EBC-B9FF9F1BB7C8}"/>
              </a:ext>
            </a:extLst>
          </p:cNvPr>
          <p:cNvSpPr txBox="1">
            <a:spLocks/>
          </p:cNvSpPr>
          <p:nvPr/>
        </p:nvSpPr>
        <p:spPr>
          <a:xfrm>
            <a:off x="783772" y="193395"/>
            <a:ext cx="7003286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38762314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08">
            <a:extLst>
              <a:ext uri="{FF2B5EF4-FFF2-40B4-BE49-F238E27FC236}">
                <a16:creationId xmlns:a16="http://schemas.microsoft.com/office/drawing/2014/main" id="{836B9443-019F-D89F-C4BD-6B124052BFFC}"/>
              </a:ext>
            </a:extLst>
          </p:cNvPr>
          <p:cNvSpPr/>
          <p:nvPr/>
        </p:nvSpPr>
        <p:spPr>
          <a:xfrm>
            <a:off x="3159216" y="1373079"/>
            <a:ext cx="415402" cy="489222"/>
          </a:xfrm>
          <a:custGeom>
            <a:avLst/>
            <a:gdLst>
              <a:gd name="f0" fmla="val w"/>
              <a:gd name="f1" fmla="val h"/>
              <a:gd name="f2" fmla="val 0"/>
              <a:gd name="f3" fmla="val 341005"/>
              <a:gd name="f4" fmla="val 376812"/>
              <a:gd name="f5" fmla="val 179590"/>
              <a:gd name="f6" fmla="val 105941"/>
              <a:gd name="f7" fmla="val 189466"/>
              <a:gd name="f8" fmla="val 103284"/>
              <a:gd name="f9" fmla="val 200229"/>
              <a:gd name="f10" fmla="val 106383"/>
              <a:gd name="f11" fmla="val 207502"/>
              <a:gd name="f12" fmla="val 113978"/>
              <a:gd name="f13" fmla="val 205155"/>
              <a:gd name="f14" fmla="val 116193"/>
              <a:gd name="f15" fmla="val 198727"/>
              <a:gd name="f16" fmla="val 109493"/>
              <a:gd name="f17" fmla="val 189244"/>
              <a:gd name="f18" fmla="val 106732"/>
              <a:gd name="f19" fmla="val 180543"/>
              <a:gd name="f20" fmla="val 109027"/>
              <a:gd name="f21" fmla="val 171284"/>
              <a:gd name="f22" fmla="val 111470"/>
              <a:gd name="f23" fmla="val 164597"/>
              <a:gd name="f24" fmla="val 119184"/>
              <a:gd name="f25" fmla="val 163491"/>
              <a:gd name="f26" fmla="val 128699"/>
              <a:gd name="f27" fmla="val 160301"/>
              <a:gd name="f28" fmla="val 128192"/>
              <a:gd name="f29" fmla="val 160626"/>
              <a:gd name="f30" fmla="val 125509"/>
              <a:gd name="f31" fmla="val 161343"/>
              <a:gd name="f32" fmla="val 122953"/>
              <a:gd name="f33" fmla="val 162397"/>
              <a:gd name="f34" fmla="val 120583"/>
              <a:gd name="f35" fmla="val 163188"/>
              <a:gd name="f36" fmla="val 118806"/>
              <a:gd name="f37" fmla="val 164168"/>
              <a:gd name="f38" fmla="val 117134"/>
              <a:gd name="f39" fmla="val 165317"/>
              <a:gd name="f40" fmla="val 115593"/>
              <a:gd name="f41" fmla="val 184774"/>
              <a:gd name="f42" fmla="val 76800"/>
              <a:gd name="f43" fmla="val 189722"/>
              <a:gd name="f44" fmla="val 75892"/>
              <a:gd name="f45" fmla="val 194950"/>
              <a:gd name="f46" fmla="val 76276"/>
              <a:gd name="f47" fmla="val 199898"/>
              <a:gd name="f48" fmla="val 78055"/>
              <a:gd name="f49" fmla="val 198784"/>
              <a:gd name="f50" fmla="val 81085"/>
              <a:gd name="f51" fmla="val 190044"/>
              <a:gd name="f52" fmla="val 77951"/>
              <a:gd name="f53" fmla="val 180324"/>
              <a:gd name="f54" fmla="val 79705"/>
              <a:gd name="f55" fmla="val 173557"/>
              <a:gd name="f56" fmla="val 85636"/>
              <a:gd name="f57" fmla="val 166357"/>
              <a:gd name="f58" fmla="val 91948"/>
              <a:gd name="f59" fmla="val 163808"/>
              <a:gd name="f60" fmla="val 101834"/>
              <a:gd name="f61" fmla="val 167057"/>
              <a:gd name="f62" fmla="val 110845"/>
              <a:gd name="f63" fmla="val 163976"/>
              <a:gd name="f64" fmla="val 111813"/>
              <a:gd name="f65" fmla="val 161264"/>
              <a:gd name="f66" fmla="val 104174"/>
              <a:gd name="f67" fmla="val 162206"/>
              <a:gd name="f68" fmla="val 95982"/>
              <a:gd name="f69" fmla="val 166259"/>
              <a:gd name="f70" fmla="val 89343"/>
              <a:gd name="f71" fmla="val 171329"/>
              <a:gd name="f72" fmla="val 83298"/>
              <a:gd name="f73" fmla="val 175158"/>
              <a:gd name="f74" fmla="val 79908"/>
              <a:gd name="f75" fmla="val 179826"/>
              <a:gd name="f76" fmla="val 77708"/>
              <a:gd name="f77" fmla="val 179076"/>
              <a:gd name="f78" fmla="val 24908"/>
              <a:gd name="f79" fmla="val 173882"/>
              <a:gd name="f80" fmla="val 25821"/>
              <a:gd name="f81" fmla="val 169065"/>
              <a:gd name="f82" fmla="val 28595"/>
              <a:gd name="f83" fmla="val 165693"/>
              <a:gd name="f84" fmla="val 33023"/>
              <a:gd name="f85" fmla="val 165081"/>
              <a:gd name="f86" fmla="val 32645"/>
              <a:gd name="f87" fmla="val 164343"/>
              <a:gd name="f88" fmla="val 33841"/>
              <a:gd name="f89" fmla="val 159156"/>
              <a:gd name="f90" fmla="val 28989"/>
              <a:gd name="f91" fmla="val 147650"/>
              <a:gd name="f92" fmla="val 21890"/>
              <a:gd name="f93" fmla="val 132568"/>
              <a:gd name="f94" fmla="val 25462"/>
              <a:gd name="f95" fmla="val 125468"/>
              <a:gd name="f96" fmla="val 36968"/>
              <a:gd name="f97" fmla="val 125028"/>
              <a:gd name="f98" fmla="val 37682"/>
              <a:gd name="f99" fmla="val 124628"/>
              <a:gd name="f100" fmla="val 38410"/>
              <a:gd name="f101" fmla="val 124607"/>
              <a:gd name="f102" fmla="val 39302"/>
              <a:gd name="f103" fmla="val 121192"/>
              <a:gd name="f104" fmla="val 53871"/>
              <a:gd name="f105" fmla="val 126621"/>
              <a:gd name="f106" fmla="val 67918"/>
              <a:gd name="f107" fmla="val 137512"/>
              <a:gd name="f108" fmla="val 72288"/>
              <a:gd name="f109" fmla="val 136408"/>
              <a:gd name="f110" fmla="val 75373"/>
              <a:gd name="f111" fmla="val 125065"/>
              <a:gd name="f112" fmla="val 70889"/>
              <a:gd name="f113" fmla="val 118824"/>
              <a:gd name="f114" fmla="val 57470"/>
              <a:gd name="f115" fmla="val 120792"/>
              <a:gd name="f116" fmla="val 42874"/>
              <a:gd name="f117" fmla="val 110219"/>
              <a:gd name="f118" fmla="val 38045"/>
              <a:gd name="f119" fmla="val 97555"/>
              <a:gd name="f120" fmla="val 41998"/>
              <a:gd name="f121" fmla="val 91229"/>
              <a:gd name="f122" fmla="val 52250"/>
              <a:gd name="f123" fmla="val 86215"/>
              <a:gd name="f124" fmla="val 60377"/>
              <a:gd name="f125" fmla="val 87164"/>
              <a:gd name="f126" fmla="val 68019"/>
              <a:gd name="f127" fmla="val 90995"/>
              <a:gd name="f128" fmla="val 75559"/>
              <a:gd name="f129" fmla="val 88405"/>
              <a:gd name="f130" fmla="val 77546"/>
              <a:gd name="f131" fmla="val 86197"/>
              <a:gd name="f132" fmla="val 80074"/>
              <a:gd name="f133" fmla="val 84391"/>
              <a:gd name="f134" fmla="val 83001"/>
              <a:gd name="f135" fmla="val 75261"/>
              <a:gd name="f136" fmla="val 97799"/>
              <a:gd name="f137" fmla="val 79855"/>
              <a:gd name="f138" fmla="val 117197"/>
              <a:gd name="f139" fmla="val 94653"/>
              <a:gd name="f140" fmla="val 126328"/>
              <a:gd name="f141" fmla="val 99603"/>
              <a:gd name="f142" fmla="val 129383"/>
              <a:gd name="f143" fmla="val 105068"/>
              <a:gd name="f144" fmla="val 130901"/>
              <a:gd name="f145" fmla="val 110449"/>
              <a:gd name="f146" fmla="val 130283"/>
              <a:gd name="f147" fmla="val 111461"/>
              <a:gd name="f148" fmla="val 121556"/>
              <a:gd name="f149" fmla="val 114239"/>
              <a:gd name="f150" fmla="val 112980"/>
              <a:gd name="f151" fmla="val 118788"/>
              <a:gd name="f152" fmla="val 105103"/>
              <a:gd name="f153" fmla="val 122060"/>
              <a:gd name="f154" fmla="val 106993"/>
              <a:gd name="f155" fmla="val 117549"/>
              <a:gd name="f156" fmla="val 114804"/>
              <a:gd name="f157" fmla="val 114885"/>
              <a:gd name="f158" fmla="val 123345"/>
              <a:gd name="f159" fmla="val 114602"/>
              <a:gd name="f160" fmla="val 132066"/>
              <a:gd name="f161" fmla="val 118189"/>
              <a:gd name="f162" fmla="val 142541"/>
              <a:gd name="f163" fmla="val 127538"/>
              <a:gd name="f164" fmla="val 149533"/>
              <a:gd name="f165" fmla="val 138054"/>
              <a:gd name="f166" fmla="val 150704"/>
              <a:gd name="f167" fmla="val 138622"/>
              <a:gd name="f168" fmla="val 157584"/>
              <a:gd name="f169" fmla="val 141809"/>
              <a:gd name="f170" fmla="val 168599"/>
              <a:gd name="f171" fmla="val 152592"/>
              <a:gd name="f172" fmla="val 175355"/>
              <a:gd name="f173" fmla="val 163536"/>
              <a:gd name="f174" fmla="val 173320"/>
              <a:gd name="f175" fmla="val 163736"/>
              <a:gd name="f176" fmla="val 174011"/>
              <a:gd name="f177" fmla="val 165086"/>
              <a:gd name="f178" fmla="val 173621"/>
              <a:gd name="f179" fmla="val 165671"/>
              <a:gd name="f180" fmla="val 180699"/>
              <a:gd name="f181" fmla="val 169429"/>
              <a:gd name="f182" fmla="val 193686"/>
              <a:gd name="f183" fmla="val 183003"/>
              <a:gd name="f184" fmla="val 201168"/>
              <a:gd name="f185" fmla="val 195990"/>
              <a:gd name="f186" fmla="val 197411"/>
              <a:gd name="f187" fmla="val 196796"/>
              <a:gd name="f188" fmla="val 197178"/>
              <a:gd name="f189" fmla="val 197581"/>
              <a:gd name="f190" fmla="val 196907"/>
              <a:gd name="f191" fmla="val 198196"/>
              <a:gd name="f192" fmla="val 196260"/>
              <a:gd name="f193" fmla="val 209934"/>
              <a:gd name="f194" fmla="val 188156"/>
              <a:gd name="f195" fmla="val 215400"/>
              <a:gd name="f196" fmla="val 175007"/>
              <a:gd name="f197" fmla="val 211155"/>
              <a:gd name="f198" fmla="val 164763"/>
              <a:gd name="f199" fmla="val 205121"/>
              <a:gd name="f200" fmla="val 170199"/>
              <a:gd name="f201" fmla="val 196738"/>
              <a:gd name="f202" fmla="val 172687"/>
              <a:gd name="f203" fmla="val 188343"/>
              <a:gd name="f204" fmla="val 171472"/>
              <a:gd name="f205" fmla="val 188829"/>
              <a:gd name="f206" fmla="val 168281"/>
              <a:gd name="f207" fmla="val 198020"/>
              <a:gd name="f208" fmla="val 169602"/>
              <a:gd name="f209" fmla="val 207192"/>
              <a:gd name="f210" fmla="val 165939"/>
              <a:gd name="f211" fmla="val 212635"/>
              <a:gd name="f212" fmla="val 158774"/>
              <a:gd name="f213" fmla="val 218427"/>
              <a:gd name="f214" fmla="val 151149"/>
              <a:gd name="f215" fmla="val 218946"/>
              <a:gd name="f216" fmla="val 140953"/>
              <a:gd name="f217" fmla="val 213960"/>
              <a:gd name="f218" fmla="val 132774"/>
              <a:gd name="f219" fmla="val 216785"/>
              <a:gd name="f220" fmla="val 131210"/>
              <a:gd name="f221" fmla="val 222366"/>
              <a:gd name="f222" fmla="val 140465"/>
              <a:gd name="f223" fmla="val 221779"/>
              <a:gd name="f224" fmla="val 151983"/>
              <a:gd name="f225" fmla="val 215286"/>
              <a:gd name="f226" fmla="val 160619"/>
              <a:gd name="f227" fmla="val 213805"/>
              <a:gd name="f228" fmla="val 162105"/>
              <a:gd name="f229" fmla="val 172938"/>
              <a:gd name="f230" fmla="val 214526"/>
              <a:gd name="f231" fmla="val 186813"/>
              <a:gd name="f232" fmla="val 203421"/>
              <a:gd name="f233" fmla="val 196175"/>
              <a:gd name="f234" fmla="val 208012"/>
              <a:gd name="f235" fmla="val 206854"/>
              <a:gd name="f236" fmla="val 220050"/>
              <a:gd name="f237" fmla="val 212429"/>
              <a:gd name="f238" fmla="val 231622"/>
              <a:gd name="f239" fmla="val 209082"/>
              <a:gd name="f240" fmla="val 239377"/>
              <a:gd name="f241" fmla="val 206838"/>
              <a:gd name="f242" fmla="val 243741"/>
              <a:gd name="f243" fmla="val 201989"/>
              <a:gd name="f244" fmla="val 246092"/>
              <a:gd name="f245" fmla="val 195539"/>
              <a:gd name="f246" fmla="val 255042"/>
              <a:gd name="f247" fmla="val 199507"/>
              <a:gd name="f248" fmla="val 265290"/>
              <a:gd name="f249" fmla="val 198199"/>
              <a:gd name="f250" fmla="val 272958"/>
              <a:gd name="f251" fmla="val 192601"/>
              <a:gd name="f252" fmla="val 276795"/>
              <a:gd name="f253" fmla="val 193971"/>
              <a:gd name="f254" fmla="val 289009"/>
              <a:gd name="f255" fmla="val 194016"/>
              <a:gd name="f256" fmla="val 298363"/>
              <a:gd name="f257" fmla="val 193248"/>
              <a:gd name="f258" fmla="val 304258"/>
              <a:gd name="f259" fmla="val 183694"/>
              <a:gd name="f260" fmla="val 309343"/>
              <a:gd name="f261" fmla="val 175453"/>
              <a:gd name="f262" fmla="val 308953"/>
              <a:gd name="f263" fmla="val 165378"/>
              <a:gd name="f264" fmla="val 303795"/>
              <a:gd name="f265" fmla="val 157923"/>
              <a:gd name="f266" fmla="val 298315"/>
              <a:gd name="f267" fmla="val 164420"/>
              <a:gd name="f268" fmla="val 291041"/>
              <a:gd name="f269" fmla="val 168177"/>
              <a:gd name="f270" fmla="val 283702"/>
              <a:gd name="f271" fmla="val 168174"/>
              <a:gd name="f272" fmla="val 283555"/>
              <a:gd name="f273" fmla="val 164527"/>
              <a:gd name="f274" fmla="val 293404"/>
              <a:gd name="f275" fmla="val 164978"/>
              <a:gd name="f276" fmla="val 303289"/>
              <a:gd name="f277" fmla="val 157339"/>
              <a:gd name="f278" fmla="val 308110"/>
              <a:gd name="f279" fmla="val 145450"/>
              <a:gd name="f280" fmla="val 311022"/>
              <a:gd name="f281" fmla="val 136198"/>
              <a:gd name="f282" fmla="val 308752"/>
              <a:gd name="f283" fmla="val 126109"/>
              <a:gd name="f284" fmla="val 302169"/>
              <a:gd name="f285" fmla="val 119023"/>
              <a:gd name="f286" fmla="val 296249"/>
              <a:gd name="f287" fmla="val 127191"/>
              <a:gd name="f288" fmla="val 286098"/>
              <a:gd name="f289" fmla="val 131525"/>
              <a:gd name="f290" fmla="val 275782"/>
              <a:gd name="f291" fmla="val 130309"/>
              <a:gd name="f292" fmla="val 276183"/>
              <a:gd name="f293" fmla="val 127106"/>
              <a:gd name="f294" fmla="val 285405"/>
              <a:gd name="f295" fmla="val 128184"/>
              <a:gd name="f296" fmla="val 294478"/>
              <a:gd name="f297" fmla="val 124281"/>
              <a:gd name="f298" fmla="val 299730"/>
              <a:gd name="f299" fmla="val 116974"/>
              <a:gd name="f300" fmla="val 300207"/>
              <a:gd name="f301" fmla="val 116045"/>
              <a:gd name="f302" fmla="val 300079"/>
              <a:gd name="f303" fmla="val 107222"/>
              <a:gd name="f304" fmla="val 295342"/>
              <a:gd name="f305" fmla="val 98867"/>
              <a:gd name="f306" fmla="val 287259"/>
              <a:gd name="f307" fmla="val 93880"/>
              <a:gd name="f308" fmla="val 284295"/>
              <a:gd name="f309" fmla="val 92051"/>
              <a:gd name="f310" fmla="val 281129"/>
              <a:gd name="f311" fmla="val 90828"/>
              <a:gd name="f312" fmla="val 277855"/>
              <a:gd name="f313" fmla="val 90561"/>
              <a:gd name="f314" fmla="val 271916"/>
              <a:gd name="f315" fmla="val 104194"/>
              <a:gd name="f316" fmla="val 259881"/>
              <a:gd name="f317" fmla="val 112708"/>
              <a:gd name="f318" fmla="val 248172"/>
              <a:gd name="f319" fmla="val 111695"/>
              <a:gd name="f320" fmla="val 248002"/>
              <a:gd name="f321" fmla="val 114741"/>
              <a:gd name="f322" fmla="val 246936"/>
              <a:gd name="f323" fmla="val 117719"/>
              <a:gd name="f324" fmla="val 245089"/>
              <a:gd name="f325" fmla="val 120348"/>
              <a:gd name="f326" fmla="val 241307"/>
              <a:gd name="f327" fmla="val 125729"/>
              <a:gd name="f328" fmla="val 234825"/>
              <a:gd name="f329" fmla="val 128827"/>
              <a:gd name="f330" fmla="val 228007"/>
              <a:gd name="f331" fmla="val 128511"/>
              <a:gd name="f332" fmla="val 228158"/>
              <a:gd name="f333" fmla="val 125380"/>
              <a:gd name="f334" fmla="val 233848"/>
              <a:gd name="f335" fmla="val 125642"/>
              <a:gd name="f336" fmla="val 239262"/>
              <a:gd name="f337" fmla="val 123097"/>
              <a:gd name="f338" fmla="val 242439"/>
              <a:gd name="f339" fmla="val 118667"/>
              <a:gd name="f340" fmla="val 244071"/>
              <a:gd name="f341" fmla="val 116391"/>
              <a:gd name="f342" fmla="val 244987"/>
              <a:gd name="f343" fmla="val 113796"/>
              <a:gd name="f344" fmla="val 245116"/>
              <a:gd name="f345" fmla="val 111152"/>
              <a:gd name="f346" fmla="val 243716"/>
              <a:gd name="f347" fmla="val 110904"/>
              <a:gd name="f348" fmla="val 244539"/>
              <a:gd name="f349" fmla="val 108155"/>
              <a:gd name="f350" fmla="val 244792"/>
              <a:gd name="f351" fmla="val 106166"/>
              <a:gd name="f352" fmla="val 244131"/>
              <a:gd name="f353" fmla="val 104285"/>
              <a:gd name="f354" fmla="val 243078"/>
              <a:gd name="f355" fmla="val 102544"/>
              <a:gd name="f356" fmla="val 240257"/>
              <a:gd name="f357" fmla="val 97875"/>
              <a:gd name="f358" fmla="val 235048"/>
              <a:gd name="f359" fmla="val 94922"/>
              <a:gd name="f360" fmla="val 229344"/>
              <a:gd name="f361" fmla="val 94755"/>
              <a:gd name="f362" fmla="val 229436"/>
              <a:gd name="f363" fmla="val 91621"/>
              <a:gd name="f364" fmla="val 236268"/>
              <a:gd name="f365" fmla="val 91821"/>
              <a:gd name="f366" fmla="val 242499"/>
              <a:gd name="f367" fmla="val 95409"/>
              <a:gd name="f368" fmla="val 245850"/>
              <a:gd name="f369" fmla="val 101072"/>
              <a:gd name="f370" fmla="val 247129"/>
              <a:gd name="f371" fmla="val 103235"/>
              <a:gd name="f372" fmla="val 247915"/>
              <a:gd name="f373" fmla="val 105575"/>
              <a:gd name="f374" fmla="val 248037"/>
              <a:gd name="f375" fmla="val 107973"/>
              <a:gd name="f376" fmla="val 258268"/>
              <a:gd name="f377" fmla="val 109553"/>
              <a:gd name="f378" fmla="val 268981"/>
              <a:gd name="f379" fmla="val 102051"/>
              <a:gd name="f380" fmla="val 274232"/>
              <a:gd name="f381" fmla="val 89778"/>
              <a:gd name="f382" fmla="val 278708"/>
              <a:gd name="f383" fmla="val 77339"/>
              <a:gd name="f384" fmla="val 274020"/>
              <a:gd name="f385" fmla="val 63056"/>
              <a:gd name="f386" fmla="val 262316"/>
              <a:gd name="f387" fmla="val 55834"/>
              <a:gd name="f388" fmla="val 257734"/>
              <a:gd name="f389" fmla="val 53007"/>
              <a:gd name="f390" fmla="val 252666"/>
              <a:gd name="f391" fmla="val 51626"/>
              <a:gd name="f392" fmla="val 247691"/>
              <a:gd name="f393" fmla="val 52231"/>
              <a:gd name="f394" fmla="val 248705"/>
              <a:gd name="f395" fmla="val 60913"/>
              <a:gd name="f396" fmla="val 245967"/>
              <a:gd name="f397" fmla="val 69020"/>
              <a:gd name="f398" fmla="val 239739"/>
              <a:gd name="f399" fmla="val 74185"/>
              <a:gd name="f400" fmla="val 237649"/>
              <a:gd name="f401" fmla="val 71664"/>
              <a:gd name="f402" fmla="val 244579"/>
              <a:gd name="f403" fmla="val 65918"/>
              <a:gd name="f404" fmla="val 246481"/>
              <a:gd name="f405" fmla="val 55888"/>
              <a:gd name="f406" fmla="val 243151"/>
              <a:gd name="f407" fmla="val 45920"/>
              <a:gd name="f408" fmla="val 241194"/>
              <a:gd name="f409" fmla="val 40124"/>
              <a:gd name="f410" fmla="val 237183"/>
              <a:gd name="f411" fmla="val 35004"/>
              <a:gd name="f412" fmla="val 231542"/>
              <a:gd name="f413" fmla="val 31523"/>
              <a:gd name="f414" fmla="val 221392"/>
              <a:gd name="f415" fmla="val 25261"/>
              <a:gd name="f416" fmla="val 208864"/>
              <a:gd name="f417" fmla="val 26095"/>
              <a:gd name="f418" fmla="val 199763"/>
              <a:gd name="f419" fmla="val 32668"/>
              <a:gd name="f420" fmla="val 194721"/>
              <a:gd name="f421" fmla="val 27952"/>
              <a:gd name="f422" fmla="val 189842"/>
              <a:gd name="f423" fmla="val 24941"/>
              <a:gd name="f424" fmla="val 184271"/>
              <a:gd name="f425" fmla="val 23995"/>
              <a:gd name="f426" fmla="val 190632"/>
              <a:gd name="f427" fmla="val 62"/>
              <a:gd name="f428" fmla="val 300121"/>
              <a:gd name="f429" fmla="val 2329"/>
              <a:gd name="f430" fmla="val 391248"/>
              <a:gd name="f431" fmla="val 125645"/>
              <a:gd name="f432" fmla="val 309641"/>
              <a:gd name="f433" fmla="val 225160"/>
              <a:gd name="f434" fmla="val 282892"/>
              <a:gd name="f435" fmla="val 251229"/>
              <a:gd name="f436" fmla="val 279266"/>
              <a:gd name="f437" fmla="val 288859"/>
              <a:gd name="f438" fmla="val 302841"/>
              <a:gd name="f439" fmla="val 374772"/>
              <a:gd name="f440" fmla="val 121266"/>
              <a:gd name="f441" fmla="val 109025"/>
              <a:gd name="f442" fmla="val 322355"/>
              <a:gd name="f443" fmla="val 76580"/>
              <a:gd name="f444" fmla="val 333165"/>
              <a:gd name="f445" fmla="val 40716"/>
              <a:gd name="f446" fmla="val 329924"/>
              <a:gd name="f447" fmla="val 28778"/>
              <a:gd name="f448" fmla="val 318327"/>
              <a:gd name="f449" fmla="val 22923"/>
              <a:gd name="f450" fmla="val 311868"/>
              <a:gd name="f451" fmla="val 25422"/>
              <a:gd name="f452" fmla="val 291738"/>
              <a:gd name="f453" fmla="val 32859"/>
              <a:gd name="f454" fmla="val 276164"/>
              <a:gd name="f455" fmla="val 35235"/>
              <a:gd name="f456" fmla="val 270344"/>
              <a:gd name="f457" fmla="val 23179"/>
              <a:gd name="f458" fmla="val 268321"/>
              <a:gd name="f459" fmla="val 20618"/>
              <a:gd name="f460" fmla="val 259843"/>
              <a:gd name="f461" fmla="val 19440"/>
              <a:gd name="f462" fmla="val 251965"/>
              <a:gd name="f463" fmla="val 27377"/>
              <a:gd name="f464" fmla="val 251682"/>
              <a:gd name="f465" fmla="val 30757"/>
              <a:gd name="f466" fmla="val 247602"/>
              <a:gd name="f467" fmla="val 18516"/>
              <a:gd name="f468" fmla="val 238938"/>
              <a:gd name="f469" fmla="val 12669"/>
              <a:gd name="f470" fmla="val 232923"/>
              <a:gd name="f471" fmla="val 25811"/>
              <a:gd name="f472" fmla="val 221592"/>
              <a:gd name="f473" fmla="val 29458"/>
              <a:gd name="f474" fmla="val 212919"/>
              <a:gd name="f475" fmla="val 16679"/>
              <a:gd name="f476" fmla="val 208924"/>
              <a:gd name="f477" fmla="val 7006"/>
              <a:gd name="f478" fmla="val 203466"/>
              <a:gd name="f479" fmla="val 307"/>
              <a:gd name="f480" fmla="val 196983"/>
              <a:gd name="f481" fmla="val -2572"/>
              <a:gd name="f482" fmla="val 186228"/>
              <a:gd name="f483" fmla="val 15339"/>
              <a:gd name="f484" fmla="val 171234"/>
              <a:gd name="f485" fmla="val 31089"/>
              <a:gd name="f486" fmla="val 151672"/>
              <a:gd name="f487" fmla="val 47602"/>
              <a:gd name="f488" fmla="val 132201"/>
              <a:gd name="f489" fmla="val 33821"/>
              <a:gd name="f490" fmla="val 117353"/>
              <a:gd name="f491" fmla="val 46470"/>
              <a:gd name="f492" fmla="val 75544"/>
              <a:gd name="f493" fmla="val 66559"/>
              <a:gd name="f494" fmla="val 23813"/>
              <a:gd name="f495" fmla="val 114124"/>
              <a:gd name="f496" fmla="val -1423"/>
              <a:gd name="f497" fmla="*/ f0 1 341005"/>
              <a:gd name="f498" fmla="*/ f1 1 376812"/>
              <a:gd name="f499" fmla="val f2"/>
              <a:gd name="f500" fmla="val f3"/>
              <a:gd name="f501" fmla="val f4"/>
              <a:gd name="f502" fmla="+- f501 0 f499"/>
              <a:gd name="f503" fmla="+- f500 0 f499"/>
              <a:gd name="f504" fmla="*/ f503 1 341005"/>
              <a:gd name="f505" fmla="*/ f502 1 376812"/>
              <a:gd name="f506" fmla="*/ f499 1 f504"/>
              <a:gd name="f507" fmla="*/ f500 1 f504"/>
              <a:gd name="f508" fmla="*/ f499 1 f505"/>
              <a:gd name="f509" fmla="*/ f501 1 f505"/>
              <a:gd name="f510" fmla="*/ f506 f497 1"/>
              <a:gd name="f511" fmla="*/ f507 f497 1"/>
              <a:gd name="f512" fmla="*/ f509 f498 1"/>
              <a:gd name="f513" fmla="*/ f508 f49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10" t="f513" r="f511" b="f512"/>
            <a:pathLst>
              <a:path w="341005" h="376812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lnTo>
                  <a:pt x="f13" y="f14"/>
                </a:ln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lnTo>
                  <a:pt x="f27" y="f28"/>
                </a:lnTo>
                <a:cubicBezTo>
                  <a:pt x="f29" y="f30"/>
                  <a:pt x="f31" y="f32"/>
                  <a:pt x="f33" y="f34"/>
                </a:cubicBezTo>
                <a:cubicBezTo>
                  <a:pt x="f35" y="f36"/>
                  <a:pt x="f37" y="f38"/>
                  <a:pt x="f39" y="f40"/>
                </a:cubicBezTo>
                <a:close/>
                <a:moveTo>
                  <a:pt x="f41" y="f42"/>
                </a:move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63" y="f64"/>
                </a:lnTo>
                <a:cubicBezTo>
                  <a:pt x="f65" y="f66"/>
                  <a:pt x="f67" y="f68"/>
                  <a:pt x="f69" y="f70"/>
                </a:cubicBezTo>
                <a:lnTo>
                  <a:pt x="f71" y="f72"/>
                </a:lnTo>
                <a:cubicBezTo>
                  <a:pt x="f73" y="f74"/>
                  <a:pt x="f75" y="f76"/>
                  <a:pt x="f41" y="f42"/>
                </a:cubicBezTo>
                <a:close/>
                <a:moveTo>
                  <a:pt x="f77" y="f78"/>
                </a:moveTo>
                <a:cubicBezTo>
                  <a:pt x="f79" y="f80"/>
                  <a:pt x="f81" y="f82"/>
                  <a:pt x="f83" y="f84"/>
                </a:cubicBez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146"/>
                </a:cubicBezTo>
                <a:cubicBezTo>
                  <a:pt x="f147" y="f148"/>
                  <a:pt x="f149" y="f150"/>
                  <a:pt x="f151" y="f152"/>
                </a:cubicBezTo>
                <a:lnTo>
                  <a:pt x="f153" y="f154"/>
                </a:ln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lnTo>
                  <a:pt x="f175" y="f176"/>
                </a:lnTo>
                <a:lnTo>
                  <a:pt x="f177" y="f178"/>
                </a:lnTo>
                <a:lnTo>
                  <a:pt x="f179" y="f180"/>
                </a:lnTo>
                <a:cubicBezTo>
                  <a:pt x="f181" y="f182"/>
                  <a:pt x="f183" y="f184"/>
                  <a:pt x="f185" y="f186"/>
                </a:cubicBezTo>
                <a:cubicBezTo>
                  <a:pt x="f187" y="f188"/>
                  <a:pt x="f189" y="f190"/>
                  <a:pt x="f191" y="f192"/>
                </a:cubicBezTo>
                <a:cubicBezTo>
                  <a:pt x="f193" y="f194"/>
                  <a:pt x="f195" y="f196"/>
                  <a:pt x="f197" y="f198"/>
                </a:cubicBezTo>
                <a:cubicBezTo>
                  <a:pt x="f199" y="f200"/>
                  <a:pt x="f201" y="f202"/>
                  <a:pt x="f203" y="f204"/>
                </a:cubicBezTo>
                <a:lnTo>
                  <a:pt x="f205" y="f206"/>
                </a:lnTo>
                <a:cubicBezTo>
                  <a:pt x="f207" y="f208"/>
                  <a:pt x="f209" y="f210"/>
                  <a:pt x="f211" y="f212"/>
                </a:cubicBezTo>
                <a:cubicBezTo>
                  <a:pt x="f213" y="f214"/>
                  <a:pt x="f215" y="f216"/>
                  <a:pt x="f217" y="f218"/>
                </a:cubicBezTo>
                <a:lnTo>
                  <a:pt x="f219" y="f220"/>
                </a:lnTo>
                <a:cubicBezTo>
                  <a:pt x="f221" y="f222"/>
                  <a:pt x="f223" y="f224"/>
                  <a:pt x="f225" y="f226"/>
                </a:cubicBezTo>
                <a:lnTo>
                  <a:pt x="f227" y="f228"/>
                </a:lnTo>
                <a:cubicBezTo>
                  <a:pt x="f215" y="f229"/>
                  <a:pt x="f230" y="f231"/>
                  <a:pt x="f232" y="f233"/>
                </a:cubicBezTo>
                <a:cubicBezTo>
                  <a:pt x="f234" y="f235"/>
                  <a:pt x="f236" y="f237"/>
                  <a:pt x="f238" y="f239"/>
                </a:cubicBezTo>
                <a:cubicBezTo>
                  <a:pt x="f240" y="f241"/>
                  <a:pt x="f242" y="f243"/>
                  <a:pt x="f244" y="f245"/>
                </a:cubicBezTo>
                <a:cubicBezTo>
                  <a:pt x="f246" y="f247"/>
                  <a:pt x="f248" y="f249"/>
                  <a:pt x="f250" y="f251"/>
                </a:cubicBezTo>
                <a:lnTo>
                  <a:pt x="f252" y="f253"/>
                </a:lnTo>
                <a:cubicBezTo>
                  <a:pt x="f254" y="f255"/>
                  <a:pt x="f256" y="f257"/>
                  <a:pt x="f258" y="f259"/>
                </a:cubicBezTo>
                <a:cubicBezTo>
                  <a:pt x="f260" y="f261"/>
                  <a:pt x="f262" y="f263"/>
                  <a:pt x="f264" y="f265"/>
                </a:cubicBezTo>
                <a:cubicBezTo>
                  <a:pt x="f266" y="f267"/>
                  <a:pt x="f268" y="f269"/>
                  <a:pt x="f270" y="f271"/>
                </a:cubicBezTo>
                <a:lnTo>
                  <a:pt x="f272" y="f273"/>
                </a:lnTo>
                <a:cubicBezTo>
                  <a:pt x="f274" y="f275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lnTo>
                  <a:pt x="f300" y="f301"/>
                </a:lnTo>
                <a:cubicBezTo>
                  <a:pt x="f302" y="f303"/>
                  <a:pt x="f304" y="f305"/>
                  <a:pt x="f306" y="f307"/>
                </a:cubicBezTo>
                <a:cubicBezTo>
                  <a:pt x="f308" y="f309"/>
                  <a:pt x="f310" y="f311"/>
                  <a:pt x="f312" y="f313"/>
                </a:cubicBez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cubicBezTo>
                  <a:pt x="f326" y="f327"/>
                  <a:pt x="f328" y="f329"/>
                  <a:pt x="f330" y="f331"/>
                </a:cubicBezTo>
                <a:lnTo>
                  <a:pt x="f332" y="f333"/>
                </a:ln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lnTo>
                  <a:pt x="f348" y="f349"/>
                </a:lnTo>
                <a:cubicBezTo>
                  <a:pt x="f350" y="f351"/>
                  <a:pt x="f352" y="f353"/>
                  <a:pt x="f354" y="f355"/>
                </a:cubicBezTo>
                <a:cubicBezTo>
                  <a:pt x="f356" y="f357"/>
                  <a:pt x="f358" y="f359"/>
                  <a:pt x="f360" y="f361"/>
                </a:cubicBezTo>
                <a:lnTo>
                  <a:pt x="f362" y="f363"/>
                </a:lnTo>
                <a:cubicBezTo>
                  <a:pt x="f364" y="f365"/>
                  <a:pt x="f366" y="f367"/>
                  <a:pt x="f368" y="f369"/>
                </a:cubicBezTo>
                <a:cubicBezTo>
                  <a:pt x="f370" y="f371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cubicBezTo>
                  <a:pt x="f382" y="f383"/>
                  <a:pt x="f384" y="f385"/>
                  <a:pt x="f386" y="f387"/>
                </a:cubicBezTo>
                <a:cubicBezTo>
                  <a:pt x="f388" y="f389"/>
                  <a:pt x="f390" y="f391"/>
                  <a:pt x="f392" y="f393"/>
                </a:cubicBezTo>
                <a:cubicBezTo>
                  <a:pt x="f394" y="f395"/>
                  <a:pt x="f396" y="f397"/>
                  <a:pt x="f398" y="f399"/>
                </a:cubicBezTo>
                <a:lnTo>
                  <a:pt x="f400" y="f401"/>
                </a:lnTo>
                <a:cubicBezTo>
                  <a:pt x="f402" y="f403"/>
                  <a:pt x="f404" y="f405"/>
                  <a:pt x="f406" y="f407"/>
                </a:cubicBezTo>
                <a:cubicBezTo>
                  <a:pt x="f408" y="f409"/>
                  <a:pt x="f410" y="f411"/>
                  <a:pt x="f412" y="f413"/>
                </a:cubicBezTo>
                <a:cubicBezTo>
                  <a:pt x="f414" y="f415"/>
                  <a:pt x="f416" y="f417"/>
                  <a:pt x="f418" y="f419"/>
                </a:cubicBezTo>
                <a:lnTo>
                  <a:pt x="f420" y="f421"/>
                </a:lnTo>
                <a:cubicBezTo>
                  <a:pt x="f422" y="f423"/>
                  <a:pt x="f424" y="f425"/>
                  <a:pt x="f77" y="f78"/>
                </a:cubicBezTo>
                <a:close/>
                <a:moveTo>
                  <a:pt x="f426" y="f427"/>
                </a:moveTo>
                <a:cubicBezTo>
                  <a:pt x="f428" y="f429"/>
                  <a:pt x="f430" y="f431"/>
                  <a:pt x="f432" y="f433"/>
                </a:cubicBezTo>
                <a:cubicBezTo>
                  <a:pt x="f434" y="f435"/>
                  <a:pt x="f436" y="f437"/>
                  <a:pt x="f438" y="f439"/>
                </a:cubicBezTo>
                <a:lnTo>
                  <a:pt x="f440" y="f4"/>
                </a:lnTo>
                <a:lnTo>
                  <a:pt x="f441" y="f442"/>
                </a:lnTo>
                <a:cubicBezTo>
                  <a:pt x="f443" y="f444"/>
                  <a:pt x="f445" y="f446"/>
                  <a:pt x="f447" y="f448"/>
                </a:cubicBezTo>
                <a:cubicBezTo>
                  <a:pt x="f449" y="f450"/>
                  <a:pt x="f451" y="f452"/>
                  <a:pt x="f453" y="f454"/>
                </a:cubicBezTo>
                <a:cubicBezTo>
                  <a:pt x="f455" y="f456"/>
                  <a:pt x="f457" y="f458"/>
                  <a:pt x="f459" y="f460"/>
                </a:cubicBezTo>
                <a:cubicBezTo>
                  <a:pt x="f461" y="f462"/>
                  <a:pt x="f463" y="f464"/>
                  <a:pt x="f465" y="f466"/>
                </a:cubicBezTo>
                <a:lnTo>
                  <a:pt x="f467" y="f468"/>
                </a:lnTo>
                <a:cubicBezTo>
                  <a:pt x="f469" y="f470"/>
                  <a:pt x="f471" y="f472"/>
                  <a:pt x="f473" y="f474"/>
                </a:cubicBezTo>
                <a:cubicBezTo>
                  <a:pt x="f475" y="f476"/>
                  <a:pt x="f477" y="f478"/>
                  <a:pt x="f479" y="f480"/>
                </a:cubicBezTo>
                <a:cubicBezTo>
                  <a:pt x="f481" y="f482"/>
                  <a:pt x="f483" y="f484"/>
                  <a:pt x="f485" y="f486"/>
                </a:cubicBezTo>
                <a:cubicBezTo>
                  <a:pt x="f487" y="f488"/>
                  <a:pt x="f489" y="f490"/>
                  <a:pt x="f491" y="f492"/>
                </a:cubicBezTo>
                <a:cubicBezTo>
                  <a:pt x="f493" y="f494"/>
                  <a:pt x="f495" y="f496"/>
                  <a:pt x="f426" y="f427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Oval 8">
            <a:extLst>
              <a:ext uri="{FF2B5EF4-FFF2-40B4-BE49-F238E27FC236}">
                <a16:creationId xmlns:a16="http://schemas.microsoft.com/office/drawing/2014/main" id="{5F47057C-0435-DA9E-AEBD-2B7A188D439E}"/>
              </a:ext>
            </a:extLst>
          </p:cNvPr>
          <p:cNvSpPr/>
          <p:nvPr/>
        </p:nvSpPr>
        <p:spPr>
          <a:xfrm>
            <a:off x="3852312" y="1383961"/>
            <a:ext cx="436342" cy="467441"/>
          </a:xfrm>
          <a:custGeom>
            <a:avLst/>
            <a:gdLst>
              <a:gd name="f0" fmla="val w"/>
              <a:gd name="f1" fmla="val h"/>
              <a:gd name="f2" fmla="val 0"/>
              <a:gd name="f3" fmla="val 3068057"/>
              <a:gd name="f4" fmla="val 3083879"/>
              <a:gd name="f5" fmla="val 1943022"/>
              <a:gd name="f6" fmla="val 2091435"/>
              <a:gd name="f7" fmla="val 2214809"/>
              <a:gd name="f8" fmla="val 107202"/>
              <a:gd name="f9" fmla="val 2232575"/>
              <a:gd name="f10" fmla="val 249298"/>
              <a:gd name="f11" fmla="val 2066806"/>
              <a:gd name="f12" fmla="val 323095"/>
              <a:gd name="f13" fmla="val 1966497"/>
              <a:gd name="f14" fmla="val 475331"/>
              <a:gd name="f15" fmla="val 1992863"/>
              <a:gd name="f16" fmla="val 623272"/>
              <a:gd name="f17" fmla="val 2032344"/>
              <a:gd name="f18" fmla="val 614884"/>
              <a:gd name="f19" fmla="val 2007703"/>
              <a:gd name="f20" fmla="val 472429"/>
              <a:gd name="f21" fmla="val 2119863"/>
              <a:gd name="f22" fmla="val 324636"/>
              <a:gd name="f23" fmla="val 2294697"/>
              <a:gd name="f24" fmla="val 266187"/>
              <a:gd name="f25" fmla="val 2304190"/>
              <a:gd name="f26" fmla="val 260641"/>
              <a:gd name="f27" fmla="val 2314409"/>
              <a:gd name="f28" fmla="val 260119"/>
              <a:gd name="f29" fmla="val 2324748"/>
              <a:gd name="f30" fmla="val 2491310"/>
              <a:gd name="f31" fmla="val 2626336"/>
              <a:gd name="f32" fmla="val 395145"/>
              <a:gd name="f33" fmla="val 561708"/>
              <a:gd name="f34" fmla="val 2609021"/>
              <a:gd name="f35" fmla="val 647481"/>
              <a:gd name="f36" fmla="val 656343"/>
              <a:gd name="f37" fmla="val 2762823"/>
              <a:gd name="f38" fmla="val 669742"/>
              <a:gd name="f39" fmla="val 2867295"/>
              <a:gd name="f40" fmla="val 786613"/>
              <a:gd name="f41" fmla="val 927882"/>
              <a:gd name="f42" fmla="val 2850464"/>
              <a:gd name="f43" fmla="val 1011252"/>
              <a:gd name="f44" fmla="val 2978255"/>
              <a:gd name="f45" fmla="val 1064152"/>
              <a:gd name="f46" fmla="val 1190111"/>
              <a:gd name="f47" fmla="val 1337042"/>
              <a:gd name="f48" fmla="val 1418703"/>
              <a:gd name="f49" fmla="val 3040320"/>
              <a:gd name="f50" fmla="val 1493884"/>
              <a:gd name="f51" fmla="val 2992210"/>
              <a:gd name="f52" fmla="val 1551889"/>
              <a:gd name="f53" fmla="val 2909241"/>
              <a:gd name="f54" fmla="val 1651289"/>
              <a:gd name="f55" fmla="val 2791782"/>
              <a:gd name="f56" fmla="val 1696238"/>
              <a:gd name="f57" fmla="val 2686704"/>
              <a:gd name="f58" fmla="val 1660749"/>
              <a:gd name="f59" fmla="val 2673794"/>
              <a:gd name="f60" fmla="val 1698968"/>
              <a:gd name="f61" fmla="val 2768232"/>
              <a:gd name="f62" fmla="val 1730865"/>
              <a:gd name="f63" fmla="val 2870956"/>
              <a:gd name="f64" fmla="val 1707121"/>
              <a:gd name="f65" fmla="val 2955415"/>
              <a:gd name="f66" fmla="val 1640323"/>
              <a:gd name="f67" fmla="val 2993943"/>
              <a:gd name="f68" fmla="val 1688574"/>
              <a:gd name="f69" fmla="val 3012247"/>
              <a:gd name="f70" fmla="val 1750635"/>
              <a:gd name="f71" fmla="val 1816968"/>
              <a:gd name="f72" fmla="val 1986406"/>
              <a:gd name="f73" fmla="val 2892829"/>
              <a:gd name="f74" fmla="val 2127952"/>
              <a:gd name="f75" fmla="val 2733451"/>
              <a:gd name="f76" fmla="val 2161496"/>
              <a:gd name="f77" fmla="val 2570803"/>
              <a:gd name="f78" fmla="val 2185843"/>
              <a:gd name="f79" fmla="val 2422847"/>
              <a:gd name="f80" fmla="val 2122052"/>
              <a:gd name="f81" fmla="val 2373218"/>
              <a:gd name="f82" fmla="val 2004561"/>
              <a:gd name="f83" fmla="val 2397575"/>
              <a:gd name="f84" fmla="val 1987765"/>
              <a:gd name="f85" fmla="val 2417022"/>
              <a:gd name="f86" fmla="val 1964396"/>
              <a:gd name="f87" fmla="val 2431421"/>
              <a:gd name="f88" fmla="val 1936987"/>
              <a:gd name="f89" fmla="val 2469123"/>
              <a:gd name="f90" fmla="val 1865220"/>
              <a:gd name="f91" fmla="val 2466430"/>
              <a:gd name="f92" fmla="val 1776674"/>
              <a:gd name="f93" fmla="val 2424327"/>
              <a:gd name="f94" fmla="val 1703750"/>
              <a:gd name="f95" fmla="val 2390880"/>
              <a:gd name="f96" fmla="val 1723060"/>
              <a:gd name="f97" fmla="val 2426033"/>
              <a:gd name="f98" fmla="val 1783948"/>
              <a:gd name="f99" fmla="val 2428758"/>
              <a:gd name="f100" fmla="val 1857660"/>
              <a:gd name="f101" fmla="val 2398065"/>
              <a:gd name="f102" fmla="val 1917447"/>
              <a:gd name="f103" fmla="val 2386618"/>
              <a:gd name="f104" fmla="val 1939743"/>
              <a:gd name="f105" fmla="val 2371177"/>
              <a:gd name="f106" fmla="val 1958844"/>
              <a:gd name="f107" fmla="val 2348681"/>
              <a:gd name="f108" fmla="val 1969064"/>
              <a:gd name="f109" fmla="val 2314536"/>
              <a:gd name="f110" fmla="val 1978212"/>
              <a:gd name="f111" fmla="val 2320989"/>
              <a:gd name="f112" fmla="val 1994504"/>
              <a:gd name="f113" fmla="val 2292439"/>
              <a:gd name="f114" fmla="val 2010252"/>
              <a:gd name="f115" fmla="val 2259301"/>
              <a:gd name="f116" fmla="val 2017439"/>
              <a:gd name="f117" fmla="val 2224883"/>
              <a:gd name="f118" fmla="val 2015050"/>
              <a:gd name="f119" fmla="val 2157880"/>
              <a:gd name="f120" fmla="val 2010397"/>
              <a:gd name="f121" fmla="val 2096183"/>
              <a:gd name="f122" fmla="val 1970105"/>
              <a:gd name="f123" fmla="val 2062112"/>
              <a:gd name="f124" fmla="val 1908746"/>
              <a:gd name="f125" fmla="val 2028307"/>
              <a:gd name="f126" fmla="val 1927422"/>
              <a:gd name="f127" fmla="val 2069101"/>
              <a:gd name="f128" fmla="val 2000945"/>
              <a:gd name="f129" fmla="val 2143517"/>
              <a:gd name="f130" fmla="val 2048870"/>
              <a:gd name="f131" fmla="val 2224395"/>
              <a:gd name="f132" fmla="val 2053708"/>
              <a:gd name="f133" fmla="val 2263912"/>
              <a:gd name="f134" fmla="val 2056070"/>
              <a:gd name="f135" fmla="val 2302036"/>
              <a:gd name="f136" fmla="val 2047984"/>
              <a:gd name="f137" fmla="val 2335071"/>
              <a:gd name="f138" fmla="val 2030056"/>
              <a:gd name="f139" fmla="val 2400196"/>
              <a:gd name="f140" fmla="val 2159379"/>
              <a:gd name="f141" fmla="val 2567325"/>
              <a:gd name="f142" fmla="val 2230480"/>
              <a:gd name="f143" fmla="val 2748680"/>
              <a:gd name="f144" fmla="val 2204554"/>
              <a:gd name="f145" fmla="val 2767068"/>
              <a:gd name="f146" fmla="val 2240602"/>
              <a:gd name="f147" fmla="val 2774723"/>
              <a:gd name="f148" fmla="val 2281713"/>
              <a:gd name="f149" fmla="val 2324613"/>
              <a:gd name="f150" fmla="val 2444667"/>
              <a:gd name="f151" fmla="val 2714770"/>
              <a:gd name="f152" fmla="val 2550720"/>
              <a:gd name="f153" fmla="val 2619461"/>
              <a:gd name="f154" fmla="val 2609132"/>
              <a:gd name="f155" fmla="val 2594093"/>
              <a:gd name="f156" fmla="val 2739763"/>
              <a:gd name="f157" fmla="val 2496512"/>
              <a:gd name="f158" fmla="val 2844553"/>
              <a:gd name="f159" fmla="val 2368919"/>
              <a:gd name="f160" fmla="val 2876858"/>
              <a:gd name="f161" fmla="val 2184369"/>
              <a:gd name="f162" fmla="val 2908073"/>
              <a:gd name="f163" fmla="val 2016372"/>
              <a:gd name="f164" fmla="val 2826285"/>
              <a:gd name="f165" fmla="val 1978290"/>
              <a:gd name="f166" fmla="val 2684161"/>
              <a:gd name="f167" fmla="val 1939323"/>
              <a:gd name="f168" fmla="val 2694602"/>
              <a:gd name="f169" fmla="val 1970494"/>
              <a:gd name="f170" fmla="val 2810931"/>
              <a:gd name="f171" fmla="val 2075973"/>
              <a:gd name="f172" fmla="val 2892306"/>
              <a:gd name="f173" fmla="val 2210223"/>
              <a:gd name="f174" fmla="val 2912307"/>
              <a:gd name="f175" fmla="val 2165434"/>
              <a:gd name="f176" fmla="val 3014618"/>
              <a:gd name="f177" fmla="val 2062317"/>
              <a:gd name="f178" fmla="val 1804718"/>
              <a:gd name="f179" fmla="val 1736151"/>
              <a:gd name="f180" fmla="val 2990782"/>
              <a:gd name="f181" fmla="val 1657612"/>
              <a:gd name="f182" fmla="val 2862428"/>
              <a:gd name="f183" fmla="val 1632100"/>
              <a:gd name="f184" fmla="val 2775963"/>
              <a:gd name="f185" fmla="val 1598588"/>
              <a:gd name="f186" fmla="val 2449530"/>
              <a:gd name="f187" fmla="val 1653064"/>
              <a:gd name="f188" fmla="val 2147091"/>
              <a:gd name="f189" fmla="val 1775302"/>
              <a:gd name="f190" fmla="val 2294672"/>
              <a:gd name="f191" fmla="val 1947360"/>
              <a:gd name="f192" fmla="val 2360889"/>
              <a:gd name="f193" fmla="val 2101389"/>
              <a:gd name="f194" fmla="val 2319520"/>
              <a:gd name="f195" fmla="val 2085913"/>
              <a:gd name="f196" fmla="val 2268654"/>
              <a:gd name="f197" fmla="val 1935632"/>
              <a:gd name="f198" fmla="val 2308197"/>
              <a:gd name="f199" fmla="val 1765039"/>
              <a:gd name="f200" fmla="val 2228547"/>
              <a:gd name="f201" fmla="val 1652548"/>
              <a:gd name="f202" fmla="val 2065927"/>
              <a:gd name="f203" fmla="val 1594744"/>
              <a:gd name="f204" fmla="val 1988631"/>
              <a:gd name="f205" fmla="val 1552933"/>
              <a:gd name="f206" fmla="val 1543383"/>
              <a:gd name="f207" fmla="val 1647107"/>
              <a:gd name="f208" fmla="val 1210118"/>
              <a:gd name="f209" fmla="val 1757451"/>
              <a:gd name="f210" fmla="val 1073526"/>
              <a:gd name="f211" fmla="val 1924310"/>
              <a:gd name="f212" fmla="val 1023711"/>
              <a:gd name="f213" fmla="val 2044795"/>
              <a:gd name="f214" fmla="val 1095494"/>
              <a:gd name="f215" fmla="val 2046624"/>
              <a:gd name="f216" fmla="val 1092427"/>
              <a:gd name="f217" fmla="val 2044963"/>
              <a:gd name="f218" fmla="val 1115904"/>
              <a:gd name="f219" fmla="val 2049817"/>
              <a:gd name="f220" fmla="val 1139574"/>
              <a:gd name="f221" fmla="val 2059741"/>
              <a:gd name="f222" fmla="val 1162003"/>
              <a:gd name="f223" fmla="val 2085174"/>
              <a:gd name="f224" fmla="val 1219476"/>
              <a:gd name="f225" fmla="val 2140055"/>
              <a:gd name="f226" fmla="val 1259997"/>
              <a:gd name="f227" fmla="val 2204060"/>
              <a:gd name="f228" fmla="val 1268556"/>
              <a:gd name="f229" fmla="val 2208020"/>
              <a:gd name="f230" fmla="val 1238949"/>
              <a:gd name="f231" fmla="val 2154665"/>
              <a:gd name="f232" fmla="val 1231814"/>
              <a:gd name="f233" fmla="val 2108853"/>
              <a:gd name="f234" fmla="val 1198319"/>
              <a:gd name="f235" fmla="val 2087448"/>
              <a:gd name="f236" fmla="val 1150798"/>
              <a:gd name="f237" fmla="val 2064784"/>
              <a:gd name="f238" fmla="val 1100476"/>
              <a:gd name="f239" fmla="val 2073123"/>
              <a:gd name="f240" fmla="val 1042569"/>
              <a:gd name="f241" fmla="val 2109077"/>
              <a:gd name="f242" fmla="val 1000639"/>
              <a:gd name="f243" fmla="val 2142987"/>
              <a:gd name="f244" fmla="val 961090"/>
              <a:gd name="f245" fmla="val 2196315"/>
              <a:gd name="f246" fmla="val 941798"/>
              <a:gd name="f247" fmla="val 2249471"/>
              <a:gd name="f248" fmla="val 949847"/>
              <a:gd name="f249" fmla="val 2253988"/>
              <a:gd name="f250" fmla="val 920317"/>
              <a:gd name="f251" fmla="val 2190211"/>
              <a:gd name="f252" fmla="val 910645"/>
              <a:gd name="f253" fmla="val 2126205"/>
              <a:gd name="f254" fmla="val 934132"/>
              <a:gd name="f255" fmla="val 2085632"/>
              <a:gd name="f256" fmla="val 982099"/>
              <a:gd name="f257" fmla="val 2052614"/>
              <a:gd name="f258" fmla="val 1055246"/>
              <a:gd name="f259" fmla="val 1928226"/>
              <a:gd name="f260" fmla="val 988072"/>
              <a:gd name="f261" fmla="val 1765306"/>
              <a:gd name="f262" fmla="val 1028878"/>
              <a:gd name="f263" fmla="val 1646726"/>
              <a:gd name="f264" fmla="val 1149851"/>
              <a:gd name="f265" fmla="val 1576863"/>
              <a:gd name="f266" fmla="val 1018908"/>
              <a:gd name="f267" fmla="val 1584053"/>
              <a:gd name="f268" fmla="val 461235"/>
              <a:gd name="f269" fmla="val 1633436"/>
              <a:gd name="f270" fmla="val 269593"/>
              <a:gd name="f271" fmla="val 1697428"/>
              <a:gd name="f272" fmla="val 119029"/>
              <a:gd name="f273" fmla="val 1776459"/>
              <a:gd name="f274" fmla="val 1125035"/>
              <a:gd name="f275" fmla="val 1263339"/>
              <a:gd name="f276" fmla="val 1331906"/>
              <a:gd name="f277" fmla="val 93097"/>
              <a:gd name="f278" fmla="val 1410445"/>
              <a:gd name="f279" fmla="val 221451"/>
              <a:gd name="f280" fmla="val 1435957"/>
              <a:gd name="f281" fmla="val 307916"/>
              <a:gd name="f282" fmla="val 1469469"/>
              <a:gd name="f283" fmla="val 634350"/>
              <a:gd name="f284" fmla="val 1414993"/>
              <a:gd name="f285" fmla="val 936788"/>
              <a:gd name="f286" fmla="val 1292755"/>
              <a:gd name="f287" fmla="val 789207"/>
              <a:gd name="f288" fmla="val 1120697"/>
              <a:gd name="f289" fmla="val 722990"/>
              <a:gd name="f290" fmla="val 966668"/>
              <a:gd name="f291" fmla="val 764359"/>
              <a:gd name="f292" fmla="val 982144"/>
              <a:gd name="f293" fmla="val 815225"/>
              <a:gd name="f294" fmla="val 1132425"/>
              <a:gd name="f295" fmla="val 775682"/>
              <a:gd name="f296" fmla="val 1303018"/>
              <a:gd name="f297" fmla="val 855332"/>
              <a:gd name="f298" fmla="val 1415509"/>
              <a:gd name="f299" fmla="val 1017952"/>
              <a:gd name="f300" fmla="val 1473313"/>
              <a:gd name="f301" fmla="val 1095249"/>
              <a:gd name="f302" fmla="val 1515123"/>
              <a:gd name="f303" fmla="val 1540497"/>
              <a:gd name="f304" fmla="val 1420950"/>
              <a:gd name="f305" fmla="val 1873762"/>
              <a:gd name="f306" fmla="val 1310606"/>
              <a:gd name="f307" fmla="val 2010353"/>
              <a:gd name="f308" fmla="val 1143747"/>
              <a:gd name="f309" fmla="val 2060168"/>
              <a:gd name="f310" fmla="val 1023262"/>
              <a:gd name="f311" fmla="val 1988385"/>
              <a:gd name="f312" fmla="val 1021433"/>
              <a:gd name="f313" fmla="val 1991453"/>
              <a:gd name="f314" fmla="val 1023094"/>
              <a:gd name="f315" fmla="val 1967976"/>
              <a:gd name="f316" fmla="val 1018240"/>
              <a:gd name="f317" fmla="val 1944306"/>
              <a:gd name="f318" fmla="val 1008316"/>
              <a:gd name="f319" fmla="val 1921877"/>
              <a:gd name="f320" fmla="val 982883"/>
              <a:gd name="f321" fmla="val 1864403"/>
              <a:gd name="f322" fmla="val 928002"/>
              <a:gd name="f323" fmla="val 1823883"/>
              <a:gd name="f324" fmla="val 863997"/>
              <a:gd name="f325" fmla="val 1815323"/>
              <a:gd name="f326" fmla="val 860037"/>
              <a:gd name="f327" fmla="val 1844930"/>
              <a:gd name="f328" fmla="val 913392"/>
              <a:gd name="f329" fmla="val 1852066"/>
              <a:gd name="f330" fmla="val 959204"/>
              <a:gd name="f331" fmla="val 1885560"/>
              <a:gd name="f332" fmla="val 980609"/>
              <a:gd name="f333" fmla="val 1933082"/>
              <a:gd name="f334" fmla="val 1003273"/>
              <a:gd name="f335" fmla="val 1983404"/>
              <a:gd name="f336" fmla="val 994934"/>
              <a:gd name="f337" fmla="val 2041310"/>
              <a:gd name="f338" fmla="val 958980"/>
              <a:gd name="f339" fmla="val 2083241"/>
              <a:gd name="f340" fmla="val 925070"/>
              <a:gd name="f341" fmla="val 2122789"/>
              <a:gd name="f342" fmla="val 871742"/>
              <a:gd name="f343" fmla="val 2142082"/>
              <a:gd name="f344" fmla="val 818586"/>
              <a:gd name="f345" fmla="val 2134033"/>
              <a:gd name="f346" fmla="val 814069"/>
              <a:gd name="f347" fmla="val 2163562"/>
              <a:gd name="f348" fmla="val 877846"/>
              <a:gd name="f349" fmla="val 2173235"/>
              <a:gd name="f350" fmla="val 941852"/>
              <a:gd name="f351" fmla="val 2149747"/>
              <a:gd name="f352" fmla="val 982425"/>
              <a:gd name="f353" fmla="val 2101780"/>
              <a:gd name="f354" fmla="val 1015443"/>
              <a:gd name="f355" fmla="val 2028633"/>
              <a:gd name="f356" fmla="val 1139831"/>
              <a:gd name="f357" fmla="val 2095808"/>
              <a:gd name="f358" fmla="val 1302751"/>
              <a:gd name="f359" fmla="val 2055001"/>
              <a:gd name="f360" fmla="val 1421331"/>
              <a:gd name="f361" fmla="val 1934029"/>
              <a:gd name="f362" fmla="val 1491194"/>
              <a:gd name="f363" fmla="val 2064971"/>
              <a:gd name="f364" fmla="val 1484003"/>
              <a:gd name="f365" fmla="val 2622644"/>
              <a:gd name="f366" fmla="val 1434621"/>
              <a:gd name="f367" fmla="val 2814287"/>
              <a:gd name="f368" fmla="val 1370629"/>
              <a:gd name="f369" fmla="val 2964850"/>
              <a:gd name="f370" fmla="val 1291598"/>
              <a:gd name="f371" fmla="val 976622"/>
              <a:gd name="f372" fmla="val 853248"/>
              <a:gd name="f373" fmla="val 2976677"/>
              <a:gd name="f374" fmla="val 835482"/>
              <a:gd name="f375" fmla="val 2834581"/>
              <a:gd name="f376" fmla="val 1001251"/>
              <a:gd name="f377" fmla="val 2760784"/>
              <a:gd name="f378" fmla="val 1101560"/>
              <a:gd name="f379" fmla="val 2608549"/>
              <a:gd name="f380" fmla="val 1075194"/>
              <a:gd name="f381" fmla="val 2460607"/>
              <a:gd name="f382" fmla="val 1035713"/>
              <a:gd name="f383" fmla="val 2468996"/>
              <a:gd name="f384" fmla="val 1060354"/>
              <a:gd name="f385" fmla="val 2611450"/>
              <a:gd name="f386" fmla="val 948194"/>
              <a:gd name="f387" fmla="val 2759243"/>
              <a:gd name="f388" fmla="val 773360"/>
              <a:gd name="f389" fmla="val 2817692"/>
              <a:gd name="f390" fmla="val 763867"/>
              <a:gd name="f391" fmla="val 2823239"/>
              <a:gd name="f392" fmla="val 753648"/>
              <a:gd name="f393" fmla="val 2823760"/>
              <a:gd name="f394" fmla="val 743309"/>
              <a:gd name="f395" fmla="val 576747"/>
              <a:gd name="f396" fmla="val 441721"/>
              <a:gd name="f397" fmla="val 2688734"/>
              <a:gd name="f398" fmla="val 2522172"/>
              <a:gd name="f399" fmla="val 459036"/>
              <a:gd name="f400" fmla="val 2436399"/>
              <a:gd name="f401" fmla="val 2427537"/>
              <a:gd name="f402" fmla="val 305234"/>
              <a:gd name="f403" fmla="val 2414137"/>
              <a:gd name="f404" fmla="val 200762"/>
              <a:gd name="f405" fmla="val 2297266"/>
              <a:gd name="f406" fmla="val 2155997"/>
              <a:gd name="f407" fmla="val 217593"/>
              <a:gd name="f408" fmla="val 2072628"/>
              <a:gd name="f409" fmla="val 89802"/>
              <a:gd name="f410" fmla="val 2019727"/>
              <a:gd name="f411" fmla="val 1893768"/>
              <a:gd name="f412" fmla="val 1746838"/>
              <a:gd name="f413" fmla="val 1665177"/>
              <a:gd name="f414" fmla="val 27737"/>
              <a:gd name="f415" fmla="val 1589996"/>
              <a:gd name="f416" fmla="val 75847"/>
              <a:gd name="f417" fmla="val 1531990"/>
              <a:gd name="f418" fmla="val 158816"/>
              <a:gd name="f419" fmla="val 1432590"/>
              <a:gd name="f420" fmla="val 276275"/>
              <a:gd name="f421" fmla="val 1387641"/>
              <a:gd name="f422" fmla="val 381353"/>
              <a:gd name="f423" fmla="val 1423131"/>
              <a:gd name="f424" fmla="val 394263"/>
              <a:gd name="f425" fmla="val 1384911"/>
              <a:gd name="f426" fmla="val 299825"/>
              <a:gd name="f427" fmla="val 1353014"/>
              <a:gd name="f428" fmla="val 197101"/>
              <a:gd name="f429" fmla="val 1376758"/>
              <a:gd name="f430" fmla="val 112642"/>
              <a:gd name="f431" fmla="val 1443556"/>
              <a:gd name="f432" fmla="val 74114"/>
              <a:gd name="f433" fmla="val 1395305"/>
              <a:gd name="f434" fmla="val 55810"/>
              <a:gd name="f435" fmla="val 1333244"/>
              <a:gd name="f436" fmla="val 1266911"/>
              <a:gd name="f437" fmla="val 1097473"/>
              <a:gd name="f438" fmla="val 175228"/>
              <a:gd name="f439" fmla="val 955927"/>
              <a:gd name="f440" fmla="val 334606"/>
              <a:gd name="f441" fmla="val 922383"/>
              <a:gd name="f442" fmla="val 497254"/>
              <a:gd name="f443" fmla="val 898036"/>
              <a:gd name="f444" fmla="val 645210"/>
              <a:gd name="f445" fmla="val 961827"/>
              <a:gd name="f446" fmla="val 694839"/>
              <a:gd name="f447" fmla="val 1079319"/>
              <a:gd name="f448" fmla="val 670482"/>
              <a:gd name="f449" fmla="val 1096114"/>
              <a:gd name="f450" fmla="val 651035"/>
              <a:gd name="f451" fmla="val 1119484"/>
              <a:gd name="f452" fmla="val 636636"/>
              <a:gd name="f453" fmla="val 1146893"/>
              <a:gd name="f454" fmla="val 598934"/>
              <a:gd name="f455" fmla="val 1218660"/>
              <a:gd name="f456" fmla="val 601627"/>
              <a:gd name="f457" fmla="val 1307205"/>
              <a:gd name="f458" fmla="val 643730"/>
              <a:gd name="f459" fmla="val 1380130"/>
              <a:gd name="f460" fmla="val 677177"/>
              <a:gd name="f461" fmla="val 1360819"/>
              <a:gd name="f462" fmla="val 642024"/>
              <a:gd name="f463" fmla="val 1299932"/>
              <a:gd name="f464" fmla="val 639299"/>
              <a:gd name="f465" fmla="val 1226219"/>
              <a:gd name="f466" fmla="val 669992"/>
              <a:gd name="f467" fmla="val 1166433"/>
              <a:gd name="f468" fmla="val 681439"/>
              <a:gd name="f469" fmla="val 1144136"/>
              <a:gd name="f470" fmla="val 696880"/>
              <a:gd name="f471" fmla="val 1125036"/>
              <a:gd name="f472" fmla="val 719376"/>
              <a:gd name="f473" fmla="val 1114815"/>
              <a:gd name="f474" fmla="val 753521"/>
              <a:gd name="f475" fmla="val 1105667"/>
              <a:gd name="f476" fmla="val 747068"/>
              <a:gd name="f477" fmla="val 1089375"/>
              <a:gd name="f478" fmla="val 775618"/>
              <a:gd name="f479" fmla="val 1073627"/>
              <a:gd name="f480" fmla="val 808756"/>
              <a:gd name="f481" fmla="val 1066440"/>
              <a:gd name="f482" fmla="val 843174"/>
              <a:gd name="f483" fmla="val 1068829"/>
              <a:gd name="f484" fmla="val 910177"/>
              <a:gd name="f485" fmla="val 1073482"/>
              <a:gd name="f486" fmla="val 971874"/>
              <a:gd name="f487" fmla="val 1113774"/>
              <a:gd name="f488" fmla="val 1005945"/>
              <a:gd name="f489" fmla="val 1175134"/>
              <a:gd name="f490" fmla="val 1039750"/>
              <a:gd name="f491" fmla="val 1156458"/>
              <a:gd name="f492" fmla="val 998956"/>
              <a:gd name="f493" fmla="val 1082934"/>
              <a:gd name="f494" fmla="val 924540"/>
              <a:gd name="f495" fmla="val 1035010"/>
              <a:gd name="f496" fmla="val 843662"/>
              <a:gd name="f497" fmla="val 1030172"/>
              <a:gd name="f498" fmla="val 804145"/>
              <a:gd name="f499" fmla="val 1027809"/>
              <a:gd name="f500" fmla="val 766021"/>
              <a:gd name="f501" fmla="val 1035895"/>
              <a:gd name="f502" fmla="val 732986"/>
              <a:gd name="f503" fmla="val 1053824"/>
              <a:gd name="f504" fmla="val 667861"/>
              <a:gd name="f505" fmla="val 924500"/>
              <a:gd name="f506" fmla="val 500732"/>
              <a:gd name="f507" fmla="val 853399"/>
              <a:gd name="f508" fmla="val 319377"/>
              <a:gd name="f509" fmla="val 879325"/>
              <a:gd name="f510" fmla="val 300989"/>
              <a:gd name="f511" fmla="val 843277"/>
              <a:gd name="f512" fmla="val 293334"/>
              <a:gd name="f513" fmla="val 802167"/>
              <a:gd name="f514" fmla="val 759266"/>
              <a:gd name="f515" fmla="val 639212"/>
              <a:gd name="f516" fmla="val 353287"/>
              <a:gd name="f517" fmla="val 533159"/>
              <a:gd name="f518" fmla="val 448596"/>
              <a:gd name="f519" fmla="val 474747"/>
              <a:gd name="f520" fmla="val 473964"/>
              <a:gd name="f521" fmla="val 344116"/>
              <a:gd name="f522" fmla="val 571545"/>
              <a:gd name="f523" fmla="val 239326"/>
              <a:gd name="f524" fmla="val 699138"/>
              <a:gd name="f525" fmla="val 207021"/>
              <a:gd name="f526" fmla="val 883688"/>
              <a:gd name="f527" fmla="val 175806"/>
              <a:gd name="f528" fmla="val 1051685"/>
              <a:gd name="f529" fmla="val 257594"/>
              <a:gd name="f530" fmla="val 1089767"/>
              <a:gd name="f531" fmla="val 399718"/>
              <a:gd name="f532" fmla="val 1128734"/>
              <a:gd name="f533" fmla="val 389277"/>
              <a:gd name="f534" fmla="val 1097563"/>
              <a:gd name="f535" fmla="val 272948"/>
              <a:gd name="f536" fmla="val 992084"/>
              <a:gd name="f537" fmla="val 191573"/>
              <a:gd name="f538" fmla="val 857834"/>
              <a:gd name="f539" fmla="val 171572"/>
              <a:gd name="f540" fmla="val 902623"/>
              <a:gd name="f541" fmla="val 69261"/>
              <a:gd name="f542" fmla="val 1005740"/>
              <a:gd name="f543" fmla="*/ f0 1 3068057"/>
              <a:gd name="f544" fmla="*/ f1 1 3083879"/>
              <a:gd name="f545" fmla="val f2"/>
              <a:gd name="f546" fmla="val f3"/>
              <a:gd name="f547" fmla="val f4"/>
              <a:gd name="f548" fmla="+- f547 0 f545"/>
              <a:gd name="f549" fmla="+- f546 0 f545"/>
              <a:gd name="f550" fmla="*/ f549 1 3068057"/>
              <a:gd name="f551" fmla="*/ f548 1 3083879"/>
              <a:gd name="f552" fmla="*/ f545 1 f550"/>
              <a:gd name="f553" fmla="*/ f546 1 f550"/>
              <a:gd name="f554" fmla="*/ f545 1 f551"/>
              <a:gd name="f555" fmla="*/ f547 1 f551"/>
              <a:gd name="f556" fmla="*/ f552 f543 1"/>
              <a:gd name="f557" fmla="*/ f553 f543 1"/>
              <a:gd name="f558" fmla="*/ f555 f544 1"/>
              <a:gd name="f559" fmla="*/ f554 f54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556" t="f559" r="f557" b="f558"/>
            <a:pathLst>
              <a:path w="3068057" h="3083879">
                <a:moveTo>
                  <a:pt x="f5" y="f2"/>
                </a:moveTo>
                <a:cubicBezTo>
                  <a:pt x="f6" y="f2"/>
                  <a:pt x="f7" y="f8"/>
                  <a:pt x="f9" y="f10"/>
                </a:cubicBezTo>
                <a:cubicBezTo>
                  <a:pt x="f11" y="f12"/>
                  <a:pt x="f13" y="f14"/>
                  <a:pt x="f15" y="f16"/>
                </a:cubicBezTo>
                <a:lnTo>
                  <a:pt x="f17" y="f18"/>
                </a:ln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1" y="f33"/>
                </a:cubicBezTo>
                <a:lnTo>
                  <a:pt x="f34" y="f35"/>
                </a:lnTo>
                <a:lnTo>
                  <a:pt x="f31" y="f35"/>
                </a:lnTo>
                <a:lnTo>
                  <a:pt x="f31" y="f36"/>
                </a:lnTo>
                <a:cubicBezTo>
                  <a:pt x="f37" y="f38"/>
                  <a:pt x="f39" y="f40"/>
                  <a:pt x="f39" y="f41"/>
                </a:cubicBezTo>
                <a:lnTo>
                  <a:pt x="f42" y="f43"/>
                </a:lnTo>
                <a:cubicBezTo>
                  <a:pt x="f44" y="f45"/>
                  <a:pt x="f3" y="f46"/>
                  <a:pt x="f3" y="f47"/>
                </a:cubicBezTo>
                <a:cubicBezTo>
                  <a:pt x="f3" y="f48"/>
                  <a:pt x="f49" y="f50"/>
                  <a:pt x="f51" y="f52"/>
                </a:cubicBezTo>
                <a:cubicBezTo>
                  <a:pt x="f53" y="f54"/>
                  <a:pt x="f55" y="f56"/>
                  <a:pt x="f57" y="f58"/>
                </a:cubicBezTo>
                <a:lnTo>
                  <a:pt x="f59" y="f60"/>
                </a:ln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69" y="f71"/>
                </a:cubicBezTo>
                <a:cubicBezTo>
                  <a:pt x="f69" y="f72"/>
                  <a:pt x="f73" y="f74"/>
                  <a:pt x="f75" y="f76"/>
                </a:cubicBezTo>
                <a:cubicBezTo>
                  <a:pt x="f77" y="f78"/>
                  <a:pt x="f79" y="f80"/>
                  <a:pt x="f81" y="f82"/>
                </a:cubicBezTo>
                <a:cubicBezTo>
                  <a:pt x="f83" y="f84"/>
                  <a:pt x="f85" y="f86"/>
                  <a:pt x="f87" y="f88"/>
                </a:cubicBezTo>
                <a:cubicBezTo>
                  <a:pt x="f89" y="f90"/>
                  <a:pt x="f91" y="f92"/>
                  <a:pt x="f93" y="f94"/>
                </a:cubicBez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lnTo>
                  <a:pt x="f111" y="f112"/>
                </a:lnTo>
                <a:cubicBezTo>
                  <a:pt x="f113" y="f114"/>
                  <a:pt x="f115" y="f116"/>
                  <a:pt x="f117" y="f118"/>
                </a:cubicBezTo>
                <a:cubicBezTo>
                  <a:pt x="f119" y="f120"/>
                  <a:pt x="f121" y="f122"/>
                  <a:pt x="f123" y="f124"/>
                </a:cubicBezTo>
                <a:lnTo>
                  <a:pt x="f125" y="f126"/>
                </a:ln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7" y="f149"/>
                </a:cubicBezTo>
                <a:cubicBezTo>
                  <a:pt x="f147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59" y="f160"/>
                </a:cubicBez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4"/>
                  <a:pt x="f5" y="f4"/>
                </a:cubicBezTo>
                <a:cubicBezTo>
                  <a:pt x="f178" y="f4"/>
                  <a:pt x="f179" y="f180"/>
                  <a:pt x="f181" y="f182"/>
                </a:cubicBezTo>
                <a:cubicBezTo>
                  <a:pt x="f183" y="f184"/>
                  <a:pt x="f185" y="f186"/>
                  <a:pt x="f187" y="f188"/>
                </a:cubicBezTo>
                <a:cubicBezTo>
                  <a:pt x="f189" y="f190"/>
                  <a:pt x="f191" y="f192"/>
                  <a:pt x="f193" y="f194"/>
                </a:cubicBezTo>
                <a:lnTo>
                  <a:pt x="f195" y="f196"/>
                </a:lnTo>
                <a:cubicBezTo>
                  <a:pt x="f197" y="f198"/>
                  <a:pt x="f199" y="f200"/>
                  <a:pt x="f201" y="f202"/>
                </a:cubicBezTo>
                <a:cubicBezTo>
                  <a:pt x="f203" y="f204"/>
                  <a:pt x="f205" y="f206"/>
                  <a:pt x="f207" y="f208"/>
                </a:cubicBezTo>
                <a:cubicBezTo>
                  <a:pt x="f209" y="f210"/>
                  <a:pt x="f211" y="f212"/>
                  <a:pt x="f213" y="f214"/>
                </a:cubicBezTo>
                <a:lnTo>
                  <a:pt x="f215" y="f216"/>
                </a:lnTo>
                <a:cubicBezTo>
                  <a:pt x="f217" y="f218"/>
                  <a:pt x="f219" y="f220"/>
                  <a:pt x="f221" y="f222"/>
                </a:cubicBezTo>
                <a:cubicBezTo>
                  <a:pt x="f223" y="f224"/>
                  <a:pt x="f225" y="f226"/>
                  <a:pt x="f227" y="f228"/>
                </a:cubicBezTo>
                <a:lnTo>
                  <a:pt x="f229" y="f230"/>
                </a:lnTo>
                <a:cubicBezTo>
                  <a:pt x="f231" y="f232"/>
                  <a:pt x="f233" y="f234"/>
                  <a:pt x="f235" y="f236"/>
                </a:cubicBezTo>
                <a:cubicBezTo>
                  <a:pt x="f237" y="f238"/>
                  <a:pt x="f239" y="f240"/>
                  <a:pt x="f241" y="f242"/>
                </a:cubicBezTo>
                <a:cubicBezTo>
                  <a:pt x="f243" y="f244"/>
                  <a:pt x="f245" y="f246"/>
                  <a:pt x="f247" y="f248"/>
                </a:cubicBezTo>
                <a:lnTo>
                  <a:pt x="f249" y="f250"/>
                </a:lnTo>
                <a:cubicBezTo>
                  <a:pt x="f251" y="f252"/>
                  <a:pt x="f253" y="f254"/>
                  <a:pt x="f255" y="f256"/>
                </a:cubicBezTo>
                <a:lnTo>
                  <a:pt x="f257" y="f258"/>
                </a:lnTo>
                <a:cubicBezTo>
                  <a:pt x="f259" y="f260"/>
                  <a:pt x="f261" y="f262"/>
                  <a:pt x="f263" y="f264"/>
                </a:cubicBezTo>
                <a:cubicBezTo>
                  <a:pt x="f265" y="f266"/>
                  <a:pt x="f267" y="f268"/>
                  <a:pt x="f269" y="f270"/>
                </a:cubicBezTo>
                <a:cubicBezTo>
                  <a:pt x="f271" y="f272"/>
                  <a:pt x="f273" y="f2"/>
                  <a:pt x="f5" y="f2"/>
                </a:cubicBezTo>
                <a:close/>
                <a:moveTo>
                  <a:pt x="f274" y="f2"/>
                </a:moveTo>
                <a:cubicBezTo>
                  <a:pt x="f275" y="f2"/>
                  <a:pt x="f276" y="f277"/>
                  <a:pt x="f278" y="f279"/>
                </a:cubicBezTo>
                <a:cubicBezTo>
                  <a:pt x="f280" y="f281"/>
                  <a:pt x="f282" y="f283"/>
                  <a:pt x="f284" y="f285"/>
                </a:cubicBezTo>
                <a:cubicBezTo>
                  <a:pt x="f286" y="f287"/>
                  <a:pt x="f288" y="f289"/>
                  <a:pt x="f290" y="f291"/>
                </a:cubicBezTo>
                <a:lnTo>
                  <a:pt x="f292" y="f293"/>
                </a:lnTo>
                <a:cubicBezTo>
                  <a:pt x="f294" y="f295"/>
                  <a:pt x="f296" y="f297"/>
                  <a:pt x="f298" y="f299"/>
                </a:cubicBezTo>
                <a:cubicBezTo>
                  <a:pt x="f300" y="f301"/>
                  <a:pt x="f302" y="f303"/>
                  <a:pt x="f304" y="f305"/>
                </a:cubicBezTo>
                <a:cubicBezTo>
                  <a:pt x="f306" y="f307"/>
                  <a:pt x="f308" y="f309"/>
                  <a:pt x="f310" y="f311"/>
                </a:cubicBezTo>
                <a:lnTo>
                  <a:pt x="f312" y="f313"/>
                </a:lnTo>
                <a:cubicBezTo>
                  <a:pt x="f314" y="f315"/>
                  <a:pt x="f316" y="f317"/>
                  <a:pt x="f318" y="f319"/>
                </a:cubicBezTo>
                <a:cubicBezTo>
                  <a:pt x="f320" y="f321"/>
                  <a:pt x="f322" y="f323"/>
                  <a:pt x="f324" y="f325"/>
                </a:cubicBezTo>
                <a:lnTo>
                  <a:pt x="f326" y="f327"/>
                </a:lnTo>
                <a:cubicBezTo>
                  <a:pt x="f328" y="f329"/>
                  <a:pt x="f330" y="f331"/>
                  <a:pt x="f332" y="f333"/>
                </a:cubicBezTo>
                <a:cubicBezTo>
                  <a:pt x="f334" y="f335"/>
                  <a:pt x="f336" y="f337"/>
                  <a:pt x="f338" y="f339"/>
                </a:cubicBezTo>
                <a:cubicBezTo>
                  <a:pt x="f340" y="f341"/>
                  <a:pt x="f342" y="f343"/>
                  <a:pt x="f344" y="f345"/>
                </a:cubicBezTo>
                <a:lnTo>
                  <a:pt x="f346" y="f347"/>
                </a:lnTo>
                <a:cubicBezTo>
                  <a:pt x="f348" y="f349"/>
                  <a:pt x="f350" y="f351"/>
                  <a:pt x="f352" y="f353"/>
                </a:cubicBezTo>
                <a:lnTo>
                  <a:pt x="f354" y="f355"/>
                </a:lnTo>
                <a:cubicBezTo>
                  <a:pt x="f356" y="f357"/>
                  <a:pt x="f358" y="f359"/>
                  <a:pt x="f360" y="f361"/>
                </a:cubicBezTo>
                <a:cubicBezTo>
                  <a:pt x="f362" y="f363"/>
                  <a:pt x="f364" y="f365"/>
                  <a:pt x="f366" y="f367"/>
                </a:cubicBezTo>
                <a:cubicBezTo>
                  <a:pt x="f368" y="f369"/>
                  <a:pt x="f370" y="f4"/>
                  <a:pt x="f274" y="f4"/>
                </a:cubicBezTo>
                <a:cubicBezTo>
                  <a:pt x="f371" y="f4"/>
                  <a:pt x="f372" y="f373"/>
                  <a:pt x="f374" y="f375"/>
                </a:cubicBezTo>
                <a:cubicBezTo>
                  <a:pt x="f376" y="f377"/>
                  <a:pt x="f378" y="f379"/>
                  <a:pt x="f380" y="f381"/>
                </a:cubicBezTo>
                <a:lnTo>
                  <a:pt x="f382" y="f383"/>
                </a:lnTo>
                <a:cubicBezTo>
                  <a:pt x="f384" y="f385"/>
                  <a:pt x="f386" y="f387"/>
                  <a:pt x="f388" y="f389"/>
                </a:cubicBezTo>
                <a:cubicBezTo>
                  <a:pt x="f390" y="f391"/>
                  <a:pt x="f392" y="f393"/>
                  <a:pt x="f394" y="f393"/>
                </a:cubicBezTo>
                <a:cubicBezTo>
                  <a:pt x="f395" y="f393"/>
                  <a:pt x="f396" y="f397"/>
                  <a:pt x="f396" y="f398"/>
                </a:cubicBezTo>
                <a:lnTo>
                  <a:pt x="f399" y="f400"/>
                </a:lnTo>
                <a:lnTo>
                  <a:pt x="f396" y="f400"/>
                </a:lnTo>
                <a:lnTo>
                  <a:pt x="f396" y="f401"/>
                </a:lnTo>
                <a:cubicBezTo>
                  <a:pt x="f402" y="f403"/>
                  <a:pt x="f404" y="f405"/>
                  <a:pt x="f404" y="f406"/>
                </a:cubicBezTo>
                <a:lnTo>
                  <a:pt x="f407" y="f408"/>
                </a:lnTo>
                <a:cubicBezTo>
                  <a:pt x="f409" y="f410"/>
                  <a:pt x="f2" y="f411"/>
                  <a:pt x="f2" y="f412"/>
                </a:cubicBezTo>
                <a:cubicBezTo>
                  <a:pt x="f2" y="f413"/>
                  <a:pt x="f414" y="f415"/>
                  <a:pt x="f416" y="f417"/>
                </a:cubicBezTo>
                <a:cubicBezTo>
                  <a:pt x="f418" y="f419"/>
                  <a:pt x="f420" y="f421"/>
                  <a:pt x="f422" y="f423"/>
                </a:cubicBezTo>
                <a:lnTo>
                  <a:pt x="f424" y="f425"/>
                </a:lnTo>
                <a:cubicBezTo>
                  <a:pt x="f426" y="f427"/>
                  <a:pt x="f428" y="f429"/>
                  <a:pt x="f430" y="f431"/>
                </a:cubicBezTo>
                <a:cubicBezTo>
                  <a:pt x="f432" y="f433"/>
                  <a:pt x="f434" y="f435"/>
                  <a:pt x="f434" y="f436"/>
                </a:cubicBezTo>
                <a:cubicBezTo>
                  <a:pt x="f434" y="f437"/>
                  <a:pt x="f438" y="f439"/>
                  <a:pt x="f440" y="f441"/>
                </a:cubicBezTo>
                <a:cubicBezTo>
                  <a:pt x="f442" y="f443"/>
                  <a:pt x="f444" y="f445"/>
                  <a:pt x="f446" y="f447"/>
                </a:cubicBezTo>
                <a:cubicBezTo>
                  <a:pt x="f448" y="f449"/>
                  <a:pt x="f450" y="f451"/>
                  <a:pt x="f452" y="f453"/>
                </a:cubicBezTo>
                <a:cubicBezTo>
                  <a:pt x="f454" y="f455"/>
                  <a:pt x="f456" y="f457"/>
                  <a:pt x="f458" y="f459"/>
                </a:cubicBezTo>
                <a:lnTo>
                  <a:pt x="f460" y="f461"/>
                </a:lnTo>
                <a:cubicBezTo>
                  <a:pt x="f462" y="f463"/>
                  <a:pt x="f464" y="f465"/>
                  <a:pt x="f466" y="f467"/>
                </a:cubicBezTo>
                <a:cubicBezTo>
                  <a:pt x="f468" y="f469"/>
                  <a:pt x="f470" y="f471"/>
                  <a:pt x="f472" y="f473"/>
                </a:cubicBezTo>
                <a:lnTo>
                  <a:pt x="f474" y="f475"/>
                </a:lnTo>
                <a:lnTo>
                  <a:pt x="f476" y="f477"/>
                </a:lnTo>
                <a:cubicBezTo>
                  <a:pt x="f478" y="f479"/>
                  <a:pt x="f480" y="f481"/>
                  <a:pt x="f482" y="f483"/>
                </a:cubicBezTo>
                <a:cubicBezTo>
                  <a:pt x="f484" y="f485"/>
                  <a:pt x="f486" y="f487"/>
                  <a:pt x="f488" y="f489"/>
                </a:cubicBezTo>
                <a:lnTo>
                  <a:pt x="f490" y="f491"/>
                </a:lnTo>
                <a:cubicBezTo>
                  <a:pt x="f492" y="f493"/>
                  <a:pt x="f494" y="f495"/>
                  <a:pt x="f496" y="f497"/>
                </a:cubicBezTo>
                <a:cubicBezTo>
                  <a:pt x="f498" y="f499"/>
                  <a:pt x="f500" y="f501"/>
                  <a:pt x="f502" y="f503"/>
                </a:cubicBezTo>
                <a:cubicBezTo>
                  <a:pt x="f504" y="f505"/>
                  <a:pt x="f506" y="f507"/>
                  <a:pt x="f508" y="f509"/>
                </a:cubicBezTo>
                <a:cubicBezTo>
                  <a:pt x="f510" y="f511"/>
                  <a:pt x="f512" y="f513"/>
                  <a:pt x="f512" y="f514"/>
                </a:cubicBezTo>
                <a:cubicBezTo>
                  <a:pt x="f512" y="f515"/>
                  <a:pt x="f516" y="f517"/>
                  <a:pt x="f518" y="f519"/>
                </a:cubicBezTo>
                <a:cubicBezTo>
                  <a:pt x="f520" y="f521"/>
                  <a:pt x="f522" y="f523"/>
                  <a:pt x="f524" y="f525"/>
                </a:cubicBezTo>
                <a:cubicBezTo>
                  <a:pt x="f526" y="f527"/>
                  <a:pt x="f528" y="f529"/>
                  <a:pt x="f530" y="f531"/>
                </a:cubicBezTo>
                <a:lnTo>
                  <a:pt x="f532" y="f533"/>
                </a:lnTo>
                <a:cubicBezTo>
                  <a:pt x="f534" y="f535"/>
                  <a:pt x="f536" y="f537"/>
                  <a:pt x="f538" y="f539"/>
                </a:cubicBezTo>
                <a:cubicBezTo>
                  <a:pt x="f540" y="f541"/>
                  <a:pt x="f542" y="f2"/>
                  <a:pt x="f27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4" name="Group 110">
            <a:extLst>
              <a:ext uri="{FF2B5EF4-FFF2-40B4-BE49-F238E27FC236}">
                <a16:creationId xmlns:a16="http://schemas.microsoft.com/office/drawing/2014/main" id="{34385B07-1CE1-6016-9A85-A51F82F610FC}"/>
              </a:ext>
            </a:extLst>
          </p:cNvPr>
          <p:cNvGrpSpPr/>
          <p:nvPr/>
        </p:nvGrpSpPr>
        <p:grpSpPr>
          <a:xfrm>
            <a:off x="2465580" y="1373079"/>
            <a:ext cx="415402" cy="489222"/>
            <a:chOff x="3837179" y="1242450"/>
            <a:chExt cx="415402" cy="489222"/>
          </a:xfrm>
          <a:solidFill>
            <a:schemeClr val="bg2"/>
          </a:solidFill>
        </p:grpSpPr>
        <p:sp>
          <p:nvSpPr>
            <p:cNvPr id="5" name="Freeform 111">
              <a:extLst>
                <a:ext uri="{FF2B5EF4-FFF2-40B4-BE49-F238E27FC236}">
                  <a16:creationId xmlns:a16="http://schemas.microsoft.com/office/drawing/2014/main" id="{A7BCD304-F9DD-C1A1-477A-0BD93A80B568}"/>
                </a:ext>
              </a:extLst>
            </p:cNvPr>
            <p:cNvSpPr/>
            <p:nvPr/>
          </p:nvSpPr>
          <p:spPr>
            <a:xfrm>
              <a:off x="3837179" y="1242450"/>
              <a:ext cx="415402" cy="489222"/>
            </a:xfrm>
            <a:custGeom>
              <a:avLst/>
              <a:gdLst>
                <a:gd name="f0" fmla="val 10800000"/>
                <a:gd name="f1" fmla="val 5400000"/>
                <a:gd name="f2" fmla="val 180"/>
                <a:gd name="f3" fmla="val w"/>
                <a:gd name="f4" fmla="val h"/>
                <a:gd name="f5" fmla="val 0"/>
                <a:gd name="f6" fmla="val 5331558"/>
                <a:gd name="f7" fmla="val 5891405"/>
                <a:gd name="f8" fmla="val 2980491"/>
                <a:gd name="f9" fmla="val 968"/>
                <a:gd name="f10" fmla="val 1784302"/>
                <a:gd name="f11" fmla="val -22254"/>
                <a:gd name="f12" fmla="val 1040642"/>
                <a:gd name="f13" fmla="val 372305"/>
                <a:gd name="f14" fmla="val 726547"/>
                <a:gd name="f15" fmla="val 1181117"/>
                <a:gd name="f16" fmla="val 528785"/>
                <a:gd name="f17" fmla="val 1834793"/>
                <a:gd name="f18" fmla="val 744238"/>
                <a:gd name="f19" fmla="val 2066938"/>
                <a:gd name="f20" fmla="val 486068"/>
                <a:gd name="f21" fmla="val 2371366"/>
                <a:gd name="f22" fmla="val 239818"/>
                <a:gd name="f23" fmla="val 2677225"/>
                <a:gd name="f24" fmla="val -40213"/>
                <a:gd name="f25" fmla="val 2911644"/>
                <a:gd name="f26" fmla="val 4803"/>
                <a:gd name="f27" fmla="val 3079808"/>
                <a:gd name="f28" fmla="val 109541"/>
                <a:gd name="f29" fmla="val 3181162"/>
                <a:gd name="f30" fmla="val 260766"/>
                <a:gd name="f31" fmla="val 3266498"/>
                <a:gd name="f32" fmla="val 460575"/>
                <a:gd name="f33" fmla="val 3328959"/>
                <a:gd name="f34" fmla="val 403546"/>
                <a:gd name="f35" fmla="val 3464559"/>
                <a:gd name="f36" fmla="val 198074"/>
                <a:gd name="f37" fmla="val 3641722"/>
                <a:gd name="f38" fmla="val 289487"/>
                <a:gd name="f39" fmla="val 3735758"/>
                <a:gd name="f40" fmla="val 480873"/>
                <a:gd name="f41" fmla="val 3871219"/>
                <a:gd name="f42" fmla="val 428032"/>
                <a:gd name="f43" fmla="val 3935014"/>
                <a:gd name="f44" fmla="val 303940"/>
                <a:gd name="f45" fmla="val 3939433"/>
                <a:gd name="f46" fmla="val 322351"/>
                <a:gd name="f47" fmla="val 4062605"/>
                <a:gd name="f48" fmla="val 362395"/>
                <a:gd name="f49" fmla="val 4195168"/>
                <a:gd name="f50" fmla="val 550882"/>
                <a:gd name="f51" fmla="val 4226788"/>
                <a:gd name="f52" fmla="val 513737"/>
                <a:gd name="f53" fmla="val 4317787"/>
                <a:gd name="f54" fmla="val 397470"/>
                <a:gd name="f55" fmla="val 4561276"/>
                <a:gd name="f56" fmla="val 358392"/>
                <a:gd name="f57" fmla="val 4876020"/>
                <a:gd name="f58" fmla="val 449942"/>
                <a:gd name="f59" fmla="val 4977005"/>
                <a:gd name="f60" fmla="val 636587"/>
                <a:gd name="f61" fmla="val 5158310"/>
                <a:gd name="f62" fmla="val 1197305"/>
                <a:gd name="f63" fmla="val 5208988"/>
                <a:gd name="f64" fmla="val 1704584"/>
                <a:gd name="f65" fmla="val 5039972"/>
                <a:gd name="f66" fmla="val 1895970"/>
                <a:gd name="f67" fmla="val 4734863"/>
                <a:gd name="f68" fmla="val 5859508"/>
                <a:gd name="f69" fmla="val 4366268"/>
                <a:gd name="f70" fmla="val 4516262"/>
                <a:gd name="f71" fmla="val 4422975"/>
                <a:gd name="f72" fmla="val 3927926"/>
                <a:gd name="f73" fmla="val 4841189"/>
                <a:gd name="f74" fmla="val 3520345"/>
                <a:gd name="f75" fmla="val 6117095"/>
                <a:gd name="f76" fmla="val 1964448"/>
                <a:gd name="f77" fmla="val 4692333"/>
                <a:gd name="f78" fmla="val 36409"/>
                <a:gd name="f79" fmla="+- 0 0 -90"/>
                <a:gd name="f80" fmla="*/ f3 1 5331558"/>
                <a:gd name="f81" fmla="*/ f4 1 5891405"/>
                <a:gd name="f82" fmla="val f5"/>
                <a:gd name="f83" fmla="val f6"/>
                <a:gd name="f84" fmla="val f7"/>
                <a:gd name="f85" fmla="*/ f79 f0 1"/>
                <a:gd name="f86" fmla="+- f84 0 f82"/>
                <a:gd name="f87" fmla="+- f83 0 f82"/>
                <a:gd name="f88" fmla="*/ f85 1 f2"/>
                <a:gd name="f89" fmla="*/ f87 1 5331558"/>
                <a:gd name="f90" fmla="*/ f86 1 5891405"/>
                <a:gd name="f91" fmla="*/ 968 f86 1"/>
                <a:gd name="f92" fmla="*/ 1181117 f86 1"/>
                <a:gd name="f93" fmla="*/ 3328959 f86 1"/>
                <a:gd name="f94" fmla="*/ 3735758 f86 1"/>
                <a:gd name="f95" fmla="*/ 3871219 f86 1"/>
                <a:gd name="f96" fmla="*/ 4062605 f86 1"/>
                <a:gd name="f97" fmla="*/ 4317787 f86 1"/>
                <a:gd name="f98" fmla="*/ 4977005 f86 1"/>
                <a:gd name="f99" fmla="*/ 5039972 f86 1"/>
                <a:gd name="f100" fmla="*/ 5891405 f86 1"/>
                <a:gd name="f101" fmla="*/ 5859508 f86 1"/>
                <a:gd name="f102" fmla="*/ 3520345 f86 1"/>
                <a:gd name="f103" fmla="*/ 3079808 f86 1"/>
                <a:gd name="f104" fmla="*/ 2980491 f87 1"/>
                <a:gd name="f105" fmla="*/ 726547 f87 1"/>
                <a:gd name="f106" fmla="*/ 486068 f87 1"/>
                <a:gd name="f107" fmla="*/ 2371366 f86 1"/>
                <a:gd name="f108" fmla="*/ 4803 f87 1"/>
                <a:gd name="f109" fmla="*/ 460575 f87 1"/>
                <a:gd name="f110" fmla="*/ 289487 f87 1"/>
                <a:gd name="f111" fmla="*/ 480873 f87 1"/>
                <a:gd name="f112" fmla="*/ 322351 f87 1"/>
                <a:gd name="f113" fmla="*/ 513737 f87 1"/>
                <a:gd name="f114" fmla="*/ 449942 f87 1"/>
                <a:gd name="f115" fmla="*/ 1704584 f87 1"/>
                <a:gd name="f116" fmla="*/ 1895970 f87 1"/>
                <a:gd name="f117" fmla="*/ 4734863 f87 1"/>
                <a:gd name="f118" fmla="*/ 4841189 f87 1"/>
                <a:gd name="f119" fmla="+- f88 0 f1"/>
                <a:gd name="f120" fmla="*/ f91 1 5891405"/>
                <a:gd name="f121" fmla="*/ f92 1 5891405"/>
                <a:gd name="f122" fmla="*/ f93 1 5891405"/>
                <a:gd name="f123" fmla="*/ f94 1 5891405"/>
                <a:gd name="f124" fmla="*/ f95 1 5891405"/>
                <a:gd name="f125" fmla="*/ f96 1 5891405"/>
                <a:gd name="f126" fmla="*/ f97 1 5891405"/>
                <a:gd name="f127" fmla="*/ f98 1 5891405"/>
                <a:gd name="f128" fmla="*/ f99 1 5891405"/>
                <a:gd name="f129" fmla="*/ f100 1 5891405"/>
                <a:gd name="f130" fmla="*/ f101 1 5891405"/>
                <a:gd name="f131" fmla="*/ f102 1 5891405"/>
                <a:gd name="f132" fmla="*/ f103 1 5891405"/>
                <a:gd name="f133" fmla="*/ f104 1 5331558"/>
                <a:gd name="f134" fmla="*/ f105 1 5331558"/>
                <a:gd name="f135" fmla="*/ f106 1 5331558"/>
                <a:gd name="f136" fmla="*/ f107 1 5891405"/>
                <a:gd name="f137" fmla="*/ f108 1 5331558"/>
                <a:gd name="f138" fmla="*/ f109 1 5331558"/>
                <a:gd name="f139" fmla="*/ f110 1 5331558"/>
                <a:gd name="f140" fmla="*/ f111 1 5331558"/>
                <a:gd name="f141" fmla="*/ f112 1 5331558"/>
                <a:gd name="f142" fmla="*/ f113 1 5331558"/>
                <a:gd name="f143" fmla="*/ f114 1 5331558"/>
                <a:gd name="f144" fmla="*/ f115 1 5331558"/>
                <a:gd name="f145" fmla="*/ f116 1 5331558"/>
                <a:gd name="f146" fmla="*/ f117 1 5331558"/>
                <a:gd name="f147" fmla="*/ f118 1 5331558"/>
                <a:gd name="f148" fmla="*/ f82 1 f89"/>
                <a:gd name="f149" fmla="*/ f83 1 f89"/>
                <a:gd name="f150" fmla="*/ f82 1 f90"/>
                <a:gd name="f151" fmla="*/ f84 1 f90"/>
                <a:gd name="f152" fmla="*/ f133 1 f89"/>
                <a:gd name="f153" fmla="*/ f120 1 f90"/>
                <a:gd name="f154" fmla="*/ f134 1 f89"/>
                <a:gd name="f155" fmla="*/ f121 1 f90"/>
                <a:gd name="f156" fmla="*/ f135 1 f89"/>
                <a:gd name="f157" fmla="*/ f136 1 f90"/>
                <a:gd name="f158" fmla="*/ f137 1 f89"/>
                <a:gd name="f159" fmla="*/ f132 1 f90"/>
                <a:gd name="f160" fmla="*/ f138 1 f89"/>
                <a:gd name="f161" fmla="*/ f122 1 f90"/>
                <a:gd name="f162" fmla="*/ f139 1 f89"/>
                <a:gd name="f163" fmla="*/ f123 1 f90"/>
                <a:gd name="f164" fmla="*/ f140 1 f89"/>
                <a:gd name="f165" fmla="*/ f124 1 f90"/>
                <a:gd name="f166" fmla="*/ f141 1 f89"/>
                <a:gd name="f167" fmla="*/ f125 1 f90"/>
                <a:gd name="f168" fmla="*/ f142 1 f89"/>
                <a:gd name="f169" fmla="*/ f126 1 f90"/>
                <a:gd name="f170" fmla="*/ f143 1 f89"/>
                <a:gd name="f171" fmla="*/ f127 1 f90"/>
                <a:gd name="f172" fmla="*/ f144 1 f89"/>
                <a:gd name="f173" fmla="*/ f128 1 f90"/>
                <a:gd name="f174" fmla="*/ f145 1 f89"/>
                <a:gd name="f175" fmla="*/ f129 1 f90"/>
                <a:gd name="f176" fmla="*/ f146 1 f89"/>
                <a:gd name="f177" fmla="*/ f130 1 f90"/>
                <a:gd name="f178" fmla="*/ f147 1 f89"/>
                <a:gd name="f179" fmla="*/ f131 1 f90"/>
                <a:gd name="f180" fmla="*/ f148 f80 1"/>
                <a:gd name="f181" fmla="*/ f149 f80 1"/>
                <a:gd name="f182" fmla="*/ f151 f81 1"/>
                <a:gd name="f183" fmla="*/ f150 f81 1"/>
                <a:gd name="f184" fmla="*/ f152 f80 1"/>
                <a:gd name="f185" fmla="*/ f153 f81 1"/>
                <a:gd name="f186" fmla="*/ f154 f80 1"/>
                <a:gd name="f187" fmla="*/ f155 f81 1"/>
                <a:gd name="f188" fmla="*/ f156 f80 1"/>
                <a:gd name="f189" fmla="*/ f157 f81 1"/>
                <a:gd name="f190" fmla="*/ f158 f80 1"/>
                <a:gd name="f191" fmla="*/ f159 f81 1"/>
                <a:gd name="f192" fmla="*/ f160 f80 1"/>
                <a:gd name="f193" fmla="*/ f161 f81 1"/>
                <a:gd name="f194" fmla="*/ f162 f80 1"/>
                <a:gd name="f195" fmla="*/ f163 f81 1"/>
                <a:gd name="f196" fmla="*/ f164 f80 1"/>
                <a:gd name="f197" fmla="*/ f165 f81 1"/>
                <a:gd name="f198" fmla="*/ f166 f80 1"/>
                <a:gd name="f199" fmla="*/ f167 f81 1"/>
                <a:gd name="f200" fmla="*/ f168 f80 1"/>
                <a:gd name="f201" fmla="*/ f169 f81 1"/>
                <a:gd name="f202" fmla="*/ f170 f80 1"/>
                <a:gd name="f203" fmla="*/ f171 f81 1"/>
                <a:gd name="f204" fmla="*/ f172 f80 1"/>
                <a:gd name="f205" fmla="*/ f173 f81 1"/>
                <a:gd name="f206" fmla="*/ f174 f80 1"/>
                <a:gd name="f207" fmla="*/ f175 f81 1"/>
                <a:gd name="f208" fmla="*/ f176 f80 1"/>
                <a:gd name="f209" fmla="*/ f177 f81 1"/>
                <a:gd name="f210" fmla="*/ f178 f80 1"/>
                <a:gd name="f211" fmla="*/ f179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  <a:cxn ang="f119">
                  <a:pos x="f184" y="f185"/>
                </a:cxn>
                <a:cxn ang="f119">
                  <a:pos x="f186" y="f187"/>
                </a:cxn>
                <a:cxn ang="f119">
                  <a:pos x="f188" y="f189"/>
                </a:cxn>
                <a:cxn ang="f119">
                  <a:pos x="f190" y="f191"/>
                </a:cxn>
                <a:cxn ang="f119">
                  <a:pos x="f192" y="f193"/>
                </a:cxn>
                <a:cxn ang="f119">
                  <a:pos x="f194" y="f195"/>
                </a:cxn>
                <a:cxn ang="f119">
                  <a:pos x="f196" y="f197"/>
                </a:cxn>
                <a:cxn ang="f119">
                  <a:pos x="f198" y="f199"/>
                </a:cxn>
                <a:cxn ang="f119">
                  <a:pos x="f200" y="f201"/>
                </a:cxn>
                <a:cxn ang="f119">
                  <a:pos x="f202" y="f203"/>
                </a:cxn>
                <a:cxn ang="f119">
                  <a:pos x="f204" y="f205"/>
                </a:cxn>
                <a:cxn ang="f119">
                  <a:pos x="f206" y="f207"/>
                </a:cxn>
                <a:cxn ang="f119">
                  <a:pos x="f208" y="f209"/>
                </a:cxn>
                <a:cxn ang="f119">
                  <a:pos x="f210" y="f211"/>
                </a:cxn>
                <a:cxn ang="f119">
                  <a:pos x="f184" y="f185"/>
                </a:cxn>
              </a:cxnLst>
              <a:rect l="f180" t="f183" r="f181" b="f182"/>
              <a:pathLst>
                <a:path w="5331558" h="5891405">
                  <a:moveTo>
                    <a:pt x="f8" y="f9"/>
                  </a:moveTo>
                  <a:cubicBezTo>
                    <a:pt x="f10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9"/>
                  </a:cubicBez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63"/>
                    <a:pt x="f64" y="f65"/>
                  </a:cubicBezTo>
                  <a:lnTo>
                    <a:pt x="f66" y="f7"/>
                  </a:ln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8" y="f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  <p:sp>
          <p:nvSpPr>
            <p:cNvPr id="6" name="Oval 37">
              <a:extLst>
                <a:ext uri="{FF2B5EF4-FFF2-40B4-BE49-F238E27FC236}">
                  <a16:creationId xmlns:a16="http://schemas.microsoft.com/office/drawing/2014/main" id="{DE64B1C0-4574-6328-E787-D40496FE29E7}"/>
                </a:ext>
              </a:extLst>
            </p:cNvPr>
            <p:cNvSpPr/>
            <p:nvPr/>
          </p:nvSpPr>
          <p:spPr>
            <a:xfrm rot="18100527">
              <a:off x="3982997" y="1232478"/>
              <a:ext cx="217672" cy="3045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0491"/>
                <a:gd name="f4" fmla="val 1745209"/>
                <a:gd name="f5" fmla="val 429221"/>
                <a:gd name="f6" fmla="val 671495"/>
                <a:gd name="f7" fmla="val 415869"/>
                <a:gd name="f8" fmla="val 670322"/>
                <a:gd name="f9" fmla="val 402356"/>
                <a:gd name="f10" fmla="val 670624"/>
                <a:gd name="f11" fmla="val 388917"/>
                <a:gd name="f12" fmla="val 672439"/>
                <a:gd name="f13" fmla="val 370997"/>
                <a:gd name="f14" fmla="val 674859"/>
                <a:gd name="f15" fmla="val 353207"/>
                <a:gd name="f16" fmla="val 679968"/>
                <a:gd name="f17" fmla="val 336101"/>
                <a:gd name="f18" fmla="val 687858"/>
                <a:gd name="f19" fmla="val 344770"/>
                <a:gd name="f20" fmla="val 708640"/>
                <a:gd name="f21" fmla="val 405276"/>
                <a:gd name="f22" fmla="val 680369"/>
                <a:gd name="f23" fmla="val 475531"/>
                <a:gd name="f24" fmla="val 691805"/>
                <a:gd name="f25" fmla="val 523918"/>
                <a:gd name="f26" fmla="val 737799"/>
                <a:gd name="f27" fmla="val 569388"/>
                <a:gd name="f28" fmla="val 781022"/>
                <a:gd name="f29" fmla="val 587723"/>
                <a:gd name="f30" fmla="val 847396"/>
                <a:gd name="f31" fmla="val 571504"/>
                <a:gd name="f32" fmla="val 910067"/>
                <a:gd name="f33" fmla="val 593243"/>
                <a:gd name="f34" fmla="val 915886"/>
                <a:gd name="f35" fmla="val 611678"/>
                <a:gd name="f36" fmla="val 844923"/>
                <a:gd name="f37" fmla="val 590662"/>
                <a:gd name="f38" fmla="val 769719"/>
                <a:gd name="f39" fmla="val 538740"/>
                <a:gd name="f40" fmla="val 720849"/>
                <a:gd name="f41" fmla="val 507886"/>
                <a:gd name="f42" fmla="val 691808"/>
                <a:gd name="f43" fmla="val 469277"/>
                <a:gd name="f44" fmla="val 675014"/>
                <a:gd name="f45" fmla="val 588421"/>
                <a:gd name="f46" fmla="val 580980"/>
                <a:gd name="f47" fmla="val 534186"/>
                <a:gd name="f48" fmla="val 581239"/>
                <a:gd name="f49" fmla="val 482134"/>
                <a:gd name="f50" fmla="val 605639"/>
                <a:gd name="f51" fmla="val 446738"/>
                <a:gd name="f52" fmla="val 649695"/>
                <a:gd name="f53" fmla="val 463760"/>
                <a:gd name="f54" fmla="val 664437"/>
                <a:gd name="f55" fmla="val 505329"/>
                <a:gd name="f56" fmla="val 612166"/>
                <a:gd name="f57" fmla="val 573320"/>
                <a:gd name="f58" fmla="val 591099"/>
                <a:gd name="f59" fmla="val 637132"/>
                <a:gd name="f60" fmla="val 610714"/>
                <a:gd name="f61" fmla="val 697098"/>
                <a:gd name="f62" fmla="val 629147"/>
                <a:gd name="f63" fmla="val 743088"/>
                <a:gd name="f64" fmla="val 680397"/>
                <a:gd name="f65" fmla="val 756495"/>
                <a:gd name="f66" fmla="val 743730"/>
                <a:gd name="f67" fmla="val 778549"/>
                <a:gd name="f68" fmla="val 739251"/>
                <a:gd name="f69" fmla="val 763432"/>
                <a:gd name="f70" fmla="val 667508"/>
                <a:gd name="f71" fmla="val 711108"/>
                <a:gd name="f72" fmla="val 609548"/>
                <a:gd name="f73" fmla="val 642848"/>
                <a:gd name="f74" fmla="val 588934"/>
                <a:gd name="f75" fmla="val 624821"/>
                <a:gd name="f76" fmla="val 583490"/>
                <a:gd name="f77" fmla="val 606500"/>
                <a:gd name="f78" fmla="val 580894"/>
                <a:gd name="f79" fmla="val 533817"/>
                <a:gd name="f80" fmla="val 617807"/>
                <a:gd name="f81" fmla="val 1"/>
                <a:gd name="f82" fmla="val 687626"/>
                <a:gd name="f83" fmla="val 60667"/>
                <a:gd name="f84" fmla="val 697680"/>
                <a:gd name="f85" fmla="val 141081"/>
                <a:gd name="f86" fmla="val 603869"/>
                <a:gd name="f87" fmla="val 182843"/>
                <a:gd name="f88" fmla="val 547102"/>
                <a:gd name="f89" fmla="val 268997"/>
                <a:gd name="f90" fmla="val 562024"/>
                <a:gd name="f91" fmla="val 352718"/>
                <a:gd name="f92" fmla="val 584367"/>
                <a:gd name="f93" fmla="val 347971"/>
                <a:gd name="f94" fmla="val 570422"/>
                <a:gd name="f95" fmla="val 267354"/>
                <a:gd name="f96" fmla="val 633895"/>
                <a:gd name="f97" fmla="val 183716"/>
                <a:gd name="f98" fmla="val 732836"/>
                <a:gd name="f99" fmla="val 150639"/>
                <a:gd name="f100" fmla="val 738208"/>
                <a:gd name="f101" fmla="val 147500"/>
                <a:gd name="f102" fmla="val 743991"/>
                <a:gd name="f103" fmla="val 147205"/>
                <a:gd name="f104" fmla="val 749842"/>
                <a:gd name="f105" fmla="val 844103"/>
                <a:gd name="f106" fmla="val 920515"/>
                <a:gd name="f107" fmla="val 223618"/>
                <a:gd name="f108" fmla="val 317877"/>
                <a:gd name="f109" fmla="val 910716"/>
                <a:gd name="f110" fmla="val 366417"/>
                <a:gd name="f111" fmla="val 366418"/>
                <a:gd name="f112" fmla="val 371433"/>
                <a:gd name="f113" fmla="val 997755"/>
                <a:gd name="f114" fmla="val 379016"/>
                <a:gd name="f115" fmla="val 1056877"/>
                <a:gd name="f116" fmla="val 445155"/>
                <a:gd name="f117" fmla="val 525101"/>
                <a:gd name="f118" fmla="val 1047351"/>
                <a:gd name="f119" fmla="val 572282"/>
                <a:gd name="f120" fmla="val 1119671"/>
                <a:gd name="f121" fmla="val 602218"/>
                <a:gd name="f122" fmla="val 673500"/>
                <a:gd name="f123" fmla="val 756650"/>
                <a:gd name="f124" fmla="val 1170490"/>
                <a:gd name="f125" fmla="val 802863"/>
                <a:gd name="f126" fmla="val 1154794"/>
                <a:gd name="f127" fmla="val 845409"/>
                <a:gd name="f128" fmla="val 1127569"/>
                <a:gd name="f129" fmla="val 878235"/>
                <a:gd name="f130" fmla="val 1080615"/>
                <a:gd name="f131" fmla="val 934488"/>
                <a:gd name="f132" fmla="val 1014142"/>
                <a:gd name="f133" fmla="val 959925"/>
                <a:gd name="f134" fmla="val 954678"/>
                <a:gd name="f135" fmla="val 939840"/>
                <a:gd name="f136" fmla="val 947373"/>
                <a:gd name="f137" fmla="val 961469"/>
                <a:gd name="f138" fmla="val 1000817"/>
                <a:gd name="f139" fmla="val 979520"/>
                <a:gd name="f140" fmla="val 1058949"/>
                <a:gd name="f141" fmla="val 966083"/>
                <a:gd name="f142" fmla="val 1106746"/>
                <a:gd name="f143" fmla="val 928282"/>
                <a:gd name="f144" fmla="val 1128548"/>
                <a:gd name="f145" fmla="val 955588"/>
                <a:gd name="f146" fmla="val 1138907"/>
                <a:gd name="f147" fmla="val 990708"/>
                <a:gd name="f148" fmla="val 1028247"/>
                <a:gd name="f149" fmla="val 1124134"/>
                <a:gd name="f150" fmla="val 1071328"/>
                <a:gd name="f151" fmla="val 1204237"/>
                <a:gd name="f152" fmla="val 981133"/>
                <a:gd name="f153" fmla="val 1223220"/>
                <a:gd name="f154" fmla="val 889088"/>
                <a:gd name="f155" fmla="val 1236998"/>
                <a:gd name="f156" fmla="val 805358"/>
                <a:gd name="f157" fmla="val 1200898"/>
                <a:gd name="f158" fmla="val 777272"/>
                <a:gd name="f159" fmla="val 1134408"/>
                <a:gd name="f160" fmla="val 791057"/>
                <a:gd name="f161" fmla="val 1124903"/>
                <a:gd name="f162" fmla="val 802061"/>
                <a:gd name="f163" fmla="val 1111678"/>
                <a:gd name="f164" fmla="val 810210"/>
                <a:gd name="f165" fmla="val 1096167"/>
                <a:gd name="f166" fmla="val 831546"/>
                <a:gd name="f167" fmla="val 1055553"/>
                <a:gd name="f168" fmla="val 830022"/>
                <a:gd name="f169" fmla="val 1005443"/>
                <a:gd name="f170" fmla="val 806195"/>
                <a:gd name="f171" fmla="val 964175"/>
                <a:gd name="f172" fmla="val 787267"/>
                <a:gd name="f173" fmla="val 975103"/>
                <a:gd name="f174" fmla="val 807161"/>
                <a:gd name="f175" fmla="val 1009560"/>
                <a:gd name="f176" fmla="val 808703"/>
                <a:gd name="f177" fmla="val 1051275"/>
                <a:gd name="f178" fmla="val 791333"/>
                <a:gd name="f179" fmla="val 1085110"/>
                <a:gd name="f180" fmla="val 784855"/>
                <a:gd name="f181" fmla="val 1097727"/>
                <a:gd name="f182" fmla="val 776117"/>
                <a:gd name="f183" fmla="val 1108536"/>
                <a:gd name="f184" fmla="val 763385"/>
                <a:gd name="f185" fmla="val 1114320"/>
                <a:gd name="f186" fmla="val 744063"/>
                <a:gd name="f187" fmla="val 1119497"/>
                <a:gd name="f188" fmla="val 747716"/>
                <a:gd name="f189" fmla="val 1128718"/>
                <a:gd name="f190" fmla="val 731558"/>
                <a:gd name="f191" fmla="val 1137628"/>
                <a:gd name="f192" fmla="val 712804"/>
                <a:gd name="f193" fmla="val 1141697"/>
                <a:gd name="f194" fmla="val 693327"/>
                <a:gd name="f195" fmla="val 1140344"/>
                <a:gd name="f196" fmla="val 655409"/>
                <a:gd name="f197" fmla="val 1137711"/>
                <a:gd name="f198" fmla="val 620494"/>
                <a:gd name="f199" fmla="val 1114908"/>
                <a:gd name="f200" fmla="val 601213"/>
                <a:gd name="f201" fmla="val 1080185"/>
                <a:gd name="f202" fmla="val 582082"/>
                <a:gd name="f203" fmla="val 1090754"/>
                <a:gd name="f204" fmla="val 605167"/>
                <a:gd name="f205" fmla="val 1132362"/>
                <a:gd name="f206" fmla="val 647281"/>
                <a:gd name="f207" fmla="val 1159482"/>
                <a:gd name="f208" fmla="val 693051"/>
                <a:gd name="f209" fmla="val 1162221"/>
                <a:gd name="f210" fmla="val 715413"/>
                <a:gd name="f211" fmla="val 1163558"/>
                <a:gd name="f212" fmla="val 736989"/>
                <a:gd name="f213" fmla="val 1158982"/>
                <a:gd name="f214" fmla="val 755684"/>
                <a:gd name="f215" fmla="val 1148835"/>
                <a:gd name="f216" fmla="val 792539"/>
                <a:gd name="f217" fmla="val 1222022"/>
                <a:gd name="f218" fmla="val 887119"/>
                <a:gd name="f219" fmla="val 1262260"/>
                <a:gd name="f220" fmla="val 989751"/>
                <a:gd name="f221" fmla="val 1247587"/>
                <a:gd name="f222" fmla="val 1000157"/>
                <a:gd name="f223" fmla="val 1267987"/>
                <a:gd name="f224" fmla="val 1004489"/>
                <a:gd name="f225" fmla="val 1291252"/>
                <a:gd name="f226" fmla="val 1004488"/>
                <a:gd name="f227" fmla="val 1315531"/>
                <a:gd name="f228" fmla="val 1381750"/>
                <a:gd name="f229" fmla="val 972258"/>
                <a:gd name="f230" fmla="val 1440443"/>
                <a:gd name="f231" fmla="val 920375"/>
                <a:gd name="f232" fmla="val 1473506"/>
                <a:gd name="f233" fmla="val 913116"/>
                <a:gd name="f234" fmla="val 1474079"/>
                <a:gd name="f235" fmla="val 850536"/>
                <a:gd name="f236" fmla="val 1469665"/>
                <a:gd name="f237" fmla="val 794159"/>
                <a:gd name="f238" fmla="val 1430126"/>
                <a:gd name="f239" fmla="val 766796"/>
                <a:gd name="f240" fmla="val 1371458"/>
                <a:gd name="f241" fmla="val 746323"/>
                <a:gd name="f242" fmla="val 1380801"/>
                <a:gd name="f243" fmla="val 776874"/>
                <a:gd name="f244" fmla="val 1446464"/>
                <a:gd name="f245" fmla="val 839753"/>
                <a:gd name="f246" fmla="val 1490827"/>
                <a:gd name="f247" fmla="val 909888"/>
                <a:gd name="f248" fmla="val 1496052"/>
                <a:gd name="f249" fmla="val 891948"/>
                <a:gd name="f250" fmla="val 1561049"/>
                <a:gd name="f251" fmla="val 840393"/>
                <a:gd name="f252" fmla="val 1611456"/>
                <a:gd name="f253" fmla="val 774838"/>
                <a:gd name="f254" fmla="val 1628054"/>
                <a:gd name="f255" fmla="val 686646"/>
                <a:gd name="f256" fmla="val 1642970"/>
                <a:gd name="f257" fmla="val 605133"/>
                <a:gd name="f258" fmla="val 1612285"/>
                <a:gd name="f259" fmla="val 571751"/>
                <a:gd name="f260" fmla="val 1552195"/>
                <a:gd name="f261" fmla="val 550649"/>
                <a:gd name="f262" fmla="val 1566422"/>
                <a:gd name="f263" fmla="val 577499"/>
                <a:gd name="f264" fmla="val 1609979"/>
                <a:gd name="f265" fmla="val 626419"/>
                <a:gd name="f266" fmla="val 1639383"/>
                <a:gd name="f267" fmla="val 685031"/>
                <a:gd name="f268" fmla="val 1648114"/>
                <a:gd name="f269" fmla="val 659684"/>
                <a:gd name="f270" fmla="val 1706013"/>
                <a:gd name="f271" fmla="val 601329"/>
                <a:gd name="f272" fmla="val 1745210"/>
                <a:gd name="f273" fmla="val 533818"/>
                <a:gd name="f274" fmla="val 455549"/>
                <a:gd name="f275" fmla="val 416747"/>
                <a:gd name="f276" fmla="val 1692524"/>
                <a:gd name="f277" fmla="val 372301"/>
                <a:gd name="f278" fmla="val 1619888"/>
                <a:gd name="f279" fmla="val 366380"/>
                <a:gd name="f280" fmla="val 1592106"/>
                <a:gd name="f281" fmla="val 305091"/>
                <a:gd name="f282" fmla="val 1567105"/>
                <a:gd name="f283" fmla="val 259811"/>
                <a:gd name="f284" fmla="val 1511085"/>
                <a:gd name="f285" fmla="val 250590"/>
                <a:gd name="f286" fmla="val 1443452"/>
                <a:gd name="f287" fmla="val 203712"/>
                <a:gd name="f288" fmla="val 1453117"/>
                <a:gd name="f289" fmla="val 158965"/>
                <a:gd name="f290" fmla="val 1444975"/>
                <a:gd name="f291" fmla="val 117260"/>
                <a:gd name="f292" fmla="val 1407178"/>
                <a:gd name="f293" fmla="val 55030"/>
                <a:gd name="f294" fmla="val 1350772"/>
                <a:gd name="f295" fmla="val 44039"/>
                <a:gd name="f296" fmla="val 1258933"/>
                <a:gd name="f297" fmla="val 90593"/>
                <a:gd name="f298" fmla="val 1192598"/>
                <a:gd name="f299" fmla="val 186799"/>
                <a:gd name="f300" fmla="val 1224213"/>
                <a:gd name="f301" fmla="val 285304"/>
                <a:gd name="f302" fmla="val 1199642"/>
                <a:gd name="f303" fmla="val 330760"/>
                <a:gd name="f304" fmla="val 1129474"/>
                <a:gd name="f305" fmla="val 344999"/>
                <a:gd name="f306" fmla="val 1132822"/>
                <a:gd name="f307" fmla="val 420009"/>
                <a:gd name="f308" fmla="val 1139731"/>
                <a:gd name="f309" fmla="val 490500"/>
                <a:gd name="f310" fmla="val 1101048"/>
                <a:gd name="f311" fmla="val 524987"/>
                <a:gd name="f312" fmla="val 1034051"/>
                <a:gd name="f313" fmla="val 505360"/>
                <a:gd name="f314" fmla="val 1023014"/>
                <a:gd name="f315" fmla="val 475089"/>
                <a:gd name="f316" fmla="val 1082544"/>
                <a:gd name="f317" fmla="val 412689"/>
                <a:gd name="f318" fmla="val 1116790"/>
                <a:gd name="f319" fmla="val 346243"/>
                <a:gd name="f320" fmla="val 1110339"/>
                <a:gd name="f321" fmla="val 283801"/>
                <a:gd name="f322" fmla="val 1104277"/>
                <a:gd name="f323" fmla="val 228486"/>
                <a:gd name="f324" fmla="val 1063265"/>
                <a:gd name="f325" fmla="val 202679"/>
                <a:gd name="f326" fmla="val 1003895"/>
                <a:gd name="f327" fmla="val 181967"/>
                <a:gd name="f328" fmla="val 1012696"/>
                <a:gd name="f329" fmla="val 205492"/>
                <a:gd name="f330" fmla="val 1066954"/>
                <a:gd name="f331" fmla="val 250941"/>
                <a:gd name="f332" fmla="val 1107583"/>
                <a:gd name="f333" fmla="val 305288"/>
                <a:gd name="f334" fmla="val 1123484"/>
                <a:gd name="f335" fmla="val 260051"/>
                <a:gd name="f336" fmla="val 1186174"/>
                <a:gd name="f337" fmla="val 162021"/>
                <a:gd name="f338" fmla="val 1201884"/>
                <a:gd name="f339" fmla="val 70961"/>
                <a:gd name="f340" fmla="val 1161909"/>
                <a:gd name="f341" fmla="val 64874"/>
                <a:gd name="f342" fmla="val 1160625"/>
                <a:gd name="f343" fmla="val 60391"/>
                <a:gd name="f344" fmla="val 1156961"/>
                <a:gd name="f345" fmla="val 56055"/>
                <a:gd name="f346" fmla="val 1153032"/>
                <a:gd name="f347" fmla="val -13786"/>
                <a:gd name="f348" fmla="val 1089729"/>
                <a:gd name="f349" fmla="val -19088"/>
                <a:gd name="f350" fmla="val 981796"/>
                <a:gd name="f351" fmla="val 44214"/>
                <a:gd name="f352" fmla="val 911953"/>
                <a:gd name="f353" fmla="val 84073"/>
                <a:gd name="f354" fmla="val 882569"/>
                <a:gd name="f355" fmla="val 76811"/>
                <a:gd name="f356" fmla="val 875989"/>
                <a:gd name="f357" fmla="val 80179"/>
                <a:gd name="f358" fmla="val 872273"/>
                <a:gd name="f359" fmla="val 28040"/>
                <a:gd name="f360" fmla="val 814783"/>
                <a:gd name="f361" fmla="val 28651"/>
                <a:gd name="f362" fmla="val 726072"/>
                <a:gd name="f363" fmla="val 82340"/>
                <a:gd name="f364" fmla="val 666836"/>
                <a:gd name="f365" fmla="val 121082"/>
                <a:gd name="f366" fmla="val 638275"/>
                <a:gd name="f367" fmla="val 89526"/>
                <a:gd name="f368" fmla="val 571593"/>
                <a:gd name="f369" fmla="val 96788"/>
                <a:gd name="f370" fmla="val 490523"/>
                <a:gd name="f371" fmla="val 145805"/>
                <a:gd name="f372" fmla="val 430894"/>
                <a:gd name="f373" fmla="val 198586"/>
                <a:gd name="f374" fmla="val 400645"/>
                <a:gd name="f375" fmla="val 259015"/>
                <a:gd name="f376" fmla="val 385179"/>
                <a:gd name="f377" fmla="val 321878"/>
                <a:gd name="f378" fmla="val 383347"/>
                <a:gd name="f379" fmla="val 321111"/>
                <a:gd name="f380" fmla="val 357014"/>
                <a:gd name="f381" fmla="val 257723"/>
                <a:gd name="f382" fmla="val 358862"/>
                <a:gd name="f383" fmla="val 196668"/>
                <a:gd name="f384" fmla="val 373772"/>
                <a:gd name="f385" fmla="val 141180"/>
                <a:gd name="f386" fmla="val 399723"/>
                <a:gd name="f387" fmla="val 117813"/>
                <a:gd name="f388" fmla="val 370058"/>
                <a:gd name="f389" fmla="val 106816"/>
                <a:gd name="f390" fmla="val 332072"/>
                <a:gd name="f391" fmla="val 291518"/>
                <a:gd name="f392" fmla="val 170286"/>
                <a:gd name="f393" fmla="val 205094"/>
                <a:gd name="f394" fmla="val 72008"/>
                <a:gd name="f395" fmla="val 326327"/>
                <a:gd name="f396" fmla="val 350305"/>
                <a:gd name="f397" fmla="val 373385"/>
                <a:gd name="f398" fmla="val 75853"/>
                <a:gd name="f399" fmla="val 394659"/>
                <a:gd name="f400" fmla="val 83948"/>
                <a:gd name="f401" fmla="val 425371"/>
                <a:gd name="f402" fmla="val 33609"/>
                <a:gd name="f403" fmla="val 467237"/>
                <a:gd name="f404" fmla="*/ f0 1 1170491"/>
                <a:gd name="f405" fmla="*/ f1 1 1745209"/>
                <a:gd name="f406" fmla="val f2"/>
                <a:gd name="f407" fmla="val f3"/>
                <a:gd name="f408" fmla="val f4"/>
                <a:gd name="f409" fmla="+- f408 0 f406"/>
                <a:gd name="f410" fmla="+- f407 0 f406"/>
                <a:gd name="f411" fmla="*/ f410 1 1170491"/>
                <a:gd name="f412" fmla="*/ f409 1 1745209"/>
                <a:gd name="f413" fmla="*/ f406 1 f411"/>
                <a:gd name="f414" fmla="*/ f407 1 f411"/>
                <a:gd name="f415" fmla="*/ f406 1 f412"/>
                <a:gd name="f416" fmla="*/ f408 1 f412"/>
                <a:gd name="f417" fmla="*/ f413 f404 1"/>
                <a:gd name="f418" fmla="*/ f414 f404 1"/>
                <a:gd name="f419" fmla="*/ f416 f405 1"/>
                <a:gd name="f420" fmla="*/ f415 f40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7" t="f420" r="f418" b="f419"/>
              <a:pathLst>
                <a:path w="1170491" h="174520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7" y="f18"/>
                  </a:cubicBez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cubicBezTo>
                    <a:pt x="f41" y="f42"/>
                    <a:pt x="f43" y="f44"/>
                    <a:pt x="f5" y="f6"/>
                  </a:cubicBezTo>
                  <a:close/>
                  <a:moveTo>
                    <a:pt x="f45" y="f46"/>
                  </a:moveTo>
                  <a:cubicBezTo>
                    <a:pt x="f47" y="f48"/>
                    <a:pt x="f49" y="f50"/>
                    <a:pt x="f51" y="f52"/>
                  </a:cubicBezTo>
                  <a:lnTo>
                    <a:pt x="f53" y="f54"/>
                  </a:lnTo>
                  <a:cubicBezTo>
                    <a:pt x="f55" y="f56"/>
                    <a:pt x="f57" y="f58"/>
                    <a:pt x="f59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78"/>
                    <a:pt x="f45" y="f46"/>
                  </a:cubicBezTo>
                  <a:close/>
                  <a:moveTo>
                    <a:pt x="f79" y="f2"/>
                  </a:moveTo>
                  <a:cubicBezTo>
                    <a:pt x="f80" y="f81"/>
                    <a:pt x="f82" y="f83"/>
                    <a:pt x="f84" y="f85"/>
                  </a:cubicBezTo>
                  <a:cubicBezTo>
                    <a:pt x="f86" y="f87"/>
                    <a:pt x="f88" y="f89"/>
                    <a:pt x="f90" y="f91"/>
                  </a:cubicBezTo>
                  <a:lnTo>
                    <a:pt x="f92" y="f93"/>
                  </a:lnTo>
                  <a:cubicBezTo>
                    <a:pt x="f94" y="f95"/>
                    <a:pt x="f96" y="f97"/>
                    <a:pt x="f98" y="f99"/>
                  </a:cubicBezTo>
                  <a:cubicBezTo>
                    <a:pt x="f100" y="f101"/>
                    <a:pt x="f102" y="f103"/>
                    <a:pt x="f104" y="f103"/>
                  </a:cubicBezTo>
                  <a:cubicBezTo>
                    <a:pt x="f105" y="f103"/>
                    <a:pt x="f106" y="f107"/>
                    <a:pt x="f106" y="f108"/>
                  </a:cubicBezTo>
                  <a:lnTo>
                    <a:pt x="f109" y="f110"/>
                  </a:lnTo>
                  <a:lnTo>
                    <a:pt x="f106" y="f111"/>
                  </a:lnTo>
                  <a:lnTo>
                    <a:pt x="f106" y="f112"/>
                  </a:lnTo>
                  <a:cubicBezTo>
                    <a:pt x="f113" y="f114"/>
                    <a:pt x="f115" y="f116"/>
                    <a:pt x="f115" y="f117"/>
                  </a:cubicBezTo>
                  <a:lnTo>
                    <a:pt x="f118" y="f119"/>
                  </a:lnTo>
                  <a:cubicBezTo>
                    <a:pt x="f120" y="f121"/>
                    <a:pt x="f3" y="f122"/>
                    <a:pt x="f3" y="f123"/>
                  </a:cubicBezTo>
                  <a:cubicBezTo>
                    <a:pt x="f124" y="f125"/>
                    <a:pt x="f126" y="f127"/>
                    <a:pt x="f128" y="f129"/>
                  </a:cubicBezTo>
                  <a:cubicBezTo>
                    <a:pt x="f130" y="f131"/>
                    <a:pt x="f132" y="f133"/>
                    <a:pt x="f134" y="f135"/>
                  </a:cubicBezTo>
                  <a:lnTo>
                    <a:pt x="f136" y="f137"/>
                  </a:lnTo>
                  <a:cubicBezTo>
                    <a:pt x="f138" y="f139"/>
                    <a:pt x="f140" y="f141"/>
                    <a:pt x="f142" y="f143"/>
                  </a:cubicBezTo>
                  <a:cubicBezTo>
                    <a:pt x="f144" y="f145"/>
                    <a:pt x="f146" y="f147"/>
                    <a:pt x="f146" y="f148"/>
                  </a:cubicBezTo>
                  <a:cubicBezTo>
                    <a:pt x="f146" y="f149"/>
                    <a:pt x="f150" y="f151"/>
                    <a:pt x="f152" y="f153"/>
                  </a:cubicBezTo>
                  <a:cubicBezTo>
                    <a:pt x="f154" y="f155"/>
                    <a:pt x="f156" y="f157"/>
                    <a:pt x="f158" y="f159"/>
                  </a:cubicBezTo>
                  <a:cubicBezTo>
                    <a:pt x="f160" y="f161"/>
                    <a:pt x="f162" y="f163"/>
                    <a:pt x="f164" y="f165"/>
                  </a:cubicBezTo>
                  <a:cubicBezTo>
                    <a:pt x="f166" y="f167"/>
                    <a:pt x="f168" y="f169"/>
                    <a:pt x="f170" y="f171"/>
                  </a:cubicBezTo>
                  <a:lnTo>
                    <a:pt x="f172" y="f173"/>
                  </a:lnTo>
                  <a:cubicBezTo>
                    <a:pt x="f174" y="f175"/>
                    <a:pt x="f176" y="f177"/>
                    <a:pt x="f178" y="f179"/>
                  </a:cubicBezTo>
                  <a:cubicBezTo>
                    <a:pt x="f180" y="f181"/>
                    <a:pt x="f182" y="f183"/>
                    <a:pt x="f184" y="f185"/>
                  </a:cubicBezTo>
                  <a:lnTo>
                    <a:pt x="f186" y="f187"/>
                  </a:lnTo>
                  <a:lnTo>
                    <a:pt x="f188" y="f189"/>
                  </a:lnTo>
                  <a:cubicBezTo>
                    <a:pt x="f190" y="f191"/>
                    <a:pt x="f192" y="f193"/>
                    <a:pt x="f194" y="f195"/>
                  </a:cubicBezTo>
                  <a:cubicBezTo>
                    <a:pt x="f196" y="f197"/>
                    <a:pt x="f198" y="f199"/>
                    <a:pt x="f200" y="f201"/>
                  </a:cubicBezTo>
                  <a:lnTo>
                    <a:pt x="f202" y="f203"/>
                  </a:lnTo>
                  <a:cubicBezTo>
                    <a:pt x="f204" y="f205"/>
                    <a:pt x="f206" y="f207"/>
                    <a:pt x="f208" y="f209"/>
                  </a:cubicBezTo>
                  <a:cubicBezTo>
                    <a:pt x="f210" y="f211"/>
                    <a:pt x="f212" y="f213"/>
                    <a:pt x="f214" y="f215"/>
                  </a:cubicBezTo>
                  <a:cubicBezTo>
                    <a:pt x="f216" y="f217"/>
                    <a:pt x="f218" y="f219"/>
                    <a:pt x="f220" y="f221"/>
                  </a:cubicBezTo>
                  <a:cubicBezTo>
                    <a:pt x="f222" y="f223"/>
                    <a:pt x="f224" y="f225"/>
                    <a:pt x="f226" y="f227"/>
                  </a:cubicBezTo>
                  <a:cubicBezTo>
                    <a:pt x="f226" y="f228"/>
                    <a:pt x="f229" y="f230"/>
                    <a:pt x="f231" y="f232"/>
                  </a:cubicBezTo>
                  <a:lnTo>
                    <a:pt x="f233" y="f234"/>
                  </a:lnTo>
                  <a:cubicBezTo>
                    <a:pt x="f235" y="f236"/>
                    <a:pt x="f237" y="f238"/>
                    <a:pt x="f239" y="f240"/>
                  </a:cubicBezTo>
                  <a:lnTo>
                    <a:pt x="f241" y="f242"/>
                  </a:lnTo>
                  <a:cubicBezTo>
                    <a:pt x="f243" y="f244"/>
                    <a:pt x="f245" y="f246"/>
                    <a:pt x="f247" y="f248"/>
                  </a:cubicBezTo>
                  <a:cubicBezTo>
                    <a:pt x="f249" y="f250"/>
                    <a:pt x="f251" y="f252"/>
                    <a:pt x="f253" y="f254"/>
                  </a:cubicBezTo>
                  <a:cubicBezTo>
                    <a:pt x="f255" y="f256"/>
                    <a:pt x="f257" y="f258"/>
                    <a:pt x="f259" y="f260"/>
                  </a:cubicBezTo>
                  <a:lnTo>
                    <a:pt x="f261" y="f262"/>
                  </a:lnTo>
                  <a:cubicBezTo>
                    <a:pt x="f263" y="f264"/>
                    <a:pt x="f265" y="f266"/>
                    <a:pt x="f267" y="f268"/>
                  </a:cubicBezTo>
                  <a:cubicBezTo>
                    <a:pt x="f269" y="f270"/>
                    <a:pt x="f271" y="f272"/>
                    <a:pt x="f273" y="f4"/>
                  </a:cubicBezTo>
                  <a:cubicBezTo>
                    <a:pt x="f274" y="f272"/>
                    <a:pt x="f275" y="f276"/>
                    <a:pt x="f277" y="f278"/>
                  </a:cubicBezTo>
                  <a:lnTo>
                    <a:pt x="f279" y="f280"/>
                  </a:lnTo>
                  <a:cubicBezTo>
                    <a:pt x="f281" y="f282"/>
                    <a:pt x="f283" y="f284"/>
                    <a:pt x="f285" y="f286"/>
                  </a:cubicBezTo>
                  <a:cubicBezTo>
                    <a:pt x="f287" y="f288"/>
                    <a:pt x="f289" y="f290"/>
                    <a:pt x="f291" y="f292"/>
                  </a:cubicBezTo>
                  <a:cubicBezTo>
                    <a:pt x="f293" y="f294"/>
                    <a:pt x="f295" y="f296"/>
                    <a:pt x="f297" y="f298"/>
                  </a:cubicBezTo>
                  <a:cubicBezTo>
                    <a:pt x="f299" y="f300"/>
                    <a:pt x="f301" y="f302"/>
                    <a:pt x="f303" y="f304"/>
                  </a:cubicBezTo>
                  <a:lnTo>
                    <a:pt x="f305" y="f306"/>
                  </a:lnTo>
                  <a:cubicBezTo>
                    <a:pt x="f307" y="f308"/>
                    <a:pt x="f309" y="f310"/>
                    <a:pt x="f311" y="f312"/>
                  </a:cubicBezTo>
                  <a:lnTo>
                    <a:pt x="f313" y="f314"/>
                  </a:lnTo>
                  <a:cubicBezTo>
                    <a:pt x="f315" y="f316"/>
                    <a:pt x="f317" y="f318"/>
                    <a:pt x="f319" y="f320"/>
                  </a:cubicBezTo>
                  <a:cubicBezTo>
                    <a:pt x="f321" y="f322"/>
                    <a:pt x="f323" y="f324"/>
                    <a:pt x="f325" y="f326"/>
                  </a:cubicBezTo>
                  <a:lnTo>
                    <a:pt x="f327" y="f328"/>
                  </a:lnTo>
                  <a:cubicBezTo>
                    <a:pt x="f329" y="f330"/>
                    <a:pt x="f331" y="f332"/>
                    <a:pt x="f333" y="f334"/>
                  </a:cubicBezTo>
                  <a:cubicBezTo>
                    <a:pt x="f335" y="f336"/>
                    <a:pt x="f337" y="f338"/>
                    <a:pt x="f339" y="f340"/>
                  </a:cubicBezTo>
                  <a:cubicBezTo>
                    <a:pt x="f341" y="f342"/>
                    <a:pt x="f343" y="f344"/>
                    <a:pt x="f345" y="f346"/>
                  </a:cubicBezTo>
                  <a:cubicBezTo>
                    <a:pt x="f347" y="f348"/>
                    <a:pt x="f349" y="f350"/>
                    <a:pt x="f351" y="f352"/>
                  </a:cubicBezTo>
                  <a:lnTo>
                    <a:pt x="f353" y="f354"/>
                  </a:lnTo>
                  <a:lnTo>
                    <a:pt x="f355" y="f356"/>
                  </a:lnTo>
                  <a:lnTo>
                    <a:pt x="f357" y="f358"/>
                  </a:lnTo>
                  <a:cubicBezTo>
                    <a:pt x="f359" y="f360"/>
                    <a:pt x="f361" y="f362"/>
                    <a:pt x="f363" y="f364"/>
                  </a:cubicBezTo>
                  <a:lnTo>
                    <a:pt x="f365" y="f366"/>
                  </a:lnTo>
                  <a:cubicBezTo>
                    <a:pt x="f367" y="f368"/>
                    <a:pt x="f369" y="f370"/>
                    <a:pt x="f371" y="f372"/>
                  </a:cubicBezTo>
                  <a:cubicBezTo>
                    <a:pt x="f373" y="f374"/>
                    <a:pt x="f375" y="f376"/>
                    <a:pt x="f377" y="f378"/>
                  </a:cubicBezTo>
                  <a:lnTo>
                    <a:pt x="f379" y="f380"/>
                  </a:lnTo>
                  <a:cubicBezTo>
                    <a:pt x="f381" y="f382"/>
                    <a:pt x="f383" y="f384"/>
                    <a:pt x="f385" y="f386"/>
                  </a:cubicBezTo>
                  <a:cubicBezTo>
                    <a:pt x="f387" y="f388"/>
                    <a:pt x="f389" y="f390"/>
                    <a:pt x="f389" y="f391"/>
                  </a:cubicBezTo>
                  <a:cubicBezTo>
                    <a:pt x="f389" y="f392"/>
                    <a:pt x="f393" y="f394"/>
                    <a:pt x="f395" y="f394"/>
                  </a:cubicBezTo>
                  <a:cubicBezTo>
                    <a:pt x="f396" y="f394"/>
                    <a:pt x="f397" y="f398"/>
                    <a:pt x="f399" y="f400"/>
                  </a:cubicBezTo>
                  <a:cubicBezTo>
                    <a:pt x="f401" y="f402"/>
                    <a:pt x="f403" y="f2"/>
                    <a:pt x="f79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91440" tIns="45720" rIns="91440" bIns="45720" anchor="ctr" anchorCtr="1" compatLnSpc="1">
              <a:noAutofit/>
            </a:bodyPr>
            <a:lstStyle/>
            <a:p>
              <a:pPr algn="ctr"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n-US" sz="1050">
                <a:solidFill>
                  <a:schemeClr val="bg1"/>
                </a:solidFill>
                <a:ea typeface="맑은 고딕" pitchFamily="34"/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9">
            <a:extLst>
              <a:ext uri="{FF2B5EF4-FFF2-40B4-BE49-F238E27FC236}">
                <a16:creationId xmlns:a16="http://schemas.microsoft.com/office/drawing/2014/main" id="{259A9D51-FAEF-B5A9-C465-6AAA8F7C6651}"/>
              </a:ext>
            </a:extLst>
          </p:cNvPr>
          <p:cNvSpPr/>
          <p:nvPr/>
        </p:nvSpPr>
        <p:spPr>
          <a:xfrm>
            <a:off x="1786070" y="1399625"/>
            <a:ext cx="372270" cy="436123"/>
          </a:xfrm>
          <a:custGeom>
            <a:avLst/>
            <a:gdLst>
              <a:gd name="f0" fmla="val w"/>
              <a:gd name="f1" fmla="val h"/>
              <a:gd name="f2" fmla="val 0"/>
              <a:gd name="f3" fmla="val 2926108"/>
              <a:gd name="f4" fmla="val 3216409"/>
              <a:gd name="f5" fmla="val 1150286"/>
              <a:gd name="f6" fmla="val 2039882"/>
              <a:gd name="f7" fmla="val 1216487"/>
              <a:gd name="f8" fmla="val 2110220"/>
              <a:gd name="f9" fmla="val 1249586"/>
              <a:gd name="f10" fmla="val 2238485"/>
              <a:gd name="f11" fmla="val 1348889"/>
              <a:gd name="f12" fmla="val 2250897"/>
              <a:gd name="f13" fmla="val 1452327"/>
              <a:gd name="f14" fmla="val 2213659"/>
              <a:gd name="f15" fmla="val 1530941"/>
              <a:gd name="f16" fmla="val 2147458"/>
              <a:gd name="f17" fmla="val 1597142"/>
              <a:gd name="f18" fmla="val 2052295"/>
              <a:gd name="f19" fmla="val 1634380"/>
              <a:gd name="f20" fmla="val 2030228"/>
              <a:gd name="f21" fmla="val 1712994"/>
              <a:gd name="f22" fmla="val 2049536"/>
              <a:gd name="f23" fmla="val 1721269"/>
              <a:gd name="f24" fmla="val 2072982"/>
              <a:gd name="f25" fmla="val 1533700"/>
              <a:gd name="f26" fmla="val 2362611"/>
              <a:gd name="f27" fmla="val 1615072"/>
              <a:gd name="f28" fmla="val 2763954"/>
              <a:gd name="f29" fmla="val 1568179"/>
              <a:gd name="f30" fmla="val 2830155"/>
              <a:gd name="f31" fmla="val 1391644"/>
              <a:gd name="f32" fmla="val 2965315"/>
              <a:gd name="f33" fmla="val 1231658"/>
              <a:gd name="f34" fmla="val 2893598"/>
              <a:gd name="f35" fmla="val 1063398"/>
              <a:gd name="f36" fmla="val 2925319"/>
              <a:gd name="f37" fmla="val 925479"/>
              <a:gd name="f38" fmla="val 2954282"/>
              <a:gd name="f39" fmla="val 820660"/>
              <a:gd name="f40" fmla="val 3107371"/>
              <a:gd name="f41" fmla="val 686879"/>
              <a:gd name="f42" fmla="val 3148747"/>
              <a:gd name="f43" fmla="val 536548"/>
              <a:gd name="f44" fmla="val 3184606"/>
              <a:gd name="f45" fmla="val 373804"/>
              <a:gd name="f46" fmla="val 3224602"/>
              <a:gd name="f47" fmla="val 215198"/>
              <a:gd name="f48" fmla="val 3214948"/>
              <a:gd name="f49" fmla="val 93829"/>
              <a:gd name="f50" fmla="val 3209431"/>
              <a:gd name="f51" fmla="val 71763"/>
              <a:gd name="f52" fmla="val 3046687"/>
              <a:gd name="f53" fmla="val 136584"/>
              <a:gd name="f54" fmla="val 2925318"/>
              <a:gd name="f55" fmla="val 168305"/>
              <a:gd name="f56" fmla="val 2828775"/>
              <a:gd name="f57" fmla="val 121415"/>
              <a:gd name="f58" fmla="val 2802571"/>
              <a:gd name="f59" fmla="val 107623"/>
              <a:gd name="f60" fmla="val 2710165"/>
              <a:gd name="f61" fmla="val 111150"/>
              <a:gd name="f62" fmla="val 2693172"/>
              <a:gd name="f63" fmla="val 127647"/>
              <a:gd name="f64" fmla="val 2691385"/>
              <a:gd name="f65" fmla="val 158288"/>
              <a:gd name="f66" fmla="val 2695563"/>
              <a:gd name="f67" fmla="val 2626239"/>
              <a:gd name="f68" fmla="val 266288"/>
              <a:gd name="f69" fmla="val 2708276"/>
              <a:gd name="f70" fmla="val 307224"/>
              <a:gd name="f71" fmla="val 2711894"/>
              <a:gd name="f72" fmla="val 415224"/>
              <a:gd name="f73" fmla="val 2711420"/>
              <a:gd name="f74" fmla="val 428487"/>
              <a:gd name="f75" fmla="val 2711947"/>
              <a:gd name="f76" fmla="val 442136"/>
              <a:gd name="f77" fmla="val 2710942"/>
              <a:gd name="f78" fmla="val 456160"/>
              <a:gd name="f79" fmla="val 2708700"/>
              <a:gd name="f80" fmla="val 2617963"/>
              <a:gd name="f81" fmla="val 564160"/>
              <a:gd name="f82" fmla="val 2692500"/>
              <a:gd name="f83" fmla="val 577696"/>
              <a:gd name="f84" fmla="val 2691220"/>
              <a:gd name="f85" fmla="val 591289"/>
              <a:gd name="f86" fmla="val 2688332"/>
              <a:gd name="f87" fmla="val 605096"/>
              <a:gd name="f88" fmla="val 2684680"/>
              <a:gd name="f89" fmla="val 2601411"/>
              <a:gd name="f90" fmla="val 713096"/>
              <a:gd name="f91" fmla="val 2654658"/>
              <a:gd name="f92" fmla="val 754032"/>
              <a:gd name="f93" fmla="val 2641463"/>
              <a:gd name="f94" fmla="val 2580721"/>
              <a:gd name="f95" fmla="val 862032"/>
              <a:gd name="f96" fmla="val 2599792"/>
              <a:gd name="f97" fmla="val 897454"/>
              <a:gd name="f98" fmla="val 2584791"/>
              <a:gd name="f99" fmla="val 934214"/>
              <a:gd name="f100" fmla="val 2567836"/>
              <a:gd name="f101" fmla="val 972371"/>
              <a:gd name="f102" fmla="val 2548802"/>
              <a:gd name="f103" fmla="val 1030297"/>
              <a:gd name="f104" fmla="val 2506047"/>
              <a:gd name="f105" fmla="val 939271"/>
              <a:gd name="f106" fmla="val 2219176"/>
              <a:gd name="f107" fmla="val 947546"/>
              <a:gd name="f108" fmla="val 2122633"/>
              <a:gd name="f109" fmla="val 957201"/>
              <a:gd name="f110" fmla="val 2082636"/>
              <a:gd name="f111" fmla="val 1082706"/>
              <a:gd name="f112" fmla="val 2067466"/>
              <a:gd name="f113" fmla="val 394278"/>
              <a:gd name="f114" fmla="val 1320337"/>
              <a:gd name="f115" fmla="val 356565"/>
              <a:gd name="f116" fmla="val 1315036"/>
              <a:gd name="f117" fmla="val 316914"/>
              <a:gd name="f118" fmla="val 1320983"/>
              <a:gd name="f119" fmla="val 277262"/>
              <a:gd name="f120" fmla="val 1344774"/>
              <a:gd name="f121" fmla="val 169686"/>
              <a:gd name="f122" fmla="val 1368221"/>
              <a:gd name="f123" fmla="val 281399"/>
              <a:gd name="f124" fmla="val 1532343"/>
              <a:gd name="f125" fmla="val 314500"/>
              <a:gd name="f126" fmla="val 1626128"/>
              <a:gd name="f127" fmla="val 335188"/>
              <a:gd name="f128" fmla="val 1715776"/>
              <a:gd name="f129" fmla="val 306225"/>
              <a:gd name="f130" fmla="val 1838523"/>
              <a:gd name="f131" fmla="val 376563"/>
              <a:gd name="f132" fmla="val 1820593"/>
              <a:gd name="f133" fmla="val 535169"/>
              <a:gd name="f134" fmla="val 1786113"/>
              <a:gd name="f135" fmla="val 681363"/>
              <a:gd name="f136" fmla="val 1673020"/>
              <a:gd name="f137" fmla="val 628954"/>
              <a:gd name="f138" fmla="val 1493726"/>
              <a:gd name="f139" fmla="val 603094"/>
              <a:gd name="f140" fmla="val 1453384"/>
              <a:gd name="f141" fmla="val 507414"/>
              <a:gd name="f142" fmla="val 1336241"/>
              <a:gd name="f143" fmla="val 1526804"/>
              <a:gd name="f144" fmla="val 66"/>
              <a:gd name="f145" fmla="val 2066065"/>
              <a:gd name="f146" fmla="val 2824"/>
              <a:gd name="f147" fmla="val 2621877"/>
              <a:gd name="f148" fmla="val 129710"/>
              <a:gd name="f149" fmla="val 2896335"/>
              <a:gd name="f150" fmla="val 1038593"/>
              <a:gd name="f151" fmla="val 3057700"/>
              <a:gd name="f152" fmla="val 1564063"/>
              <a:gd name="f153" fmla="val 2532230"/>
              <a:gd name="f154" fmla="val 2366749"/>
              <a:gd name="f155" fmla="val 2064686"/>
              <a:gd name="f156" fmla="val 2292273"/>
              <a:gd name="f157" fmla="val 1885392"/>
              <a:gd name="f158" fmla="val 2267447"/>
              <a:gd name="f159" fmla="val 1950214"/>
              <a:gd name="f160" fmla="val 2015056"/>
              <a:gd name="f161" fmla="val 1555767"/>
              <a:gd name="f162" fmla="val 1940580"/>
              <a:gd name="f163" fmla="val 1179249"/>
              <a:gd name="f164" fmla="val 1868862"/>
              <a:gd name="f165" fmla="val 732393"/>
              <a:gd name="f166" fmla="val 2186075"/>
              <a:gd name="f167" fmla="val 554478"/>
              <a:gd name="f168" fmla="val 2159871"/>
              <a:gd name="f169" fmla="val 466211"/>
              <a:gd name="f170" fmla="val 2141942"/>
              <a:gd name="f171" fmla="val 394493"/>
              <a:gd name="f172" fmla="val 1904722"/>
              <a:gd name="f173" fmla="val 364151"/>
              <a:gd name="f174" fmla="val 1932305"/>
              <a:gd name="f175" fmla="val 322774"/>
              <a:gd name="f176" fmla="val 1970922"/>
              <a:gd name="f177" fmla="val 405526"/>
              <a:gd name="f178" fmla="val 2146079"/>
              <a:gd name="f179" fmla="val 467589"/>
              <a:gd name="f180" fmla="val 2205384"/>
              <a:gd name="f181" fmla="val 525515"/>
              <a:gd name="f182" fmla="val 2241243"/>
              <a:gd name="f183" fmla="val 2202626"/>
              <a:gd name="f184" fmla="val 873070"/>
              <a:gd name="f185" fmla="val 2139183"/>
              <a:gd name="f186" fmla="val 913066"/>
              <a:gd name="f187" fmla="val 2128149"/>
              <a:gd name="f188" fmla="val 870312"/>
              <a:gd name="f189" fmla="val 2253655"/>
              <a:gd name="f190" fmla="val 877208"/>
              <a:gd name="f191" fmla="val 2333648"/>
              <a:gd name="f192" fmla="val 862033"/>
              <a:gd name="f193" fmla="val 2337135"/>
              <a:gd name="f194" fmla="val 2415799"/>
              <a:gd name="f195" fmla="val 754033"/>
              <a:gd name="f196" fmla="val 2360695"/>
              <a:gd name="f197" fmla="val 713097"/>
              <a:gd name="f198" fmla="val 2366601"/>
              <a:gd name="f199" fmla="val 2428213"/>
              <a:gd name="f200" fmla="val 605097"/>
              <a:gd name="f201" fmla="val 2379641"/>
              <a:gd name="f202" fmla="val 564161"/>
              <a:gd name="f203" fmla="val 2382960"/>
              <a:gd name="f204" fmla="val 2436489"/>
              <a:gd name="f205" fmla="val 456161"/>
              <a:gd name="f206" fmla="val 2388351"/>
              <a:gd name="f207" fmla="val 415225"/>
              <a:gd name="f208" fmla="val 2389346"/>
              <a:gd name="f209" fmla="val 307225"/>
              <a:gd name="f210" fmla="val 2386989"/>
              <a:gd name="f211" fmla="val 293173"/>
              <a:gd name="f212" fmla="val 2387203"/>
              <a:gd name="f213" fmla="val 279516"/>
              <a:gd name="f214" fmla="val 2386340"/>
              <a:gd name="f215" fmla="val 266289"/>
              <a:gd name="f216" fmla="val 2385150"/>
              <a:gd name="f217" fmla="val 158289"/>
              <a:gd name="f218" fmla="val 2370613"/>
              <a:gd name="f219" fmla="val 107017"/>
              <a:gd name="f220" fmla="val 2360332"/>
              <a:gd name="f221" fmla="val 72014"/>
              <a:gd name="f222" fmla="val 2345184"/>
              <a:gd name="f223" fmla="val 62108"/>
              <a:gd name="f224" fmla="val 2325373"/>
              <a:gd name="f225" fmla="val 37284"/>
              <a:gd name="f226" fmla="val 2261930"/>
              <a:gd name="f227" fmla="val 103484"/>
              <a:gd name="f228" fmla="val 2223314"/>
              <a:gd name="f229" fmla="val 124172"/>
              <a:gd name="f230" fmla="val 2172284"/>
              <a:gd name="f231" fmla="val 111759"/>
              <a:gd name="f232" fmla="val 2144700"/>
              <a:gd name="f233" fmla="val 74522"/>
              <a:gd name="f234" fmla="val 86934"/>
              <a:gd name="f235" fmla="val 2089533"/>
              <a:gd name="f236" fmla="val 96588"/>
              <a:gd name="f237" fmla="val 2053674"/>
              <a:gd name="f238" fmla="val 242782"/>
              <a:gd name="f239" fmla="val 264849"/>
              <a:gd name="f240" fmla="val 1994369"/>
              <a:gd name="f241" fmla="val 273125"/>
              <a:gd name="f242" fmla="val 1919892"/>
              <a:gd name="f243" fmla="val -4093"/>
              <a:gd name="f244" fmla="val 1721291"/>
              <a:gd name="f245" fmla="val 45"/>
              <a:gd name="f246" fmla="val 1671639"/>
              <a:gd name="f247" fmla="val 12458"/>
              <a:gd name="f248" fmla="val 1619230"/>
              <a:gd name="f249" fmla="val 1558546"/>
              <a:gd name="f250" fmla="val 190373"/>
              <a:gd name="f251" fmla="val 1477174"/>
              <a:gd name="f252" fmla="val 222094"/>
              <a:gd name="f253" fmla="val 1438557"/>
              <a:gd name="f254" fmla="val 80038"/>
              <a:gd name="f255" fmla="val 1267538"/>
              <a:gd name="f256" fmla="val 91072"/>
              <a:gd name="f257" fmla="val 1224783"/>
              <a:gd name="f258" fmla="val 111760"/>
              <a:gd name="f259" fmla="val 1092381"/>
              <a:gd name="f260" fmla="val 240023"/>
              <a:gd name="f261" fmla="val 943429"/>
              <a:gd name="f262" fmla="val 703451"/>
              <a:gd name="f263" fmla="val 342084"/>
              <a:gd name="f264" fmla="val 332450"/>
              <a:gd name="f265" fmla="val 961338"/>
              <a:gd name="f266" fmla="val -5451"/>
              <a:gd name="f267" fmla="*/ f0 1 2926108"/>
              <a:gd name="f268" fmla="*/ f1 1 3216409"/>
              <a:gd name="f269" fmla="val f2"/>
              <a:gd name="f270" fmla="val f3"/>
              <a:gd name="f271" fmla="val f4"/>
              <a:gd name="f272" fmla="+- f271 0 f269"/>
              <a:gd name="f273" fmla="+- f270 0 f269"/>
              <a:gd name="f274" fmla="*/ f273 1 2926108"/>
              <a:gd name="f275" fmla="*/ f272 1 3216409"/>
              <a:gd name="f276" fmla="*/ f269 1 f274"/>
              <a:gd name="f277" fmla="*/ f270 1 f274"/>
              <a:gd name="f278" fmla="*/ f269 1 f275"/>
              <a:gd name="f279" fmla="*/ f271 1 f275"/>
              <a:gd name="f280" fmla="*/ f276 f267 1"/>
              <a:gd name="f281" fmla="*/ f277 f267 1"/>
              <a:gd name="f282" fmla="*/ f279 f268 1"/>
              <a:gd name="f283" fmla="*/ f278 f26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80" t="f283" r="f281" b="f282"/>
            <a:pathLst>
              <a:path w="2926108" h="3216409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53" y="f54"/>
                </a:cubicBez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lnTo>
                  <a:pt x="f65" y="f67"/>
                </a:lnTo>
                <a:lnTo>
                  <a:pt x="f68" y="f67"/>
                </a:lnTo>
                <a:lnTo>
                  <a:pt x="f68" y="f69"/>
                </a:lnTo>
                <a:lnTo>
                  <a:pt x="f70" y="f71"/>
                </a:lnTo>
                <a:lnTo>
                  <a:pt x="f70" y="f67"/>
                </a:lnTo>
                <a:lnTo>
                  <a:pt x="f72" y="f67"/>
                </a:lnTo>
                <a:lnTo>
                  <a:pt x="f72" y="f73"/>
                </a:lnTo>
                <a:cubicBezTo>
                  <a:pt x="f74" y="f75"/>
                  <a:pt x="f76" y="f77"/>
                  <a:pt x="f78" y="f79"/>
                </a:cubicBezTo>
                <a:lnTo>
                  <a:pt x="f78" y="f80"/>
                </a:lnTo>
                <a:lnTo>
                  <a:pt x="f81" y="f80"/>
                </a:lnTo>
                <a:lnTo>
                  <a:pt x="f81" y="f82"/>
                </a:lnTo>
                <a:cubicBezTo>
                  <a:pt x="f83" y="f84"/>
                  <a:pt x="f85" y="f86"/>
                  <a:pt x="f87" y="f88"/>
                </a:cubicBezTo>
                <a:lnTo>
                  <a:pt x="f87" y="f89"/>
                </a:lnTo>
                <a:lnTo>
                  <a:pt x="f90" y="f89"/>
                </a:lnTo>
                <a:lnTo>
                  <a:pt x="f90" y="f91"/>
                </a:lnTo>
                <a:lnTo>
                  <a:pt x="f92" y="f93"/>
                </a:lnTo>
                <a:lnTo>
                  <a:pt x="f92" y="f94"/>
                </a:lnTo>
                <a:lnTo>
                  <a:pt x="f95" y="f94"/>
                </a:lnTo>
                <a:lnTo>
                  <a:pt x="f95" y="f96"/>
                </a:ln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5" y="f6"/>
                </a:cubicBezTo>
                <a:close/>
                <a:moveTo>
                  <a:pt x="f113" y="f114"/>
                </a:moveTo>
                <a:cubicBezTo>
                  <a:pt x="f115" y="f116"/>
                  <a:pt x="f117" y="f118"/>
                  <a:pt x="f119" y="f120"/>
                </a:cubicBezTo>
                <a:cubicBezTo>
                  <a:pt x="f121" y="f122"/>
                  <a:pt x="f123" y="f124"/>
                  <a:pt x="f125" y="f126"/>
                </a:cubicBezTo>
                <a:cubicBezTo>
                  <a:pt x="f127" y="f128"/>
                  <a:pt x="f129" y="f130"/>
                  <a:pt x="f131" y="f132"/>
                </a:cubicBez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13" y="f114"/>
                </a:cubicBezTo>
                <a:close/>
                <a:moveTo>
                  <a:pt x="f143" y="f144"/>
                </a:move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cubicBezTo>
                  <a:pt x="f157" y="f158"/>
                  <a:pt x="f159" y="f160"/>
                  <a:pt x="f161" y="f162"/>
                </a:cubicBezTo>
                <a:cubicBezTo>
                  <a:pt x="f163" y="f164"/>
                  <a:pt x="f165" y="f166"/>
                  <a:pt x="f167" y="f168"/>
                </a:cubicBezTo>
                <a:cubicBezTo>
                  <a:pt x="f169" y="f170"/>
                  <a:pt x="f171" y="f172"/>
                  <a:pt x="f173" y="f174"/>
                </a:cubicBezTo>
                <a:cubicBezTo>
                  <a:pt x="f175" y="f176"/>
                  <a:pt x="f177" y="f178"/>
                  <a:pt x="f179" y="f180"/>
                </a:cubicBezTo>
                <a:cubicBezTo>
                  <a:pt x="f181" y="f182"/>
                  <a:pt x="f165" y="f183"/>
                  <a:pt x="f184" y="f185"/>
                </a:cubicBezTo>
                <a:cubicBezTo>
                  <a:pt x="f186" y="f187"/>
                  <a:pt x="f188" y="f189"/>
                  <a:pt x="f190" y="f191"/>
                </a:cubicBezTo>
                <a:lnTo>
                  <a:pt x="f192" y="f193"/>
                </a:lnTo>
                <a:lnTo>
                  <a:pt x="f192" y="f194"/>
                </a:lnTo>
                <a:lnTo>
                  <a:pt x="f195" y="f194"/>
                </a:lnTo>
                <a:lnTo>
                  <a:pt x="f195" y="f196"/>
                </a:lnTo>
                <a:lnTo>
                  <a:pt x="f197" y="f198"/>
                </a:lnTo>
                <a:lnTo>
                  <a:pt x="f197" y="f199"/>
                </a:lnTo>
                <a:lnTo>
                  <a:pt x="f200" y="f199"/>
                </a:lnTo>
                <a:lnTo>
                  <a:pt x="f200" y="f201"/>
                </a:lnTo>
                <a:lnTo>
                  <a:pt x="f202" y="f203"/>
                </a:lnTo>
                <a:lnTo>
                  <a:pt x="f202" y="f204"/>
                </a:lnTo>
                <a:lnTo>
                  <a:pt x="f205" y="f204"/>
                </a:lnTo>
                <a:lnTo>
                  <a:pt x="f205" y="f206"/>
                </a:lnTo>
                <a:lnTo>
                  <a:pt x="f207" y="f208"/>
                </a:lnTo>
                <a:lnTo>
                  <a:pt x="f207" y="f204"/>
                </a:lnTo>
                <a:lnTo>
                  <a:pt x="f209" y="f204"/>
                </a:lnTo>
                <a:lnTo>
                  <a:pt x="f209" y="f210"/>
                </a:lnTo>
                <a:cubicBezTo>
                  <a:pt x="f211" y="f212"/>
                  <a:pt x="f213" y="f214"/>
                  <a:pt x="f215" y="f216"/>
                </a:cubicBezTo>
                <a:lnTo>
                  <a:pt x="f215" y="f199"/>
                </a:lnTo>
                <a:lnTo>
                  <a:pt x="f217" y="f199"/>
                </a:lnTo>
                <a:lnTo>
                  <a:pt x="f217" y="f218"/>
                </a:lnTo>
                <a:cubicBezTo>
                  <a:pt x="f219" y="f220"/>
                  <a:pt x="f221" y="f222"/>
                  <a:pt x="f223" y="f224"/>
                </a:cubicBezTo>
                <a:cubicBezTo>
                  <a:pt x="f225" y="f226"/>
                  <a:pt x="f227" y="f228"/>
                  <a:pt x="f229" y="f230"/>
                </a:cubicBezTo>
                <a:cubicBezTo>
                  <a:pt x="f231" y="f232"/>
                  <a:pt x="f233" y="f170"/>
                  <a:pt x="f234" y="f235"/>
                </a:cubicBezTo>
                <a:cubicBezTo>
                  <a:pt x="f236" y="f237"/>
                  <a:pt x="f238" y="f20"/>
                  <a:pt x="f239" y="f240"/>
                </a:cubicBezTo>
                <a:cubicBezTo>
                  <a:pt x="f241" y="f242"/>
                  <a:pt x="f243" y="f244"/>
                  <a:pt x="f245" y="f246"/>
                </a:cubicBezTo>
                <a:cubicBezTo>
                  <a:pt x="f247" y="f248"/>
                  <a:pt x="f229" y="f249"/>
                  <a:pt x="f250" y="f251"/>
                </a:cubicBezTo>
                <a:cubicBezTo>
                  <a:pt x="f252" y="f253"/>
                  <a:pt x="f254" y="f255"/>
                  <a:pt x="f256" y="f257"/>
                </a:cubicBezTo>
                <a:cubicBezTo>
                  <a:pt x="f258" y="f259"/>
                  <a:pt x="f260" y="f261"/>
                  <a:pt x="f239" y="f262"/>
                </a:cubicBezTo>
                <a:cubicBezTo>
                  <a:pt x="f263" y="f264"/>
                  <a:pt x="f265" y="f266"/>
                  <a:pt x="f143" y="f144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47">
            <a:extLst>
              <a:ext uri="{FF2B5EF4-FFF2-40B4-BE49-F238E27FC236}">
                <a16:creationId xmlns:a16="http://schemas.microsoft.com/office/drawing/2014/main" id="{F2918B67-1A4B-EB9B-1890-47C78F412AA6}"/>
              </a:ext>
            </a:extLst>
          </p:cNvPr>
          <p:cNvSpPr/>
          <p:nvPr/>
        </p:nvSpPr>
        <p:spPr>
          <a:xfrm>
            <a:off x="7112404" y="1383988"/>
            <a:ext cx="438546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303187"/>
              <a:gd name="f5" fmla="val 480874"/>
              <a:gd name="f6" fmla="val 1936813"/>
              <a:gd name="f7" fmla="val 2759126"/>
              <a:gd name="f8" fmla="val 1620000"/>
              <a:gd name="f9" fmla="val 2514701"/>
              <a:gd name="f10" fmla="val 725299"/>
              <a:gd name="f11" fmla="*/ f0 1 3240000"/>
              <a:gd name="f12" fmla="*/ f1 1 3240000"/>
              <a:gd name="f13" fmla="val f2"/>
              <a:gd name="f14" fmla="val f3"/>
              <a:gd name="f15" fmla="+- f14 0 f13"/>
              <a:gd name="f16" fmla="*/ f15 1 3240000"/>
              <a:gd name="f17" fmla="*/ f13 1 f16"/>
              <a:gd name="f18" fmla="*/ f14 1 f16"/>
              <a:gd name="f19" fmla="*/ f17 f11 1"/>
              <a:gd name="f20" fmla="*/ f18 f11 1"/>
              <a:gd name="f21" fmla="*/ f18 f12 1"/>
              <a:gd name="f22" fmla="*/ f17 f1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" t="f22" r="f20" b="f21"/>
            <a:pathLst>
              <a:path w="3240000" h="3240000">
                <a:moveTo>
                  <a:pt x="f4" y="f5"/>
                </a:moveTo>
                <a:lnTo>
                  <a:pt x="f4" y="f4"/>
                </a:lnTo>
                <a:lnTo>
                  <a:pt x="f5" y="f4"/>
                </a:lnTo>
                <a:lnTo>
                  <a:pt x="f5" y="f6"/>
                </a:lnTo>
                <a:lnTo>
                  <a:pt x="f4" y="f6"/>
                </a:lnTo>
                <a:lnTo>
                  <a:pt x="f4" y="f7"/>
                </a:lnTo>
                <a:lnTo>
                  <a:pt x="f6" y="f7"/>
                </a:lnTo>
                <a:lnTo>
                  <a:pt x="f6" y="f6"/>
                </a:lnTo>
                <a:lnTo>
                  <a:pt x="f7" y="f6"/>
                </a:lnTo>
                <a:lnTo>
                  <a:pt x="f7" y="f4"/>
                </a:lnTo>
                <a:lnTo>
                  <a:pt x="f6" y="f4"/>
                </a:lnTo>
                <a:lnTo>
                  <a:pt x="f6" y="f5"/>
                </a:lnTo>
                <a:close/>
                <a:moveTo>
                  <a:pt x="f8" y="f2"/>
                </a:moveTo>
                <a:cubicBezTo>
                  <a:pt x="f9" y="f2"/>
                  <a:pt x="f3" y="f10"/>
                  <a:pt x="f3" y="f8"/>
                </a:cubicBezTo>
                <a:cubicBezTo>
                  <a:pt x="f3" y="f9"/>
                  <a:pt x="f9" y="f3"/>
                  <a:pt x="f8" y="f3"/>
                </a:cubicBezTo>
                <a:cubicBezTo>
                  <a:pt x="f10" y="f3"/>
                  <a:pt x="f2" y="f9"/>
                  <a:pt x="f2" y="f8"/>
                </a:cubicBezTo>
                <a:cubicBezTo>
                  <a:pt x="f2" y="f10"/>
                  <a:pt x="f10" y="f2"/>
                  <a:pt x="f8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Rounded Rectangle 2">
            <a:extLst>
              <a:ext uri="{FF2B5EF4-FFF2-40B4-BE49-F238E27FC236}">
                <a16:creationId xmlns:a16="http://schemas.microsoft.com/office/drawing/2014/main" id="{8B5EF66A-D86B-A6D9-2CC3-4D9A8FADAB11}"/>
              </a:ext>
            </a:extLst>
          </p:cNvPr>
          <p:cNvSpPr/>
          <p:nvPr/>
        </p:nvSpPr>
        <p:spPr>
          <a:xfrm>
            <a:off x="2458373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440"/>
              <a:gd name="f7" fmla="val 3960000"/>
              <a:gd name="f8" fmla="val 1979373"/>
              <a:gd name="f9" fmla="val 472350"/>
              <a:gd name="f10" fmla="val 1228307"/>
              <a:gd name="f11" fmla="val 485871"/>
              <a:gd name="f12" fmla="val 850011"/>
              <a:gd name="f13" fmla="val 1078219"/>
              <a:gd name="f14" fmla="val 813783"/>
              <a:gd name="f15" fmla="val 1434034"/>
              <a:gd name="f16" fmla="val 787561"/>
              <a:gd name="f17" fmla="val 1781828"/>
              <a:gd name="f18" fmla="val 889690"/>
              <a:gd name="f19" fmla="val 2005359"/>
              <a:gd name="f20" fmla="val 1119009"/>
              <a:gd name="f21" fmla="val 2222584"/>
              <a:gd name="f22" fmla="val 1178964"/>
              <a:gd name="f23" fmla="val 2123026"/>
              <a:gd name="f24" fmla="val 1260199"/>
              <a:gd name="f25" fmla="val 1908547"/>
              <a:gd name="f26" fmla="val 1328015"/>
              <a:gd name="f27" fmla="val 1812920"/>
              <a:gd name="f28" fmla="val 1222115"/>
              <a:gd name="f29" fmla="val 1647651"/>
              <a:gd name="f30" fmla="val 1255483"/>
              <a:gd name="f31" fmla="val 1756375"/>
              <a:gd name="f32" fmla="val 1234998"/>
              <a:gd name="f33" fmla="val 1431771"/>
              <a:gd name="f34" fmla="val 1331609"/>
              <a:gd name="f35" fmla="val 922504"/>
              <a:gd name="f36" fmla="val 1719145"/>
              <a:gd name="f37" fmla="val 812633"/>
              <a:gd name="f38" fmla="val 2217373"/>
              <a:gd name="f39" fmla="val 891303"/>
              <a:gd name="f40" fmla="val 2693518"/>
              <a:gd name="f41" fmla="val 1016895"/>
              <a:gd name="f42" fmla="val 2787642"/>
              <a:gd name="f43" fmla="val 1344599"/>
              <a:gd name="f44" fmla="val 2783502"/>
              <a:gd name="f45" fmla="val 1606823"/>
              <a:gd name="f46" fmla="val 2771081"/>
              <a:gd name="f47" fmla="val 1743454"/>
              <a:gd name="f48" fmla="val 2679609"/>
              <a:gd name="f49" fmla="val 2064482"/>
              <a:gd name="f50" fmla="val 2456028"/>
              <a:gd name="f51" fmla="val 2225955"/>
              <a:gd name="f52" fmla="val 2192422"/>
              <a:gd name="f53" fmla="val 2399851"/>
              <a:gd name="f54" fmla="val 2004893"/>
              <a:gd name="f55" fmla="val 2209395"/>
              <a:gd name="f56" fmla="val 2026974"/>
              <a:gd name="f57" fmla="val 2018938"/>
              <a:gd name="f58" fmla="val 2072519"/>
              <a:gd name="f59" fmla="val 1810540"/>
              <a:gd name="f60" fmla="val 2086043"/>
              <a:gd name="f61" fmla="val 1754994"/>
              <a:gd name="f62" fmla="val 2135727"/>
              <a:gd name="f63" fmla="val 1554876"/>
              <a:gd name="f64" fmla="val 2195073"/>
              <a:gd name="f65" fmla="val 1382360"/>
              <a:gd name="f66" fmla="val 2084273"/>
              <a:gd name="f67" fmla="val 1259912"/>
              <a:gd name="f68" fmla="val 1915898"/>
              <a:gd name="f69" fmla="val 1219889"/>
              <a:gd name="f70" fmla="val 1750283"/>
              <a:gd name="f71" fmla="val 1186766"/>
              <a:gd name="f72" fmla="val 1626460"/>
              <a:gd name="f73" fmla="val 1331294"/>
              <a:gd name="f74" fmla="val 1589196"/>
              <a:gd name="f75" fmla="val 1434803"/>
              <a:gd name="f76" fmla="val 1499489"/>
              <a:gd name="f77" fmla="val 1732912"/>
              <a:gd name="f78" fmla="val 1614533"/>
              <a:gd name="f79" fmla="val 1824000"/>
              <a:gd name="f80" fmla="val 1574511"/>
              <a:gd name="f81" fmla="val 1939931"/>
              <a:gd name="f82" fmla="val 1332991"/>
              <a:gd name="f83" fmla="val 2671400"/>
              <a:gd name="f84" fmla="val 1220920"/>
              <a:gd name="f85" fmla="val 3468343"/>
              <a:gd name="f86" fmla="val 1339611"/>
              <a:gd name="f87" fmla="val 3487664"/>
              <a:gd name="f88" fmla="val 1434840"/>
              <a:gd name="f89" fmla="val 3497327"/>
              <a:gd name="f90" fmla="val 1730357"/>
              <a:gd name="f91" fmla="val 3129057"/>
              <a:gd name="f92" fmla="val 1887692"/>
              <a:gd name="f93" fmla="val 2422431"/>
              <a:gd name="f94" fmla="val 1985681"/>
              <a:gd name="f95" fmla="val 2531460"/>
              <a:gd name="f96" fmla="val 2093439"/>
              <a:gd name="f97" fmla="val 2747804"/>
              <a:gd name="f98" fmla="val 2336342"/>
              <a:gd name="f99" fmla="val 2720202"/>
              <a:gd name="f100" fmla="val 2693796"/>
              <a:gd name="f101" fmla="val 2666377"/>
              <a:gd name="f102" fmla="val 3092265"/>
              <a:gd name="f103" fmla="val 2401394"/>
              <a:gd name="f104" fmla="val 3176454"/>
              <a:gd name="f105" fmla="val 1627140"/>
              <a:gd name="f106" fmla="val 3254038"/>
              <a:gd name="f107" fmla="val 999456"/>
              <a:gd name="f108" fmla="val 2816023"/>
              <a:gd name="f109" fmla="val 430731"/>
              <a:gd name="f110" fmla="val 436907"/>
              <a:gd name="f111" fmla="val 3523533"/>
              <a:gd name="f112" fmla="val 3764830"/>
              <a:gd name="f113" fmla="val 195610"/>
              <a:gd name="f114" fmla="val 3523093"/>
              <a:gd name="f115" fmla="val 3764390"/>
              <a:gd name="f116" fmla="+- 0 0 -90"/>
              <a:gd name="f117" fmla="*/ f3 1 3960440"/>
              <a:gd name="f118" fmla="*/ f4 1 3960000"/>
              <a:gd name="f119" fmla="val f5"/>
              <a:gd name="f120" fmla="val f6"/>
              <a:gd name="f121" fmla="val f7"/>
              <a:gd name="f122" fmla="*/ f116 f0 1"/>
              <a:gd name="f123" fmla="+- f121 0 f119"/>
              <a:gd name="f124" fmla="+- f120 0 f119"/>
              <a:gd name="f125" fmla="*/ f122 1 f2"/>
              <a:gd name="f126" fmla="*/ f124 1 3960440"/>
              <a:gd name="f127" fmla="*/ f123 1 3960000"/>
              <a:gd name="f128" fmla="*/ 1979373 f124 1"/>
              <a:gd name="f129" fmla="*/ 472350 f123 1"/>
              <a:gd name="f130" fmla="*/ 813783 f124 1"/>
              <a:gd name="f131" fmla="*/ 1434034 f123 1"/>
              <a:gd name="f132" fmla="*/ 2217373 f124 1"/>
              <a:gd name="f133" fmla="*/ 1339611 f124 1"/>
              <a:gd name="f134" fmla="*/ 3487664 f123 1"/>
              <a:gd name="f135" fmla="*/ 436907 f124 1"/>
              <a:gd name="f136" fmla="*/ 0 f123 1"/>
              <a:gd name="f137" fmla="*/ 3523533 f124 1"/>
              <a:gd name="f138" fmla="*/ 3960440 f124 1"/>
              <a:gd name="f139" fmla="*/ 436907 f123 1"/>
              <a:gd name="f140" fmla="*/ 3523093 f123 1"/>
              <a:gd name="f141" fmla="*/ 3960000 f123 1"/>
              <a:gd name="f142" fmla="*/ 0 f124 1"/>
              <a:gd name="f143" fmla="*/ 1119009 f124 1"/>
              <a:gd name="f144" fmla="*/ 2222584 f123 1"/>
              <a:gd name="f145" fmla="*/ 1234998 f124 1"/>
              <a:gd name="f146" fmla="*/ 1431771 f123 1"/>
              <a:gd name="f147" fmla="*/ 1915898 f124 1"/>
              <a:gd name="f148" fmla="*/ 1219889 f123 1"/>
              <a:gd name="f149" fmla="*/ 1589196 f124 1"/>
              <a:gd name="f150" fmla="*/ 1434803 f123 1"/>
              <a:gd name="f151" fmla="*/ 1574511 f124 1"/>
              <a:gd name="f152" fmla="*/ 1939931 f123 1"/>
              <a:gd name="f153" fmla="*/ 2135727 f124 1"/>
              <a:gd name="f154" fmla="*/ 1554876 f123 1"/>
              <a:gd name="f155" fmla="*/ 891303 f123 1"/>
              <a:gd name="f156" fmla="*/ 2783502 f124 1"/>
              <a:gd name="f157" fmla="*/ 1606823 f123 1"/>
              <a:gd name="f158" fmla="*/ 2456028 f124 1"/>
              <a:gd name="f159" fmla="*/ 2225955 f123 1"/>
              <a:gd name="f160" fmla="*/ 2026974 f124 1"/>
              <a:gd name="f161" fmla="*/ 2018938 f123 1"/>
              <a:gd name="f162" fmla="*/ 1887692 f124 1"/>
              <a:gd name="f163" fmla="*/ 2422431 f123 1"/>
              <a:gd name="f164" fmla="*/ 2336342 f124 1"/>
              <a:gd name="f165" fmla="*/ 2720202 f123 1"/>
              <a:gd name="f166" fmla="*/ 3176454 f124 1"/>
              <a:gd name="f167" fmla="*/ 1627140 f123 1"/>
              <a:gd name="f168" fmla="*/ 1328015 f124 1"/>
              <a:gd name="f169" fmla="*/ 1812920 f123 1"/>
              <a:gd name="f170" fmla="+- f125 0 f1"/>
              <a:gd name="f171" fmla="*/ f128 1 3960440"/>
              <a:gd name="f172" fmla="*/ f129 1 3960000"/>
              <a:gd name="f173" fmla="*/ f130 1 3960440"/>
              <a:gd name="f174" fmla="*/ f131 1 3960000"/>
              <a:gd name="f175" fmla="*/ f132 1 3960440"/>
              <a:gd name="f176" fmla="*/ f133 1 3960440"/>
              <a:gd name="f177" fmla="*/ f134 1 3960000"/>
              <a:gd name="f178" fmla="*/ f135 1 3960440"/>
              <a:gd name="f179" fmla="*/ f136 1 3960000"/>
              <a:gd name="f180" fmla="*/ f137 1 3960440"/>
              <a:gd name="f181" fmla="*/ f138 1 3960440"/>
              <a:gd name="f182" fmla="*/ f139 1 3960000"/>
              <a:gd name="f183" fmla="*/ f140 1 3960000"/>
              <a:gd name="f184" fmla="*/ f141 1 3960000"/>
              <a:gd name="f185" fmla="*/ f142 1 3960440"/>
              <a:gd name="f186" fmla="*/ f143 1 3960440"/>
              <a:gd name="f187" fmla="*/ f144 1 3960000"/>
              <a:gd name="f188" fmla="*/ f145 1 3960440"/>
              <a:gd name="f189" fmla="*/ f146 1 3960000"/>
              <a:gd name="f190" fmla="*/ f147 1 3960440"/>
              <a:gd name="f191" fmla="*/ f148 1 3960000"/>
              <a:gd name="f192" fmla="*/ f149 1 3960440"/>
              <a:gd name="f193" fmla="*/ f150 1 3960000"/>
              <a:gd name="f194" fmla="*/ f151 1 3960440"/>
              <a:gd name="f195" fmla="*/ f152 1 3960000"/>
              <a:gd name="f196" fmla="*/ f153 1 3960440"/>
              <a:gd name="f197" fmla="*/ f154 1 3960000"/>
              <a:gd name="f198" fmla="*/ f155 1 3960000"/>
              <a:gd name="f199" fmla="*/ f156 1 3960440"/>
              <a:gd name="f200" fmla="*/ f157 1 3960000"/>
              <a:gd name="f201" fmla="*/ f158 1 3960440"/>
              <a:gd name="f202" fmla="*/ f159 1 3960000"/>
              <a:gd name="f203" fmla="*/ f160 1 3960440"/>
              <a:gd name="f204" fmla="*/ f161 1 3960000"/>
              <a:gd name="f205" fmla="*/ f162 1 3960440"/>
              <a:gd name="f206" fmla="*/ f163 1 3960000"/>
              <a:gd name="f207" fmla="*/ f164 1 3960440"/>
              <a:gd name="f208" fmla="*/ f165 1 3960000"/>
              <a:gd name="f209" fmla="*/ f166 1 3960440"/>
              <a:gd name="f210" fmla="*/ f167 1 3960000"/>
              <a:gd name="f211" fmla="*/ f168 1 3960440"/>
              <a:gd name="f212" fmla="*/ f169 1 3960000"/>
              <a:gd name="f213" fmla="*/ f119 1 f126"/>
              <a:gd name="f214" fmla="*/ f120 1 f126"/>
              <a:gd name="f215" fmla="*/ f119 1 f127"/>
              <a:gd name="f216" fmla="*/ f121 1 f127"/>
              <a:gd name="f217" fmla="*/ f171 1 f126"/>
              <a:gd name="f218" fmla="*/ f172 1 f127"/>
              <a:gd name="f219" fmla="*/ f173 1 f126"/>
              <a:gd name="f220" fmla="*/ f174 1 f127"/>
              <a:gd name="f221" fmla="*/ f186 1 f126"/>
              <a:gd name="f222" fmla="*/ f187 1 f127"/>
              <a:gd name="f223" fmla="*/ f211 1 f126"/>
              <a:gd name="f224" fmla="*/ f212 1 f127"/>
              <a:gd name="f225" fmla="*/ f188 1 f126"/>
              <a:gd name="f226" fmla="*/ f189 1 f127"/>
              <a:gd name="f227" fmla="*/ f175 1 f126"/>
              <a:gd name="f228" fmla="*/ f198 1 f127"/>
              <a:gd name="f229" fmla="*/ f199 1 f126"/>
              <a:gd name="f230" fmla="*/ f200 1 f127"/>
              <a:gd name="f231" fmla="*/ f201 1 f126"/>
              <a:gd name="f232" fmla="*/ f202 1 f127"/>
              <a:gd name="f233" fmla="*/ f203 1 f126"/>
              <a:gd name="f234" fmla="*/ f204 1 f127"/>
              <a:gd name="f235" fmla="*/ f196 1 f126"/>
              <a:gd name="f236" fmla="*/ f197 1 f127"/>
              <a:gd name="f237" fmla="*/ f190 1 f126"/>
              <a:gd name="f238" fmla="*/ f191 1 f127"/>
              <a:gd name="f239" fmla="*/ f192 1 f126"/>
              <a:gd name="f240" fmla="*/ f193 1 f127"/>
              <a:gd name="f241" fmla="*/ f194 1 f126"/>
              <a:gd name="f242" fmla="*/ f195 1 f127"/>
              <a:gd name="f243" fmla="*/ f176 1 f126"/>
              <a:gd name="f244" fmla="*/ f177 1 f127"/>
              <a:gd name="f245" fmla="*/ f205 1 f126"/>
              <a:gd name="f246" fmla="*/ f206 1 f127"/>
              <a:gd name="f247" fmla="*/ f207 1 f126"/>
              <a:gd name="f248" fmla="*/ f208 1 f127"/>
              <a:gd name="f249" fmla="*/ f209 1 f126"/>
              <a:gd name="f250" fmla="*/ f210 1 f127"/>
              <a:gd name="f251" fmla="*/ f178 1 f126"/>
              <a:gd name="f252" fmla="*/ f179 1 f127"/>
              <a:gd name="f253" fmla="*/ f180 1 f126"/>
              <a:gd name="f254" fmla="*/ f181 1 f126"/>
              <a:gd name="f255" fmla="*/ f182 1 f127"/>
              <a:gd name="f256" fmla="*/ f183 1 f127"/>
              <a:gd name="f257" fmla="*/ f184 1 f127"/>
              <a:gd name="f258" fmla="*/ f185 1 f126"/>
              <a:gd name="f259" fmla="*/ f213 f117 1"/>
              <a:gd name="f260" fmla="*/ f214 f117 1"/>
              <a:gd name="f261" fmla="*/ f216 f118 1"/>
              <a:gd name="f262" fmla="*/ f215 f118 1"/>
              <a:gd name="f263" fmla="*/ f217 f117 1"/>
              <a:gd name="f264" fmla="*/ f218 f118 1"/>
              <a:gd name="f265" fmla="*/ f219 f117 1"/>
              <a:gd name="f266" fmla="*/ f220 f118 1"/>
              <a:gd name="f267" fmla="*/ f221 f117 1"/>
              <a:gd name="f268" fmla="*/ f222 f118 1"/>
              <a:gd name="f269" fmla="*/ f223 f117 1"/>
              <a:gd name="f270" fmla="*/ f224 f118 1"/>
              <a:gd name="f271" fmla="*/ f225 f117 1"/>
              <a:gd name="f272" fmla="*/ f226 f118 1"/>
              <a:gd name="f273" fmla="*/ f227 f117 1"/>
              <a:gd name="f274" fmla="*/ f228 f118 1"/>
              <a:gd name="f275" fmla="*/ f229 f117 1"/>
              <a:gd name="f276" fmla="*/ f230 f118 1"/>
              <a:gd name="f277" fmla="*/ f231 f117 1"/>
              <a:gd name="f278" fmla="*/ f232 f118 1"/>
              <a:gd name="f279" fmla="*/ f233 f117 1"/>
              <a:gd name="f280" fmla="*/ f234 f118 1"/>
              <a:gd name="f281" fmla="*/ f235 f117 1"/>
              <a:gd name="f282" fmla="*/ f236 f118 1"/>
              <a:gd name="f283" fmla="*/ f237 f117 1"/>
              <a:gd name="f284" fmla="*/ f238 f118 1"/>
              <a:gd name="f285" fmla="*/ f239 f117 1"/>
              <a:gd name="f286" fmla="*/ f240 f118 1"/>
              <a:gd name="f287" fmla="*/ f241 f117 1"/>
              <a:gd name="f288" fmla="*/ f242 f118 1"/>
              <a:gd name="f289" fmla="*/ f243 f117 1"/>
              <a:gd name="f290" fmla="*/ f244 f118 1"/>
              <a:gd name="f291" fmla="*/ f245 f117 1"/>
              <a:gd name="f292" fmla="*/ f246 f118 1"/>
              <a:gd name="f293" fmla="*/ f247 f117 1"/>
              <a:gd name="f294" fmla="*/ f248 f118 1"/>
              <a:gd name="f295" fmla="*/ f249 f117 1"/>
              <a:gd name="f296" fmla="*/ f250 f118 1"/>
              <a:gd name="f297" fmla="*/ f251 f117 1"/>
              <a:gd name="f298" fmla="*/ f252 f118 1"/>
              <a:gd name="f299" fmla="*/ f253 f117 1"/>
              <a:gd name="f300" fmla="*/ f254 f117 1"/>
              <a:gd name="f301" fmla="*/ f255 f118 1"/>
              <a:gd name="f302" fmla="*/ f256 f118 1"/>
              <a:gd name="f303" fmla="*/ f257 f118 1"/>
              <a:gd name="f304" fmla="*/ f258 f11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70">
                <a:pos x="f263" y="f264"/>
              </a:cxn>
              <a:cxn ang="f170">
                <a:pos x="f265" y="f266"/>
              </a:cxn>
              <a:cxn ang="f170">
                <a:pos x="f267" y="f268"/>
              </a:cxn>
              <a:cxn ang="f170">
                <a:pos x="f269" y="f270"/>
              </a:cxn>
              <a:cxn ang="f170">
                <a:pos x="f271" y="f272"/>
              </a:cxn>
              <a:cxn ang="f170">
                <a:pos x="f273" y="f274"/>
              </a:cxn>
              <a:cxn ang="f170">
                <a:pos x="f275" y="f276"/>
              </a:cxn>
              <a:cxn ang="f170">
                <a:pos x="f277" y="f278"/>
              </a:cxn>
              <a:cxn ang="f170">
                <a:pos x="f279" y="f280"/>
              </a:cxn>
              <a:cxn ang="f170">
                <a:pos x="f281" y="f282"/>
              </a:cxn>
              <a:cxn ang="f170">
                <a:pos x="f283" y="f284"/>
              </a:cxn>
              <a:cxn ang="f170">
                <a:pos x="f285" y="f286"/>
              </a:cxn>
              <a:cxn ang="f170">
                <a:pos x="f287" y="f288"/>
              </a:cxn>
              <a:cxn ang="f170">
                <a:pos x="f289" y="f290"/>
              </a:cxn>
              <a:cxn ang="f170">
                <a:pos x="f291" y="f292"/>
              </a:cxn>
              <a:cxn ang="f170">
                <a:pos x="f293" y="f294"/>
              </a:cxn>
              <a:cxn ang="f170">
                <a:pos x="f295" y="f296"/>
              </a:cxn>
              <a:cxn ang="f170">
                <a:pos x="f263" y="f264"/>
              </a:cxn>
              <a:cxn ang="f170">
                <a:pos x="f297" y="f298"/>
              </a:cxn>
              <a:cxn ang="f170">
                <a:pos x="f299" y="f298"/>
              </a:cxn>
              <a:cxn ang="f170">
                <a:pos x="f300" y="f301"/>
              </a:cxn>
              <a:cxn ang="f170">
                <a:pos x="f300" y="f302"/>
              </a:cxn>
              <a:cxn ang="f170">
                <a:pos x="f299" y="f303"/>
              </a:cxn>
              <a:cxn ang="f170">
                <a:pos x="f297" y="f303"/>
              </a:cxn>
              <a:cxn ang="f170">
                <a:pos x="f304" y="f302"/>
              </a:cxn>
              <a:cxn ang="f170">
                <a:pos x="f304" y="f301"/>
              </a:cxn>
              <a:cxn ang="f170">
                <a:pos x="f297" y="f298"/>
              </a:cxn>
            </a:cxnLst>
            <a:rect l="f259" t="f262" r="f260" b="f261"/>
            <a:pathLst>
              <a:path w="3960440" h="3960000">
                <a:moveTo>
                  <a:pt x="f8" y="f9"/>
                </a:moveTo>
                <a:cubicBezTo>
                  <a:pt x="f10" y="f11"/>
                  <a:pt x="f12" y="f13"/>
                  <a:pt x="f14" y="f15"/>
                </a:cubicBezTo>
                <a:cubicBezTo>
                  <a:pt x="f16" y="f17"/>
                  <a:pt x="f18" y="f19"/>
                  <a:pt x="f20" y="f21"/>
                </a:cubicBezTo>
                <a:cubicBezTo>
                  <a:pt x="f22" y="f23"/>
                  <a:pt x="f24" y="f25"/>
                  <a:pt x="f26" y="f27"/>
                </a:cubicBezTo>
                <a:cubicBezTo>
                  <a:pt x="f28" y="f29"/>
                  <a:pt x="f30" y="f31"/>
                  <a:pt x="f32" y="f33"/>
                </a:cubicBezTo>
                <a:cubicBezTo>
                  <a:pt x="f34" y="f35"/>
                  <a:pt x="f36" y="f37"/>
                  <a:pt x="f38" y="f39"/>
                </a:cubicBezTo>
                <a:cubicBezTo>
                  <a:pt x="f40" y="f41"/>
                  <a:pt x="f42" y="f43"/>
                  <a:pt x="f44" y="f45"/>
                </a:cubicBezTo>
                <a:cubicBezTo>
                  <a:pt x="f46" y="f47"/>
                  <a:pt x="f48" y="f49"/>
                  <a:pt x="f50" y="f51"/>
                </a:cubicBezTo>
                <a:cubicBezTo>
                  <a:pt x="f52" y="f53"/>
                  <a:pt x="f54" y="f55"/>
                  <a:pt x="f56" y="f57"/>
                </a:cubicBezTo>
                <a:cubicBezTo>
                  <a:pt x="f58" y="f59"/>
                  <a:pt x="f60" y="f61"/>
                  <a:pt x="f62" y="f6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ubicBezTo>
                  <a:pt x="f88" y="f89"/>
                  <a:pt x="f90" y="f91"/>
                  <a:pt x="f92" y="f93"/>
                </a:cubicBezTo>
                <a:cubicBezTo>
                  <a:pt x="f94" y="f95"/>
                  <a:pt x="f96" y="f97"/>
                  <a:pt x="f98" y="f99"/>
                </a:cubicBezTo>
                <a:cubicBezTo>
                  <a:pt x="f100" y="f101"/>
                  <a:pt x="f102" y="f103"/>
                  <a:pt x="f104" y="f105"/>
                </a:cubicBezTo>
                <a:cubicBezTo>
                  <a:pt x="f106" y="f107"/>
                  <a:pt x="f108" y="f109"/>
                  <a:pt x="f8" y="f9"/>
                </a:cubicBezTo>
                <a:close/>
                <a:moveTo>
                  <a:pt x="f110" y="f5"/>
                </a:moveTo>
                <a:lnTo>
                  <a:pt x="f111" y="f5"/>
                </a:lnTo>
                <a:cubicBezTo>
                  <a:pt x="f112" y="f5"/>
                  <a:pt x="f6" y="f113"/>
                  <a:pt x="f6" y="f110"/>
                </a:cubicBezTo>
                <a:lnTo>
                  <a:pt x="f6" y="f114"/>
                </a:lnTo>
                <a:cubicBezTo>
                  <a:pt x="f6" y="f115"/>
                  <a:pt x="f112" y="f7"/>
                  <a:pt x="f111" y="f7"/>
                </a:cubicBezTo>
                <a:lnTo>
                  <a:pt x="f110" y="f7"/>
                </a:lnTo>
                <a:cubicBezTo>
                  <a:pt x="f113" y="f7"/>
                  <a:pt x="f5" y="f115"/>
                  <a:pt x="f5" y="f114"/>
                </a:cubicBezTo>
                <a:lnTo>
                  <a:pt x="f5" y="f110"/>
                </a:lnTo>
                <a:cubicBezTo>
                  <a:pt x="f5" y="f113"/>
                  <a:pt x="f113" y="f5"/>
                  <a:pt x="f110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Rounded Rectangle 8">
            <a:extLst>
              <a:ext uri="{FF2B5EF4-FFF2-40B4-BE49-F238E27FC236}">
                <a16:creationId xmlns:a16="http://schemas.microsoft.com/office/drawing/2014/main" id="{20E35854-C7D4-4A04-EB2B-EBF94A2F6BA8}"/>
              </a:ext>
            </a:extLst>
          </p:cNvPr>
          <p:cNvSpPr/>
          <p:nvPr/>
        </p:nvSpPr>
        <p:spPr>
          <a:xfrm>
            <a:off x="1757267" y="4211981"/>
            <a:ext cx="429859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888432"/>
              <a:gd name="f7" fmla="val 3960440"/>
              <a:gd name="f8" fmla="val 554477"/>
              <a:gd name="f9" fmla="val 1512168"/>
              <a:gd name="f10" fmla="val 3312368"/>
              <a:gd name="f11" fmla="val 1201638"/>
              <a:gd name="f12" fmla="val 2840340"/>
              <a:gd name="f13" fmla="val 1479943"/>
              <a:gd name="f14" fmla="val 2293254"/>
              <a:gd name="f15" fmla="val 1484797"/>
              <a:gd name="f16" fmla="val 2254084"/>
              <a:gd name="f17" fmla="val 1780470"/>
              <a:gd name="f18" fmla="val 2136833"/>
              <a:gd name="f19" fmla="val 1785510"/>
              <a:gd name="f20" fmla="val 1510185"/>
              <a:gd name="f21" fmla="val 1489672"/>
              <a:gd name="f22" fmla="val 3310385"/>
              <a:gd name="f23" fmla="val 2140283"/>
              <a:gd name="f24" fmla="val 2925445"/>
              <a:gd name="f25" fmla="val 2133383"/>
              <a:gd name="f26" fmla="val 2560917"/>
              <a:gd name="f27" fmla="val 2147184"/>
              <a:gd name="f28" fmla="val 2155564"/>
              <a:gd name="f29" fmla="val 2187272"/>
              <a:gd name="f30" fmla="val 1842063"/>
              <a:gd name="f31" fmla="val 2668986"/>
              <a:gd name="f32" fmla="val 1938990"/>
              <a:gd name="f33" fmla="val 2673919"/>
              <a:gd name="f34" fmla="val 2138897"/>
              <a:gd name="f35" fmla="val 2679688"/>
              <a:gd name="f36" fmla="val 3312366"/>
              <a:gd name="f37" fmla="val 3326849"/>
              <a:gd name="f38" fmla="val 3329155"/>
              <a:gd name="f39" fmla="val 2917782"/>
              <a:gd name="f40" fmla="val 3331462"/>
              <a:gd name="f41" fmla="val 2523197"/>
              <a:gd name="f42" fmla="val 3333768"/>
              <a:gd name="f43" fmla="val 2128613"/>
              <a:gd name="f44" fmla="val 3339026"/>
              <a:gd name="f45" fmla="val 1942962"/>
              <a:gd name="f46" fmla="val 3184753"/>
              <a:gd name="f47" fmla="val 1475890"/>
              <a:gd name="f48" fmla="val 878058"/>
              <a:gd name="f49" fmla="val 648072"/>
              <a:gd name="f50" fmla="val 699349"/>
              <a:gd name="f51" fmla="val 792944"/>
              <a:gd name="f52" fmla="val 971653"/>
              <a:gd name="f53" fmla="val 1150362"/>
              <a:gd name="f54" fmla="val 1295234"/>
              <a:gd name="f55" fmla="val 1056767"/>
              <a:gd name="f56" fmla="val 1201639"/>
              <a:gd name="f57" fmla="val 333511"/>
              <a:gd name="f58" fmla="val 3554921"/>
              <a:gd name="f59" fmla="val 3739114"/>
              <a:gd name="f60" fmla="val 149318"/>
              <a:gd name="f61" fmla="val 3626929"/>
              <a:gd name="f62" fmla="val 3811122"/>
              <a:gd name="f63" fmla="+- 0 0 -90"/>
              <a:gd name="f64" fmla="*/ f3 1 3888432"/>
              <a:gd name="f65" fmla="*/ f4 1 3960440"/>
              <a:gd name="f66" fmla="val f5"/>
              <a:gd name="f67" fmla="val f6"/>
              <a:gd name="f68" fmla="val f7"/>
              <a:gd name="f69" fmla="*/ f63 f0 1"/>
              <a:gd name="f70" fmla="+- f68 0 f66"/>
              <a:gd name="f71" fmla="+- f67 0 f66"/>
              <a:gd name="f72" fmla="*/ f69 1 f2"/>
              <a:gd name="f73" fmla="*/ f71 1 3888432"/>
              <a:gd name="f74" fmla="*/ f70 1 3960440"/>
              <a:gd name="f75" fmla="*/ 554477 f71 1"/>
              <a:gd name="f76" fmla="*/ 1512168 f70 1"/>
              <a:gd name="f77" fmla="*/ 3312368 f70 1"/>
              <a:gd name="f78" fmla="*/ 1201638 f71 1"/>
              <a:gd name="f79" fmla="*/ 2136833 f71 1"/>
              <a:gd name="f80" fmla="*/ 1785510 f70 1"/>
              <a:gd name="f81" fmla="*/ 1510185 f70 1"/>
              <a:gd name="f82" fmla="*/ 1489672 f71 1"/>
              <a:gd name="f83" fmla="*/ 3310385 f70 1"/>
              <a:gd name="f84" fmla="*/ 2673919 f71 1"/>
              <a:gd name="f85" fmla="*/ 2138897 f70 1"/>
              <a:gd name="f86" fmla="*/ 2679688 f71 1"/>
              <a:gd name="f87" fmla="*/ 3312366 f70 1"/>
              <a:gd name="f88" fmla="*/ 3326849 f71 1"/>
              <a:gd name="f89" fmla="*/ 3333768 f71 1"/>
              <a:gd name="f90" fmla="*/ 2128613 f70 1"/>
              <a:gd name="f91" fmla="*/ 2840340 f71 1"/>
              <a:gd name="f92" fmla="*/ 1479943 f70 1"/>
              <a:gd name="f93" fmla="*/ 878058 f71 1"/>
              <a:gd name="f94" fmla="*/ 648072 f70 1"/>
              <a:gd name="f95" fmla="*/ 971653 f70 1"/>
              <a:gd name="f96" fmla="*/ 1295234 f70 1"/>
              <a:gd name="f97" fmla="*/ 1201639 f71 1"/>
              <a:gd name="f98" fmla="*/ 333511 f71 1"/>
              <a:gd name="f99" fmla="*/ 0 f70 1"/>
              <a:gd name="f100" fmla="*/ 3554921 f71 1"/>
              <a:gd name="f101" fmla="*/ 3888432 f71 1"/>
              <a:gd name="f102" fmla="*/ 333511 f70 1"/>
              <a:gd name="f103" fmla="*/ 3626929 f70 1"/>
              <a:gd name="f104" fmla="*/ 3960440 f70 1"/>
              <a:gd name="f105" fmla="*/ 0 f71 1"/>
              <a:gd name="f106" fmla="*/ 2147184 f71 1"/>
              <a:gd name="f107" fmla="*/ 2155564 f70 1"/>
              <a:gd name="f108" fmla="+- f72 0 f1"/>
              <a:gd name="f109" fmla="*/ f75 1 3888432"/>
              <a:gd name="f110" fmla="*/ f76 1 3960440"/>
              <a:gd name="f111" fmla="*/ f77 1 3960440"/>
              <a:gd name="f112" fmla="*/ f78 1 3888432"/>
              <a:gd name="f113" fmla="*/ f79 1 3888432"/>
              <a:gd name="f114" fmla="*/ f80 1 3960440"/>
              <a:gd name="f115" fmla="*/ f81 1 3960440"/>
              <a:gd name="f116" fmla="*/ f82 1 3888432"/>
              <a:gd name="f117" fmla="*/ f83 1 3960440"/>
              <a:gd name="f118" fmla="*/ f84 1 3888432"/>
              <a:gd name="f119" fmla="*/ f85 1 3960440"/>
              <a:gd name="f120" fmla="*/ f86 1 3888432"/>
              <a:gd name="f121" fmla="*/ f87 1 3960440"/>
              <a:gd name="f122" fmla="*/ f88 1 3888432"/>
              <a:gd name="f123" fmla="*/ f89 1 3888432"/>
              <a:gd name="f124" fmla="*/ f90 1 3960440"/>
              <a:gd name="f125" fmla="*/ f91 1 3888432"/>
              <a:gd name="f126" fmla="*/ f92 1 3960440"/>
              <a:gd name="f127" fmla="*/ f93 1 3888432"/>
              <a:gd name="f128" fmla="*/ f94 1 3960440"/>
              <a:gd name="f129" fmla="*/ f95 1 3960440"/>
              <a:gd name="f130" fmla="*/ f96 1 3960440"/>
              <a:gd name="f131" fmla="*/ f97 1 3888432"/>
              <a:gd name="f132" fmla="*/ f98 1 3888432"/>
              <a:gd name="f133" fmla="*/ f99 1 3960440"/>
              <a:gd name="f134" fmla="*/ f100 1 3888432"/>
              <a:gd name="f135" fmla="*/ f101 1 3888432"/>
              <a:gd name="f136" fmla="*/ f102 1 3960440"/>
              <a:gd name="f137" fmla="*/ f103 1 3960440"/>
              <a:gd name="f138" fmla="*/ f104 1 3960440"/>
              <a:gd name="f139" fmla="*/ f105 1 3888432"/>
              <a:gd name="f140" fmla="*/ f106 1 3888432"/>
              <a:gd name="f141" fmla="*/ f107 1 3960440"/>
              <a:gd name="f142" fmla="*/ f66 1 f73"/>
              <a:gd name="f143" fmla="*/ f67 1 f73"/>
              <a:gd name="f144" fmla="*/ f66 1 f74"/>
              <a:gd name="f145" fmla="*/ f68 1 f74"/>
              <a:gd name="f146" fmla="*/ f109 1 f73"/>
              <a:gd name="f147" fmla="*/ f110 1 f74"/>
              <a:gd name="f148" fmla="*/ f111 1 f74"/>
              <a:gd name="f149" fmla="*/ f112 1 f73"/>
              <a:gd name="f150" fmla="*/ f125 1 f73"/>
              <a:gd name="f151" fmla="*/ f126 1 f74"/>
              <a:gd name="f152" fmla="*/ f113 1 f73"/>
              <a:gd name="f153" fmla="*/ f114 1 f74"/>
              <a:gd name="f154" fmla="*/ f115 1 f74"/>
              <a:gd name="f155" fmla="*/ f116 1 f73"/>
              <a:gd name="f156" fmla="*/ f117 1 f74"/>
              <a:gd name="f157" fmla="*/ f140 1 f73"/>
              <a:gd name="f158" fmla="*/ f141 1 f74"/>
              <a:gd name="f159" fmla="*/ f118 1 f73"/>
              <a:gd name="f160" fmla="*/ f119 1 f74"/>
              <a:gd name="f161" fmla="*/ f120 1 f73"/>
              <a:gd name="f162" fmla="*/ f121 1 f74"/>
              <a:gd name="f163" fmla="*/ f122 1 f73"/>
              <a:gd name="f164" fmla="*/ f123 1 f73"/>
              <a:gd name="f165" fmla="*/ f124 1 f74"/>
              <a:gd name="f166" fmla="*/ f127 1 f73"/>
              <a:gd name="f167" fmla="*/ f128 1 f74"/>
              <a:gd name="f168" fmla="*/ f129 1 f74"/>
              <a:gd name="f169" fmla="*/ f130 1 f74"/>
              <a:gd name="f170" fmla="*/ f131 1 f73"/>
              <a:gd name="f171" fmla="*/ f132 1 f73"/>
              <a:gd name="f172" fmla="*/ f133 1 f74"/>
              <a:gd name="f173" fmla="*/ f134 1 f73"/>
              <a:gd name="f174" fmla="*/ f135 1 f73"/>
              <a:gd name="f175" fmla="*/ f136 1 f74"/>
              <a:gd name="f176" fmla="*/ f137 1 f74"/>
              <a:gd name="f177" fmla="*/ f138 1 f74"/>
              <a:gd name="f178" fmla="*/ f139 1 f73"/>
              <a:gd name="f179" fmla="*/ f142 f64 1"/>
              <a:gd name="f180" fmla="*/ f143 f64 1"/>
              <a:gd name="f181" fmla="*/ f145 f65 1"/>
              <a:gd name="f182" fmla="*/ f144 f65 1"/>
              <a:gd name="f183" fmla="*/ f146 f64 1"/>
              <a:gd name="f184" fmla="*/ f147 f65 1"/>
              <a:gd name="f185" fmla="*/ f148 f65 1"/>
              <a:gd name="f186" fmla="*/ f149 f64 1"/>
              <a:gd name="f187" fmla="*/ f150 f64 1"/>
              <a:gd name="f188" fmla="*/ f151 f65 1"/>
              <a:gd name="f189" fmla="*/ f152 f64 1"/>
              <a:gd name="f190" fmla="*/ f153 f65 1"/>
              <a:gd name="f191" fmla="*/ f154 f65 1"/>
              <a:gd name="f192" fmla="*/ f155 f64 1"/>
              <a:gd name="f193" fmla="*/ f156 f65 1"/>
              <a:gd name="f194" fmla="*/ f157 f64 1"/>
              <a:gd name="f195" fmla="*/ f158 f65 1"/>
              <a:gd name="f196" fmla="*/ f159 f64 1"/>
              <a:gd name="f197" fmla="*/ f160 f65 1"/>
              <a:gd name="f198" fmla="*/ f161 f64 1"/>
              <a:gd name="f199" fmla="*/ f162 f65 1"/>
              <a:gd name="f200" fmla="*/ f163 f64 1"/>
              <a:gd name="f201" fmla="*/ f164 f64 1"/>
              <a:gd name="f202" fmla="*/ f165 f65 1"/>
              <a:gd name="f203" fmla="*/ f166 f64 1"/>
              <a:gd name="f204" fmla="*/ f167 f65 1"/>
              <a:gd name="f205" fmla="*/ f168 f65 1"/>
              <a:gd name="f206" fmla="*/ f169 f65 1"/>
              <a:gd name="f207" fmla="*/ f170 f64 1"/>
              <a:gd name="f208" fmla="*/ f171 f64 1"/>
              <a:gd name="f209" fmla="*/ f172 f65 1"/>
              <a:gd name="f210" fmla="*/ f173 f64 1"/>
              <a:gd name="f211" fmla="*/ f174 f64 1"/>
              <a:gd name="f212" fmla="*/ f175 f65 1"/>
              <a:gd name="f213" fmla="*/ f176 f65 1"/>
              <a:gd name="f214" fmla="*/ f177 f65 1"/>
              <a:gd name="f215" fmla="*/ f178 f6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3" y="f184"/>
              </a:cxn>
              <a:cxn ang="f108">
                <a:pos x="f183" y="f185"/>
              </a:cxn>
              <a:cxn ang="f108">
                <a:pos x="f186" y="f185"/>
              </a:cxn>
              <a:cxn ang="f108">
                <a:pos x="f186" y="f184"/>
              </a:cxn>
              <a:cxn ang="f108">
                <a:pos x="f183" y="f184"/>
              </a:cxn>
              <a:cxn ang="f108">
                <a:pos x="f187" y="f188"/>
              </a:cxn>
              <a:cxn ang="f108">
                <a:pos x="f189" y="f190"/>
              </a:cxn>
              <a:cxn ang="f108">
                <a:pos x="f189" y="f191"/>
              </a:cxn>
              <a:cxn ang="f108">
                <a:pos x="f192" y="f191"/>
              </a:cxn>
              <a:cxn ang="f108">
                <a:pos x="f192" y="f193"/>
              </a:cxn>
              <a:cxn ang="f108">
                <a:pos x="f189" y="f193"/>
              </a:cxn>
              <a:cxn ang="f108">
                <a:pos x="f194" y="f195"/>
              </a:cxn>
              <a:cxn ang="f108">
                <a:pos x="f196" y="f197"/>
              </a:cxn>
              <a:cxn ang="f108">
                <a:pos x="f198" y="f199"/>
              </a:cxn>
              <a:cxn ang="f108">
                <a:pos x="f200" y="f199"/>
              </a:cxn>
              <a:cxn ang="f108">
                <a:pos x="f201" y="f202"/>
              </a:cxn>
              <a:cxn ang="f108">
                <a:pos x="f187" y="f188"/>
              </a:cxn>
              <a:cxn ang="f108">
                <a:pos x="f203" y="f204"/>
              </a:cxn>
              <a:cxn ang="f108">
                <a:pos x="f183" y="f205"/>
              </a:cxn>
              <a:cxn ang="f108">
                <a:pos x="f203" y="f206"/>
              </a:cxn>
              <a:cxn ang="f108">
                <a:pos x="f207" y="f205"/>
              </a:cxn>
              <a:cxn ang="f108">
                <a:pos x="f203" y="f204"/>
              </a:cxn>
              <a:cxn ang="f108">
                <a:pos x="f208" y="f209"/>
              </a:cxn>
              <a:cxn ang="f108">
                <a:pos x="f210" y="f209"/>
              </a:cxn>
              <a:cxn ang="f108">
                <a:pos x="f211" y="f212"/>
              </a:cxn>
              <a:cxn ang="f108">
                <a:pos x="f211" y="f213"/>
              </a:cxn>
              <a:cxn ang="f108">
                <a:pos x="f210" y="f214"/>
              </a:cxn>
              <a:cxn ang="f108">
                <a:pos x="f208" y="f214"/>
              </a:cxn>
              <a:cxn ang="f108">
                <a:pos x="f215" y="f213"/>
              </a:cxn>
              <a:cxn ang="f108">
                <a:pos x="f215" y="f212"/>
              </a:cxn>
              <a:cxn ang="f108">
                <a:pos x="f208" y="f209"/>
              </a:cxn>
            </a:cxnLst>
            <a:rect l="f179" t="f182" r="f180" b="f181"/>
            <a:pathLst>
              <a:path w="3888432" h="3960440">
                <a:moveTo>
                  <a:pt x="f8" y="f9"/>
                </a:moveTo>
                <a:lnTo>
                  <a:pt x="f8" y="f10"/>
                </a:lnTo>
                <a:lnTo>
                  <a:pt x="f11" y="f10"/>
                </a:lnTo>
                <a:lnTo>
                  <a:pt x="f11" y="f9"/>
                </a:lnTo>
                <a:lnTo>
                  <a:pt x="f8" y="f9"/>
                </a:lnTo>
                <a:close/>
                <a:moveTo>
                  <a:pt x="f12" y="f13"/>
                </a:moveTo>
                <a:cubicBezTo>
                  <a:pt x="f14" y="f15"/>
                  <a:pt x="f16" y="f17"/>
                  <a:pt x="f18" y="f19"/>
                </a:cubicBezTo>
                <a:lnTo>
                  <a:pt x="f18" y="f20"/>
                </a:lnTo>
                <a:lnTo>
                  <a:pt x="f21" y="f20"/>
                </a:lnTo>
                <a:lnTo>
                  <a:pt x="f21" y="f22"/>
                </a:lnTo>
                <a:lnTo>
                  <a:pt x="f18" y="f22"/>
                </a:lnTo>
                <a:cubicBezTo>
                  <a:pt x="f23" y="f24"/>
                  <a:pt x="f25" y="f26"/>
                  <a:pt x="f27" y="f28"/>
                </a:cubicBezTo>
                <a:cubicBezTo>
                  <a:pt x="f29" y="f30"/>
                  <a:pt x="f31" y="f32"/>
                  <a:pt x="f33" y="f34"/>
                </a:cubicBezTo>
                <a:lnTo>
                  <a:pt x="f35" y="f36"/>
                </a:lnTo>
                <a:lnTo>
                  <a:pt x="f37" y="f36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2" y="f13"/>
                </a:cubicBezTo>
                <a:close/>
                <a:moveTo>
                  <a:pt x="f48" y="f49"/>
                </a:moveTo>
                <a:cubicBezTo>
                  <a:pt x="f50" y="f49"/>
                  <a:pt x="f8" y="f51"/>
                  <a:pt x="f8" y="f52"/>
                </a:cubicBezTo>
                <a:cubicBezTo>
                  <a:pt x="f8" y="f53"/>
                  <a:pt x="f50" y="f54"/>
                  <a:pt x="f48" y="f54"/>
                </a:cubicBezTo>
                <a:cubicBezTo>
                  <a:pt x="f55" y="f54"/>
                  <a:pt x="f56" y="f53"/>
                  <a:pt x="f56" y="f52"/>
                </a:cubicBezTo>
                <a:cubicBezTo>
                  <a:pt x="f56" y="f51"/>
                  <a:pt x="f55" y="f49"/>
                  <a:pt x="f48" y="f49"/>
                </a:cubicBezTo>
                <a:close/>
                <a:moveTo>
                  <a:pt x="f57" y="f5"/>
                </a:moveTo>
                <a:lnTo>
                  <a:pt x="f58" y="f5"/>
                </a:lnTo>
                <a:cubicBezTo>
                  <a:pt x="f59" y="f5"/>
                  <a:pt x="f6" y="f60"/>
                  <a:pt x="f6" y="f57"/>
                </a:cubicBezTo>
                <a:lnTo>
                  <a:pt x="f6" y="f61"/>
                </a:lnTo>
                <a:cubicBezTo>
                  <a:pt x="f6" y="f62"/>
                  <a:pt x="f59" y="f7"/>
                  <a:pt x="f58" y="f7"/>
                </a:cubicBezTo>
                <a:lnTo>
                  <a:pt x="f57" y="f7"/>
                </a:lnTo>
                <a:cubicBezTo>
                  <a:pt x="f60" y="f7"/>
                  <a:pt x="f5" y="f62"/>
                  <a:pt x="f5" y="f61"/>
                </a:cubicBezTo>
                <a:lnTo>
                  <a:pt x="f5" y="f57"/>
                </a:lnTo>
                <a:cubicBezTo>
                  <a:pt x="f5" y="f60"/>
                  <a:pt x="f60" y="f5"/>
                  <a:pt x="f57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Rounded Rectangle 2">
            <a:extLst>
              <a:ext uri="{FF2B5EF4-FFF2-40B4-BE49-F238E27FC236}">
                <a16:creationId xmlns:a16="http://schemas.microsoft.com/office/drawing/2014/main" id="{66E64284-35BC-A59E-E106-712296BF028D}"/>
              </a:ext>
            </a:extLst>
          </p:cNvPr>
          <p:cNvSpPr/>
          <p:nvPr/>
        </p:nvSpPr>
        <p:spPr>
          <a:xfrm>
            <a:off x="3855568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3160999"/>
              <a:gd name="f8" fmla="val 1374274"/>
              <a:gd name="f9" fmla="val 3155132"/>
              <a:gd name="f10" fmla="val 1419362"/>
              <a:gd name="f11" fmla="val 2496208"/>
              <a:gd name="f12" fmla="val 770986"/>
              <a:gd name="f13" fmla="val 2113414"/>
              <a:gd name="f14" fmla="val 1929581"/>
              <a:gd name="f15" fmla="val 1106902"/>
              <a:gd name="f16" fmla="val 1921633"/>
              <a:gd name="f17" fmla="val 1292845"/>
              <a:gd name="f18" fmla="val 1914712"/>
              <a:gd name="f19" fmla="val 1454769"/>
              <a:gd name="f20" fmla="val 1928136"/>
              <a:gd name="f21" fmla="val 1522392"/>
              <a:gd name="f22" fmla="val 1942445"/>
              <a:gd name="f23" fmla="val 1570340"/>
              <a:gd name="f24" fmla="val 1547199"/>
              <a:gd name="f25" fmla="val 1510736"/>
              <a:gd name="f26" fmla="val 1237189"/>
              <a:gd name="f27" fmla="val 1330681"/>
              <a:gd name="f28" fmla="val 815277"/>
              <a:gd name="f29" fmla="val 836121"/>
              <a:gd name="f30" fmla="val 618819"/>
              <a:gd name="f31" fmla="val 1229038"/>
              <a:gd name="f32" fmla="val 733086"/>
              <a:gd name="f33" fmla="val 1558961"/>
              <a:gd name="f34" fmla="val 965659"/>
              <a:gd name="f35" fmla="val 1735195"/>
              <a:gd name="f36" fmla="val 864541"/>
              <a:gd name="f37" fmla="val 1716416"/>
              <a:gd name="f38" fmla="val 662904"/>
              <a:gd name="f39" fmla="val 1695759"/>
              <a:gd name="f40" fmla="val 570453"/>
              <a:gd name="f41" fmla="val 1629310"/>
              <a:gd name="f42" fmla="val 597898"/>
              <a:gd name="f43" fmla="val 2016450"/>
              <a:gd name="f44" fmla="val 990931"/>
              <a:gd name="f45" fmla="val 2177657"/>
              <a:gd name="f46" fmla="val 1196057"/>
              <a:gd name="f47" fmla="val 2257108"/>
              <a:gd name="f48" fmla="val 1113718"/>
              <a:gd name="f49" fmla="val 2275887"/>
              <a:gd name="f50" fmla="val 943857"/>
              <a:gd name="f51" fmla="val 2321380"/>
              <a:gd name="f52" fmla="val 813848"/>
              <a:gd name="f53" fmla="val 2296824"/>
              <a:gd name="f54" fmla="val 926523"/>
              <a:gd name="f55" fmla="val 2634848"/>
              <a:gd name="f56" fmla="val 1326064"/>
              <a:gd name="f57" fmla="val 2611755"/>
              <a:gd name="f58" fmla="val 1486410"/>
              <a:gd name="f59" fmla="val 2607420"/>
              <a:gd name="f60" fmla="val 1297174"/>
              <a:gd name="f61" fmla="val 2749708"/>
              <a:gd name="f62" fmla="val 1000058"/>
              <a:gd name="f63" fmla="val 2795794"/>
              <a:gd name="f64" fmla="val 489408"/>
              <a:gd name="f65" fmla="val 2829018"/>
              <a:gd name="f66" fmla="val 914827"/>
              <a:gd name="f67" fmla="val 3139596"/>
              <a:gd name="f68" fmla="val 1734874"/>
              <a:gd name="f69" fmla="val 3242281"/>
              <a:gd name="f70" fmla="val 2062787"/>
              <a:gd name="f71" fmla="val 3146219"/>
              <a:gd name="f72" fmla="val 2763394"/>
              <a:gd name="f73" fmla="val 2903535"/>
              <a:gd name="f74" fmla="val 2915370"/>
              <a:gd name="f75" fmla="val 2621267"/>
              <a:gd name="f76" fmla="val 3074271"/>
              <a:gd name="f77" fmla="val 2105563"/>
              <a:gd name="f78" fmla="val 3173740"/>
              <a:gd name="f79" fmla="val 1733406"/>
              <a:gd name="f80" fmla="val 3145310"/>
              <a:gd name="f81" fmla="val 1648999"/>
              <a:gd name="f82" fmla="val 3207849"/>
              <a:gd name="f83" fmla="val 1493166"/>
              <a:gd name="f84" fmla="val 3270388"/>
              <a:gd name="f85" fmla="val 1337333"/>
              <a:gd name="f86" fmla="val 3414210"/>
              <a:gd name="f87" fmla="val 1276468"/>
              <a:gd name="f88" fmla="val 3449507"/>
              <a:gd name="f89" fmla="val 1170564"/>
              <a:gd name="f90" fmla="val 3349883"/>
              <a:gd name="f91" fmla="val 1192977"/>
              <a:gd name="f92" fmla="val 3252716"/>
              <a:gd name="f93" fmla="val 1239516"/>
              <a:gd name="f94" fmla="val 3140091"/>
              <a:gd name="f95" fmla="val 1227260"/>
              <a:gd name="f96" fmla="val 3219995"/>
              <a:gd name="f97" fmla="val 1183499"/>
              <a:gd name="f98" fmla="val 3274317"/>
              <a:gd name="f99" fmla="val 996523"/>
              <a:gd name="f100" fmla="val 3324107"/>
              <a:gd name="f101" fmla="val 851504"/>
              <a:gd name="f102" fmla="val 3215037"/>
              <a:gd name="f103" fmla="val 921165"/>
              <a:gd name="f104" fmla="val 3152155"/>
              <a:gd name="f105" fmla="val 998691"/>
              <a:gd name="f106" fmla="val 2995677"/>
              <a:gd name="f107" fmla="val 1008938"/>
              <a:gd name="f108" fmla="val 2884471"/>
              <a:gd name="f109" fmla="val 881691"/>
              <a:gd name="f110" fmla="val 2678487"/>
              <a:gd name="f111" fmla="val 308009"/>
              <a:gd name="f112" fmla="val 3651991"/>
              <a:gd name="f113" fmla="val 3822100"/>
              <a:gd name="f114" fmla="val 137900"/>
              <a:gd name="f115" fmla="+- 0 0 -90"/>
              <a:gd name="f116" fmla="*/ f3 1 3960000"/>
              <a:gd name="f117" fmla="*/ f4 1 3960000"/>
              <a:gd name="f118" fmla="val f5"/>
              <a:gd name="f119" fmla="val f6"/>
              <a:gd name="f120" fmla="*/ f115 f0 1"/>
              <a:gd name="f121" fmla="+- f119 0 f118"/>
              <a:gd name="f122" fmla="*/ f120 1 f2"/>
              <a:gd name="f123" fmla="*/ f121 1 3960000"/>
              <a:gd name="f124" fmla="*/ 3160999 f121 1"/>
              <a:gd name="f125" fmla="*/ 1374274 f121 1"/>
              <a:gd name="f126" fmla="*/ 3155132 f121 1"/>
              <a:gd name="f127" fmla="*/ 1419362 f121 1"/>
              <a:gd name="f128" fmla="*/ 1921633 f121 1"/>
              <a:gd name="f129" fmla="*/ 1942445 f121 1"/>
              <a:gd name="f130" fmla="*/ 1570340 f121 1"/>
              <a:gd name="f131" fmla="*/ 2257108 f121 1"/>
              <a:gd name="f132" fmla="*/ 3207849 f121 1"/>
              <a:gd name="f133" fmla="*/ 1493166 f121 1"/>
              <a:gd name="f134" fmla="*/ 2995677 f121 1"/>
              <a:gd name="f135" fmla="*/ 1008938 f121 1"/>
              <a:gd name="f136" fmla="*/ 308009 f121 1"/>
              <a:gd name="f137" fmla="*/ 0 f121 1"/>
              <a:gd name="f138" fmla="*/ 3651991 f121 1"/>
              <a:gd name="f139" fmla="*/ 3960000 f121 1"/>
              <a:gd name="f140" fmla="*/ 3140091 f121 1"/>
              <a:gd name="f141" fmla="*/ 1227260 f121 1"/>
              <a:gd name="f142" fmla="*/ 3449507 f121 1"/>
              <a:gd name="f143" fmla="*/ 1170564 f121 1"/>
              <a:gd name="f144" fmla="*/ 3324107 f121 1"/>
              <a:gd name="f145" fmla="*/ 851504 f121 1"/>
              <a:gd name="f146" fmla="*/ 1292845 f121 1"/>
              <a:gd name="f147" fmla="*/ 2496208 f121 1"/>
              <a:gd name="f148" fmla="*/ 770986 f121 1"/>
              <a:gd name="f149" fmla="*/ 815277 f121 1"/>
              <a:gd name="f150" fmla="*/ 836121 f121 1"/>
              <a:gd name="f151" fmla="*/ 965659 f121 1"/>
              <a:gd name="f152" fmla="*/ 1735195 f121 1"/>
              <a:gd name="f153" fmla="*/ 1196057 f121 1"/>
              <a:gd name="f154" fmla="*/ 1486410 f121 1"/>
              <a:gd name="f155" fmla="*/ 2607420 f121 1"/>
              <a:gd name="f156" fmla="*/ 813848 f121 1"/>
              <a:gd name="f157" fmla="*/ 2296824 f121 1"/>
              <a:gd name="f158" fmla="*/ 570453 f121 1"/>
              <a:gd name="f159" fmla="*/ 1629310 f121 1"/>
              <a:gd name="f160" fmla="*/ 489408 f121 1"/>
              <a:gd name="f161" fmla="*/ 2829018 f121 1"/>
              <a:gd name="f162" fmla="*/ 2062787 f121 1"/>
              <a:gd name="f163" fmla="*/ 3146219 f121 1"/>
              <a:gd name="f164" fmla="*/ 3074271 f121 1"/>
              <a:gd name="f165" fmla="*/ 2105563 f121 1"/>
              <a:gd name="f166" fmla="+- f122 0 f1"/>
              <a:gd name="f167" fmla="*/ f124 1 3960000"/>
              <a:gd name="f168" fmla="*/ f125 1 3960000"/>
              <a:gd name="f169" fmla="*/ f126 1 3960000"/>
              <a:gd name="f170" fmla="*/ f127 1 3960000"/>
              <a:gd name="f171" fmla="*/ f128 1 3960000"/>
              <a:gd name="f172" fmla="*/ f129 1 3960000"/>
              <a:gd name="f173" fmla="*/ f130 1 3960000"/>
              <a:gd name="f174" fmla="*/ f131 1 3960000"/>
              <a:gd name="f175" fmla="*/ f132 1 3960000"/>
              <a:gd name="f176" fmla="*/ f133 1 3960000"/>
              <a:gd name="f177" fmla="*/ f134 1 3960000"/>
              <a:gd name="f178" fmla="*/ f135 1 3960000"/>
              <a:gd name="f179" fmla="*/ f136 1 3960000"/>
              <a:gd name="f180" fmla="*/ f137 1 3960000"/>
              <a:gd name="f181" fmla="*/ f138 1 3960000"/>
              <a:gd name="f182" fmla="*/ f139 1 3960000"/>
              <a:gd name="f183" fmla="*/ f140 1 3960000"/>
              <a:gd name="f184" fmla="*/ f141 1 3960000"/>
              <a:gd name="f185" fmla="*/ f142 1 3960000"/>
              <a:gd name="f186" fmla="*/ f143 1 3960000"/>
              <a:gd name="f187" fmla="*/ f144 1 3960000"/>
              <a:gd name="f188" fmla="*/ f145 1 3960000"/>
              <a:gd name="f189" fmla="*/ f146 1 3960000"/>
              <a:gd name="f190" fmla="*/ f147 1 3960000"/>
              <a:gd name="f191" fmla="*/ f148 1 3960000"/>
              <a:gd name="f192" fmla="*/ f149 1 3960000"/>
              <a:gd name="f193" fmla="*/ f150 1 3960000"/>
              <a:gd name="f194" fmla="*/ f151 1 3960000"/>
              <a:gd name="f195" fmla="*/ f152 1 3960000"/>
              <a:gd name="f196" fmla="*/ f153 1 3960000"/>
              <a:gd name="f197" fmla="*/ f154 1 3960000"/>
              <a:gd name="f198" fmla="*/ f155 1 3960000"/>
              <a:gd name="f199" fmla="*/ f156 1 3960000"/>
              <a:gd name="f200" fmla="*/ f157 1 3960000"/>
              <a:gd name="f201" fmla="*/ f158 1 3960000"/>
              <a:gd name="f202" fmla="*/ f159 1 3960000"/>
              <a:gd name="f203" fmla="*/ f160 1 3960000"/>
              <a:gd name="f204" fmla="*/ f161 1 3960000"/>
              <a:gd name="f205" fmla="*/ f162 1 3960000"/>
              <a:gd name="f206" fmla="*/ f163 1 3960000"/>
              <a:gd name="f207" fmla="*/ f164 1 3960000"/>
              <a:gd name="f208" fmla="*/ f165 1 3960000"/>
              <a:gd name="f209" fmla="*/ f118 1 f123"/>
              <a:gd name="f210" fmla="*/ f119 1 f123"/>
              <a:gd name="f211" fmla="*/ f167 1 f123"/>
              <a:gd name="f212" fmla="*/ f168 1 f123"/>
              <a:gd name="f213" fmla="*/ f169 1 f123"/>
              <a:gd name="f214" fmla="*/ f170 1 f123"/>
              <a:gd name="f215" fmla="*/ f190 1 f123"/>
              <a:gd name="f216" fmla="*/ f191 1 f123"/>
              <a:gd name="f217" fmla="*/ f171 1 f123"/>
              <a:gd name="f218" fmla="*/ f189 1 f123"/>
              <a:gd name="f219" fmla="*/ f172 1 f123"/>
              <a:gd name="f220" fmla="*/ f173 1 f123"/>
              <a:gd name="f221" fmla="*/ f192 1 f123"/>
              <a:gd name="f222" fmla="*/ f193 1 f123"/>
              <a:gd name="f223" fmla="*/ f194 1 f123"/>
              <a:gd name="f224" fmla="*/ f195 1 f123"/>
              <a:gd name="f225" fmla="*/ f201 1 f123"/>
              <a:gd name="f226" fmla="*/ f202 1 f123"/>
              <a:gd name="f227" fmla="*/ f196 1 f123"/>
              <a:gd name="f228" fmla="*/ f174 1 f123"/>
              <a:gd name="f229" fmla="*/ f199 1 f123"/>
              <a:gd name="f230" fmla="*/ f200 1 f123"/>
              <a:gd name="f231" fmla="*/ f197 1 f123"/>
              <a:gd name="f232" fmla="*/ f198 1 f123"/>
              <a:gd name="f233" fmla="*/ f203 1 f123"/>
              <a:gd name="f234" fmla="*/ f204 1 f123"/>
              <a:gd name="f235" fmla="*/ f205 1 f123"/>
              <a:gd name="f236" fmla="*/ f206 1 f123"/>
              <a:gd name="f237" fmla="*/ f207 1 f123"/>
              <a:gd name="f238" fmla="*/ f208 1 f123"/>
              <a:gd name="f239" fmla="*/ f175 1 f123"/>
              <a:gd name="f240" fmla="*/ f176 1 f123"/>
              <a:gd name="f241" fmla="*/ f185 1 f123"/>
              <a:gd name="f242" fmla="*/ f186 1 f123"/>
              <a:gd name="f243" fmla="*/ f183 1 f123"/>
              <a:gd name="f244" fmla="*/ f184 1 f123"/>
              <a:gd name="f245" fmla="*/ f187 1 f123"/>
              <a:gd name="f246" fmla="*/ f188 1 f123"/>
              <a:gd name="f247" fmla="*/ f177 1 f123"/>
              <a:gd name="f248" fmla="*/ f178 1 f123"/>
              <a:gd name="f249" fmla="*/ f179 1 f123"/>
              <a:gd name="f250" fmla="*/ f180 1 f123"/>
              <a:gd name="f251" fmla="*/ f181 1 f123"/>
              <a:gd name="f252" fmla="*/ f182 1 f123"/>
              <a:gd name="f253" fmla="*/ f209 f116 1"/>
              <a:gd name="f254" fmla="*/ f210 f116 1"/>
              <a:gd name="f255" fmla="*/ f210 f117 1"/>
              <a:gd name="f256" fmla="*/ f209 f117 1"/>
              <a:gd name="f257" fmla="*/ f211 f116 1"/>
              <a:gd name="f258" fmla="*/ f212 f117 1"/>
              <a:gd name="f259" fmla="*/ f213 f116 1"/>
              <a:gd name="f260" fmla="*/ f214 f117 1"/>
              <a:gd name="f261" fmla="*/ f215 f116 1"/>
              <a:gd name="f262" fmla="*/ f216 f117 1"/>
              <a:gd name="f263" fmla="*/ f217 f116 1"/>
              <a:gd name="f264" fmla="*/ f218 f117 1"/>
              <a:gd name="f265" fmla="*/ f219 f116 1"/>
              <a:gd name="f266" fmla="*/ f220 f117 1"/>
              <a:gd name="f267" fmla="*/ f221 f116 1"/>
              <a:gd name="f268" fmla="*/ f222 f117 1"/>
              <a:gd name="f269" fmla="*/ f223 f116 1"/>
              <a:gd name="f270" fmla="*/ f224 f117 1"/>
              <a:gd name="f271" fmla="*/ f225 f116 1"/>
              <a:gd name="f272" fmla="*/ f226 f117 1"/>
              <a:gd name="f273" fmla="*/ f227 f116 1"/>
              <a:gd name="f274" fmla="*/ f228 f117 1"/>
              <a:gd name="f275" fmla="*/ f229 f116 1"/>
              <a:gd name="f276" fmla="*/ f230 f117 1"/>
              <a:gd name="f277" fmla="*/ f231 f116 1"/>
              <a:gd name="f278" fmla="*/ f232 f117 1"/>
              <a:gd name="f279" fmla="*/ f233 f116 1"/>
              <a:gd name="f280" fmla="*/ f234 f117 1"/>
              <a:gd name="f281" fmla="*/ f235 f116 1"/>
              <a:gd name="f282" fmla="*/ f236 f117 1"/>
              <a:gd name="f283" fmla="*/ f237 f116 1"/>
              <a:gd name="f284" fmla="*/ f238 f117 1"/>
              <a:gd name="f285" fmla="*/ f239 f116 1"/>
              <a:gd name="f286" fmla="*/ f240 f117 1"/>
              <a:gd name="f287" fmla="*/ f241 f116 1"/>
              <a:gd name="f288" fmla="*/ f242 f117 1"/>
              <a:gd name="f289" fmla="*/ f243 f116 1"/>
              <a:gd name="f290" fmla="*/ f244 f117 1"/>
              <a:gd name="f291" fmla="*/ f245 f116 1"/>
              <a:gd name="f292" fmla="*/ f246 f117 1"/>
              <a:gd name="f293" fmla="*/ f247 f116 1"/>
              <a:gd name="f294" fmla="*/ f248 f117 1"/>
              <a:gd name="f295" fmla="*/ f249 f116 1"/>
              <a:gd name="f296" fmla="*/ f250 f117 1"/>
              <a:gd name="f297" fmla="*/ f251 f116 1"/>
              <a:gd name="f298" fmla="*/ f252 f116 1"/>
              <a:gd name="f299" fmla="*/ f249 f117 1"/>
              <a:gd name="f300" fmla="*/ f251 f117 1"/>
              <a:gd name="f301" fmla="*/ f252 f117 1"/>
              <a:gd name="f302" fmla="*/ f250 f1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66">
                <a:pos x="f257" y="f258"/>
              </a:cxn>
              <a:cxn ang="f166">
                <a:pos x="f259" y="f260"/>
              </a:cxn>
              <a:cxn ang="f166">
                <a:pos x="f257" y="f258"/>
              </a:cxn>
              <a:cxn ang="f166">
                <a:pos x="f261" y="f262"/>
              </a:cxn>
              <a:cxn ang="f166">
                <a:pos x="f263" y="f264"/>
              </a:cxn>
              <a:cxn ang="f166">
                <a:pos x="f265" y="f266"/>
              </a:cxn>
              <a:cxn ang="f166">
                <a:pos x="f267" y="f268"/>
              </a:cxn>
              <a:cxn ang="f166">
                <a:pos x="f269" y="f270"/>
              </a:cxn>
              <a:cxn ang="f166">
                <a:pos x="f271" y="f272"/>
              </a:cxn>
              <a:cxn ang="f166">
                <a:pos x="f273" y="f274"/>
              </a:cxn>
              <a:cxn ang="f166">
                <a:pos x="f275" y="f276"/>
              </a:cxn>
              <a:cxn ang="f166">
                <a:pos x="f277" y="f278"/>
              </a:cxn>
              <a:cxn ang="f166">
                <a:pos x="f279" y="f280"/>
              </a:cxn>
              <a:cxn ang="f166">
                <a:pos x="f281" y="f282"/>
              </a:cxn>
              <a:cxn ang="f166">
                <a:pos x="f283" y="f284"/>
              </a:cxn>
              <a:cxn ang="f166">
                <a:pos x="f285" y="f286"/>
              </a:cxn>
              <a:cxn ang="f166">
                <a:pos x="f287" y="f288"/>
              </a:cxn>
              <a:cxn ang="f166">
                <a:pos x="f289" y="f290"/>
              </a:cxn>
              <a:cxn ang="f166">
                <a:pos x="f291" y="f292"/>
              </a:cxn>
              <a:cxn ang="f166">
                <a:pos x="f293" y="f294"/>
              </a:cxn>
              <a:cxn ang="f166">
                <a:pos x="f261" y="f262"/>
              </a:cxn>
              <a:cxn ang="f166">
                <a:pos x="f295" y="f296"/>
              </a:cxn>
              <a:cxn ang="f166">
                <a:pos x="f297" y="f296"/>
              </a:cxn>
              <a:cxn ang="f166">
                <a:pos x="f298" y="f299"/>
              </a:cxn>
              <a:cxn ang="f166">
                <a:pos x="f298" y="f300"/>
              </a:cxn>
              <a:cxn ang="f166">
                <a:pos x="f297" y="f301"/>
              </a:cxn>
              <a:cxn ang="f166">
                <a:pos x="f295" y="f301"/>
              </a:cxn>
              <a:cxn ang="f166">
                <a:pos x="f302" y="f300"/>
              </a:cxn>
              <a:cxn ang="f166">
                <a:pos x="f302" y="f299"/>
              </a:cxn>
              <a:cxn ang="f166">
                <a:pos x="f295" y="f296"/>
              </a:cxn>
            </a:cxnLst>
            <a:rect l="f253" t="f256" r="f254" b="f255"/>
            <a:pathLst>
              <a:path w="3960000" h="3960000">
                <a:moveTo>
                  <a:pt x="f7" y="f8"/>
                </a:moveTo>
                <a:lnTo>
                  <a:pt x="f9" y="f10"/>
                </a:lnTo>
                <a:lnTo>
                  <a:pt x="f7" y="f8"/>
                </a:lnTo>
                <a:close/>
                <a:moveTo>
                  <a:pt x="f11" y="f12"/>
                </a:moveTo>
                <a:cubicBezTo>
                  <a:pt x="f13" y="f12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32" y="f33"/>
                  <a:pt x="f34" y="f35"/>
                </a:cubicBezTo>
                <a:cubicBezTo>
                  <a:pt x="f36" y="f37"/>
                  <a:pt x="f38" y="f39"/>
                  <a:pt x="f40" y="f41"/>
                </a:cubicBez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64" y="f65"/>
                </a:cubicBezTo>
                <a:cubicBezTo>
                  <a:pt x="f66" y="f67"/>
                  <a:pt x="f68" y="f69"/>
                  <a:pt x="f70" y="f71"/>
                </a:cubicBezTo>
                <a:cubicBezTo>
                  <a:pt x="f72" y="f73"/>
                  <a:pt x="f74" y="f75"/>
                  <a:pt x="f76" y="f77"/>
                </a:cubicBezTo>
                <a:cubicBezTo>
                  <a:pt x="f78" y="f79"/>
                  <a:pt x="f80" y="f81"/>
                  <a:pt x="f82" y="f83"/>
                </a:cubicBezTo>
                <a:cubicBezTo>
                  <a:pt x="f84" y="f85"/>
                  <a:pt x="f86" y="f87"/>
                  <a:pt x="f88" y="f89"/>
                </a:cubicBez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2"/>
                  <a:pt x="f11" y="f12"/>
                </a:cubicBezTo>
                <a:close/>
                <a:moveTo>
                  <a:pt x="f111" y="f5"/>
                </a:moveTo>
                <a:lnTo>
                  <a:pt x="f112" y="f5"/>
                </a:lnTo>
                <a:cubicBezTo>
                  <a:pt x="f113" y="f5"/>
                  <a:pt x="f6" y="f114"/>
                  <a:pt x="f6" y="f111"/>
                </a:cubicBezTo>
                <a:lnTo>
                  <a:pt x="f6" y="f112"/>
                </a:lnTo>
                <a:cubicBezTo>
                  <a:pt x="f6" y="f113"/>
                  <a:pt x="f113" y="f6"/>
                  <a:pt x="f112" y="f6"/>
                </a:cubicBezTo>
                <a:lnTo>
                  <a:pt x="f111" y="f6"/>
                </a:lnTo>
                <a:cubicBezTo>
                  <a:pt x="f114" y="f6"/>
                  <a:pt x="f5" y="f113"/>
                  <a:pt x="f5" y="f112"/>
                </a:cubicBezTo>
                <a:lnTo>
                  <a:pt x="f5" y="f111"/>
                </a:lnTo>
                <a:cubicBezTo>
                  <a:pt x="f5" y="f114"/>
                  <a:pt x="f114" y="f5"/>
                  <a:pt x="f111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Rounded Rectangle 3">
            <a:extLst>
              <a:ext uri="{FF2B5EF4-FFF2-40B4-BE49-F238E27FC236}">
                <a16:creationId xmlns:a16="http://schemas.microsoft.com/office/drawing/2014/main" id="{50F8782C-971F-0854-AE32-301E80AF82B0}"/>
              </a:ext>
            </a:extLst>
          </p:cNvPr>
          <p:cNvSpPr/>
          <p:nvPr/>
        </p:nvSpPr>
        <p:spPr>
          <a:xfrm>
            <a:off x="3152000" y="4211981"/>
            <a:ext cx="429813" cy="458086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960000"/>
              <a:gd name="f7" fmla="val 2841893"/>
              <a:gd name="f8" fmla="val 181064"/>
              <a:gd name="f9" fmla="val 2485731"/>
              <a:gd name="f10" fmla="val 190239"/>
              <a:gd name="f11" fmla="val 2106781"/>
              <a:gd name="f12" fmla="val 339266"/>
              <a:gd name="f13" fmla="val 2105790"/>
              <a:gd name="f14" fmla="val 859562"/>
              <a:gd name="f15" fmla="val 2106860"/>
              <a:gd name="f16" fmla="val 863292"/>
              <a:gd name="f17" fmla="val 1248172"/>
              <a:gd name="f18" fmla="val 1691968"/>
              <a:gd name="f19" fmla="val 1824236"/>
              <a:gd name="f20" fmla="val 3779396"/>
              <a:gd name="f21" fmla="val 2754932"/>
              <a:gd name="f22" fmla="val 3305869"/>
              <a:gd name="f23" fmla="val 1813665"/>
              <a:gd name="f24" fmla="val 3348152"/>
              <a:gd name="f25" fmla="val 907124"/>
              <a:gd name="f26" fmla="val 2746287"/>
              <a:gd name="f27" fmla="val 682909"/>
              <a:gd name="f28" fmla="val 3126764"/>
              <a:gd name="f29" fmla="val 685506"/>
              <a:gd name="f30" fmla="val 3369037"/>
              <a:gd name="f31" fmla="val 704441"/>
              <a:gd name="f32" fmla="val 3391941"/>
              <a:gd name="f33" fmla="val 556446"/>
              <a:gd name="f34" fmla="val 3409927"/>
              <a:gd name="f35" fmla="val 381656"/>
              <a:gd name="f36" fmla="val 3410216"/>
              <a:gd name="f37" fmla="val 195189"/>
              <a:gd name="f38" fmla="val 3239930"/>
              <a:gd name="f39" fmla="val 163882"/>
              <a:gd name="f40" fmla="val 3118909"/>
              <a:gd name="f41" fmla="val 173928"/>
              <a:gd name="f42" fmla="val 308009"/>
              <a:gd name="f43" fmla="val 3651991"/>
              <a:gd name="f44" fmla="val 3822100"/>
              <a:gd name="f45" fmla="val 137900"/>
              <a:gd name="f46" fmla="+- 0 0 -90"/>
              <a:gd name="f47" fmla="*/ f3 1 3960000"/>
              <a:gd name="f48" fmla="*/ f4 1 3960000"/>
              <a:gd name="f49" fmla="val f5"/>
              <a:gd name="f50" fmla="val f6"/>
              <a:gd name="f51" fmla="*/ f46 f0 1"/>
              <a:gd name="f52" fmla="+- f50 0 f49"/>
              <a:gd name="f53" fmla="*/ f51 1 f2"/>
              <a:gd name="f54" fmla="*/ f52 1 3960000"/>
              <a:gd name="f55" fmla="*/ 2841893 f52 1"/>
              <a:gd name="f56" fmla="*/ 181064 f52 1"/>
              <a:gd name="f57" fmla="*/ 2105790 f52 1"/>
              <a:gd name="f58" fmla="*/ 859562 f52 1"/>
              <a:gd name="f59" fmla="*/ 2106860 f52 1"/>
              <a:gd name="f60" fmla="*/ 863292 f52 1"/>
              <a:gd name="f61" fmla="*/ 1248172 f52 1"/>
              <a:gd name="f62" fmla="*/ 1691968 f52 1"/>
              <a:gd name="f63" fmla="*/ 1824236 f52 1"/>
              <a:gd name="f64" fmla="*/ 3779396 f52 1"/>
              <a:gd name="f65" fmla="*/ 2754932 f52 1"/>
              <a:gd name="f66" fmla="*/ 3305869 f52 1"/>
              <a:gd name="f67" fmla="*/ 1813665 f52 1"/>
              <a:gd name="f68" fmla="*/ 3348152 f52 1"/>
              <a:gd name="f69" fmla="*/ 907124 f52 1"/>
              <a:gd name="f70" fmla="*/ 3369037 f52 1"/>
              <a:gd name="f71" fmla="*/ 308009 f52 1"/>
              <a:gd name="f72" fmla="*/ 0 f52 1"/>
              <a:gd name="f73" fmla="*/ 3651991 f52 1"/>
              <a:gd name="f74" fmla="*/ 3960000 f52 1"/>
              <a:gd name="f75" fmla="*/ 704441 f52 1"/>
              <a:gd name="f76" fmla="*/ 3410216 f52 1"/>
              <a:gd name="f77" fmla="*/ 195189 f52 1"/>
              <a:gd name="f78" fmla="+- f53 0 f1"/>
              <a:gd name="f79" fmla="*/ f55 1 3960000"/>
              <a:gd name="f80" fmla="*/ f56 1 3960000"/>
              <a:gd name="f81" fmla="*/ f57 1 3960000"/>
              <a:gd name="f82" fmla="*/ f58 1 3960000"/>
              <a:gd name="f83" fmla="*/ f59 1 3960000"/>
              <a:gd name="f84" fmla="*/ f60 1 3960000"/>
              <a:gd name="f85" fmla="*/ f61 1 3960000"/>
              <a:gd name="f86" fmla="*/ f62 1 3960000"/>
              <a:gd name="f87" fmla="*/ f63 1 3960000"/>
              <a:gd name="f88" fmla="*/ f64 1 3960000"/>
              <a:gd name="f89" fmla="*/ f65 1 3960000"/>
              <a:gd name="f90" fmla="*/ f66 1 3960000"/>
              <a:gd name="f91" fmla="*/ f67 1 3960000"/>
              <a:gd name="f92" fmla="*/ f68 1 3960000"/>
              <a:gd name="f93" fmla="*/ f69 1 3960000"/>
              <a:gd name="f94" fmla="*/ f70 1 3960000"/>
              <a:gd name="f95" fmla="*/ f71 1 3960000"/>
              <a:gd name="f96" fmla="*/ f72 1 3960000"/>
              <a:gd name="f97" fmla="*/ f73 1 3960000"/>
              <a:gd name="f98" fmla="*/ f74 1 3960000"/>
              <a:gd name="f99" fmla="*/ f75 1 3960000"/>
              <a:gd name="f100" fmla="*/ f76 1 3960000"/>
              <a:gd name="f101" fmla="*/ f77 1 3960000"/>
              <a:gd name="f102" fmla="*/ f49 1 f54"/>
              <a:gd name="f103" fmla="*/ f50 1 f54"/>
              <a:gd name="f104" fmla="*/ f79 1 f54"/>
              <a:gd name="f105" fmla="*/ f80 1 f54"/>
              <a:gd name="f106" fmla="*/ f81 1 f54"/>
              <a:gd name="f107" fmla="*/ f82 1 f54"/>
              <a:gd name="f108" fmla="*/ f83 1 f54"/>
              <a:gd name="f109" fmla="*/ f84 1 f54"/>
              <a:gd name="f110" fmla="*/ f85 1 f54"/>
              <a:gd name="f111" fmla="*/ f86 1 f54"/>
              <a:gd name="f112" fmla="*/ f87 1 f54"/>
              <a:gd name="f113" fmla="*/ f88 1 f54"/>
              <a:gd name="f114" fmla="*/ f89 1 f54"/>
              <a:gd name="f115" fmla="*/ f90 1 f54"/>
              <a:gd name="f116" fmla="*/ f91 1 f54"/>
              <a:gd name="f117" fmla="*/ f92 1 f54"/>
              <a:gd name="f118" fmla="*/ f93 1 f54"/>
              <a:gd name="f119" fmla="*/ f94 1 f54"/>
              <a:gd name="f120" fmla="*/ f99 1 f54"/>
              <a:gd name="f121" fmla="*/ f100 1 f54"/>
              <a:gd name="f122" fmla="*/ f101 1 f54"/>
              <a:gd name="f123" fmla="*/ f95 1 f54"/>
              <a:gd name="f124" fmla="*/ f96 1 f54"/>
              <a:gd name="f125" fmla="*/ f97 1 f54"/>
              <a:gd name="f126" fmla="*/ f98 1 f54"/>
              <a:gd name="f127" fmla="*/ f102 f47 1"/>
              <a:gd name="f128" fmla="*/ f103 f47 1"/>
              <a:gd name="f129" fmla="*/ f103 f48 1"/>
              <a:gd name="f130" fmla="*/ f102 f48 1"/>
              <a:gd name="f131" fmla="*/ f104 f47 1"/>
              <a:gd name="f132" fmla="*/ f105 f48 1"/>
              <a:gd name="f133" fmla="*/ f106 f47 1"/>
              <a:gd name="f134" fmla="*/ f107 f48 1"/>
              <a:gd name="f135" fmla="*/ f108 f47 1"/>
              <a:gd name="f136" fmla="*/ f109 f48 1"/>
              <a:gd name="f137" fmla="*/ f110 f48 1"/>
              <a:gd name="f138" fmla="*/ f111 f47 1"/>
              <a:gd name="f139" fmla="*/ f112 f48 1"/>
              <a:gd name="f140" fmla="*/ f113 f48 1"/>
              <a:gd name="f141" fmla="*/ f114 f47 1"/>
              <a:gd name="f142" fmla="*/ f115 f47 1"/>
              <a:gd name="f143" fmla="*/ f116 f48 1"/>
              <a:gd name="f144" fmla="*/ f117 f47 1"/>
              <a:gd name="f145" fmla="*/ f118 f48 1"/>
              <a:gd name="f146" fmla="*/ f119 f47 1"/>
              <a:gd name="f147" fmla="*/ f120 f48 1"/>
              <a:gd name="f148" fmla="*/ f121 f47 1"/>
              <a:gd name="f149" fmla="*/ f122 f48 1"/>
              <a:gd name="f150" fmla="*/ f123 f47 1"/>
              <a:gd name="f151" fmla="*/ f124 f48 1"/>
              <a:gd name="f152" fmla="*/ f125 f47 1"/>
              <a:gd name="f153" fmla="*/ f126 f47 1"/>
              <a:gd name="f154" fmla="*/ f123 f48 1"/>
              <a:gd name="f155" fmla="*/ f125 f48 1"/>
              <a:gd name="f156" fmla="*/ f126 f48 1"/>
              <a:gd name="f157" fmla="*/ f124 f4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78">
                <a:pos x="f131" y="f132"/>
              </a:cxn>
              <a:cxn ang="f78">
                <a:pos x="f133" y="f134"/>
              </a:cxn>
              <a:cxn ang="f78">
                <a:pos x="f135" y="f136"/>
              </a:cxn>
              <a:cxn ang="f78">
                <a:pos x="f135" y="f137"/>
              </a:cxn>
              <a:cxn ang="f78">
                <a:pos x="f138" y="f137"/>
              </a:cxn>
              <a:cxn ang="f78">
                <a:pos x="f138" y="f139"/>
              </a:cxn>
              <a:cxn ang="f78">
                <a:pos x="f135" y="f139"/>
              </a:cxn>
              <a:cxn ang="f78">
                <a:pos x="f135" y="f140"/>
              </a:cxn>
              <a:cxn ang="f78">
                <a:pos x="f141" y="f140"/>
              </a:cxn>
              <a:cxn ang="f78">
                <a:pos x="f141" y="f139"/>
              </a:cxn>
              <a:cxn ang="f78">
                <a:pos x="f142" y="f143"/>
              </a:cxn>
              <a:cxn ang="f78">
                <a:pos x="f144" y="f137"/>
              </a:cxn>
              <a:cxn ang="f78">
                <a:pos x="f141" y="f137"/>
              </a:cxn>
              <a:cxn ang="f78">
                <a:pos x="f141" y="f145"/>
              </a:cxn>
              <a:cxn ang="f78">
                <a:pos x="f146" y="f147"/>
              </a:cxn>
              <a:cxn ang="f78">
                <a:pos x="f148" y="f149"/>
              </a:cxn>
              <a:cxn ang="f78">
                <a:pos x="f131" y="f132"/>
              </a:cxn>
              <a:cxn ang="f78">
                <a:pos x="f150" y="f151"/>
              </a:cxn>
              <a:cxn ang="f78">
                <a:pos x="f152" y="f151"/>
              </a:cxn>
              <a:cxn ang="f78">
                <a:pos x="f153" y="f154"/>
              </a:cxn>
              <a:cxn ang="f78">
                <a:pos x="f153" y="f155"/>
              </a:cxn>
              <a:cxn ang="f78">
                <a:pos x="f152" y="f156"/>
              </a:cxn>
              <a:cxn ang="f78">
                <a:pos x="f150" y="f156"/>
              </a:cxn>
              <a:cxn ang="f78">
                <a:pos x="f157" y="f155"/>
              </a:cxn>
              <a:cxn ang="f78">
                <a:pos x="f157" y="f154"/>
              </a:cxn>
              <a:cxn ang="f78">
                <a:pos x="f150" y="f151"/>
              </a:cxn>
            </a:cxnLst>
            <a:rect l="f127" t="f130" r="f128" b="f129"/>
            <a:pathLst>
              <a:path w="3960000" h="3960000">
                <a:moveTo>
                  <a:pt x="f7" y="f8"/>
                </a:moveTo>
                <a:cubicBezTo>
                  <a:pt x="f9" y="f10"/>
                  <a:pt x="f11" y="f12"/>
                  <a:pt x="f13" y="f14"/>
                </a:cubicBezTo>
                <a:lnTo>
                  <a:pt x="f15" y="f16"/>
                </a:lnTo>
                <a:lnTo>
                  <a:pt x="f15" y="f17"/>
                </a:lnTo>
                <a:lnTo>
                  <a:pt x="f18" y="f17"/>
                </a:lnTo>
                <a:lnTo>
                  <a:pt x="f18" y="f19"/>
                </a:lnTo>
                <a:lnTo>
                  <a:pt x="f15" y="f19"/>
                </a:lnTo>
                <a:lnTo>
                  <a:pt x="f15" y="f20"/>
                </a:lnTo>
                <a:lnTo>
                  <a:pt x="f21" y="f20"/>
                </a:lnTo>
                <a:lnTo>
                  <a:pt x="f21" y="f19"/>
                </a:lnTo>
                <a:lnTo>
                  <a:pt x="f22" y="f23"/>
                </a:lnTo>
                <a:lnTo>
                  <a:pt x="f24" y="f17"/>
                </a:lnTo>
                <a:lnTo>
                  <a:pt x="f21" y="f17"/>
                </a:lnTo>
                <a:lnTo>
                  <a:pt x="f21" y="f25"/>
                </a:ln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7" y="f8"/>
                </a:cubicBezTo>
                <a:close/>
                <a:moveTo>
                  <a:pt x="f42" y="f5"/>
                </a:moveTo>
                <a:lnTo>
                  <a:pt x="f43" y="f5"/>
                </a:lnTo>
                <a:cubicBezTo>
                  <a:pt x="f44" y="f5"/>
                  <a:pt x="f6" y="f45"/>
                  <a:pt x="f6" y="f42"/>
                </a:cubicBezTo>
                <a:lnTo>
                  <a:pt x="f6" y="f43"/>
                </a:lnTo>
                <a:cubicBezTo>
                  <a:pt x="f6" y="f44"/>
                  <a:pt x="f44" y="f6"/>
                  <a:pt x="f43" y="f6"/>
                </a:cubicBezTo>
                <a:lnTo>
                  <a:pt x="f42" y="f6"/>
                </a:lnTo>
                <a:cubicBezTo>
                  <a:pt x="f45" y="f6"/>
                  <a:pt x="f5" y="f44"/>
                  <a:pt x="f5" y="f43"/>
                </a:cubicBezTo>
                <a:lnTo>
                  <a:pt x="f5" y="f42"/>
                </a:lnTo>
                <a:cubicBezTo>
                  <a:pt x="f5" y="f45"/>
                  <a:pt x="f45" y="f5"/>
                  <a:pt x="f42" y="f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Rounded Rectangle 10">
            <a:extLst>
              <a:ext uri="{FF2B5EF4-FFF2-40B4-BE49-F238E27FC236}">
                <a16:creationId xmlns:a16="http://schemas.microsoft.com/office/drawing/2014/main" id="{9DAD7E32-2D4D-3FD6-FAA9-D16ABC049957}"/>
              </a:ext>
            </a:extLst>
          </p:cNvPr>
          <p:cNvSpPr/>
          <p:nvPr/>
        </p:nvSpPr>
        <p:spPr>
          <a:xfrm>
            <a:off x="4571882" y="4202672"/>
            <a:ext cx="431349" cy="467395"/>
          </a:xfrm>
          <a:custGeom>
            <a:avLst/>
            <a:gdLst>
              <a:gd name="f0" fmla="val w"/>
              <a:gd name="f1" fmla="val h"/>
              <a:gd name="f2" fmla="val 0"/>
              <a:gd name="f3" fmla="val 3186824"/>
              <a:gd name="f4" fmla="val 3240000"/>
              <a:gd name="f5" fmla="val 2141174"/>
              <a:gd name="f6" fmla="val 1384899"/>
              <a:gd name="f7" fmla="val 1528887"/>
              <a:gd name="f8" fmla="val 1997174"/>
              <a:gd name="f9" fmla="val 1744911"/>
              <a:gd name="f10" fmla="val 1888899"/>
              <a:gd name="f11" fmla="val 2357174"/>
              <a:gd name="f12" fmla="val 2501174"/>
              <a:gd name="f13" fmla="val 1286582"/>
              <a:gd name="f14" fmla="val 1008157"/>
              <a:gd name="f15" fmla="val 1148208"/>
              <a:gd name="f16" fmla="val 1006486"/>
              <a:gd name="f17" fmla="val 1009270"/>
              <a:gd name="f18" fmla="val 1051569"/>
              <a:gd name="f19" fmla="val 894997"/>
              <a:gd name="f20" fmla="val 1143711"/>
              <a:gd name="f21" fmla="val 666451"/>
              <a:gd name="f22" fmla="val 1327995"/>
              <a:gd name="f23" fmla="val 600947"/>
              <a:gd name="f24" fmla="val 1648602"/>
              <a:gd name="f25" fmla="val 738892"/>
              <a:gd name="f26" fmla="val 1907765"/>
              <a:gd name="f27" fmla="val 876837"/>
              <a:gd name="f28" fmla="val 2166928"/>
              <a:gd name="f29" fmla="val 1179371"/>
              <a:gd name="f30" fmla="val 2291639"/>
              <a:gd name="f31" fmla="val 1459875"/>
              <a:gd name="f32" fmla="val 2204971"/>
              <a:gd name="f33" fmla="val 1676459"/>
              <a:gd name="f34" fmla="val 2138053"/>
              <a:gd name="f35" fmla="val 1832801"/>
              <a:gd name="f36" fmla="val 1959669"/>
              <a:gd name="f37" fmla="val 1876637"/>
              <a:gd name="f38" fmla="val 1747242"/>
              <a:gd name="f39" fmla="val 1879565"/>
              <a:gd name="f40" fmla="val 1728291"/>
              <a:gd name="f41" fmla="val 1891883"/>
              <a:gd name="f42" fmla="val 1671800"/>
              <a:gd name="f43" fmla="val 1894168"/>
              <a:gd name="f44" fmla="val 1612713"/>
              <a:gd name="f45" fmla="val 1887545"/>
              <a:gd name="f46" fmla="val 1552862"/>
              <a:gd name="f47" fmla="val 1553745"/>
              <a:gd name="f48" fmla="val 1531218"/>
              <a:gd name="f49" fmla="val 1231565"/>
              <a:gd name="f50" fmla="val 1565835"/>
              <a:gd name="f51" fmla="val 1530201"/>
              <a:gd name="f52" fmla="val 1827940"/>
              <a:gd name="f53" fmla="val 1460959"/>
              <a:gd name="f54" fmla="val 1892348"/>
              <a:gd name="f55" fmla="val 1371795"/>
              <a:gd name="f56" fmla="val 1919897"/>
              <a:gd name="f57" fmla="val 1228031"/>
              <a:gd name="f58" fmla="val 1964316"/>
              <a:gd name="f59" fmla="val 1072976"/>
              <a:gd name="f60" fmla="val 1900399"/>
              <a:gd name="f61" fmla="val 1002277"/>
              <a:gd name="f62" fmla="val 1767573"/>
              <a:gd name="f63" fmla="val 931578"/>
              <a:gd name="f64" fmla="val 1634747"/>
              <a:gd name="f65" fmla="val 965150"/>
              <a:gd name="f66" fmla="val 1470429"/>
              <a:gd name="f67" fmla="val 1082284"/>
              <a:gd name="f68" fmla="val 1375980"/>
              <a:gd name="f69" fmla="val 1199418"/>
              <a:gd name="f70" fmla="val 1281531"/>
              <a:gd name="f71" fmla="val 1367118"/>
              <a:gd name="f72" fmla="val 1283556"/>
              <a:gd name="f73" fmla="val 1481937"/>
              <a:gd name="f74" fmla="val 1380807"/>
              <a:gd name="f75" fmla="val 1674778"/>
              <a:gd name="f76" fmla="val 1153129"/>
              <a:gd name="f77" fmla="val 1562764"/>
              <a:gd name="f78" fmla="val 1058254"/>
              <a:gd name="f79" fmla="val 1424955"/>
              <a:gd name="f80" fmla="val 1009828"/>
              <a:gd name="f81" fmla="val 293028"/>
              <a:gd name="f82" fmla="val 2893796"/>
              <a:gd name="f83" fmla="val 3055631"/>
              <a:gd name="f84" fmla="val 131193"/>
              <a:gd name="f85" fmla="val 2946972"/>
              <a:gd name="f86" fmla="val 3108807"/>
              <a:gd name="f87" fmla="*/ f0 1 3186824"/>
              <a:gd name="f88" fmla="*/ f1 1 3240000"/>
              <a:gd name="f89" fmla="val f2"/>
              <a:gd name="f90" fmla="val f3"/>
              <a:gd name="f91" fmla="val f4"/>
              <a:gd name="f92" fmla="+- f91 0 f89"/>
              <a:gd name="f93" fmla="+- f90 0 f89"/>
              <a:gd name="f94" fmla="*/ f93 1 3186824"/>
              <a:gd name="f95" fmla="*/ f92 1 3240000"/>
              <a:gd name="f96" fmla="*/ f89 1 f94"/>
              <a:gd name="f97" fmla="*/ f90 1 f94"/>
              <a:gd name="f98" fmla="*/ f89 1 f95"/>
              <a:gd name="f99" fmla="*/ f91 1 f95"/>
              <a:gd name="f100" fmla="*/ f96 f87 1"/>
              <a:gd name="f101" fmla="*/ f97 f87 1"/>
              <a:gd name="f102" fmla="*/ f99 f88 1"/>
              <a:gd name="f103" fmla="*/ f98 f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00" t="f103" r="f101" b="f102"/>
            <a:pathLst>
              <a:path w="3186824" h="3240000">
                <a:moveTo>
                  <a:pt x="f5" y="f6"/>
                </a:moveTo>
                <a:lnTo>
                  <a:pt x="f5" y="f7"/>
                </a:lnTo>
                <a:lnTo>
                  <a:pt x="f8" y="f7"/>
                </a:lnTo>
                <a:lnTo>
                  <a:pt x="f8" y="f9"/>
                </a:lnTo>
                <a:lnTo>
                  <a:pt x="f5" y="f9"/>
                </a:lnTo>
                <a:lnTo>
                  <a:pt x="f5" y="f10"/>
                </a:lnTo>
                <a:lnTo>
                  <a:pt x="f11" y="f10"/>
                </a:lnTo>
                <a:lnTo>
                  <a:pt x="f11" y="f9"/>
                </a:lnTo>
                <a:lnTo>
                  <a:pt x="f12" y="f9"/>
                </a:lnTo>
                <a:lnTo>
                  <a:pt x="f12" y="f7"/>
                </a:lnTo>
                <a:lnTo>
                  <a:pt x="f11" y="f7"/>
                </a:lnTo>
                <a:lnTo>
                  <a:pt x="f11" y="f6"/>
                </a:lnTo>
                <a:close/>
                <a:moveTo>
                  <a:pt x="f13" y="f14"/>
                </a:moveTo>
                <a:cubicBezTo>
                  <a:pt x="f15" y="f16"/>
                  <a:pt x="f17" y="f18"/>
                  <a:pt x="f19" y="f20"/>
                </a:cubicBezTo>
                <a:cubicBezTo>
                  <a:pt x="f21" y="f22"/>
                  <a:pt x="f23" y="f24"/>
                  <a:pt x="f25" y="f26"/>
                </a:cubicBezTo>
                <a:cubicBezTo>
                  <a:pt x="f27" y="f28"/>
                  <a:pt x="f29" y="f30"/>
                  <a:pt x="f31" y="f32"/>
                </a:cubicBezTo>
                <a:cubicBezTo>
                  <a:pt x="f33" y="f34"/>
                  <a:pt x="f35" y="f36"/>
                  <a:pt x="f37" y="f38"/>
                </a:cubicBezTo>
                <a:lnTo>
                  <a:pt x="f39" y="f38"/>
                </a:lnTo>
                <a:lnTo>
                  <a:pt x="f39" y="f40"/>
                </a:lnTo>
                <a:cubicBezTo>
                  <a:pt x="f41" y="f42"/>
                  <a:pt x="f43" y="f44"/>
                  <a:pt x="f45" y="f46"/>
                </a:cubicBezTo>
                <a:lnTo>
                  <a:pt x="f39" y="f47"/>
                </a:lnTo>
                <a:lnTo>
                  <a:pt x="f39" y="f48"/>
                </a:lnTo>
                <a:lnTo>
                  <a:pt x="f49" y="f48"/>
                </a:lnTo>
                <a:lnTo>
                  <a:pt x="f49" y="f38"/>
                </a:lnTo>
                <a:lnTo>
                  <a:pt x="f50" y="f38"/>
                </a:ln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7" y="f68"/>
                </a:cubicBezTo>
                <a:cubicBezTo>
                  <a:pt x="f69" y="f70"/>
                  <a:pt x="f71" y="f72"/>
                  <a:pt x="f73" y="f74"/>
                </a:cubicBezTo>
                <a:lnTo>
                  <a:pt x="f75" y="f76"/>
                </a:lnTo>
                <a:cubicBezTo>
                  <a:pt x="f77" y="f78"/>
                  <a:pt x="f79" y="f80"/>
                  <a:pt x="f13" y="f14"/>
                </a:cubicBezTo>
                <a:close/>
                <a:moveTo>
                  <a:pt x="f81" y="f2"/>
                </a:moveTo>
                <a:lnTo>
                  <a:pt x="f82" y="f2"/>
                </a:lnTo>
                <a:cubicBezTo>
                  <a:pt x="f83" y="f2"/>
                  <a:pt x="f3" y="f84"/>
                  <a:pt x="f3" y="f81"/>
                </a:cubicBezTo>
                <a:lnTo>
                  <a:pt x="f3" y="f85"/>
                </a:lnTo>
                <a:cubicBezTo>
                  <a:pt x="f3" y="f86"/>
                  <a:pt x="f83" y="f4"/>
                  <a:pt x="f82" y="f4"/>
                </a:cubicBezTo>
                <a:lnTo>
                  <a:pt x="f81" y="f4"/>
                </a:lnTo>
                <a:cubicBezTo>
                  <a:pt x="f84" y="f4"/>
                  <a:pt x="f2" y="f86"/>
                  <a:pt x="f2" y="f85"/>
                </a:cubicBezTo>
                <a:lnTo>
                  <a:pt x="f2" y="f81"/>
                </a:lnTo>
                <a:cubicBezTo>
                  <a:pt x="f2" y="f84"/>
                  <a:pt x="f84" y="f2"/>
                  <a:pt x="f81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Block Arc 6">
            <a:extLst>
              <a:ext uri="{FF2B5EF4-FFF2-40B4-BE49-F238E27FC236}">
                <a16:creationId xmlns:a16="http://schemas.microsoft.com/office/drawing/2014/main" id="{70BEC1F2-A7D8-E2EF-4D29-1FC43D6D0966}"/>
              </a:ext>
            </a:extLst>
          </p:cNvPr>
          <p:cNvSpPr/>
          <p:nvPr/>
        </p:nvSpPr>
        <p:spPr>
          <a:xfrm>
            <a:off x="5239339" y="4234868"/>
            <a:ext cx="404365" cy="435199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3189723"/>
              <a:gd name="f7" fmla="val 3221116"/>
              <a:gd name="f8" fmla="val 2664630"/>
              <a:gd name="f9" fmla="val 2175617"/>
              <a:gd name="f10" fmla="val 2658205"/>
              <a:gd name="f11" fmla="val 2178566"/>
              <a:gd name="f12" fmla="val 2662222"/>
              <a:gd name="f13" fmla="val 2175972"/>
              <a:gd name="f14" fmla="val 2664284"/>
              <a:gd name="f15" fmla="val 2175096"/>
              <a:gd name="f16" fmla="val 1477043"/>
              <a:gd name="f17" fmla="val 1144372"/>
              <a:gd name="f18" fmla="val 1409070"/>
              <a:gd name="f19" fmla="val 1159393"/>
              <a:gd name="f20" fmla="val 1167974"/>
              <a:gd name="f21" fmla="val 1216277"/>
              <a:gd name="f22" fmla="val 1134894"/>
              <a:gd name="f23" fmla="val 1538245"/>
              <a:gd name="f24" fmla="val 1152384"/>
              <a:gd name="f25" fmla="val 1703728"/>
              <a:gd name="f26" fmla="val 1169874"/>
              <a:gd name="f27" fmla="val 1869211"/>
              <a:gd name="f28" fmla="val 1272747"/>
              <a:gd name="f29" fmla="val 2156947"/>
              <a:gd name="f30" fmla="val 1514013"/>
              <a:gd name="f31" fmla="val 2152290"/>
              <a:gd name="f32" fmla="val 1680659"/>
              <a:gd name="f33" fmla="val 2149073"/>
              <a:gd name="f34" fmla="val 1865876"/>
              <a:gd name="f35" fmla="val 1940767"/>
              <a:gd name="f36" fmla="val 1850815"/>
              <a:gd name="f37" fmla="val 1654259"/>
              <a:gd name="f38" fmla="val 1844015"/>
              <a:gd name="f39" fmla="val 1608142"/>
              <a:gd name="f40" fmla="val 1837162"/>
              <a:gd name="f41" fmla="val 1561942"/>
              <a:gd name="f42" fmla="val 1830467"/>
              <a:gd name="f43" fmla="val 1515986"/>
              <a:gd name="f44" fmla="val 1779361"/>
              <a:gd name="f45" fmla="val 1292438"/>
              <a:gd name="f46" fmla="val 1635542"/>
              <a:gd name="f47" fmla="val 1134285"/>
              <a:gd name="f48" fmla="val 1651152"/>
              <a:gd name="f49" fmla="val 501"/>
              <a:gd name="f50" fmla="val 1977584"/>
              <a:gd name="f51" fmla="val 8635"/>
              <a:gd name="f52" fmla="val 2235425"/>
              <a:gd name="f53" fmla="val 52153"/>
              <a:gd name="f54" fmla="val 2580395"/>
              <a:gd name="f55" fmla="val 324821"/>
              <a:gd name="f56" fmla="val 3000061"/>
              <a:gd name="f57" fmla="val 656529"/>
              <a:gd name="f58" fmla="val 3430704"/>
              <a:gd name="f59" fmla="val 1549940"/>
              <a:gd name="f60" fmla="val 3030464"/>
              <a:gd name="f61" fmla="val 2249544"/>
              <a:gd name="f62" fmla="val 2882259"/>
              <a:gd name="f63" fmla="val 2451798"/>
              <a:gd name="f64" fmla="val 2785813"/>
              <a:gd name="f65" fmla="val 2507403"/>
              <a:gd name="f66" fmla="val 2585849"/>
              <a:gd name="f67" fmla="val 2588887"/>
              <a:gd name="f68" fmla="val 2194785"/>
              <a:gd name="f69" fmla="val 2615774"/>
              <a:gd name="f70" fmla="val 1984876"/>
              <a:gd name="f71" fmla="val 2478759"/>
              <a:gd name="f72" fmla="val 1973374"/>
              <a:gd name="f73" fmla="val 2195096"/>
              <a:gd name="f74" fmla="val 1841986"/>
              <a:gd name="f75" fmla="val 2496540"/>
              <a:gd name="f76" fmla="val 1610941"/>
              <a:gd name="f77" fmla="val 2555551"/>
              <a:gd name="f78" fmla="val 1390827"/>
              <a:gd name="f79" fmla="val 2527630"/>
              <a:gd name="f80" fmla="val 1131071"/>
              <a:gd name="f81" fmla="val 2494680"/>
              <a:gd name="f82" fmla="val 853863"/>
              <a:gd name="f83" fmla="val 2136270"/>
              <a:gd name="f84" fmla="val 783896"/>
              <a:gd name="f85" fmla="val 1665044"/>
              <a:gd name="f86" fmla="val 715204"/>
              <a:gd name="f87" fmla="val 1202409"/>
              <a:gd name="f88" fmla="val 991941"/>
              <a:gd name="f89" fmla="val 900416"/>
              <a:gd name="f90" fmla="val 1268509"/>
              <a:gd name="f91" fmla="val 819983"/>
              <a:gd name="f92" fmla="val 1288264"/>
              <a:gd name="f93" fmla="val 814237"/>
              <a:gd name="f94" fmla="val 1308391"/>
              <a:gd name="f95" fmla="val 810536"/>
              <a:gd name="f96" fmla="val 1328805"/>
              <a:gd name="f97" fmla="val 807930"/>
              <a:gd name="f98" fmla="val 1349219"/>
              <a:gd name="f99" fmla="val 805325"/>
              <a:gd name="f100" fmla="val 1369921"/>
              <a:gd name="f101" fmla="val 803817"/>
              <a:gd name="f102" fmla="val 802457"/>
              <a:gd name="f103" fmla="val 1416795"/>
              <a:gd name="f104" fmla="val 800769"/>
              <a:gd name="f105" fmla="val 1355770"/>
              <a:gd name="f106" fmla="val 788713"/>
              <a:gd name="f107" fmla="val 1462242"/>
              <a:gd name="f108" fmla="val 801708"/>
              <a:gd name="f109" fmla="val 1599590"/>
              <a:gd name="f110" fmla="val 818472"/>
              <a:gd name="f111" fmla="val 1776043"/>
              <a:gd name="f112" fmla="val 890774"/>
              <a:gd name="f113" fmla="val 1956122"/>
              <a:gd name="f114" fmla="val 1110076"/>
              <a:gd name="f115" fmla="val 875315"/>
              <a:gd name="f116" fmla="val 2333414"/>
              <a:gd name="f117" fmla="val 2330539"/>
              <a:gd name="f118" fmla="val 1325736"/>
              <a:gd name="f119" fmla="val 2327663"/>
              <a:gd name="f120" fmla="val 1603628"/>
              <a:gd name="f121" fmla="val 2324788"/>
              <a:gd name="f122" fmla="val 2054049"/>
              <a:gd name="f123" fmla="val 2290850"/>
              <a:gd name="f124" fmla="val 2479718"/>
              <a:gd name="f125" fmla="val 2627788"/>
              <a:gd name="f126" fmla="val 2217580"/>
              <a:gd name="f127" fmla="val 2661746"/>
              <a:gd name="f128" fmla="val 2179658"/>
              <a:gd name="f129" fmla="val 2691046"/>
              <a:gd name="f130" fmla="val 2188689"/>
              <a:gd name="f131" fmla="val 2667011"/>
              <a:gd name="f132" fmla="val 2175828"/>
              <a:gd name="f133" fmla="val 2945550"/>
              <a:gd name="f134" fmla="val 1655295"/>
              <a:gd name="f135" fmla="val 2803444"/>
              <a:gd name="f136" fmla="val 1009445"/>
              <a:gd name="f137" fmla="val 2332141"/>
              <a:gd name="f138" fmla="val 653899"/>
              <a:gd name="f139" fmla="val 1860838"/>
              <a:gd name="f140" fmla="val 298353"/>
              <a:gd name="f141" fmla="val 1200794"/>
              <a:gd name="f142" fmla="val 339069"/>
              <a:gd name="f143" fmla="val 776764"/>
              <a:gd name="f144" fmla="val 749845"/>
              <a:gd name="f145" fmla="val 352733"/>
              <a:gd name="f146" fmla="val 1160621"/>
              <a:gd name="f147" fmla="val 291083"/>
              <a:gd name="f148" fmla="val 1819040"/>
              <a:gd name="f149" fmla="val 631487"/>
              <a:gd name="f150" fmla="val 2301392"/>
              <a:gd name="f151" fmla="val 971891"/>
              <a:gd name="f152" fmla="val 2783745"/>
              <a:gd name="f153" fmla="val 1612904"/>
              <a:gd name="f154" fmla="val 2946283"/>
              <a:gd name="f155" fmla="val 2142017"/>
              <a:gd name="f156" fmla="val 2684410"/>
              <a:gd name="f157" fmla="val 2324866"/>
              <a:gd name="f158" fmla="val 3053856"/>
              <a:gd name="f159" fmla="val 1613730"/>
              <a:gd name="f160" fmla="val 3405817"/>
              <a:gd name="f161" fmla="val 752200"/>
              <a:gd name="f162" fmla="val 3187363"/>
              <a:gd name="f163" fmla="val 294693"/>
              <a:gd name="f164" fmla="val 2539075"/>
              <a:gd name="f165" fmla="val -162814"/>
              <a:gd name="f166" fmla="val 1890787"/>
              <a:gd name="f167" fmla="val -79956"/>
              <a:gd name="f168" fmla="val 1005863"/>
              <a:gd name="f169" fmla="val 489947"/>
              <a:gd name="f170" fmla="val 453774"/>
              <a:gd name="f171" fmla="val 810518"/>
              <a:gd name="f172" fmla="val 143225"/>
              <a:gd name="f173" fmla="val 1231454"/>
              <a:gd name="f174" fmla="val -9956"/>
              <a:gd name="f175" fmla="+- 0 0 -90"/>
              <a:gd name="f176" fmla="*/ f3 1 3189723"/>
              <a:gd name="f177" fmla="*/ f4 1 3221116"/>
              <a:gd name="f178" fmla="val f5"/>
              <a:gd name="f179" fmla="val f6"/>
              <a:gd name="f180" fmla="val f7"/>
              <a:gd name="f181" fmla="*/ f175 f0 1"/>
              <a:gd name="f182" fmla="+- f180 0 f178"/>
              <a:gd name="f183" fmla="+- f179 0 f178"/>
              <a:gd name="f184" fmla="*/ f181 1 f2"/>
              <a:gd name="f185" fmla="*/ f183 1 3189723"/>
              <a:gd name="f186" fmla="*/ f182 1 3221116"/>
              <a:gd name="f187" fmla="*/ 2175617 f182 1"/>
              <a:gd name="f188" fmla="*/ 2178566 f182 1"/>
              <a:gd name="f189" fmla="*/ 1144372 f182 1"/>
              <a:gd name="f190" fmla="*/ 1159393 f182 1"/>
              <a:gd name="f191" fmla="*/ 1703728 f182 1"/>
              <a:gd name="f192" fmla="*/ 2152290 f182 1"/>
              <a:gd name="f193" fmla="*/ 1654259 f182 1"/>
              <a:gd name="f194" fmla="*/ 1515986 f182 1"/>
              <a:gd name="f195" fmla="*/ 501 f182 1"/>
              <a:gd name="f196" fmla="*/ 324821 f182 1"/>
              <a:gd name="f197" fmla="*/ 2588887 f182 1"/>
              <a:gd name="f198" fmla="*/ 2195096 f182 1"/>
              <a:gd name="f199" fmla="*/ 2527630 f182 1"/>
              <a:gd name="f200" fmla="*/ 1665044 f182 1"/>
              <a:gd name="f201" fmla="*/ 819983 f182 1"/>
              <a:gd name="f202" fmla="*/ 807930 f182 1"/>
              <a:gd name="f203" fmla="*/ 802457 f182 1"/>
              <a:gd name="f204" fmla="*/ 801708 f182 1"/>
              <a:gd name="f205" fmla="*/ 1110076 f182 1"/>
              <a:gd name="f206" fmla="*/ 875315 f182 1"/>
              <a:gd name="f207" fmla="*/ 2054049 f182 1"/>
              <a:gd name="f208" fmla="*/ 2179658 f182 1"/>
              <a:gd name="f209" fmla="*/ 2188689 f182 1"/>
              <a:gd name="f210" fmla="*/ 2175828 f182 1"/>
              <a:gd name="f211" fmla="*/ 653899 f182 1"/>
              <a:gd name="f212" fmla="*/ 749845 f182 1"/>
              <a:gd name="f213" fmla="*/ 2301392 f182 1"/>
              <a:gd name="f214" fmla="*/ 2684410 f182 1"/>
              <a:gd name="f215" fmla="*/ 3053856 f182 1"/>
              <a:gd name="f216" fmla="*/ 2539075 f182 1"/>
              <a:gd name="f217" fmla="*/ 453774 f182 1"/>
              <a:gd name="f218" fmla="*/ 2249544 f182 1"/>
              <a:gd name="f219" fmla="*/ 2664630 f183 1"/>
              <a:gd name="f220" fmla="*/ 2658205 f183 1"/>
              <a:gd name="f221" fmla="*/ 1477043 f183 1"/>
              <a:gd name="f222" fmla="*/ 1409070 f183 1"/>
              <a:gd name="f223" fmla="*/ 1152384 f183 1"/>
              <a:gd name="f224" fmla="*/ 1514013 f183 1"/>
              <a:gd name="f225" fmla="*/ 1850815 f183 1"/>
              <a:gd name="f226" fmla="*/ 1830467 f183 1"/>
              <a:gd name="f227" fmla="*/ 1651152 f183 1"/>
              <a:gd name="f228" fmla="*/ 2580395 f183 1"/>
              <a:gd name="f229" fmla="*/ 3030464 f183 1"/>
              <a:gd name="f230" fmla="*/ 2585849 f183 1"/>
              <a:gd name="f231" fmla="*/ 1973374 f183 1"/>
              <a:gd name="f232" fmla="*/ 1390827 f183 1"/>
              <a:gd name="f233" fmla="*/ 783896 f183 1"/>
              <a:gd name="f234" fmla="*/ 1268509 f183 1"/>
              <a:gd name="f235" fmla="*/ 1328805 f183 1"/>
              <a:gd name="f236" fmla="*/ 1462242 f183 1"/>
              <a:gd name="f237" fmla="*/ 1956122 f183 1"/>
              <a:gd name="f238" fmla="*/ 2333414 f183 1"/>
              <a:gd name="f239" fmla="*/ 2324788 f183 1"/>
              <a:gd name="f240" fmla="*/ 2661746 f183 1"/>
              <a:gd name="f241" fmla="*/ 2691046 f183 1"/>
              <a:gd name="f242" fmla="*/ 2667011 f183 1"/>
              <a:gd name="f243" fmla="*/ 2332141 f183 1"/>
              <a:gd name="f244" fmla="*/ 776764 f183 1"/>
              <a:gd name="f245" fmla="*/ 631487 f183 1"/>
              <a:gd name="f246" fmla="*/ 2142017 f183 1"/>
              <a:gd name="f247" fmla="*/ 2324866 f183 1"/>
              <a:gd name="f248" fmla="*/ 294693 f183 1"/>
              <a:gd name="f249" fmla="*/ 489947 f183 1"/>
              <a:gd name="f250" fmla="+- f184 0 f1"/>
              <a:gd name="f251" fmla="*/ f187 1 3221116"/>
              <a:gd name="f252" fmla="*/ f188 1 3221116"/>
              <a:gd name="f253" fmla="*/ f189 1 3221116"/>
              <a:gd name="f254" fmla="*/ f190 1 3221116"/>
              <a:gd name="f255" fmla="*/ f191 1 3221116"/>
              <a:gd name="f256" fmla="*/ f192 1 3221116"/>
              <a:gd name="f257" fmla="*/ f193 1 3221116"/>
              <a:gd name="f258" fmla="*/ f194 1 3221116"/>
              <a:gd name="f259" fmla="*/ f195 1 3221116"/>
              <a:gd name="f260" fmla="*/ f196 1 3221116"/>
              <a:gd name="f261" fmla="*/ f197 1 3221116"/>
              <a:gd name="f262" fmla="*/ f198 1 3221116"/>
              <a:gd name="f263" fmla="*/ f199 1 3221116"/>
              <a:gd name="f264" fmla="*/ f200 1 3221116"/>
              <a:gd name="f265" fmla="*/ f201 1 3221116"/>
              <a:gd name="f266" fmla="*/ f202 1 3221116"/>
              <a:gd name="f267" fmla="*/ f203 1 3221116"/>
              <a:gd name="f268" fmla="*/ f204 1 3221116"/>
              <a:gd name="f269" fmla="*/ f205 1 3221116"/>
              <a:gd name="f270" fmla="*/ f206 1 3221116"/>
              <a:gd name="f271" fmla="*/ f207 1 3221116"/>
              <a:gd name="f272" fmla="*/ f208 1 3221116"/>
              <a:gd name="f273" fmla="*/ f209 1 3221116"/>
              <a:gd name="f274" fmla="*/ f210 1 3221116"/>
              <a:gd name="f275" fmla="*/ f211 1 3221116"/>
              <a:gd name="f276" fmla="*/ f212 1 3221116"/>
              <a:gd name="f277" fmla="*/ f213 1 3221116"/>
              <a:gd name="f278" fmla="*/ f214 1 3221116"/>
              <a:gd name="f279" fmla="*/ f215 1 3221116"/>
              <a:gd name="f280" fmla="*/ f216 1 3221116"/>
              <a:gd name="f281" fmla="*/ f217 1 3221116"/>
              <a:gd name="f282" fmla="*/ f218 1 3221116"/>
              <a:gd name="f283" fmla="*/ f219 1 3189723"/>
              <a:gd name="f284" fmla="*/ f220 1 3189723"/>
              <a:gd name="f285" fmla="*/ f221 1 3189723"/>
              <a:gd name="f286" fmla="*/ f222 1 3189723"/>
              <a:gd name="f287" fmla="*/ f223 1 3189723"/>
              <a:gd name="f288" fmla="*/ f224 1 3189723"/>
              <a:gd name="f289" fmla="*/ f225 1 3189723"/>
              <a:gd name="f290" fmla="*/ f226 1 3189723"/>
              <a:gd name="f291" fmla="*/ f227 1 3189723"/>
              <a:gd name="f292" fmla="*/ f228 1 3189723"/>
              <a:gd name="f293" fmla="*/ f229 1 3189723"/>
              <a:gd name="f294" fmla="*/ f230 1 3189723"/>
              <a:gd name="f295" fmla="*/ f231 1 3189723"/>
              <a:gd name="f296" fmla="*/ f232 1 3189723"/>
              <a:gd name="f297" fmla="*/ f233 1 3189723"/>
              <a:gd name="f298" fmla="*/ f234 1 3189723"/>
              <a:gd name="f299" fmla="*/ f235 1 3189723"/>
              <a:gd name="f300" fmla="*/ f236 1 3189723"/>
              <a:gd name="f301" fmla="*/ f237 1 3189723"/>
              <a:gd name="f302" fmla="*/ f238 1 3189723"/>
              <a:gd name="f303" fmla="*/ f239 1 3189723"/>
              <a:gd name="f304" fmla="*/ f240 1 3189723"/>
              <a:gd name="f305" fmla="*/ f241 1 3189723"/>
              <a:gd name="f306" fmla="*/ f242 1 3189723"/>
              <a:gd name="f307" fmla="*/ f243 1 3189723"/>
              <a:gd name="f308" fmla="*/ f244 1 3189723"/>
              <a:gd name="f309" fmla="*/ f245 1 3189723"/>
              <a:gd name="f310" fmla="*/ f246 1 3189723"/>
              <a:gd name="f311" fmla="*/ f247 1 3189723"/>
              <a:gd name="f312" fmla="*/ f248 1 3189723"/>
              <a:gd name="f313" fmla="*/ f249 1 3189723"/>
              <a:gd name="f314" fmla="*/ f178 1 f185"/>
              <a:gd name="f315" fmla="*/ f179 1 f185"/>
              <a:gd name="f316" fmla="*/ f178 1 f186"/>
              <a:gd name="f317" fmla="*/ f180 1 f186"/>
              <a:gd name="f318" fmla="*/ f283 1 f185"/>
              <a:gd name="f319" fmla="*/ f251 1 f186"/>
              <a:gd name="f320" fmla="*/ f284 1 f185"/>
              <a:gd name="f321" fmla="*/ f252 1 f186"/>
              <a:gd name="f322" fmla="*/ f285 1 f185"/>
              <a:gd name="f323" fmla="*/ f253 1 f186"/>
              <a:gd name="f324" fmla="*/ f286 1 f185"/>
              <a:gd name="f325" fmla="*/ f254 1 f186"/>
              <a:gd name="f326" fmla="*/ f287 1 f185"/>
              <a:gd name="f327" fmla="*/ f255 1 f186"/>
              <a:gd name="f328" fmla="*/ f288 1 f185"/>
              <a:gd name="f329" fmla="*/ f256 1 f186"/>
              <a:gd name="f330" fmla="*/ f289 1 f185"/>
              <a:gd name="f331" fmla="*/ f257 1 f186"/>
              <a:gd name="f332" fmla="*/ f290 1 f185"/>
              <a:gd name="f333" fmla="*/ f258 1 f186"/>
              <a:gd name="f334" fmla="*/ f291 1 f185"/>
              <a:gd name="f335" fmla="*/ f259 1 f186"/>
              <a:gd name="f336" fmla="*/ f292 1 f185"/>
              <a:gd name="f337" fmla="*/ f260 1 f186"/>
              <a:gd name="f338" fmla="*/ f293 1 f185"/>
              <a:gd name="f339" fmla="*/ f282 1 f186"/>
              <a:gd name="f340" fmla="*/ f294 1 f185"/>
              <a:gd name="f341" fmla="*/ f261 1 f186"/>
              <a:gd name="f342" fmla="*/ f295 1 f185"/>
              <a:gd name="f343" fmla="*/ f262 1 f186"/>
              <a:gd name="f344" fmla="*/ f296 1 f185"/>
              <a:gd name="f345" fmla="*/ f263 1 f186"/>
              <a:gd name="f346" fmla="*/ f297 1 f185"/>
              <a:gd name="f347" fmla="*/ f264 1 f186"/>
              <a:gd name="f348" fmla="*/ f298 1 f185"/>
              <a:gd name="f349" fmla="*/ f265 1 f186"/>
              <a:gd name="f350" fmla="*/ f299 1 f185"/>
              <a:gd name="f351" fmla="*/ f266 1 f186"/>
              <a:gd name="f352" fmla="*/ f267 1 f186"/>
              <a:gd name="f353" fmla="*/ f300 1 f185"/>
              <a:gd name="f354" fmla="*/ f268 1 f186"/>
              <a:gd name="f355" fmla="*/ f301 1 f185"/>
              <a:gd name="f356" fmla="*/ f269 1 f186"/>
              <a:gd name="f357" fmla="*/ f270 1 f186"/>
              <a:gd name="f358" fmla="*/ f302 1 f185"/>
              <a:gd name="f359" fmla="*/ f303 1 f185"/>
              <a:gd name="f360" fmla="*/ f271 1 f186"/>
              <a:gd name="f361" fmla="*/ f304 1 f185"/>
              <a:gd name="f362" fmla="*/ f272 1 f186"/>
              <a:gd name="f363" fmla="*/ f305 1 f185"/>
              <a:gd name="f364" fmla="*/ f273 1 f186"/>
              <a:gd name="f365" fmla="*/ f306 1 f185"/>
              <a:gd name="f366" fmla="*/ f274 1 f186"/>
              <a:gd name="f367" fmla="*/ f307 1 f185"/>
              <a:gd name="f368" fmla="*/ f275 1 f186"/>
              <a:gd name="f369" fmla="*/ f308 1 f185"/>
              <a:gd name="f370" fmla="*/ f276 1 f186"/>
              <a:gd name="f371" fmla="*/ f309 1 f185"/>
              <a:gd name="f372" fmla="*/ f277 1 f186"/>
              <a:gd name="f373" fmla="*/ f310 1 f185"/>
              <a:gd name="f374" fmla="*/ f278 1 f186"/>
              <a:gd name="f375" fmla="*/ f311 1 f185"/>
              <a:gd name="f376" fmla="*/ f279 1 f186"/>
              <a:gd name="f377" fmla="*/ f312 1 f185"/>
              <a:gd name="f378" fmla="*/ f280 1 f186"/>
              <a:gd name="f379" fmla="*/ f313 1 f185"/>
              <a:gd name="f380" fmla="*/ f281 1 f186"/>
              <a:gd name="f381" fmla="*/ f314 f176 1"/>
              <a:gd name="f382" fmla="*/ f315 f176 1"/>
              <a:gd name="f383" fmla="*/ f317 f177 1"/>
              <a:gd name="f384" fmla="*/ f316 f177 1"/>
              <a:gd name="f385" fmla="*/ f318 f176 1"/>
              <a:gd name="f386" fmla="*/ f319 f177 1"/>
              <a:gd name="f387" fmla="*/ f320 f176 1"/>
              <a:gd name="f388" fmla="*/ f321 f177 1"/>
              <a:gd name="f389" fmla="*/ f322 f176 1"/>
              <a:gd name="f390" fmla="*/ f323 f177 1"/>
              <a:gd name="f391" fmla="*/ f324 f176 1"/>
              <a:gd name="f392" fmla="*/ f325 f177 1"/>
              <a:gd name="f393" fmla="*/ f326 f176 1"/>
              <a:gd name="f394" fmla="*/ f327 f177 1"/>
              <a:gd name="f395" fmla="*/ f328 f176 1"/>
              <a:gd name="f396" fmla="*/ f329 f177 1"/>
              <a:gd name="f397" fmla="*/ f330 f176 1"/>
              <a:gd name="f398" fmla="*/ f331 f177 1"/>
              <a:gd name="f399" fmla="*/ f332 f176 1"/>
              <a:gd name="f400" fmla="*/ f333 f177 1"/>
              <a:gd name="f401" fmla="*/ f334 f176 1"/>
              <a:gd name="f402" fmla="*/ f335 f177 1"/>
              <a:gd name="f403" fmla="*/ f336 f176 1"/>
              <a:gd name="f404" fmla="*/ f337 f177 1"/>
              <a:gd name="f405" fmla="*/ f338 f176 1"/>
              <a:gd name="f406" fmla="*/ f339 f177 1"/>
              <a:gd name="f407" fmla="*/ f340 f176 1"/>
              <a:gd name="f408" fmla="*/ f341 f177 1"/>
              <a:gd name="f409" fmla="*/ f342 f176 1"/>
              <a:gd name="f410" fmla="*/ f343 f177 1"/>
              <a:gd name="f411" fmla="*/ f344 f176 1"/>
              <a:gd name="f412" fmla="*/ f345 f177 1"/>
              <a:gd name="f413" fmla="*/ f346 f176 1"/>
              <a:gd name="f414" fmla="*/ f347 f177 1"/>
              <a:gd name="f415" fmla="*/ f348 f176 1"/>
              <a:gd name="f416" fmla="*/ f349 f177 1"/>
              <a:gd name="f417" fmla="*/ f350 f176 1"/>
              <a:gd name="f418" fmla="*/ f351 f177 1"/>
              <a:gd name="f419" fmla="*/ f352 f177 1"/>
              <a:gd name="f420" fmla="*/ f353 f176 1"/>
              <a:gd name="f421" fmla="*/ f354 f177 1"/>
              <a:gd name="f422" fmla="*/ f355 f176 1"/>
              <a:gd name="f423" fmla="*/ f356 f177 1"/>
              <a:gd name="f424" fmla="*/ f357 f177 1"/>
              <a:gd name="f425" fmla="*/ f358 f176 1"/>
              <a:gd name="f426" fmla="*/ f359 f176 1"/>
              <a:gd name="f427" fmla="*/ f360 f177 1"/>
              <a:gd name="f428" fmla="*/ f361 f176 1"/>
              <a:gd name="f429" fmla="*/ f362 f177 1"/>
              <a:gd name="f430" fmla="*/ f363 f176 1"/>
              <a:gd name="f431" fmla="*/ f364 f177 1"/>
              <a:gd name="f432" fmla="*/ f365 f176 1"/>
              <a:gd name="f433" fmla="*/ f366 f177 1"/>
              <a:gd name="f434" fmla="*/ f367 f176 1"/>
              <a:gd name="f435" fmla="*/ f368 f177 1"/>
              <a:gd name="f436" fmla="*/ f369 f176 1"/>
              <a:gd name="f437" fmla="*/ f370 f177 1"/>
              <a:gd name="f438" fmla="*/ f371 f176 1"/>
              <a:gd name="f439" fmla="*/ f372 f177 1"/>
              <a:gd name="f440" fmla="*/ f373 f176 1"/>
              <a:gd name="f441" fmla="*/ f374 f177 1"/>
              <a:gd name="f442" fmla="*/ f375 f176 1"/>
              <a:gd name="f443" fmla="*/ f376 f177 1"/>
              <a:gd name="f444" fmla="*/ f377 f176 1"/>
              <a:gd name="f445" fmla="*/ f378 f177 1"/>
              <a:gd name="f446" fmla="*/ f379 f176 1"/>
              <a:gd name="f447" fmla="*/ f380 f17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250">
                <a:pos x="f385" y="f386"/>
              </a:cxn>
              <a:cxn ang="f250">
                <a:pos x="f387" y="f388"/>
              </a:cxn>
              <a:cxn ang="f250">
                <a:pos x="f385" y="f386"/>
              </a:cxn>
              <a:cxn ang="f250">
                <a:pos x="f389" y="f390"/>
              </a:cxn>
              <a:cxn ang="f250">
                <a:pos x="f391" y="f392"/>
              </a:cxn>
              <a:cxn ang="f250">
                <a:pos x="f393" y="f394"/>
              </a:cxn>
              <a:cxn ang="f250">
                <a:pos x="f395" y="f396"/>
              </a:cxn>
              <a:cxn ang="f250">
                <a:pos x="f397" y="f398"/>
              </a:cxn>
              <a:cxn ang="f250">
                <a:pos x="f399" y="f400"/>
              </a:cxn>
              <a:cxn ang="f250">
                <a:pos x="f389" y="f390"/>
              </a:cxn>
              <a:cxn ang="f250">
                <a:pos x="f401" y="f402"/>
              </a:cxn>
              <a:cxn ang="f250">
                <a:pos x="f403" y="f404"/>
              </a:cxn>
              <a:cxn ang="f250">
                <a:pos x="f405" y="f406"/>
              </a:cxn>
              <a:cxn ang="f250">
                <a:pos x="f407" y="f408"/>
              </a:cxn>
              <a:cxn ang="f250">
                <a:pos x="f409" y="f410"/>
              </a:cxn>
              <a:cxn ang="f250">
                <a:pos x="f411" y="f412"/>
              </a:cxn>
              <a:cxn ang="f250">
                <a:pos x="f413" y="f414"/>
              </a:cxn>
              <a:cxn ang="f250">
                <a:pos x="f415" y="f416"/>
              </a:cxn>
              <a:cxn ang="f250">
                <a:pos x="f417" y="f418"/>
              </a:cxn>
              <a:cxn ang="f250">
                <a:pos x="f411" y="f419"/>
              </a:cxn>
              <a:cxn ang="f250">
                <a:pos x="f420" y="f421"/>
              </a:cxn>
              <a:cxn ang="f250">
                <a:pos x="f422" y="f423"/>
              </a:cxn>
              <a:cxn ang="f250">
                <a:pos x="f409" y="f424"/>
              </a:cxn>
              <a:cxn ang="f250">
                <a:pos x="f425" y="f424"/>
              </a:cxn>
              <a:cxn ang="f250">
                <a:pos x="f426" y="f427"/>
              </a:cxn>
              <a:cxn ang="f250">
                <a:pos x="f428" y="f429"/>
              </a:cxn>
              <a:cxn ang="f250">
                <a:pos x="f430" y="f431"/>
              </a:cxn>
              <a:cxn ang="f250">
                <a:pos x="f432" y="f433"/>
              </a:cxn>
              <a:cxn ang="f250">
                <a:pos x="f434" y="f435"/>
              </a:cxn>
              <a:cxn ang="f250">
                <a:pos x="f436" y="f437"/>
              </a:cxn>
              <a:cxn ang="f250">
                <a:pos x="f438" y="f439"/>
              </a:cxn>
              <a:cxn ang="f250">
                <a:pos x="f440" y="f441"/>
              </a:cxn>
              <a:cxn ang="f250">
                <a:pos x="f442" y="f443"/>
              </a:cxn>
              <a:cxn ang="f250">
                <a:pos x="f444" y="f445"/>
              </a:cxn>
              <a:cxn ang="f250">
                <a:pos x="f446" y="f447"/>
              </a:cxn>
              <a:cxn ang="f250">
                <a:pos x="f401" y="f402"/>
              </a:cxn>
            </a:cxnLst>
            <a:rect l="f381" t="f384" r="f382" b="f383"/>
            <a:pathLst>
              <a:path w="3189723" h="3221116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8" y="f9"/>
                </a:cubicBezTo>
                <a:close/>
                <a:moveTo>
                  <a:pt x="f16" y="f17"/>
                </a:moveTo>
                <a:lnTo>
                  <a:pt x="f18" y="f19"/>
                </a:lnTo>
                <a:cubicBezTo>
                  <a:pt x="f20" y="f21"/>
                  <a:pt x="f22" y="f23"/>
                  <a:pt x="f24" y="f25"/>
                </a:cubicBezTo>
                <a:cubicBezTo>
                  <a:pt x="f26" y="f27"/>
                  <a:pt x="f28" y="f29"/>
                  <a:pt x="f30" y="f31"/>
                </a:cubicBezTo>
                <a:cubicBezTo>
                  <a:pt x="f32" y="f33"/>
                  <a:pt x="f34" y="f35"/>
                  <a:pt x="f36" y="f37"/>
                </a:cubicBez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16" y="f17"/>
                </a:cubicBezTo>
                <a:close/>
                <a:moveTo>
                  <a:pt x="f48" y="f49"/>
                </a:moveTo>
                <a:cubicBezTo>
                  <a:pt x="f50" y="f51"/>
                  <a:pt x="f52" y="f53"/>
                  <a:pt x="f54" y="f55"/>
                </a:cubicBezTo>
                <a:cubicBezTo>
                  <a:pt x="f56" y="f57"/>
                  <a:pt x="f58" y="f59"/>
                  <a:pt x="f60" y="f61"/>
                </a:cubicBezTo>
                <a:cubicBezTo>
                  <a:pt x="f62" y="f63"/>
                  <a:pt x="f64" y="f65"/>
                  <a:pt x="f66" y="f67"/>
                </a:cubicBezTo>
                <a:cubicBezTo>
                  <a:pt x="f68" y="f69"/>
                  <a:pt x="f70" y="f71"/>
                  <a:pt x="f72" y="f73"/>
                </a:cubicBezTo>
                <a:cubicBezTo>
                  <a:pt x="f74" y="f75"/>
                  <a:pt x="f76" y="f77"/>
                  <a:pt x="f78" y="f79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96" y="f97"/>
                </a:cubicBezTo>
                <a:cubicBezTo>
                  <a:pt x="f98" y="f99"/>
                  <a:pt x="f100" y="f101"/>
                  <a:pt x="f78" y="f102"/>
                </a:cubicBezTo>
                <a:cubicBezTo>
                  <a:pt x="f103" y="f104"/>
                  <a:pt x="f105" y="f106"/>
                  <a:pt x="f107" y="f108"/>
                </a:cubicBezTo>
                <a:cubicBezTo>
                  <a:pt x="f109" y="f110"/>
                  <a:pt x="f111" y="f112"/>
                  <a:pt x="f113" y="f114"/>
                </a:cubicBezTo>
                <a:lnTo>
                  <a:pt x="f72" y="f115"/>
                </a:lnTo>
                <a:lnTo>
                  <a:pt x="f116" y="f115"/>
                </a:ln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lnTo>
                  <a:pt x="f129" y="f130"/>
                </a:lnTo>
                <a:lnTo>
                  <a:pt x="f131" y="f132"/>
                </a:lnTo>
                <a:cubicBezTo>
                  <a:pt x="f133" y="f134"/>
                  <a:pt x="f135" y="f136"/>
                  <a:pt x="f137" y="f138"/>
                </a:cubicBezTo>
                <a:cubicBezTo>
                  <a:pt x="f139" y="f140"/>
                  <a:pt x="f141" y="f142"/>
                  <a:pt x="f143" y="f144"/>
                </a:cubicBezTo>
                <a:cubicBezTo>
                  <a:pt x="f145" y="f146"/>
                  <a:pt x="f147" y="f148"/>
                  <a:pt x="f149" y="f150"/>
                </a:cubicBezTo>
                <a:cubicBezTo>
                  <a:pt x="f151" y="f152"/>
                  <a:pt x="f153" y="f154"/>
                  <a:pt x="f155" y="f156"/>
                </a:cubicBezTo>
                <a:lnTo>
                  <a:pt x="f157" y="f158"/>
                </a:ln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48" y="f4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5" name="Google Shape;10001;p74">
            <a:extLst>
              <a:ext uri="{FF2B5EF4-FFF2-40B4-BE49-F238E27FC236}">
                <a16:creationId xmlns:a16="http://schemas.microsoft.com/office/drawing/2014/main" id="{C48DA44B-858B-2656-E6BF-7E5598B9F992}"/>
              </a:ext>
            </a:extLst>
          </p:cNvPr>
          <p:cNvGrpSpPr/>
          <p:nvPr/>
        </p:nvGrpSpPr>
        <p:grpSpPr>
          <a:xfrm>
            <a:off x="6479933" y="4193839"/>
            <a:ext cx="410839" cy="437879"/>
            <a:chOff x="7851532" y="4063209"/>
            <a:chExt cx="410839" cy="437879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" name="Google Shape;10002;p74">
              <a:extLst>
                <a:ext uri="{FF2B5EF4-FFF2-40B4-BE49-F238E27FC236}">
                  <a16:creationId xmlns:a16="http://schemas.microsoft.com/office/drawing/2014/main" id="{59484EE6-ADE1-6FAC-D6B7-7F1E9E5BA065}"/>
                </a:ext>
              </a:extLst>
            </p:cNvPr>
            <p:cNvSpPr/>
            <p:nvPr/>
          </p:nvSpPr>
          <p:spPr>
            <a:xfrm>
              <a:off x="7851532" y="4120771"/>
              <a:ext cx="356808" cy="38031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7"/>
                <a:gd name="f4" fmla="val 11028"/>
                <a:gd name="f5" fmla="val 5514"/>
                <a:gd name="f6" fmla="val 1"/>
                <a:gd name="f7" fmla="val 2489"/>
                <a:gd name="f8" fmla="val 2458"/>
                <a:gd name="f9" fmla="val 8539"/>
                <a:gd name="f10" fmla="val 8538"/>
                <a:gd name="f11" fmla="val 5294"/>
                <a:gd name="f12" fmla="val 10869"/>
                <a:gd name="f13" fmla="val 5105"/>
                <a:gd name="f14" fmla="val 10649"/>
                <a:gd name="f15" fmla="val 5955"/>
                <a:gd name="f16" fmla="val 410"/>
                <a:gd name="f17" fmla="val 190"/>
                <a:gd name="f18" fmla="val 5766"/>
                <a:gd name="f19" fmla="*/ f0 1 11027"/>
                <a:gd name="f20" fmla="*/ f1 1 1102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1027"/>
                <a:gd name="f27" fmla="*/ f24 1 1102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1027" h="11028">
                  <a:moveTo>
                    <a:pt x="f5" y="f6"/>
                  </a:moveTo>
                  <a:cubicBezTo>
                    <a:pt x="f7" y="f6"/>
                    <a:pt x="f2" y="f8"/>
                    <a:pt x="f2" y="f5"/>
                  </a:cubicBezTo>
                  <a:cubicBezTo>
                    <a:pt x="f2" y="f9"/>
                    <a:pt x="f7" y="f3"/>
                    <a:pt x="f5" y="f3"/>
                  </a:cubicBezTo>
                  <a:cubicBezTo>
                    <a:pt x="f10" y="f3"/>
                    <a:pt x="f3" y="f9"/>
                    <a:pt x="f3" y="f5"/>
                  </a:cubicBezTo>
                  <a:cubicBezTo>
                    <a:pt x="f3" y="f11"/>
                    <a:pt x="f12" y="f13"/>
                    <a:pt x="f14" y="f13"/>
                  </a:cubicBezTo>
                  <a:lnTo>
                    <a:pt x="f15" y="f13"/>
                  </a:lnTo>
                  <a:lnTo>
                    <a:pt x="f15" y="f16"/>
                  </a:lnTo>
                  <a:cubicBezTo>
                    <a:pt x="f15" y="f1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Google Shape;10003;p74">
              <a:extLst>
                <a:ext uri="{FF2B5EF4-FFF2-40B4-BE49-F238E27FC236}">
                  <a16:creationId xmlns:a16="http://schemas.microsoft.com/office/drawing/2014/main" id="{3B6A164C-90B2-155A-4B8B-6088887F2A4D}"/>
                </a:ext>
              </a:extLst>
            </p:cNvPr>
            <p:cNvSpPr/>
            <p:nvPr/>
          </p:nvSpPr>
          <p:spPr>
            <a:xfrm>
              <a:off x="8069680" y="4063209"/>
              <a:ext cx="192691" cy="2031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955"/>
                <a:gd name="f4" fmla="val 5892"/>
                <a:gd name="f5" fmla="val 441"/>
                <a:gd name="f6" fmla="val 189"/>
                <a:gd name="f7" fmla="val 158"/>
                <a:gd name="f8" fmla="val 378"/>
                <a:gd name="f9" fmla="val 5513"/>
                <a:gd name="f10" fmla="val 5702"/>
                <a:gd name="f11" fmla="val 5891"/>
                <a:gd name="f12" fmla="val 5514"/>
                <a:gd name="f13" fmla="val 5734"/>
                <a:gd name="f14" fmla="val 2489"/>
                <a:gd name="f15" fmla="val 3466"/>
                <a:gd name="f16" fmla="*/ f0 1 5955"/>
                <a:gd name="f17" fmla="*/ f1 1 5892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955"/>
                <a:gd name="f24" fmla="*/ f21 1 5892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955" h="5892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14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oogle Shape;10027;p74">
            <a:extLst>
              <a:ext uri="{FF2B5EF4-FFF2-40B4-BE49-F238E27FC236}">
                <a16:creationId xmlns:a16="http://schemas.microsoft.com/office/drawing/2014/main" id="{B8032A51-F1D9-AA34-DFA3-50A874265D2B}"/>
              </a:ext>
            </a:extLst>
          </p:cNvPr>
          <p:cNvGrpSpPr/>
          <p:nvPr/>
        </p:nvGrpSpPr>
        <p:grpSpPr>
          <a:xfrm>
            <a:off x="2611993" y="2907745"/>
            <a:ext cx="392753" cy="381085"/>
            <a:chOff x="3983592" y="2777115"/>
            <a:chExt cx="392753" cy="381085"/>
          </a:xfrm>
          <a:solidFill>
            <a:schemeClr val="bg2"/>
          </a:solidFill>
        </p:grpSpPr>
        <p:sp>
          <p:nvSpPr>
            <p:cNvPr id="19" name="Google Shape;10028;p74">
              <a:extLst>
                <a:ext uri="{FF2B5EF4-FFF2-40B4-BE49-F238E27FC236}">
                  <a16:creationId xmlns:a16="http://schemas.microsoft.com/office/drawing/2014/main" id="{8F05C175-1EE8-77F9-50B5-D86F2695292B}"/>
                </a:ext>
              </a:extLst>
            </p:cNvPr>
            <p:cNvSpPr/>
            <p:nvPr/>
          </p:nvSpPr>
          <p:spPr>
            <a:xfrm>
              <a:off x="4175068" y="2941597"/>
              <a:ext cx="51819" cy="541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640"/>
                <a:gd name="f5" fmla="val 820"/>
                <a:gd name="f6" fmla="val 1"/>
                <a:gd name="f7" fmla="val 379"/>
                <a:gd name="f8" fmla="val 348"/>
                <a:gd name="f9" fmla="val 1261"/>
                <a:gd name="f10" fmla="val 1639"/>
                <a:gd name="f11" fmla="val 1292"/>
                <a:gd name="f12" fmla="val 1670"/>
                <a:gd name="f13" fmla="*/ f0 1 1671"/>
                <a:gd name="f14" fmla="*/ f1 1 164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671"/>
                <a:gd name="f21" fmla="*/ f18 1 164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671" h="1640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11" y="f10"/>
                    <a:pt x="f12" y="f9"/>
                    <a:pt x="f12" y="f5"/>
                  </a:cubicBezTo>
                  <a:cubicBezTo>
                    <a:pt x="f12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10029;p74">
              <a:extLst>
                <a:ext uri="{FF2B5EF4-FFF2-40B4-BE49-F238E27FC236}">
                  <a16:creationId xmlns:a16="http://schemas.microsoft.com/office/drawing/2014/main" id="{647FF2AA-B8FA-4C21-24D7-5FB2AB0D380E}"/>
                </a:ext>
              </a:extLst>
            </p:cNvPr>
            <p:cNvSpPr/>
            <p:nvPr/>
          </p:nvSpPr>
          <p:spPr>
            <a:xfrm>
              <a:off x="4059807" y="2859374"/>
              <a:ext cx="239353" cy="2186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19"/>
                <a:gd name="f4" fmla="val 6617"/>
                <a:gd name="f5" fmla="val 6191"/>
                <a:gd name="f6" fmla="val 1260"/>
                <a:gd name="f7" fmla="val 6301"/>
                <a:gd name="f8" fmla="val 6411"/>
                <a:gd name="f9" fmla="val 1292"/>
                <a:gd name="f10" fmla="val 6490"/>
                <a:gd name="f11" fmla="val 1355"/>
                <a:gd name="f12" fmla="val 6648"/>
                <a:gd name="f13" fmla="val 1512"/>
                <a:gd name="f14" fmla="val 1796"/>
                <a:gd name="f15" fmla="val 1953"/>
                <a:gd name="f16" fmla="val 5954"/>
                <a:gd name="f17" fmla="val 2457"/>
                <a:gd name="f18" fmla="val 6112"/>
                <a:gd name="f19" fmla="val 2709"/>
                <a:gd name="f20" fmla="val 6207"/>
                <a:gd name="f21" fmla="val 3025"/>
                <a:gd name="f22" fmla="val 3308"/>
                <a:gd name="f23" fmla="val 3592"/>
                <a:gd name="f24" fmla="val 3907"/>
                <a:gd name="f25" fmla="val 4127"/>
                <a:gd name="f26" fmla="val 4631"/>
                <a:gd name="f27" fmla="val 4789"/>
                <a:gd name="f28" fmla="val 5072"/>
                <a:gd name="f29" fmla="val 5230"/>
                <a:gd name="f30" fmla="val 6396"/>
                <a:gd name="f31" fmla="val 5324"/>
                <a:gd name="f32" fmla="val 6270"/>
                <a:gd name="f33" fmla="val 5356"/>
                <a:gd name="f34" fmla="val 6080"/>
                <a:gd name="f35" fmla="val 6017"/>
                <a:gd name="f36" fmla="val 5923"/>
                <a:gd name="f37" fmla="val 5419"/>
                <a:gd name="f38" fmla="val 4726"/>
                <a:gd name="f39" fmla="val 5167"/>
                <a:gd name="f40" fmla="val 4883"/>
                <a:gd name="f41" fmla="val 4852"/>
                <a:gd name="f42" fmla="val 4946"/>
                <a:gd name="f43" fmla="val 4600"/>
                <a:gd name="f44" fmla="val 4316"/>
                <a:gd name="f45" fmla="val 4001"/>
                <a:gd name="f46" fmla="val 3749"/>
                <a:gd name="f47" fmla="val 3245"/>
                <a:gd name="f48" fmla="val 3182"/>
                <a:gd name="f49" fmla="val 3056"/>
                <a:gd name="f50" fmla="val 2961"/>
                <a:gd name="f51" fmla="val 2835"/>
                <a:gd name="f52" fmla="val 2772"/>
                <a:gd name="f53" fmla="val 2552"/>
                <a:gd name="f54" fmla="val 3214"/>
                <a:gd name="f55" fmla="val 2898"/>
                <a:gd name="f56" fmla="val 3623"/>
                <a:gd name="f57" fmla="val 2993"/>
                <a:gd name="f58" fmla="val 3119"/>
                <a:gd name="f59" fmla="val 2615"/>
                <a:gd name="f60" fmla="val 2694"/>
                <a:gd name="f61" fmla="val 2804"/>
                <a:gd name="f62" fmla="val 2914"/>
                <a:gd name="f63" fmla="val 3135"/>
                <a:gd name="f64" fmla="val 3718"/>
                <a:gd name="f65" fmla="val 1890"/>
                <a:gd name="f66" fmla="val 3970"/>
                <a:gd name="f67" fmla="val 1733"/>
                <a:gd name="f68" fmla="val 4253"/>
                <a:gd name="f69" fmla="val 1638"/>
                <a:gd name="f70" fmla="val 4537"/>
                <a:gd name="f71" fmla="val 4820"/>
                <a:gd name="f72" fmla="val 5135"/>
                <a:gd name="f73" fmla="val 5387"/>
                <a:gd name="f74" fmla="val 5891"/>
                <a:gd name="f75" fmla="val 5970"/>
                <a:gd name="f76" fmla="val 851"/>
                <a:gd name="f77" fmla="val 1071"/>
                <a:gd name="f78" fmla="val 1449"/>
                <a:gd name="f79" fmla="val 1859"/>
                <a:gd name="f80" fmla="val 2079"/>
                <a:gd name="f81" fmla="val 4568"/>
                <a:gd name="f82" fmla="val 4757"/>
                <a:gd name="f83" fmla="val 5198"/>
                <a:gd name="f84" fmla="val 6616"/>
                <a:gd name="f85" fmla="*/ f0 1 7719"/>
                <a:gd name="f86" fmla="*/ f1 1 6617"/>
                <a:gd name="f87" fmla="val f2"/>
                <a:gd name="f88" fmla="val f3"/>
                <a:gd name="f89" fmla="val f4"/>
                <a:gd name="f90" fmla="+- f89 0 f87"/>
                <a:gd name="f91" fmla="+- f88 0 f87"/>
                <a:gd name="f92" fmla="*/ f91 1 7719"/>
                <a:gd name="f93" fmla="*/ f90 1 6617"/>
                <a:gd name="f94" fmla="*/ f87 1 f92"/>
                <a:gd name="f95" fmla="*/ f88 1 f92"/>
                <a:gd name="f96" fmla="*/ f87 1 f93"/>
                <a:gd name="f97" fmla="*/ f89 1 f93"/>
                <a:gd name="f98" fmla="*/ f94 f85 1"/>
                <a:gd name="f99" fmla="*/ f95 f85 1"/>
                <a:gd name="f100" fmla="*/ f97 f86 1"/>
                <a:gd name="f101" fmla="*/ f96 f8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8" t="f101" r="f99" b="f100"/>
              <a:pathLst>
                <a:path w="7719" h="66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0" y="f22"/>
                  </a:cubicBezTo>
                  <a:cubicBezTo>
                    <a:pt x="f20" y="f23"/>
                    <a:pt x="f18" y="f24"/>
                    <a:pt x="f16" y="f25"/>
                  </a:cubicBezTo>
                  <a:lnTo>
                    <a:pt x="f10" y="f26"/>
                  </a:lnTo>
                  <a:cubicBezTo>
                    <a:pt x="f12" y="f27"/>
                    <a:pt x="f12" y="f28"/>
                    <a:pt x="f10" y="f29"/>
                  </a:cubicBezTo>
                  <a:cubicBezTo>
                    <a:pt x="f30" y="f31"/>
                    <a:pt x="f32" y="f33"/>
                    <a:pt x="f20" y="f33"/>
                  </a:cubicBezTo>
                  <a:cubicBezTo>
                    <a:pt x="f34" y="f33"/>
                    <a:pt x="f35" y="f31"/>
                    <a:pt x="f36" y="f29"/>
                  </a:cubicBezTo>
                  <a:lnTo>
                    <a:pt x="f37" y="f38"/>
                  </a:lnTo>
                  <a:cubicBezTo>
                    <a:pt x="f39" y="f40"/>
                    <a:pt x="f41" y="f42"/>
                    <a:pt x="f43" y="f42"/>
                  </a:cubicBezTo>
                  <a:cubicBezTo>
                    <a:pt x="f44" y="f42"/>
                    <a:pt x="f45" y="f40"/>
                    <a:pt x="f46" y="f38"/>
                  </a:cubicBezTo>
                  <a:lnTo>
                    <a:pt x="f47" y="f29"/>
                  </a:lnTo>
                  <a:cubicBezTo>
                    <a:pt x="f48" y="f31"/>
                    <a:pt x="f49" y="f33"/>
                    <a:pt x="f50" y="f33"/>
                  </a:cubicBezTo>
                  <a:cubicBezTo>
                    <a:pt x="f51" y="f33"/>
                    <a:pt x="f52" y="f31"/>
                    <a:pt x="f19" y="f29"/>
                  </a:cubicBezTo>
                  <a:cubicBezTo>
                    <a:pt x="f53" y="f28"/>
                    <a:pt x="f53" y="f27"/>
                    <a:pt x="f19" y="f26"/>
                  </a:cubicBezTo>
                  <a:lnTo>
                    <a:pt x="f54" y="f25"/>
                  </a:lnTo>
                  <a:cubicBezTo>
                    <a:pt x="f50" y="f24"/>
                    <a:pt x="f55" y="f56"/>
                    <a:pt x="f55" y="f22"/>
                  </a:cubicBezTo>
                  <a:cubicBezTo>
                    <a:pt x="f55" y="f57"/>
                    <a:pt x="f50" y="f19"/>
                    <a:pt x="f58" y="f17"/>
                  </a:cubicBezTo>
                  <a:lnTo>
                    <a:pt x="f59" y="f15"/>
                  </a:lnTo>
                  <a:cubicBezTo>
                    <a:pt x="f17" y="f14"/>
                    <a:pt x="f17" y="f13"/>
                    <a:pt x="f59" y="f11"/>
                  </a:cubicBezTo>
                  <a:cubicBezTo>
                    <a:pt x="f60" y="f9"/>
                    <a:pt x="f61" y="f6"/>
                    <a:pt x="f62" y="f6"/>
                  </a:cubicBezTo>
                  <a:cubicBezTo>
                    <a:pt x="f21" y="f6"/>
                    <a:pt x="f63" y="f9"/>
                    <a:pt x="f54" y="f11"/>
                  </a:cubicBezTo>
                  <a:lnTo>
                    <a:pt x="f64" y="f65"/>
                  </a:lnTo>
                  <a:cubicBezTo>
                    <a:pt x="f66" y="f67"/>
                    <a:pt x="f68" y="f69"/>
                    <a:pt x="f70" y="f69"/>
                  </a:cubicBezTo>
                  <a:cubicBezTo>
                    <a:pt x="f71" y="f69"/>
                    <a:pt x="f72" y="f67"/>
                    <a:pt x="f73" y="f65"/>
                  </a:cubicBezTo>
                  <a:lnTo>
                    <a:pt x="f74" y="f11"/>
                  </a:lnTo>
                  <a:cubicBezTo>
                    <a:pt x="f75" y="f9"/>
                    <a:pt x="f3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6"/>
                  </a:lnTo>
                  <a:lnTo>
                    <a:pt x="f76" y="f6"/>
                  </a:lnTo>
                  <a:cubicBezTo>
                    <a:pt x="f77" y="f6"/>
                    <a:pt x="f6" y="f78"/>
                    <a:pt x="f6" y="f69"/>
                  </a:cubicBezTo>
                  <a:cubicBezTo>
                    <a:pt x="f6" y="f79"/>
                    <a:pt x="f77" y="f80"/>
                    <a:pt x="f76" y="f80"/>
                  </a:cubicBezTo>
                  <a:lnTo>
                    <a:pt x="f2" y="f80"/>
                  </a:lnTo>
                  <a:lnTo>
                    <a:pt x="f2" y="f81"/>
                  </a:lnTo>
                  <a:lnTo>
                    <a:pt x="f76" y="f81"/>
                  </a:lnTo>
                  <a:cubicBezTo>
                    <a:pt x="f77" y="f81"/>
                    <a:pt x="f6" y="f82"/>
                    <a:pt x="f6" y="f42"/>
                  </a:cubicBezTo>
                  <a:cubicBezTo>
                    <a:pt x="f6" y="f83"/>
                    <a:pt x="f77" y="f73"/>
                    <a:pt x="f76" y="f73"/>
                  </a:cubicBezTo>
                  <a:lnTo>
                    <a:pt x="f2" y="f73"/>
                  </a:lnTo>
                  <a:lnTo>
                    <a:pt x="f2" y="f84"/>
                  </a:lnTo>
                  <a:lnTo>
                    <a:pt x="f3" y="f8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10030;p74">
              <a:extLst>
                <a:ext uri="{FF2B5EF4-FFF2-40B4-BE49-F238E27FC236}">
                  <a16:creationId xmlns:a16="http://schemas.microsoft.com/office/drawing/2014/main" id="{7DCD92A4-57C3-6818-7BA5-F6820666516F}"/>
                </a:ext>
              </a:extLst>
            </p:cNvPr>
            <p:cNvSpPr/>
            <p:nvPr/>
          </p:nvSpPr>
          <p:spPr>
            <a:xfrm>
              <a:off x="3983592" y="2777115"/>
              <a:ext cx="392753" cy="38108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1531"/>
                <a:gd name="f5" fmla="val 10618"/>
                <a:gd name="f6" fmla="val 1701"/>
                <a:gd name="f7" fmla="val 10870"/>
                <a:gd name="f8" fmla="val 11027"/>
                <a:gd name="f9" fmla="val 1890"/>
                <a:gd name="f10" fmla="val 2080"/>
                <a:gd name="f11" fmla="val 9546"/>
                <a:gd name="f12" fmla="val 9767"/>
                <a:gd name="f13" fmla="val 10807"/>
                <a:gd name="f14" fmla="val 9956"/>
                <a:gd name="f15" fmla="val 1828"/>
                <a:gd name="f16" fmla="val 1670"/>
                <a:gd name="f17" fmla="val 1859"/>
                <a:gd name="f18" fmla="val 1891"/>
                <a:gd name="f19" fmla="val 1198"/>
                <a:gd name="f20" fmla="val 536"/>
                <a:gd name="f21" fmla="val 1"/>
                <a:gd name="f22" fmla="val 567"/>
                <a:gd name="f23" fmla="val 1229"/>
                <a:gd name="f24" fmla="val 10334"/>
                <a:gd name="f25" fmla="val 10995"/>
                <a:gd name="f26" fmla="val 11405"/>
                <a:gd name="f27" fmla="val 12067"/>
                <a:gd name="f28" fmla="val 1260"/>
                <a:gd name="f29" fmla="val 12130"/>
                <a:gd name="f30" fmla="*/ f0 1 12666"/>
                <a:gd name="f31" fmla="*/ f1 1 11531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666"/>
                <a:gd name="f38" fmla="*/ f35 1 11531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666" h="11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lnTo>
                    <a:pt x="f10" y="f14"/>
                  </a:lnTo>
                  <a:cubicBezTo>
                    <a:pt x="f15" y="f14"/>
                    <a:pt x="f16" y="f12"/>
                    <a:pt x="f16" y="f11"/>
                  </a:cubicBezTo>
                  <a:lnTo>
                    <a:pt x="f16" y="f10"/>
                  </a:lnTo>
                  <a:cubicBezTo>
                    <a:pt x="f16" y="f17"/>
                    <a:pt x="f18" y="f6"/>
                    <a:pt x="f10" y="f6"/>
                  </a:cubicBezTo>
                  <a:close/>
                  <a:moveTo>
                    <a:pt x="f19" y="f2"/>
                  </a:moveTo>
                  <a:cubicBezTo>
                    <a:pt x="f20" y="f2"/>
                    <a:pt x="f21" y="f22"/>
                    <a:pt x="f21" y="f23"/>
                  </a:cubicBezTo>
                  <a:lnTo>
                    <a:pt x="f21" y="f24"/>
                  </a:lnTo>
                  <a:cubicBezTo>
                    <a:pt x="f21" y="f25"/>
                    <a:pt x="f20" y="f4"/>
                    <a:pt x="f19" y="f4"/>
                  </a:cubicBezTo>
                  <a:lnTo>
                    <a:pt x="f26" y="f4"/>
                  </a:lnTo>
                  <a:cubicBezTo>
                    <a:pt x="f27" y="f4"/>
                    <a:pt x="f3" y="f25"/>
                    <a:pt x="f3" y="f24"/>
                  </a:cubicBezTo>
                  <a:lnTo>
                    <a:pt x="f3" y="f28"/>
                  </a:lnTo>
                  <a:cubicBezTo>
                    <a:pt x="f3" y="f22"/>
                    <a:pt x="f29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oogle Shape;10074;p74">
            <a:extLst>
              <a:ext uri="{FF2B5EF4-FFF2-40B4-BE49-F238E27FC236}">
                <a16:creationId xmlns:a16="http://schemas.microsoft.com/office/drawing/2014/main" id="{8746048F-062C-0E14-773D-6E120065411C}"/>
              </a:ext>
            </a:extLst>
          </p:cNvPr>
          <p:cNvGrpSpPr/>
          <p:nvPr/>
        </p:nvGrpSpPr>
        <p:grpSpPr>
          <a:xfrm>
            <a:off x="3206609" y="2882434"/>
            <a:ext cx="392753" cy="410263"/>
            <a:chOff x="4578208" y="2751804"/>
            <a:chExt cx="392753" cy="410263"/>
          </a:xfrm>
          <a:solidFill>
            <a:schemeClr val="bg2"/>
          </a:solidFill>
        </p:grpSpPr>
        <p:sp>
          <p:nvSpPr>
            <p:cNvPr id="23" name="Google Shape;10075;p74">
              <a:extLst>
                <a:ext uri="{FF2B5EF4-FFF2-40B4-BE49-F238E27FC236}">
                  <a16:creationId xmlns:a16="http://schemas.microsoft.com/office/drawing/2014/main" id="{3F72337F-0525-A6C6-2128-E4A50346CBE2}"/>
                </a:ext>
              </a:extLst>
            </p:cNvPr>
            <p:cNvSpPr/>
            <p:nvPr/>
          </p:nvSpPr>
          <p:spPr>
            <a:xfrm>
              <a:off x="4578208" y="2751804"/>
              <a:ext cx="385904" cy="410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45"/>
                <a:gd name="f4" fmla="val 12414"/>
                <a:gd name="f5" fmla="val 7026"/>
                <a:gd name="f6" fmla="val 1670"/>
                <a:gd name="f7" fmla="val 7278"/>
                <a:gd name="f8" fmla="val 7467"/>
                <a:gd name="f9" fmla="val 1859"/>
                <a:gd name="f10" fmla="val 2111"/>
                <a:gd name="f11" fmla="val 2332"/>
                <a:gd name="f12" fmla="val 2490"/>
                <a:gd name="f13" fmla="val 2080"/>
                <a:gd name="f14" fmla="val 1828"/>
                <a:gd name="f15" fmla="val 1639"/>
                <a:gd name="f16" fmla="val 2300"/>
                <a:gd name="f17" fmla="val 4159"/>
                <a:gd name="f18" fmla="val 4348"/>
                <a:gd name="f19" fmla="val 4537"/>
                <a:gd name="f20" fmla="val 4789"/>
                <a:gd name="f21" fmla="val 4978"/>
                <a:gd name="f22" fmla="val 4317"/>
                <a:gd name="f23" fmla="val 6648"/>
                <a:gd name="f24" fmla="val 6837"/>
                <a:gd name="f25" fmla="val 7058"/>
                <a:gd name="f26" fmla="val 7310"/>
                <a:gd name="f27" fmla="val 6806"/>
                <a:gd name="f28" fmla="val 9106"/>
                <a:gd name="f29" fmla="val 9295"/>
                <a:gd name="f30" fmla="val 9515"/>
                <a:gd name="f31" fmla="val 9736"/>
                <a:gd name="f32" fmla="val 9893"/>
                <a:gd name="f33" fmla="val 9704"/>
                <a:gd name="f34" fmla="val 9263"/>
                <a:gd name="f35" fmla="val 11500"/>
                <a:gd name="f36" fmla="val 10775"/>
                <a:gd name="f37" fmla="val 11342"/>
                <a:gd name="f38" fmla="val 11248"/>
                <a:gd name="f39" fmla="val 10870"/>
                <a:gd name="f40" fmla="val 11594"/>
                <a:gd name="f41" fmla="val 10303"/>
                <a:gd name="f42" fmla="val 9767"/>
                <a:gd name="f43" fmla="val 9326"/>
                <a:gd name="f44" fmla="val 9137"/>
                <a:gd name="f45" fmla="val 1261"/>
                <a:gd name="f46" fmla="val 1"/>
                <a:gd name="f47" fmla="val 568"/>
                <a:gd name="f48" fmla="val 32"/>
                <a:gd name="f49" fmla="val 1229"/>
                <a:gd name="f50" fmla="val 10334"/>
                <a:gd name="f51" fmla="val 11468"/>
                <a:gd name="f52" fmla="val 946"/>
                <a:gd name="f53" fmla="val 10082"/>
                <a:gd name="f54" fmla="val 12224"/>
                <a:gd name="f55" fmla="val 12004"/>
                <a:gd name="f56" fmla="val 9074"/>
                <a:gd name="f57" fmla="val 8538"/>
                <a:gd name="f58" fmla="val 7877"/>
                <a:gd name="f59" fmla="*/ f0 1 12445"/>
                <a:gd name="f60" fmla="*/ f1 1 12414"/>
                <a:gd name="f61" fmla="val f2"/>
                <a:gd name="f62" fmla="val f3"/>
                <a:gd name="f63" fmla="val f4"/>
                <a:gd name="f64" fmla="+- f63 0 f61"/>
                <a:gd name="f65" fmla="+- f62 0 f61"/>
                <a:gd name="f66" fmla="*/ f65 1 12445"/>
                <a:gd name="f67" fmla="*/ f64 1 12414"/>
                <a:gd name="f68" fmla="*/ f61 1 f66"/>
                <a:gd name="f69" fmla="*/ f62 1 f66"/>
                <a:gd name="f70" fmla="*/ f61 1 f67"/>
                <a:gd name="f71" fmla="*/ f63 1 f67"/>
                <a:gd name="f72" fmla="*/ f68 f59 1"/>
                <a:gd name="f73" fmla="*/ f69 f59 1"/>
                <a:gd name="f74" fmla="*/ f71 f60 1"/>
                <a:gd name="f75" fmla="*/ f70 f6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2" t="f75" r="f73" b="f74"/>
              <a:pathLst>
                <a:path w="12445" h="1241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6"/>
                    <a:pt x="f15" y="f10"/>
                  </a:cubicBezTo>
                  <a:cubicBezTo>
                    <a:pt x="f15" y="f14"/>
                    <a:pt x="f14" y="f6"/>
                    <a:pt x="f13" y="f6"/>
                  </a:cubicBezTo>
                  <a:close/>
                  <a:moveTo>
                    <a:pt x="f5" y="f17"/>
                  </a:moveTo>
                  <a:cubicBezTo>
                    <a:pt x="f7" y="f17"/>
                    <a:pt x="f8" y="f18"/>
                    <a:pt x="f8" y="f19"/>
                  </a:cubicBezTo>
                  <a:cubicBezTo>
                    <a:pt x="f8" y="f20"/>
                    <a:pt x="f7" y="f21"/>
                    <a:pt x="f5" y="f21"/>
                  </a:cubicBezTo>
                  <a:lnTo>
                    <a:pt x="f13" y="f21"/>
                  </a:lnTo>
                  <a:cubicBezTo>
                    <a:pt x="f14" y="f21"/>
                    <a:pt x="f15" y="f20"/>
                    <a:pt x="f15" y="f19"/>
                  </a:cubicBezTo>
                  <a:cubicBezTo>
                    <a:pt x="f15" y="f22"/>
                    <a:pt x="f14" y="f17"/>
                    <a:pt x="f13" y="f17"/>
                  </a:cubicBezTo>
                  <a:close/>
                  <a:moveTo>
                    <a:pt x="f5" y="f23"/>
                  </a:moveTo>
                  <a:cubicBezTo>
                    <a:pt x="f7" y="f23"/>
                    <a:pt x="f8" y="f24"/>
                    <a:pt x="f8" y="f25"/>
                  </a:cubicBezTo>
                  <a:cubicBezTo>
                    <a:pt x="f8" y="f26"/>
                    <a:pt x="f7" y="f8"/>
                    <a:pt x="f5" y="f8"/>
                  </a:cubicBezTo>
                  <a:lnTo>
                    <a:pt x="f13" y="f8"/>
                  </a:lnTo>
                  <a:cubicBezTo>
                    <a:pt x="f14" y="f8"/>
                    <a:pt x="f15" y="f7"/>
                    <a:pt x="f15" y="f25"/>
                  </a:cubicBezTo>
                  <a:cubicBezTo>
                    <a:pt x="f15" y="f27"/>
                    <a:pt x="f14" y="f23"/>
                    <a:pt x="f13" y="f23"/>
                  </a:cubicBezTo>
                  <a:close/>
                  <a:moveTo>
                    <a:pt x="f5" y="f28"/>
                  </a:moveTo>
                  <a:cubicBezTo>
                    <a:pt x="f7" y="f28"/>
                    <a:pt x="f8" y="f29"/>
                    <a:pt x="f8" y="f30"/>
                  </a:cubicBezTo>
                  <a:cubicBezTo>
                    <a:pt x="f8" y="f31"/>
                    <a:pt x="f7" y="f32"/>
                    <a:pt x="f5" y="f32"/>
                  </a:cubicBezTo>
                  <a:lnTo>
                    <a:pt x="f13" y="f32"/>
                  </a:lnTo>
                  <a:cubicBezTo>
                    <a:pt x="f14" y="f32"/>
                    <a:pt x="f15" y="f33"/>
                    <a:pt x="f15" y="f30"/>
                  </a:cubicBezTo>
                  <a:cubicBezTo>
                    <a:pt x="f15" y="f34"/>
                    <a:pt x="f14" y="f28"/>
                    <a:pt x="f13" y="f28"/>
                  </a:cubicBezTo>
                  <a:close/>
                  <a:moveTo>
                    <a:pt x="f35" y="f36"/>
                  </a:move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36"/>
                  </a:cubicBezTo>
                  <a:close/>
                  <a:moveTo>
                    <a:pt x="f45" y="f46"/>
                  </a:moveTo>
                  <a:cubicBezTo>
                    <a:pt x="f47" y="f46"/>
                    <a:pt x="f48" y="f47"/>
                    <a:pt x="f48" y="f49"/>
                  </a:cubicBezTo>
                  <a:lnTo>
                    <a:pt x="f48" y="f50"/>
                  </a:lnTo>
                  <a:cubicBezTo>
                    <a:pt x="f2" y="f51"/>
                    <a:pt x="f52" y="f4"/>
                    <a:pt x="f13" y="f4"/>
                  </a:cubicBezTo>
                  <a:lnTo>
                    <a:pt x="f50" y="f4"/>
                  </a:lnTo>
                  <a:cubicBezTo>
                    <a:pt x="f35" y="f4"/>
                    <a:pt x="f3" y="f51"/>
                    <a:pt x="f3" y="f50"/>
                  </a:cubicBezTo>
                  <a:cubicBezTo>
                    <a:pt x="f3" y="f53"/>
                    <a:pt x="f54" y="f32"/>
                    <a:pt x="f55" y="f32"/>
                  </a:cubicBezTo>
                  <a:lnTo>
                    <a:pt x="f56" y="f32"/>
                  </a:lnTo>
                  <a:lnTo>
                    <a:pt x="f56" y="f49"/>
                  </a:lnTo>
                  <a:cubicBezTo>
                    <a:pt x="f56" y="f47"/>
                    <a:pt x="f57" y="f46"/>
                    <a:pt x="f58" y="f4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Google Shape;10076;p74">
              <a:extLst>
                <a:ext uri="{FF2B5EF4-FFF2-40B4-BE49-F238E27FC236}">
                  <a16:creationId xmlns:a16="http://schemas.microsoft.com/office/drawing/2014/main" id="{554EBD9B-AB74-4F59-F255-1CCFF877032E}"/>
                </a:ext>
              </a:extLst>
            </p:cNvPr>
            <p:cNvSpPr/>
            <p:nvPr/>
          </p:nvSpPr>
          <p:spPr>
            <a:xfrm>
              <a:off x="4883984" y="2989191"/>
              <a:ext cx="85030" cy="729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207"/>
                <a:gd name="f5" fmla="val 1"/>
                <a:gd name="f6" fmla="val 32"/>
                <a:gd name="f7" fmla="val 1009"/>
                <a:gd name="f8" fmla="val 1986"/>
                <a:gd name="f9" fmla="val 1103"/>
                <a:gd name="f10" fmla="val 2080"/>
                <a:gd name="f11" fmla="val 1261"/>
                <a:gd name="f12" fmla="val 2206"/>
                <a:gd name="f13" fmla="val 1418"/>
                <a:gd name="f14" fmla="val 1576"/>
                <a:gd name="f15" fmla="val 1733"/>
                <a:gd name="f16" fmla="val 2143"/>
                <a:gd name="f17" fmla="val 1796"/>
                <a:gd name="f18" fmla="val 2741"/>
                <a:gd name="f19" fmla="*/ f0 1 2742"/>
                <a:gd name="f20" fmla="*/ f1 1 220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2"/>
                <a:gd name="f27" fmla="*/ f24 1 220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2" h="2207">
                  <a:moveTo>
                    <a:pt x="f2" y="f5"/>
                  </a:moveTo>
                  <a:lnTo>
                    <a:pt x="f2" y="f6"/>
                  </a:ln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6"/>
                    <a:pt x="f17" y="f8"/>
                  </a:cubicBezTo>
                  <a:lnTo>
                    <a:pt x="f18" y="f6"/>
                  </a:lnTo>
                  <a:lnTo>
                    <a:pt x="f18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10077;p74">
              <a:extLst>
                <a:ext uri="{FF2B5EF4-FFF2-40B4-BE49-F238E27FC236}">
                  <a16:creationId xmlns:a16="http://schemas.microsoft.com/office/drawing/2014/main" id="{ED87A36C-6B90-4A37-9970-F4EFE02B104B}"/>
                </a:ext>
              </a:extLst>
            </p:cNvPr>
            <p:cNvSpPr/>
            <p:nvPr/>
          </p:nvSpPr>
          <p:spPr>
            <a:xfrm>
              <a:off x="4885931" y="2752856"/>
              <a:ext cx="85030" cy="2092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6333"/>
                <a:gd name="f5" fmla="val 1796"/>
                <a:gd name="f6" fmla="val 819"/>
                <a:gd name="f7" fmla="val 1891"/>
                <a:gd name="f8" fmla="val 1922"/>
                <a:gd name="f9" fmla="val 882"/>
                <a:gd name="f10" fmla="val 945"/>
                <a:gd name="f11" fmla="val 1638"/>
                <a:gd name="f12" fmla="val 820"/>
                <a:gd name="f13" fmla="val 851"/>
                <a:gd name="f14" fmla="val 883"/>
                <a:gd name="f15" fmla="val 977"/>
                <a:gd name="f16" fmla="val 410"/>
                <a:gd name="f17" fmla="val 1"/>
                <a:gd name="f18" fmla="val 2741"/>
                <a:gd name="f19" fmla="val 2300"/>
                <a:gd name="f20" fmla="*/ f0 1 2742"/>
                <a:gd name="f21" fmla="*/ f1 1 6333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2742"/>
                <a:gd name="f28" fmla="*/ f25 1 6333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2742" h="633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13"/>
                    <a:pt x="f14" y="f6"/>
                    <a:pt x="f15" y="f6"/>
                  </a:cubicBezTo>
                  <a:close/>
                  <a:moveTo>
                    <a:pt x="f15" y="f2"/>
                  </a:moveTo>
                  <a:cubicBezTo>
                    <a:pt x="f16" y="f2"/>
                    <a:pt x="f17" y="f16"/>
                    <a:pt x="f17" y="f10"/>
                  </a:cubicBezTo>
                  <a:lnTo>
                    <a:pt x="f17" y="f4"/>
                  </a:lnTo>
                  <a:lnTo>
                    <a:pt x="f18" y="f4"/>
                  </a:lnTo>
                  <a:lnTo>
                    <a:pt x="f18" y="f10"/>
                  </a:lnTo>
                  <a:cubicBezTo>
                    <a:pt x="f18" y="f16"/>
                    <a:pt x="f1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oogle Shape;10084;p74">
            <a:extLst>
              <a:ext uri="{FF2B5EF4-FFF2-40B4-BE49-F238E27FC236}">
                <a16:creationId xmlns:a16="http://schemas.microsoft.com/office/drawing/2014/main" id="{E859AB94-D93B-B8FC-1858-35517073F654}"/>
              </a:ext>
            </a:extLst>
          </p:cNvPr>
          <p:cNvGrpSpPr/>
          <p:nvPr/>
        </p:nvGrpSpPr>
        <p:grpSpPr>
          <a:xfrm>
            <a:off x="5758525" y="2891449"/>
            <a:ext cx="359660" cy="371036"/>
            <a:chOff x="7130125" y="2760820"/>
            <a:chExt cx="359660" cy="371036"/>
          </a:xfrm>
          <a:solidFill>
            <a:schemeClr val="bg2"/>
          </a:solidFill>
        </p:grpSpPr>
        <p:sp>
          <p:nvSpPr>
            <p:cNvPr id="27" name="Google Shape;10085;p74">
              <a:extLst>
                <a:ext uri="{FF2B5EF4-FFF2-40B4-BE49-F238E27FC236}">
                  <a16:creationId xmlns:a16="http://schemas.microsoft.com/office/drawing/2014/main" id="{AE01F92D-6C29-E5B9-0915-15BCF8F1E7E0}"/>
                </a:ext>
              </a:extLst>
            </p:cNvPr>
            <p:cNvSpPr/>
            <p:nvPr/>
          </p:nvSpPr>
          <p:spPr>
            <a:xfrm>
              <a:off x="7203835" y="3021095"/>
              <a:ext cx="89720" cy="35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83"/>
                <a:gd name="f4" fmla="val 1198"/>
                <a:gd name="f5" fmla="val 1607"/>
                <a:gd name="f6" fmla="val 820"/>
                <a:gd name="f7" fmla="val 190"/>
                <a:gd name="f8" fmla="val 504"/>
                <a:gd name="f9" fmla="val 1"/>
                <a:gd name="f10" fmla="val 1197"/>
                <a:gd name="f11" fmla="val 3025"/>
                <a:gd name="f12" fmla="val 536"/>
                <a:gd name="f13" fmla="val 2363"/>
                <a:gd name="f14" fmla="*/ f0 1 3183"/>
                <a:gd name="f15" fmla="*/ f1 1 1198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3183"/>
                <a:gd name="f22" fmla="*/ f19 1 1198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3183" h="119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3" y="f10"/>
                  </a:lnTo>
                  <a:cubicBezTo>
                    <a:pt x="f11" y="f12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10086;p74">
              <a:extLst>
                <a:ext uri="{FF2B5EF4-FFF2-40B4-BE49-F238E27FC236}">
                  <a16:creationId xmlns:a16="http://schemas.microsoft.com/office/drawing/2014/main" id="{FFE87A48-D603-3E67-5470-09619C555248}"/>
                </a:ext>
              </a:extLst>
            </p:cNvPr>
            <p:cNvSpPr/>
            <p:nvPr/>
          </p:nvSpPr>
          <p:spPr>
            <a:xfrm>
              <a:off x="7223375" y="2947522"/>
              <a:ext cx="48874" cy="491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734"/>
                <a:gd name="f4" fmla="val 1636"/>
                <a:gd name="f5" fmla="val 858"/>
                <a:gd name="f6" fmla="val 784"/>
                <a:gd name="f7" fmla="val 707"/>
                <a:gd name="f8" fmla="val 8"/>
                <a:gd name="f9" fmla="val 631"/>
                <a:gd name="f10" fmla="val 23"/>
                <a:gd name="f11" fmla="val 347"/>
                <a:gd name="f12" fmla="val 118"/>
                <a:gd name="f13" fmla="val 127"/>
                <a:gd name="f14" fmla="val 307"/>
                <a:gd name="f15" fmla="val 95"/>
                <a:gd name="f16" fmla="val 590"/>
                <a:gd name="f17" fmla="val 1"/>
                <a:gd name="f18" fmla="val 906"/>
                <a:gd name="f19" fmla="val 1189"/>
                <a:gd name="f20" fmla="val 284"/>
                <a:gd name="f21" fmla="val 1410"/>
                <a:gd name="f22" fmla="val 446"/>
                <a:gd name="f23" fmla="val 1548"/>
                <a:gd name="f24" fmla="val 658"/>
                <a:gd name="f25" fmla="val 871"/>
                <a:gd name="f26" fmla="val 949"/>
                <a:gd name="f27" fmla="val 1027"/>
                <a:gd name="f28" fmla="val 1624"/>
                <a:gd name="f29" fmla="val 1103"/>
                <a:gd name="f30" fmla="val 1599"/>
                <a:gd name="f31" fmla="val 1387"/>
                <a:gd name="f32" fmla="val 1536"/>
                <a:gd name="f33" fmla="val 1607"/>
                <a:gd name="f34" fmla="val 1347"/>
                <a:gd name="f35" fmla="val 1670"/>
                <a:gd name="f36" fmla="val 1063"/>
                <a:gd name="f37" fmla="val 1733"/>
                <a:gd name="f38" fmla="val 748"/>
                <a:gd name="f39" fmla="val 464"/>
                <a:gd name="f40" fmla="val 1450"/>
                <a:gd name="f41" fmla="val 244"/>
                <a:gd name="f42" fmla="val 1307"/>
                <a:gd name="f43" fmla="val 77"/>
                <a:gd name="f44" fmla="val 1091"/>
                <a:gd name="f45" fmla="*/ f0 1 1734"/>
                <a:gd name="f46" fmla="*/ f1 1 1636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1734"/>
                <a:gd name="f53" fmla="*/ f50 1 1636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1734" h="163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cubicBezTo>
                    <a:pt x="f22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5" y="f39"/>
                    <a:pt x="f40" y="f41"/>
                  </a:cubicBezTo>
                  <a:cubicBezTo>
                    <a:pt x="f42" y="f43"/>
                    <a:pt x="f4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Google Shape;10087;p74">
              <a:extLst>
                <a:ext uri="{FF2B5EF4-FFF2-40B4-BE49-F238E27FC236}">
                  <a16:creationId xmlns:a16="http://schemas.microsoft.com/office/drawing/2014/main" id="{8E9C3933-7BAA-5F6C-23A8-470148580293}"/>
                </a:ext>
              </a:extLst>
            </p:cNvPr>
            <p:cNvSpPr/>
            <p:nvPr/>
          </p:nvSpPr>
          <p:spPr>
            <a:xfrm>
              <a:off x="7130125" y="2760820"/>
              <a:ext cx="359660" cy="3710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60"/>
                <a:gd name="f4" fmla="val 12351"/>
                <a:gd name="f5" fmla="val 6428"/>
                <a:gd name="f6" fmla="val 820"/>
                <a:gd name="f7" fmla="val 6900"/>
                <a:gd name="f8" fmla="val 7247"/>
                <a:gd name="f9" fmla="val 1166"/>
                <a:gd name="f10" fmla="val 1639"/>
                <a:gd name="f11" fmla="val 4128"/>
                <a:gd name="f12" fmla="val 5609"/>
                <a:gd name="f13" fmla="val 5955"/>
                <a:gd name="f14" fmla="val 10681"/>
                <a:gd name="f15" fmla="val 6616"/>
                <a:gd name="f16" fmla="val 10901"/>
                <a:gd name="f17" fmla="val 11059"/>
                <a:gd name="f18" fmla="val 6805"/>
                <a:gd name="f19" fmla="val 6994"/>
                <a:gd name="f20" fmla="val 11122"/>
                <a:gd name="f21" fmla="val 7436"/>
                <a:gd name="f22" fmla="val 8192"/>
                <a:gd name="f23" fmla="val 7971"/>
                <a:gd name="f24" fmla="val 7751"/>
                <a:gd name="f25" fmla="val 6742"/>
                <a:gd name="f26" fmla="val 8255"/>
                <a:gd name="f27" fmla="val 8444"/>
                <a:gd name="f28" fmla="val 8696"/>
                <a:gd name="f29" fmla="val 8885"/>
                <a:gd name="f30" fmla="val 9074"/>
                <a:gd name="f31" fmla="val 4233"/>
                <a:gd name="f32" fmla="val 5360"/>
                <a:gd name="f33" fmla="val 4671"/>
                <a:gd name="f34" fmla="val 5082"/>
                <a:gd name="f35" fmla="val 5531"/>
                <a:gd name="f36" fmla="val 5388"/>
                <a:gd name="f37" fmla="val 5860"/>
                <a:gd name="f38" fmla="val 5829"/>
                <a:gd name="f39" fmla="val 6301"/>
                <a:gd name="f40" fmla="val 5987"/>
                <a:gd name="f41" fmla="val 6868"/>
                <a:gd name="f42" fmla="val 7467"/>
                <a:gd name="f43" fmla="val 5766"/>
                <a:gd name="f44" fmla="val 5640"/>
                <a:gd name="f45" fmla="val 5451"/>
                <a:gd name="f46" fmla="val 6176"/>
                <a:gd name="f47" fmla="val 8601"/>
                <a:gd name="f48" fmla="val 6711"/>
                <a:gd name="f49" fmla="val 9389"/>
                <a:gd name="f50" fmla="val 10334"/>
                <a:gd name="f51" fmla="val 10555"/>
                <a:gd name="f52" fmla="val 6491"/>
                <a:gd name="f53" fmla="val 10744"/>
                <a:gd name="f54" fmla="val 6270"/>
                <a:gd name="f55" fmla="val 2143"/>
                <a:gd name="f56" fmla="val 1891"/>
                <a:gd name="f57" fmla="val 1733"/>
                <a:gd name="f58" fmla="val 10303"/>
                <a:gd name="f59" fmla="val 9357"/>
                <a:gd name="f60" fmla="val 2238"/>
                <a:gd name="f61" fmla="val 8570"/>
                <a:gd name="f62" fmla="val 3025"/>
                <a:gd name="f63" fmla="val 8129"/>
                <a:gd name="f64" fmla="val 2647"/>
                <a:gd name="f65" fmla="val 7688"/>
                <a:gd name="f66" fmla="val 2490"/>
                <a:gd name="f67" fmla="val 7121"/>
                <a:gd name="f68" fmla="val 6553"/>
                <a:gd name="f69" fmla="val 2805"/>
                <a:gd name="f70" fmla="val 6018"/>
                <a:gd name="f71" fmla="val 3246"/>
                <a:gd name="f72" fmla="val 5577"/>
                <a:gd name="f73" fmla="val 3781"/>
                <a:gd name="f74" fmla="val 5419"/>
                <a:gd name="f75" fmla="val 3933"/>
                <a:gd name="f76" fmla="val 5379"/>
                <a:gd name="f77" fmla="val 4084"/>
                <a:gd name="f78" fmla="val 9893"/>
                <a:gd name="f79" fmla="val 10113"/>
                <a:gd name="f80" fmla="val 10050"/>
                <a:gd name="f81" fmla="val 6396"/>
                <a:gd name="f82" fmla="val 5483"/>
                <a:gd name="f83" fmla="val 4726"/>
                <a:gd name="f84" fmla="val 725"/>
                <a:gd name="f85" fmla="val 2458"/>
                <a:gd name="f86" fmla="val 1261"/>
                <a:gd name="f87" fmla="val 599"/>
                <a:gd name="f88" fmla="val 1"/>
                <a:gd name="f89" fmla="val 3686"/>
                <a:gd name="f90" fmla="val 11815"/>
                <a:gd name="f91" fmla="val 568"/>
                <a:gd name="f92" fmla="val 12350"/>
                <a:gd name="f93" fmla="val 11468"/>
                <a:gd name="f94" fmla="val 12130"/>
                <a:gd name="f95" fmla="val 12697"/>
                <a:gd name="f96" fmla="val 12162"/>
                <a:gd name="f97" fmla="val 11500"/>
                <a:gd name="f98" fmla="val 8034"/>
                <a:gd name="f99" fmla="val 7278"/>
                <a:gd name="f100" fmla="*/ f0 1 12760"/>
                <a:gd name="f101" fmla="*/ f1 1 12351"/>
                <a:gd name="f102" fmla="val f2"/>
                <a:gd name="f103" fmla="val f3"/>
                <a:gd name="f104" fmla="val f4"/>
                <a:gd name="f105" fmla="+- f104 0 f102"/>
                <a:gd name="f106" fmla="+- f103 0 f102"/>
                <a:gd name="f107" fmla="*/ f106 1 12760"/>
                <a:gd name="f108" fmla="*/ f105 1 12351"/>
                <a:gd name="f109" fmla="*/ f102 1 f107"/>
                <a:gd name="f110" fmla="*/ f103 1 f107"/>
                <a:gd name="f111" fmla="*/ f102 1 f108"/>
                <a:gd name="f112" fmla="*/ f104 1 f108"/>
                <a:gd name="f113" fmla="*/ f109 f100 1"/>
                <a:gd name="f114" fmla="*/ f110 f100 1"/>
                <a:gd name="f115" fmla="*/ f112 f101 1"/>
                <a:gd name="f116" fmla="*/ f111 f10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13" t="f116" r="f114" b="f115"/>
              <a:pathLst>
                <a:path w="12760" h="1235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lnTo>
                    <a:pt x="f12" y="f10"/>
                  </a:lnTo>
                  <a:cubicBezTo>
                    <a:pt x="f12" y="f9"/>
                    <a:pt x="f13" y="f6"/>
                    <a:pt x="f5" y="f6"/>
                  </a:cubicBezTo>
                  <a:close/>
                  <a:moveTo>
                    <a:pt x="f14" y="f15"/>
                  </a:moveTo>
                  <a:cubicBezTo>
                    <a:pt x="f16" y="f15"/>
                    <a:pt x="f17" y="f18"/>
                    <a:pt x="f17" y="f19"/>
                  </a:cubicBezTo>
                  <a:cubicBezTo>
                    <a:pt x="f20" y="f8"/>
                    <a:pt x="f16" y="f21"/>
                    <a:pt x="f14" y="f21"/>
                  </a:cubicBezTo>
                  <a:lnTo>
                    <a:pt x="f22" y="f21"/>
                  </a:lnTo>
                  <a:cubicBezTo>
                    <a:pt x="f23" y="f21"/>
                    <a:pt x="f24" y="f8"/>
                    <a:pt x="f24" y="f19"/>
                  </a:cubicBezTo>
                  <a:cubicBezTo>
                    <a:pt x="f24" y="f25"/>
                    <a:pt x="f23" y="f15"/>
                    <a:pt x="f22" y="f15"/>
                  </a:cubicBezTo>
                  <a:close/>
                  <a:moveTo>
                    <a:pt x="f14" y="f26"/>
                  </a:moveTo>
                  <a:cubicBezTo>
                    <a:pt x="f16" y="f26"/>
                    <a:pt x="f17" y="f27"/>
                    <a:pt x="f17" y="f28"/>
                  </a:cubicBezTo>
                  <a:cubicBezTo>
                    <a:pt x="f20" y="f29"/>
                    <a:pt x="f16" y="f30"/>
                    <a:pt x="f14" y="f30"/>
                  </a:cubicBezTo>
                  <a:lnTo>
                    <a:pt x="f22" y="f30"/>
                  </a:lnTo>
                  <a:cubicBezTo>
                    <a:pt x="f23" y="f30"/>
                    <a:pt x="f24" y="f29"/>
                    <a:pt x="f24" y="f28"/>
                  </a:cubicBezTo>
                  <a:cubicBezTo>
                    <a:pt x="f24" y="f27"/>
                    <a:pt x="f23" y="f26"/>
                    <a:pt x="f22" y="f2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37"/>
                  </a:cubicBezTo>
                  <a:cubicBezTo>
                    <a:pt x="f38" y="f39"/>
                    <a:pt x="f40" y="f41"/>
                    <a:pt x="f38" y="f42"/>
                  </a:cubicBezTo>
                  <a:cubicBezTo>
                    <a:pt x="f43" y="f24"/>
                    <a:pt x="f44" y="f23"/>
                    <a:pt x="f45" y="f22"/>
                  </a:cubicBez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53"/>
                  </a:cubicBezTo>
                  <a:lnTo>
                    <a:pt x="f55" y="f53"/>
                  </a:lnTo>
                  <a:cubicBezTo>
                    <a:pt x="f56" y="f53"/>
                    <a:pt x="f57" y="f51"/>
                    <a:pt x="f57" y="f58"/>
                  </a:cubicBezTo>
                  <a:cubicBezTo>
                    <a:pt x="f57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4" y="f68"/>
                  </a:cubicBez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32"/>
                    <a:pt x="f31" y="f32"/>
                  </a:cubicBezTo>
                  <a:close/>
                  <a:moveTo>
                    <a:pt x="f14" y="f78"/>
                  </a:moveTo>
                  <a:cubicBezTo>
                    <a:pt x="f16" y="f78"/>
                    <a:pt x="f17" y="f79"/>
                    <a:pt x="f17" y="f58"/>
                  </a:cubicBezTo>
                  <a:cubicBezTo>
                    <a:pt x="f20" y="f51"/>
                    <a:pt x="f16" y="f53"/>
                    <a:pt x="f14" y="f53"/>
                  </a:cubicBezTo>
                  <a:lnTo>
                    <a:pt x="f22" y="f53"/>
                  </a:lnTo>
                  <a:cubicBezTo>
                    <a:pt x="f23" y="f53"/>
                    <a:pt x="f24" y="f51"/>
                    <a:pt x="f24" y="f58"/>
                  </a:cubicBezTo>
                  <a:cubicBezTo>
                    <a:pt x="f24" y="f80"/>
                    <a:pt x="f23" y="f78"/>
                    <a:pt x="f22" y="f78"/>
                  </a:cubicBezTo>
                  <a:close/>
                  <a:moveTo>
                    <a:pt x="f81" y="f2"/>
                  </a:moveTo>
                  <a:cubicBezTo>
                    <a:pt x="f82" y="f2"/>
                    <a:pt x="f83" y="f84"/>
                    <a:pt x="f83" y="f10"/>
                  </a:cubicBezTo>
                  <a:lnTo>
                    <a:pt x="f83" y="f85"/>
                  </a:lnTo>
                  <a:lnTo>
                    <a:pt x="f86" y="f85"/>
                  </a:lnTo>
                  <a:cubicBezTo>
                    <a:pt x="f87" y="f85"/>
                    <a:pt x="f88" y="f62"/>
                    <a:pt x="f88" y="f89"/>
                  </a:cubicBezTo>
                  <a:lnTo>
                    <a:pt x="f88" y="f20"/>
                  </a:lnTo>
                  <a:cubicBezTo>
                    <a:pt x="f88" y="f90"/>
                    <a:pt x="f91" y="f92"/>
                    <a:pt x="f86" y="f92"/>
                  </a:cubicBezTo>
                  <a:lnTo>
                    <a:pt x="f93" y="f92"/>
                  </a:lnTo>
                  <a:cubicBezTo>
                    <a:pt x="f94" y="f92"/>
                    <a:pt x="f95" y="f90"/>
                    <a:pt x="f95" y="f20"/>
                  </a:cubicBezTo>
                  <a:lnTo>
                    <a:pt x="f95" y="f89"/>
                  </a:lnTo>
                  <a:cubicBezTo>
                    <a:pt x="f3" y="f62"/>
                    <a:pt x="f96" y="f85"/>
                    <a:pt x="f97" y="f85"/>
                  </a:cubicBezTo>
                  <a:lnTo>
                    <a:pt x="f98" y="f85"/>
                  </a:lnTo>
                  <a:lnTo>
                    <a:pt x="f98" y="f10"/>
                  </a:lnTo>
                  <a:cubicBezTo>
                    <a:pt x="f98" y="f84"/>
                    <a:pt x="f99" y="f2"/>
                    <a:pt x="f8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Google Shape;10088;p74">
              <a:extLst>
                <a:ext uri="{FF2B5EF4-FFF2-40B4-BE49-F238E27FC236}">
                  <a16:creationId xmlns:a16="http://schemas.microsoft.com/office/drawing/2014/main" id="{ECD78056-42DE-76FA-C1F0-1548C63E34CD}"/>
                </a:ext>
              </a:extLst>
            </p:cNvPr>
            <p:cNvSpPr/>
            <p:nvPr/>
          </p:nvSpPr>
          <p:spPr>
            <a:xfrm>
              <a:off x="7303312" y="2801520"/>
              <a:ext cx="15983" cy="170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7"/>
                <a:gd name="f4" fmla="val 568"/>
                <a:gd name="f5" fmla="val 284"/>
                <a:gd name="f6" fmla="val 126"/>
                <a:gd name="f7" fmla="val 441"/>
                <a:gd name="f8" fmla="*/ f0 1 567"/>
                <a:gd name="f9" fmla="*/ f1 1 568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567"/>
                <a:gd name="f16" fmla="*/ f13 1 568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567" h="56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oogle Shape;10089;p74">
            <a:extLst>
              <a:ext uri="{FF2B5EF4-FFF2-40B4-BE49-F238E27FC236}">
                <a16:creationId xmlns:a16="http://schemas.microsoft.com/office/drawing/2014/main" id="{86D1AD44-9D18-3A27-53AB-D953F547DFF4}"/>
              </a:ext>
            </a:extLst>
          </p:cNvPr>
          <p:cNvGrpSpPr/>
          <p:nvPr/>
        </p:nvGrpSpPr>
        <p:grpSpPr>
          <a:xfrm>
            <a:off x="5031916" y="1310251"/>
            <a:ext cx="515511" cy="543501"/>
            <a:chOff x="6403515" y="1179621"/>
            <a:chExt cx="515511" cy="543501"/>
          </a:xfrm>
          <a:solidFill>
            <a:schemeClr val="bg2"/>
          </a:solidFill>
        </p:grpSpPr>
        <p:sp>
          <p:nvSpPr>
            <p:cNvPr id="32" name="Google Shape;10090;p74">
              <a:extLst>
                <a:ext uri="{FF2B5EF4-FFF2-40B4-BE49-F238E27FC236}">
                  <a16:creationId xmlns:a16="http://schemas.microsoft.com/office/drawing/2014/main" id="{530B9DDF-FEB2-CDFA-A38B-7F6D482D4A68}"/>
                </a:ext>
              </a:extLst>
            </p:cNvPr>
            <p:cNvSpPr/>
            <p:nvPr/>
          </p:nvSpPr>
          <p:spPr>
            <a:xfrm>
              <a:off x="6523439" y="1179621"/>
              <a:ext cx="275636" cy="3436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06"/>
                <a:gd name="f4" fmla="val 7961"/>
                <a:gd name="f5" fmla="val 4506"/>
                <a:gd name="f6" fmla="val 3266"/>
                <a:gd name="f7" fmla="val 4569"/>
                <a:gd name="f8" fmla="val 4601"/>
                <a:gd name="f9" fmla="val 3298"/>
                <a:gd name="f10" fmla="val 4632"/>
                <a:gd name="f11" fmla="val 5577"/>
                <a:gd name="f12" fmla="val 4621"/>
                <a:gd name="f13" fmla="val 5420"/>
                <a:gd name="f14" fmla="val 5881"/>
                <a:gd name="f15" fmla="val 4664"/>
                <a:gd name="f16" fmla="val 7110"/>
                <a:gd name="f17" fmla="val 3403"/>
                <a:gd name="f18" fmla="val 2206"/>
                <a:gd name="f19" fmla="val 1419"/>
                <a:gd name="f20" fmla="val 5944"/>
                <a:gd name="f21" fmla="val 1261"/>
                <a:gd name="f22" fmla="val 2238"/>
                <a:gd name="f23" fmla="val 2269"/>
                <a:gd name="f24" fmla="val 2301"/>
                <a:gd name="f25" fmla="val 4055"/>
                <a:gd name="f26" fmla="val 1"/>
                <a:gd name="f27" fmla="val 3400"/>
                <a:gd name="f28" fmla="val 2703"/>
                <a:gd name="f29" fmla="val 167"/>
                <a:gd name="f30" fmla="val 2049"/>
                <a:gd name="f31" fmla="val 494"/>
                <a:gd name="f32" fmla="val 1957"/>
                <a:gd name="f33" fmla="val 483"/>
                <a:gd name="f34" fmla="val 1867"/>
                <a:gd name="f35" fmla="val 478"/>
                <a:gd name="f36" fmla="val 1779"/>
                <a:gd name="f37" fmla="val 1354"/>
                <a:gd name="f38" fmla="val 976"/>
                <a:gd name="f39" fmla="val 600"/>
                <a:gd name="f40" fmla="val 662"/>
                <a:gd name="f41" fmla="val 809"/>
                <a:gd name="f42" fmla="val 347"/>
                <a:gd name="f43" fmla="val 1061"/>
                <a:gd name="f44" fmla="val 1534"/>
                <a:gd name="f45" fmla="val 2384"/>
                <a:gd name="f46" fmla="val 2857"/>
                <a:gd name="f47" fmla="val 95"/>
                <a:gd name="f48" fmla="val 3613"/>
                <a:gd name="f49" fmla="val 473"/>
                <a:gd name="f50" fmla="val 4810"/>
                <a:gd name="f51" fmla="val 536"/>
                <a:gd name="f52" fmla="val 6070"/>
                <a:gd name="f53" fmla="val 1482"/>
                <a:gd name="f54" fmla="val 7078"/>
                <a:gd name="f55" fmla="val 7646"/>
                <a:gd name="f56" fmla="val 2710"/>
                <a:gd name="f57" fmla="val 5136"/>
                <a:gd name="f58" fmla="val 6207"/>
                <a:gd name="f59" fmla="val 6417"/>
                <a:gd name="f60" fmla="val 6396"/>
                <a:gd name="f61" fmla="val 6554"/>
                <a:gd name="f62" fmla="val 4085"/>
                <a:gd name="f63" fmla="val 6774"/>
                <a:gd name="f64" fmla="val 3046"/>
                <a:gd name="f65" fmla="val 2447"/>
                <a:gd name="f66" fmla="val 1565"/>
                <a:gd name="f67" fmla="val 6459"/>
                <a:gd name="f68" fmla="val 872"/>
                <a:gd name="f69" fmla="val 5703"/>
                <a:gd name="f70" fmla="val 431"/>
                <a:gd name="f71" fmla="val 5234"/>
                <a:gd name="f72" fmla="val 143"/>
                <a:gd name="f73" fmla="val 4662"/>
                <a:gd name="f74" fmla="*/ f0 1 6806"/>
                <a:gd name="f75" fmla="*/ f1 1 7961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6806"/>
                <a:gd name="f82" fmla="*/ f79 1 7961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6806" h="7961">
                  <a:moveTo>
                    <a:pt x="f5" y="f6"/>
                  </a:moveTo>
                  <a:cubicBezTo>
                    <a:pt x="f7" y="f6"/>
                    <a:pt x="f8" y="f9"/>
                    <a:pt x="f10" y="f9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16"/>
                  </a:cubicBezTo>
                  <a:cubicBezTo>
                    <a:pt x="f18" y="f16"/>
                    <a:pt x="f19" y="f20"/>
                    <a:pt x="f21" y="f12"/>
                  </a:cubicBezTo>
                  <a:lnTo>
                    <a:pt x="f18" y="f9"/>
                  </a:lnTo>
                  <a:cubicBezTo>
                    <a:pt x="f22" y="f6"/>
                    <a:pt x="f23" y="f6"/>
                    <a:pt x="f24" y="f6"/>
                  </a:cubicBezTo>
                  <a:close/>
                  <a:moveTo>
                    <a:pt x="f25" y="f26"/>
                  </a:moveTo>
                  <a:cubicBezTo>
                    <a:pt x="f27" y="f26"/>
                    <a:pt x="f28" y="f29"/>
                    <a:pt x="f30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9"/>
                    <a:pt x="f40" y="f41"/>
                  </a:cubicBezTo>
                  <a:cubicBezTo>
                    <a:pt x="f42" y="f43"/>
                    <a:pt x="f26" y="f44"/>
                    <a:pt x="f26" y="f45"/>
                  </a:cubicBezTo>
                  <a:cubicBezTo>
                    <a:pt x="f26" y="f46"/>
                    <a:pt x="f47" y="f48"/>
                    <a:pt x="f42" y="f12"/>
                  </a:cubicBezTo>
                  <a:cubicBezTo>
                    <a:pt x="f49" y="f50"/>
                    <a:pt x="f51" y="f52"/>
                    <a:pt x="f53" y="f54"/>
                  </a:cubicBezTo>
                  <a:cubicBezTo>
                    <a:pt x="f30" y="f55"/>
                    <a:pt x="f56" y="f4"/>
                    <a:pt x="f17" y="f4"/>
                  </a:cubicBezTo>
                  <a:cubicBezTo>
                    <a:pt x="f57" y="f4"/>
                    <a:pt x="f58" y="f59"/>
                    <a:pt x="f60" y="f12"/>
                  </a:cubicBezTo>
                  <a:cubicBezTo>
                    <a:pt x="f61" y="f62"/>
                    <a:pt x="f63" y="f64"/>
                    <a:pt x="f3" y="f65"/>
                  </a:cubicBezTo>
                  <a:cubicBezTo>
                    <a:pt x="f3" y="f66"/>
                    <a:pt x="f67" y="f68"/>
                    <a:pt x="f69" y="f70"/>
                  </a:cubicBezTo>
                  <a:cubicBezTo>
                    <a:pt x="f71" y="f72"/>
                    <a:pt x="f73" y="f26"/>
                    <a:pt x="f25" y="f2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10091;p74">
              <a:extLst>
                <a:ext uri="{FF2B5EF4-FFF2-40B4-BE49-F238E27FC236}">
                  <a16:creationId xmlns:a16="http://schemas.microsoft.com/office/drawing/2014/main" id="{4D9FFC52-32A6-6D04-5248-02EA0A492164}"/>
                </a:ext>
              </a:extLst>
            </p:cNvPr>
            <p:cNvSpPr/>
            <p:nvPr/>
          </p:nvSpPr>
          <p:spPr>
            <a:xfrm>
              <a:off x="6403515" y="1519440"/>
              <a:ext cx="515511" cy="2036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729"/>
                <a:gd name="f4" fmla="val 4719"/>
                <a:gd name="f5" fmla="val 4474"/>
                <a:gd name="f6" fmla="val 1001"/>
                <a:gd name="f7" fmla="val 5797"/>
                <a:gd name="f8" fmla="val 2293"/>
                <a:gd name="f9" fmla="val 5199"/>
                <a:gd name="f10" fmla="val 2891"/>
                <a:gd name="f11" fmla="val 4002"/>
                <a:gd name="f12" fmla="val 1159"/>
                <a:gd name="f13" fmla="val 4159"/>
                <a:gd name="f14" fmla="val 1096"/>
                <a:gd name="f15" fmla="val 4380"/>
                <a:gd name="f16" fmla="val 1064"/>
                <a:gd name="f17" fmla="val 8318"/>
                <a:gd name="f18" fmla="val 8475"/>
                <a:gd name="f19" fmla="val 8633"/>
                <a:gd name="f20" fmla="val 8790"/>
                <a:gd name="f21" fmla="val 1190"/>
                <a:gd name="f22" fmla="val 7593"/>
                <a:gd name="f23" fmla="val 6995"/>
                <a:gd name="f24" fmla="val 10681"/>
                <a:gd name="f25" fmla="val 3112"/>
                <a:gd name="f26" fmla="val 10901"/>
                <a:gd name="f27" fmla="val 11059"/>
                <a:gd name="f28" fmla="val 3301"/>
                <a:gd name="f29" fmla="val 3553"/>
                <a:gd name="f30" fmla="val 3742"/>
                <a:gd name="f31" fmla="val 10870"/>
                <a:gd name="f32" fmla="val 3931"/>
                <a:gd name="f33" fmla="val 9578"/>
                <a:gd name="f34" fmla="val 9326"/>
                <a:gd name="f35" fmla="val 9137"/>
                <a:gd name="f36" fmla="val 4458"/>
                <a:gd name="f37" fmla="val 1"/>
                <a:gd name="f38" fmla="val 4348"/>
                <a:gd name="f39" fmla="val 4238"/>
                <a:gd name="f40" fmla="val 40"/>
                <a:gd name="f41" fmla="val 119"/>
                <a:gd name="f42" fmla="val 4065"/>
                <a:gd name="f43" fmla="val 245"/>
                <a:gd name="f44" fmla="val 3939"/>
                <a:gd name="f45" fmla="val 308"/>
                <a:gd name="f46" fmla="val 3781"/>
                <a:gd name="f47" fmla="val 2395"/>
                <a:gd name="f48" fmla="val 914"/>
                <a:gd name="f49" fmla="val 1442"/>
                <a:gd name="f50" fmla="val 2639"/>
                <a:gd name="f51" fmla="val 4341"/>
                <a:gd name="f52" fmla="val 4561"/>
                <a:gd name="f53" fmla="val 189"/>
                <a:gd name="f54" fmla="val 441"/>
                <a:gd name="f55" fmla="val 12287"/>
                <a:gd name="f56" fmla="val 12508"/>
                <a:gd name="f57" fmla="val 12665"/>
                <a:gd name="f58" fmla="val 4530"/>
                <a:gd name="f59" fmla="val 12728"/>
                <a:gd name="f60" fmla="val 1474"/>
                <a:gd name="f61" fmla="val 11783"/>
                <a:gd name="f62" fmla="val 371"/>
                <a:gd name="f63" fmla="val 10303"/>
                <a:gd name="f64" fmla="val 8948"/>
                <a:gd name="f65" fmla="val 8727"/>
                <a:gd name="f66" fmla="val 8664"/>
                <a:gd name="f67" fmla="val 277"/>
                <a:gd name="f68" fmla="val 8538"/>
                <a:gd name="f69" fmla="val 151"/>
                <a:gd name="f70" fmla="val 8456"/>
                <a:gd name="f71" fmla="val 52"/>
                <a:gd name="f72" fmla="val 8339"/>
                <a:gd name="f73" fmla="val 5"/>
                <a:gd name="f74" fmla="val 8219"/>
                <a:gd name="f75" fmla="val 8110"/>
                <a:gd name="f76" fmla="val 7998"/>
                <a:gd name="f77" fmla="val 44"/>
                <a:gd name="f78" fmla="val 7908"/>
                <a:gd name="f79" fmla="val 6333"/>
                <a:gd name="f80" fmla="val 1694"/>
                <a:gd name="f81" fmla="val 4758"/>
                <a:gd name="f82" fmla="val 4679"/>
                <a:gd name="f83" fmla="val 4569"/>
                <a:gd name="f84" fmla="*/ f0 1 12729"/>
                <a:gd name="f85" fmla="*/ f1 1 4719"/>
                <a:gd name="f86" fmla="val f2"/>
                <a:gd name="f87" fmla="val f3"/>
                <a:gd name="f88" fmla="val f4"/>
                <a:gd name="f89" fmla="+- f88 0 f86"/>
                <a:gd name="f90" fmla="+- f87 0 f86"/>
                <a:gd name="f91" fmla="*/ f90 1 12729"/>
                <a:gd name="f92" fmla="*/ f89 1 4719"/>
                <a:gd name="f93" fmla="*/ f86 1 f91"/>
                <a:gd name="f94" fmla="*/ f87 1 f91"/>
                <a:gd name="f95" fmla="*/ f86 1 f92"/>
                <a:gd name="f96" fmla="*/ f88 1 f92"/>
                <a:gd name="f97" fmla="*/ f93 f84 1"/>
                <a:gd name="f98" fmla="*/ f94 f84 1"/>
                <a:gd name="f99" fmla="*/ f96 f85 1"/>
                <a:gd name="f100" fmla="*/ f95 f8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7" t="f100" r="f98" b="f99"/>
              <a:pathLst>
                <a:path w="12729" h="4719">
                  <a:moveTo>
                    <a:pt x="f5" y="f6"/>
                  </a:moveTo>
                  <a:lnTo>
                    <a:pt x="f7" y="f8"/>
                  </a:lnTo>
                  <a:lnTo>
                    <a:pt x="f9" y="f10"/>
                  </a:lnTo>
                  <a:lnTo>
                    <a:pt x="f11" y="f12"/>
                  </a:lnTo>
                  <a:cubicBezTo>
                    <a:pt x="f13" y="f14"/>
                    <a:pt x="f15" y="f16"/>
                    <a:pt x="f5" y="f6"/>
                  </a:cubicBezTo>
                  <a:close/>
                  <a:moveTo>
                    <a:pt x="f17" y="f6"/>
                  </a:moveTo>
                  <a:cubicBezTo>
                    <a:pt x="f18" y="f16"/>
                    <a:pt x="f19" y="f12"/>
                    <a:pt x="f20" y="f21"/>
                  </a:cubicBezTo>
                  <a:lnTo>
                    <a:pt x="f22" y="f10"/>
                  </a:lnTo>
                  <a:lnTo>
                    <a:pt x="f23" y="f8"/>
                  </a:lnTo>
                  <a:lnTo>
                    <a:pt x="f17" y="f6"/>
                  </a:lnTo>
                  <a:close/>
                  <a:moveTo>
                    <a:pt x="f24" y="f25"/>
                  </a:moveTo>
                  <a:cubicBezTo>
                    <a:pt x="f26" y="f25"/>
                    <a:pt x="f27" y="f28"/>
                    <a:pt x="f27" y="f29"/>
                  </a:cubicBezTo>
                  <a:cubicBezTo>
                    <a:pt x="f27" y="f30"/>
                    <a:pt x="f31" y="f32"/>
                    <a:pt x="f24" y="f32"/>
                  </a:cubicBezTo>
                  <a:lnTo>
                    <a:pt x="f33" y="f32"/>
                  </a:lnTo>
                  <a:cubicBezTo>
                    <a:pt x="f34" y="f32"/>
                    <a:pt x="f35" y="f30"/>
                    <a:pt x="f35" y="f29"/>
                  </a:cubicBezTo>
                  <a:cubicBezTo>
                    <a:pt x="f35" y="f28"/>
                    <a:pt x="f34" y="f25"/>
                    <a:pt x="f33" y="f25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13" y="f41"/>
                  </a:cubicBezTo>
                  <a:cubicBezTo>
                    <a:pt x="f42" y="f43"/>
                    <a:pt x="f44" y="f45"/>
                    <a:pt x="f46" y="f45"/>
                  </a:cubicBezTo>
                  <a:lnTo>
                    <a:pt x="f47" y="f45"/>
                  </a:lnTo>
                  <a:cubicBezTo>
                    <a:pt x="f48" y="f45"/>
                    <a:pt x="f2" y="f49"/>
                    <a:pt x="f2" y="f50"/>
                  </a:cubicBezTo>
                  <a:lnTo>
                    <a:pt x="f2" y="f51"/>
                  </a:lnTo>
                  <a:cubicBezTo>
                    <a:pt x="f2" y="f52"/>
                    <a:pt x="f53" y="f4"/>
                    <a:pt x="f54" y="f4"/>
                  </a:cubicBezTo>
                  <a:lnTo>
                    <a:pt x="f55" y="f4"/>
                  </a:lnTo>
                  <a:cubicBezTo>
                    <a:pt x="f56" y="f4"/>
                    <a:pt x="f57" y="f58"/>
                    <a:pt x="f57" y="f51"/>
                  </a:cubicBezTo>
                  <a:lnTo>
                    <a:pt x="f57" y="f50"/>
                  </a:lnTo>
                  <a:cubicBezTo>
                    <a:pt x="f59" y="f60"/>
                    <a:pt x="f61" y="f62"/>
                    <a:pt x="f63" y="f62"/>
                  </a:cubicBezTo>
                  <a:lnTo>
                    <a:pt x="f64" y="f62"/>
                  </a:lnTo>
                  <a:cubicBezTo>
                    <a:pt x="f65" y="f62"/>
                    <a:pt x="f66" y="f67"/>
                    <a:pt x="f68" y="f69"/>
                  </a:cubicBezTo>
                  <a:cubicBezTo>
                    <a:pt x="f70" y="f71"/>
                    <a:pt x="f72" y="f73"/>
                    <a:pt x="f74" y="f73"/>
                  </a:cubicBezTo>
                  <a:cubicBezTo>
                    <a:pt x="f75" y="f73"/>
                    <a:pt x="f76" y="f77"/>
                    <a:pt x="f78" y="f41"/>
                  </a:cubicBezTo>
                  <a:lnTo>
                    <a:pt x="f79" y="f80"/>
                  </a:lnTo>
                  <a:lnTo>
                    <a:pt x="f81" y="f41"/>
                  </a:lnTo>
                  <a:cubicBezTo>
                    <a:pt x="f82" y="f40"/>
                    <a:pt x="f83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4" name="Google Shape;10113;p74">
            <a:extLst>
              <a:ext uri="{FF2B5EF4-FFF2-40B4-BE49-F238E27FC236}">
                <a16:creationId xmlns:a16="http://schemas.microsoft.com/office/drawing/2014/main" id="{B4BF1858-D9B8-E3A3-1CE0-03CEFA4826C8}"/>
              </a:ext>
            </a:extLst>
          </p:cNvPr>
          <p:cNvSpPr/>
          <p:nvPr/>
        </p:nvSpPr>
        <p:spPr>
          <a:xfrm>
            <a:off x="3857881" y="2861293"/>
            <a:ext cx="395670" cy="417039"/>
          </a:xfrm>
          <a:custGeom>
            <a:avLst/>
            <a:gdLst>
              <a:gd name="f0" fmla="val w"/>
              <a:gd name="f1" fmla="val h"/>
              <a:gd name="f2" fmla="val 0"/>
              <a:gd name="f3" fmla="val 12760"/>
              <a:gd name="f4" fmla="val 12619"/>
              <a:gd name="f5" fmla="val 10082"/>
              <a:gd name="f6" fmla="val 2190"/>
              <a:gd name="f7" fmla="val 11027"/>
              <a:gd name="f8" fmla="val 2726"/>
              <a:gd name="f9" fmla="val 8948"/>
              <a:gd name="f10" fmla="val 6317"/>
              <a:gd name="f11" fmla="val 8003"/>
              <a:gd name="f12" fmla="val 5781"/>
              <a:gd name="f13" fmla="val 8349"/>
              <a:gd name="f14" fmla="val 5151"/>
              <a:gd name="f15" fmla="val 9704"/>
              <a:gd name="f16" fmla="val 2820"/>
              <a:gd name="f17" fmla="val 7813"/>
              <a:gd name="f18" fmla="val 6601"/>
              <a:gd name="f19" fmla="val 8318"/>
              <a:gd name="f20" fmla="val 6916"/>
              <a:gd name="f21" fmla="val 7782"/>
              <a:gd name="f22" fmla="val 7262"/>
              <a:gd name="f23" fmla="val 10554"/>
              <a:gd name="f24" fmla="val 8522"/>
              <a:gd name="f25" fmla="val 10806"/>
              <a:gd name="f26" fmla="val 10964"/>
              <a:gd name="f27" fmla="val 8711"/>
              <a:gd name="f28" fmla="val 8900"/>
              <a:gd name="f29" fmla="val 9153"/>
              <a:gd name="f30" fmla="val 9342"/>
              <a:gd name="f31" fmla="val 5608"/>
              <a:gd name="f32" fmla="val 5356"/>
              <a:gd name="f33" fmla="val 5167"/>
              <a:gd name="f34" fmla="val 8680"/>
              <a:gd name="f35" fmla="val 3088"/>
              <a:gd name="f36" fmla="val 5592"/>
              <a:gd name="f37" fmla="val 3308"/>
              <a:gd name="f38" fmla="val 3497"/>
              <a:gd name="f39" fmla="val 5813"/>
              <a:gd name="f40" fmla="val 6002"/>
              <a:gd name="f41" fmla="val 6286"/>
              <a:gd name="f42" fmla="val 3970"/>
              <a:gd name="f43" fmla="val 6443"/>
              <a:gd name="f44" fmla="val 4348"/>
              <a:gd name="f45" fmla="val 7451"/>
              <a:gd name="f46" fmla="val 7703"/>
              <a:gd name="f47" fmla="val 4159"/>
              <a:gd name="f48" fmla="val 7861"/>
              <a:gd name="f49" fmla="val 3907"/>
              <a:gd name="f50" fmla="val 3655"/>
              <a:gd name="f51" fmla="val 7640"/>
              <a:gd name="f52" fmla="val 7231"/>
              <a:gd name="f53" fmla="val 7010"/>
              <a:gd name="f54" fmla="val 2836"/>
              <a:gd name="f55" fmla="val 2678"/>
              <a:gd name="f56" fmla="val 3025"/>
              <a:gd name="f57" fmla="val 7924"/>
              <a:gd name="f58" fmla="val 3340"/>
              <a:gd name="f59" fmla="val 8176"/>
              <a:gd name="f60" fmla="val 3781"/>
              <a:gd name="f61" fmla="val 8491"/>
              <a:gd name="f62" fmla="val 8869"/>
              <a:gd name="f63" fmla="val 9531"/>
              <a:gd name="f64" fmla="val 10098"/>
              <a:gd name="f65" fmla="val 10539"/>
              <a:gd name="f66" fmla="val 10728"/>
              <a:gd name="f67" fmla="val 11011"/>
              <a:gd name="f68" fmla="val 11232"/>
              <a:gd name="f69" fmla="val 11452"/>
              <a:gd name="f70" fmla="val 2206"/>
              <a:gd name="f71" fmla="val 10570"/>
              <a:gd name="f72" fmla="val 1859"/>
              <a:gd name="f73" fmla="val 9310"/>
              <a:gd name="f74" fmla="val 2048"/>
              <a:gd name="f75" fmla="val 9121"/>
              <a:gd name="f76" fmla="val 2300"/>
              <a:gd name="f77" fmla="val 2521"/>
              <a:gd name="f78" fmla="val 9783"/>
              <a:gd name="f79" fmla="val 2867"/>
              <a:gd name="f80" fmla="val 9940"/>
              <a:gd name="f81" fmla="val 9751"/>
              <a:gd name="f82" fmla="val 3182"/>
              <a:gd name="f83" fmla="val 9089"/>
              <a:gd name="f84" fmla="val 8837"/>
              <a:gd name="f85" fmla="val 2395"/>
              <a:gd name="f86" fmla="val 8113"/>
              <a:gd name="f87" fmla="val 6475"/>
              <a:gd name="f88" fmla="val 5750"/>
              <a:gd name="f89" fmla="val 11200"/>
              <a:gd name="f90" fmla="val 11641"/>
              <a:gd name="f91" fmla="val 11830"/>
              <a:gd name="f92" fmla="val 10933"/>
              <a:gd name="f93" fmla="val 1"/>
              <a:gd name="f94" fmla="val 10599"/>
              <a:gd name="f95" fmla="val 10280"/>
              <a:gd name="f96" fmla="val 176"/>
              <a:gd name="f97" fmla="val 10113"/>
              <a:gd name="f98" fmla="val 489"/>
              <a:gd name="f99" fmla="val 7877"/>
              <a:gd name="f100" fmla="val 4395"/>
              <a:gd name="f101" fmla="val 1229"/>
              <a:gd name="f102" fmla="val 567"/>
              <a:gd name="f103" fmla="val 4931"/>
              <a:gd name="f104" fmla="val 11389"/>
              <a:gd name="f105" fmla="val 12051"/>
              <a:gd name="f106" fmla="val 12618"/>
              <a:gd name="f107" fmla="val 11437"/>
              <a:gd name="f108" fmla="val 12098"/>
              <a:gd name="f109" fmla="val 12697"/>
              <a:gd name="f110" fmla="val 12082"/>
              <a:gd name="f111" fmla="val 12602"/>
              <a:gd name="f112" fmla="val 12067"/>
              <a:gd name="f113" fmla="val 11374"/>
              <a:gd name="f114" fmla="val 12476"/>
              <a:gd name="f115" fmla="val 1875"/>
              <a:gd name="f116" fmla="val 1402"/>
              <a:gd name="f117" fmla="val 804"/>
              <a:gd name="f118" fmla="val 12130"/>
              <a:gd name="f119" fmla="val 583"/>
              <a:gd name="f120" fmla="val 142"/>
              <a:gd name="f121" fmla="val 11277"/>
              <a:gd name="f122" fmla="val 46"/>
              <a:gd name="f123" fmla="val 11103"/>
              <a:gd name="f124" fmla="*/ f0 1 12760"/>
              <a:gd name="f125" fmla="*/ f1 1 12619"/>
              <a:gd name="f126" fmla="val f2"/>
              <a:gd name="f127" fmla="val f3"/>
              <a:gd name="f128" fmla="val f4"/>
              <a:gd name="f129" fmla="+- f128 0 f126"/>
              <a:gd name="f130" fmla="+- f127 0 f126"/>
              <a:gd name="f131" fmla="*/ f130 1 12760"/>
              <a:gd name="f132" fmla="*/ f129 1 12619"/>
              <a:gd name="f133" fmla="*/ f126 1 f131"/>
              <a:gd name="f134" fmla="*/ f127 1 f131"/>
              <a:gd name="f135" fmla="*/ f126 1 f132"/>
              <a:gd name="f136" fmla="*/ f128 1 f132"/>
              <a:gd name="f137" fmla="*/ f133 f124 1"/>
              <a:gd name="f138" fmla="*/ f134 f124 1"/>
              <a:gd name="f139" fmla="*/ f136 f125 1"/>
              <a:gd name="f140" fmla="*/ f135 f12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37" t="f140" r="f138" b="f139"/>
            <a:pathLst>
              <a:path w="12760" h="12619">
                <a:moveTo>
                  <a:pt x="f5" y="f6"/>
                </a:moveTo>
                <a:lnTo>
                  <a:pt x="f7" y="f8"/>
                </a:lnTo>
                <a:lnTo>
                  <a:pt x="f9" y="f10"/>
                </a:lnTo>
                <a:lnTo>
                  <a:pt x="f11" y="f12"/>
                </a:lnTo>
                <a:cubicBezTo>
                  <a:pt x="f13" y="f14"/>
                  <a:pt x="f15" y="f16"/>
                  <a:pt x="f5" y="f6"/>
                </a:cubicBez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17" y="f18"/>
                </a:lnTo>
                <a:close/>
                <a:moveTo>
                  <a:pt x="f23" y="f24"/>
                </a:moveTo>
                <a:cubicBezTo>
                  <a:pt x="f25" y="f24"/>
                  <a:pt x="f26" y="f27"/>
                  <a:pt x="f26" y="f28"/>
                </a:cubicBezTo>
                <a:cubicBezTo>
                  <a:pt x="f26" y="f29"/>
                  <a:pt x="f25" y="f30"/>
                  <a:pt x="f23" y="f30"/>
                </a:cubicBezTo>
                <a:lnTo>
                  <a:pt x="f31" y="f30"/>
                </a:lnTo>
                <a:cubicBezTo>
                  <a:pt x="f32" y="f30"/>
                  <a:pt x="f33" y="f29"/>
                  <a:pt x="f33" y="f28"/>
                </a:cubicBezTo>
                <a:cubicBezTo>
                  <a:pt x="f33" y="f34"/>
                  <a:pt x="f32" y="f24"/>
                  <a:pt x="f31" y="f24"/>
                </a:cubicBezTo>
                <a:close/>
                <a:moveTo>
                  <a:pt x="f35" y="f36"/>
                </a:moveTo>
                <a:cubicBezTo>
                  <a:pt x="f37" y="f36"/>
                  <a:pt x="f38" y="f39"/>
                  <a:pt x="f38" y="f40"/>
                </a:cubicBezTo>
                <a:lnTo>
                  <a:pt x="f38" y="f41"/>
                </a:lnTo>
                <a:cubicBezTo>
                  <a:pt x="f42" y="f43"/>
                  <a:pt x="f44" y="f20"/>
                  <a:pt x="f44" y="f45"/>
                </a:cubicBezTo>
                <a:cubicBezTo>
                  <a:pt x="f44" y="f46"/>
                  <a:pt x="f47" y="f48"/>
                  <a:pt x="f49" y="f48"/>
                </a:cubicBezTo>
                <a:cubicBezTo>
                  <a:pt x="f50" y="f48"/>
                  <a:pt x="f38" y="f51"/>
                  <a:pt x="f38" y="f45"/>
                </a:cubicBezTo>
                <a:cubicBezTo>
                  <a:pt x="f38" y="f52"/>
                  <a:pt x="f37" y="f53"/>
                  <a:pt x="f35" y="f53"/>
                </a:cubicBezTo>
                <a:cubicBezTo>
                  <a:pt x="f54" y="f53"/>
                  <a:pt x="f55" y="f52"/>
                  <a:pt x="f55" y="f45"/>
                </a:cubicBezTo>
                <a:cubicBezTo>
                  <a:pt x="f55" y="f46"/>
                  <a:pt x="f56" y="f57"/>
                  <a:pt x="f58" y="f59"/>
                </a:cubicBezTo>
                <a:cubicBezTo>
                  <a:pt x="f60" y="f61"/>
                  <a:pt x="f44" y="f62"/>
                  <a:pt x="f44" y="f63"/>
                </a:cubicBezTo>
                <a:cubicBezTo>
                  <a:pt x="f44" y="f64"/>
                  <a:pt x="f42" y="f65"/>
                  <a:pt x="f38" y="f66"/>
                </a:cubicBezTo>
                <a:lnTo>
                  <a:pt x="f38" y="f67"/>
                </a:lnTo>
                <a:cubicBezTo>
                  <a:pt x="f38" y="f68"/>
                  <a:pt x="f37" y="f69"/>
                  <a:pt x="f35" y="f69"/>
                </a:cubicBezTo>
                <a:cubicBezTo>
                  <a:pt x="f54" y="f69"/>
                  <a:pt x="f55" y="f68"/>
                  <a:pt x="f55" y="f67"/>
                </a:cubicBezTo>
                <a:lnTo>
                  <a:pt x="f55" y="f66"/>
                </a:lnTo>
                <a:cubicBezTo>
                  <a:pt x="f70" y="f71"/>
                  <a:pt x="f72" y="f64"/>
                  <a:pt x="f72" y="f63"/>
                </a:cubicBezTo>
                <a:cubicBezTo>
                  <a:pt x="f72" y="f73"/>
                  <a:pt x="f74" y="f75"/>
                  <a:pt x="f76" y="f75"/>
                </a:cubicBezTo>
                <a:cubicBezTo>
                  <a:pt x="f77" y="f75"/>
                  <a:pt x="f55" y="f73"/>
                  <a:pt x="f55" y="f63"/>
                </a:cubicBezTo>
                <a:cubicBezTo>
                  <a:pt x="f55" y="f78"/>
                  <a:pt x="f79" y="f80"/>
                  <a:pt x="f35" y="f80"/>
                </a:cubicBezTo>
                <a:cubicBezTo>
                  <a:pt x="f37" y="f80"/>
                  <a:pt x="f38" y="f81"/>
                  <a:pt x="f38" y="f63"/>
                </a:cubicBezTo>
                <a:cubicBezTo>
                  <a:pt x="f38" y="f73"/>
                  <a:pt x="f82" y="f83"/>
                  <a:pt x="f54" y="f84"/>
                </a:cubicBezTo>
                <a:cubicBezTo>
                  <a:pt x="f85" y="f24"/>
                  <a:pt x="f72" y="f86"/>
                  <a:pt x="f72" y="f45"/>
                </a:cubicBezTo>
                <a:cubicBezTo>
                  <a:pt x="f72" y="f20"/>
                  <a:pt x="f70" y="f87"/>
                  <a:pt x="f55" y="f41"/>
                </a:cubicBezTo>
                <a:lnTo>
                  <a:pt x="f55" y="f40"/>
                </a:lnTo>
                <a:cubicBezTo>
                  <a:pt x="f55" y="f88"/>
                  <a:pt x="f79" y="f36"/>
                  <a:pt x="f35" y="f36"/>
                </a:cubicBezTo>
                <a:close/>
                <a:moveTo>
                  <a:pt x="f23" y="f67"/>
                </a:moveTo>
                <a:cubicBezTo>
                  <a:pt x="f25" y="f67"/>
                  <a:pt x="f26" y="f89"/>
                  <a:pt x="f26" y="f69"/>
                </a:cubicBezTo>
                <a:cubicBezTo>
                  <a:pt x="f26" y="f90"/>
                  <a:pt x="f25" y="f91"/>
                  <a:pt x="f23" y="f91"/>
                </a:cubicBezTo>
                <a:lnTo>
                  <a:pt x="f31" y="f91"/>
                </a:lnTo>
                <a:cubicBezTo>
                  <a:pt x="f32" y="f91"/>
                  <a:pt x="f33" y="f90"/>
                  <a:pt x="f33" y="f69"/>
                </a:cubicBezTo>
                <a:cubicBezTo>
                  <a:pt x="f33" y="f89"/>
                  <a:pt x="f32" y="f67"/>
                  <a:pt x="f31" y="f67"/>
                </a:cubicBezTo>
                <a:close/>
                <a:moveTo>
                  <a:pt x="f92" y="f93"/>
                </a:moveTo>
                <a:cubicBezTo>
                  <a:pt x="f94" y="f93"/>
                  <a:pt x="f95" y="f96"/>
                  <a:pt x="f97" y="f98"/>
                </a:cubicBezTo>
                <a:lnTo>
                  <a:pt x="f99" y="f100"/>
                </a:lnTo>
                <a:lnTo>
                  <a:pt x="f101" y="f100"/>
                </a:lnTo>
                <a:cubicBezTo>
                  <a:pt x="f102" y="f100"/>
                  <a:pt x="f2" y="f103"/>
                  <a:pt x="f2" y="f36"/>
                </a:cubicBezTo>
                <a:lnTo>
                  <a:pt x="f2" y="f104"/>
                </a:lnTo>
                <a:cubicBezTo>
                  <a:pt x="f2" y="f105"/>
                  <a:pt x="f102" y="f106"/>
                  <a:pt x="f101" y="f106"/>
                </a:cubicBezTo>
                <a:lnTo>
                  <a:pt x="f107" y="f106"/>
                </a:lnTo>
                <a:cubicBezTo>
                  <a:pt x="f108" y="f106"/>
                  <a:pt x="f109" y="f110"/>
                  <a:pt x="f109" y="f104"/>
                </a:cubicBezTo>
                <a:lnTo>
                  <a:pt x="f109" y="f36"/>
                </a:lnTo>
                <a:cubicBezTo>
                  <a:pt x="f111" y="f103"/>
                  <a:pt x="f112" y="f100"/>
                  <a:pt x="f113" y="f100"/>
                </a:cubicBezTo>
                <a:lnTo>
                  <a:pt x="f7" y="f100"/>
                </a:lnTo>
                <a:lnTo>
                  <a:pt x="f114" y="f115"/>
                </a:lnTo>
                <a:cubicBezTo>
                  <a:pt x="f3" y="f116"/>
                  <a:pt x="f111" y="f117"/>
                  <a:pt x="f118" y="f119"/>
                </a:cubicBezTo>
                <a:lnTo>
                  <a:pt x="f107" y="f120"/>
                </a:lnTo>
                <a:cubicBezTo>
                  <a:pt x="f121" y="f122"/>
                  <a:pt x="f123" y="f93"/>
                  <a:pt x="f92" y="f93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oogle Shape;10118;p74">
            <a:extLst>
              <a:ext uri="{FF2B5EF4-FFF2-40B4-BE49-F238E27FC236}">
                <a16:creationId xmlns:a16="http://schemas.microsoft.com/office/drawing/2014/main" id="{C2416D16-146F-2DF4-61D2-5CD429F60033}"/>
              </a:ext>
            </a:extLst>
          </p:cNvPr>
          <p:cNvGrpSpPr/>
          <p:nvPr/>
        </p:nvGrpSpPr>
        <p:grpSpPr>
          <a:xfrm>
            <a:off x="7102721" y="2203766"/>
            <a:ext cx="350645" cy="379421"/>
            <a:chOff x="8474320" y="2073136"/>
            <a:chExt cx="350645" cy="379421"/>
          </a:xfrm>
          <a:solidFill>
            <a:schemeClr val="bg2"/>
          </a:solidFill>
        </p:grpSpPr>
        <p:sp>
          <p:nvSpPr>
            <p:cNvPr id="36" name="Google Shape;10119;p74">
              <a:extLst>
                <a:ext uri="{FF2B5EF4-FFF2-40B4-BE49-F238E27FC236}">
                  <a16:creationId xmlns:a16="http://schemas.microsoft.com/office/drawing/2014/main" id="{CD067CC7-D517-2939-8AD3-3ACCF5C23B09}"/>
                </a:ext>
              </a:extLst>
            </p:cNvPr>
            <p:cNvSpPr/>
            <p:nvPr/>
          </p:nvSpPr>
          <p:spPr>
            <a:xfrm>
              <a:off x="8474320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37"/>
                <a:gd name="f9" fmla="val 1071"/>
                <a:gd name="f10" fmla="val 1260"/>
                <a:gd name="f11" fmla="val 1449"/>
                <a:gd name="f12" fmla="val 1701"/>
                <a:gd name="f13" fmla="val 1576"/>
                <a:gd name="f14" fmla="val 1418"/>
                <a:gd name="f15" fmla="val 1481"/>
                <a:gd name="f16" fmla="val 1008"/>
                <a:gd name="f17" fmla="val 2079"/>
                <a:gd name="f18" fmla="val 2741"/>
                <a:gd name="f19" fmla="val 536"/>
                <a:gd name="f20" fmla="val 3308"/>
                <a:gd name="f21" fmla="val 1229"/>
                <a:gd name="f22" fmla="val 2332"/>
                <a:gd name="f23" fmla="val 2993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cubicBezTo>
                    <a:pt x="f2" y="f18"/>
                    <a:pt x="f19" y="f20"/>
                    <a:pt x="f21" y="f20"/>
                  </a:cubicBezTo>
                  <a:lnTo>
                    <a:pt x="f22" y="f20"/>
                  </a:lnTo>
                  <a:cubicBezTo>
                    <a:pt x="f23" y="f20"/>
                    <a:pt x="f3" y="f18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Google Shape;10120;p74">
              <a:extLst>
                <a:ext uri="{FF2B5EF4-FFF2-40B4-BE49-F238E27FC236}">
                  <a16:creationId xmlns:a16="http://schemas.microsoft.com/office/drawing/2014/main" id="{AECF3D37-2240-5247-477A-D1E13DC7E235}"/>
                </a:ext>
              </a:extLst>
            </p:cNvPr>
            <p:cNvSpPr/>
            <p:nvPr/>
          </p:nvSpPr>
          <p:spPr>
            <a:xfrm>
              <a:off x="8475189" y="2073136"/>
              <a:ext cx="101233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3"/>
                <a:gd name="f4" fmla="val 8508"/>
                <a:gd name="f5" fmla="val 1734"/>
                <a:gd name="f6" fmla="val 1607"/>
                <a:gd name="f7" fmla="val 1923"/>
                <a:gd name="f8" fmla="val 2175"/>
                <a:gd name="f9" fmla="val 1797"/>
                <a:gd name="f10" fmla="val 2049"/>
                <a:gd name="f11" fmla="val 7278"/>
                <a:gd name="f12" fmla="val 7499"/>
                <a:gd name="f13" fmla="val 1986"/>
                <a:gd name="f14" fmla="val 7656"/>
                <a:gd name="f15" fmla="val 1513"/>
                <a:gd name="f16" fmla="val 1356"/>
                <a:gd name="f17" fmla="val 7467"/>
                <a:gd name="f18" fmla="val 1545"/>
                <a:gd name="f19" fmla="val 1230"/>
                <a:gd name="f20" fmla="val 1"/>
                <a:gd name="f21" fmla="val 568"/>
                <a:gd name="f22" fmla="val 536"/>
                <a:gd name="f23" fmla="val 1198"/>
                <a:gd name="f24" fmla="val 8507"/>
                <a:gd name="f25" fmla="val 3561"/>
                <a:gd name="f26" fmla="val 2994"/>
                <a:gd name="f27" fmla="val 2332"/>
                <a:gd name="f28" fmla="*/ f0 1 3593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3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3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0" y="f22"/>
                    <a:pt x="f20" y="f23"/>
                  </a:cubicBezTo>
                  <a:lnTo>
                    <a:pt x="f20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10121;p74">
              <a:extLst>
                <a:ext uri="{FF2B5EF4-FFF2-40B4-BE49-F238E27FC236}">
                  <a16:creationId xmlns:a16="http://schemas.microsoft.com/office/drawing/2014/main" id="{D0C9415B-A6C4-0B2A-2212-132964B678EC}"/>
                </a:ext>
              </a:extLst>
            </p:cNvPr>
            <p:cNvSpPr/>
            <p:nvPr/>
          </p:nvSpPr>
          <p:spPr>
            <a:xfrm>
              <a:off x="859859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796"/>
                <a:gd name="f6" fmla="val 851"/>
                <a:gd name="f7" fmla="val 2048"/>
                <a:gd name="f8" fmla="val 2205"/>
                <a:gd name="f9" fmla="val 1071"/>
                <a:gd name="f10" fmla="val 1260"/>
                <a:gd name="f11" fmla="val 1449"/>
                <a:gd name="f12" fmla="val 2016"/>
                <a:gd name="f13" fmla="val 1701"/>
                <a:gd name="f14" fmla="val 1575"/>
                <a:gd name="f15" fmla="val 1386"/>
                <a:gd name="f16" fmla="val 1481"/>
                <a:gd name="f17" fmla="val 1008"/>
                <a:gd name="f18" fmla="val 2079"/>
                <a:gd name="f19" fmla="val 2741"/>
                <a:gd name="f20" fmla="val 536"/>
                <a:gd name="f21" fmla="val 3308"/>
                <a:gd name="f22" fmla="val 2363"/>
                <a:gd name="f23" fmla="val 3025"/>
                <a:gd name="f24" fmla="*/ f0 1 3592"/>
                <a:gd name="f25" fmla="*/ f1 1 3309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592"/>
                <a:gd name="f32" fmla="*/ f29 1 3309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5" y="f13"/>
                  </a:cubicBezTo>
                  <a:cubicBezTo>
                    <a:pt x="f14" y="f13"/>
                    <a:pt x="f15" y="f16"/>
                    <a:pt x="f15" y="f10"/>
                  </a:cubicBezTo>
                  <a:cubicBezTo>
                    <a:pt x="f15" y="f17"/>
                    <a:pt x="f14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8"/>
                  </a:lnTo>
                  <a:cubicBezTo>
                    <a:pt x="f2" y="f19"/>
                    <a:pt x="f20" y="f21"/>
                    <a:pt x="f10" y="f21"/>
                  </a:cubicBezTo>
                  <a:lnTo>
                    <a:pt x="f22" y="f21"/>
                  </a:lnTo>
                  <a:cubicBezTo>
                    <a:pt x="f23" y="f21"/>
                    <a:pt x="f3" y="f19"/>
                    <a:pt x="f3" y="f18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10122;p74">
              <a:extLst>
                <a:ext uri="{FF2B5EF4-FFF2-40B4-BE49-F238E27FC236}">
                  <a16:creationId xmlns:a16="http://schemas.microsoft.com/office/drawing/2014/main" id="{D001B0E9-9159-BEFE-6316-89AA3E33C163}"/>
                </a:ext>
              </a:extLst>
            </p:cNvPr>
            <p:cNvSpPr/>
            <p:nvPr/>
          </p:nvSpPr>
          <p:spPr>
            <a:xfrm>
              <a:off x="8598596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96"/>
                <a:gd name="f6" fmla="val 1607"/>
                <a:gd name="f7" fmla="val 2048"/>
                <a:gd name="f8" fmla="val 2205"/>
                <a:gd name="f9" fmla="val 1797"/>
                <a:gd name="f10" fmla="val 2049"/>
                <a:gd name="f11" fmla="val 7278"/>
                <a:gd name="f12" fmla="val 7499"/>
                <a:gd name="f13" fmla="val 2016"/>
                <a:gd name="f14" fmla="val 7656"/>
                <a:gd name="f15" fmla="val 1386"/>
                <a:gd name="f16" fmla="val 7467"/>
                <a:gd name="f17" fmla="val 1575"/>
                <a:gd name="f18" fmla="val 1260"/>
                <a:gd name="f19" fmla="val 1"/>
                <a:gd name="f20" fmla="val 599"/>
                <a:gd name="f21" fmla="val 536"/>
                <a:gd name="f22" fmla="val 1198"/>
                <a:gd name="f23" fmla="val 8507"/>
                <a:gd name="f24" fmla="val 3025"/>
                <a:gd name="f25" fmla="val 2363"/>
                <a:gd name="f26" fmla="*/ f0 1 3592"/>
                <a:gd name="f27" fmla="*/ f1 1 85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3592"/>
                <a:gd name="f34" fmla="*/ f31 1 85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6" y="f14"/>
                    <a:pt x="f15" y="f16"/>
                    <a:pt x="f15" y="f11"/>
                  </a:cubicBezTo>
                  <a:lnTo>
                    <a:pt x="f15" y="f10"/>
                  </a:lnTo>
                  <a:cubicBezTo>
                    <a:pt x="f15" y="f9"/>
                    <a:pt x="f17" y="f6"/>
                    <a:pt x="f5" y="f6"/>
                  </a:cubicBezTo>
                  <a:close/>
                  <a:moveTo>
                    <a:pt x="f18" y="f19"/>
                  </a:moveTo>
                  <a:cubicBezTo>
                    <a:pt x="f20" y="f19"/>
                    <a:pt x="f2" y="f21"/>
                    <a:pt x="f2" y="f22"/>
                  </a:cubicBezTo>
                  <a:lnTo>
                    <a:pt x="f2" y="f23"/>
                  </a:lnTo>
                  <a:lnTo>
                    <a:pt x="f3" y="f23"/>
                  </a:lnTo>
                  <a:lnTo>
                    <a:pt x="f3" y="f22"/>
                  </a:lnTo>
                  <a:cubicBezTo>
                    <a:pt x="f3" y="f21"/>
                    <a:pt x="f24" y="f19"/>
                    <a:pt x="f25" y="f19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10123;p74">
              <a:extLst>
                <a:ext uri="{FF2B5EF4-FFF2-40B4-BE49-F238E27FC236}">
                  <a16:creationId xmlns:a16="http://schemas.microsoft.com/office/drawing/2014/main" id="{07831A45-F7B3-D575-0C3B-718559384900}"/>
                </a:ext>
              </a:extLst>
            </p:cNvPr>
            <p:cNvSpPr/>
            <p:nvPr/>
          </p:nvSpPr>
          <p:spPr>
            <a:xfrm>
              <a:off x="8721986" y="2353190"/>
              <a:ext cx="101205" cy="9936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309"/>
                <a:gd name="f5" fmla="val 1828"/>
                <a:gd name="f6" fmla="val 851"/>
                <a:gd name="f7" fmla="val 2080"/>
                <a:gd name="f8" fmla="val 2269"/>
                <a:gd name="f9" fmla="val 1071"/>
                <a:gd name="f10" fmla="val 1260"/>
                <a:gd name="f11" fmla="val 1449"/>
                <a:gd name="f12" fmla="val 1701"/>
                <a:gd name="f13" fmla="val 1607"/>
                <a:gd name="f14" fmla="val 1450"/>
                <a:gd name="f15" fmla="val 1481"/>
                <a:gd name="f16" fmla="val 1008"/>
                <a:gd name="f17" fmla="val 2079"/>
                <a:gd name="f18" fmla="val 32"/>
                <a:gd name="f19" fmla="val 2741"/>
                <a:gd name="f20" fmla="val 567"/>
                <a:gd name="f21" fmla="val 3308"/>
                <a:gd name="f22" fmla="val 1261"/>
                <a:gd name="f23" fmla="val 2363"/>
                <a:gd name="f24" fmla="val 3025"/>
                <a:gd name="f25" fmla="*/ f0 1 3592"/>
                <a:gd name="f26" fmla="*/ f1 1 330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3592"/>
                <a:gd name="f33" fmla="*/ f30 1 330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3592" h="330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16"/>
                    <a:pt x="f13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17"/>
                  </a:lnTo>
                  <a:lnTo>
                    <a:pt x="f18" y="f17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3" y="f19"/>
                    <a:pt x="f3" y="f17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10124;p74">
              <a:extLst>
                <a:ext uri="{FF2B5EF4-FFF2-40B4-BE49-F238E27FC236}">
                  <a16:creationId xmlns:a16="http://schemas.microsoft.com/office/drawing/2014/main" id="{1F97E8A9-2D54-1430-87AE-42499489B837}"/>
                </a:ext>
              </a:extLst>
            </p:cNvPr>
            <p:cNvSpPr/>
            <p:nvPr/>
          </p:nvSpPr>
          <p:spPr>
            <a:xfrm>
              <a:off x="8723760" y="2073136"/>
              <a:ext cx="101205" cy="2554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8508"/>
                <a:gd name="f5" fmla="val 1733"/>
                <a:gd name="f6" fmla="val 1607"/>
                <a:gd name="f7" fmla="val 1922"/>
                <a:gd name="f8" fmla="val 2174"/>
                <a:gd name="f9" fmla="val 1797"/>
                <a:gd name="f10" fmla="val 2049"/>
                <a:gd name="f11" fmla="val 7278"/>
                <a:gd name="f12" fmla="val 7499"/>
                <a:gd name="f13" fmla="val 1985"/>
                <a:gd name="f14" fmla="val 7656"/>
                <a:gd name="f15" fmla="val 1513"/>
                <a:gd name="f16" fmla="val 1355"/>
                <a:gd name="f17" fmla="val 7467"/>
                <a:gd name="f18" fmla="val 1544"/>
                <a:gd name="f19" fmla="val 1229"/>
                <a:gd name="f20" fmla="val 1"/>
                <a:gd name="f21" fmla="val 567"/>
                <a:gd name="f22" fmla="val 536"/>
                <a:gd name="f23" fmla="val 1198"/>
                <a:gd name="f24" fmla="val 8507"/>
                <a:gd name="f25" fmla="val 3560"/>
                <a:gd name="f26" fmla="val 2993"/>
                <a:gd name="f27" fmla="val 2332"/>
                <a:gd name="f28" fmla="*/ f0 1 3592"/>
                <a:gd name="f29" fmla="*/ f1 1 850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3592"/>
                <a:gd name="f36" fmla="*/ f33 1 850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3592" h="850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5" y="f14"/>
                  </a:cubicBezTo>
                  <a:cubicBezTo>
                    <a:pt x="f15" y="f14"/>
                    <a:pt x="f16" y="f17"/>
                    <a:pt x="f16" y="f11"/>
                  </a:cubicBezTo>
                  <a:lnTo>
                    <a:pt x="f16" y="f10"/>
                  </a:lnTo>
                  <a:cubicBezTo>
                    <a:pt x="f16" y="f9"/>
                    <a:pt x="f18" y="f6"/>
                    <a:pt x="f5" y="f6"/>
                  </a:cubicBezTo>
                  <a:close/>
                  <a:moveTo>
                    <a:pt x="f19" y="f20"/>
                  </a:moveTo>
                  <a:cubicBezTo>
                    <a:pt x="f21" y="f20"/>
                    <a:pt x="f2" y="f22"/>
                    <a:pt x="f2" y="f23"/>
                  </a:cubicBezTo>
                  <a:lnTo>
                    <a:pt x="f2" y="f24"/>
                  </a:lnTo>
                  <a:lnTo>
                    <a:pt x="f3" y="f24"/>
                  </a:lnTo>
                  <a:lnTo>
                    <a:pt x="f3" y="f23"/>
                  </a:lnTo>
                  <a:cubicBezTo>
                    <a:pt x="f25" y="f22"/>
                    <a:pt x="f26" y="f20"/>
                    <a:pt x="f27" y="f20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oogle Shape;10129;p74">
            <a:extLst>
              <a:ext uri="{FF2B5EF4-FFF2-40B4-BE49-F238E27FC236}">
                <a16:creationId xmlns:a16="http://schemas.microsoft.com/office/drawing/2014/main" id="{B338E91E-2F3E-C917-B7BD-16CFADF0DD39}"/>
              </a:ext>
            </a:extLst>
          </p:cNvPr>
          <p:cNvGrpSpPr/>
          <p:nvPr/>
        </p:nvGrpSpPr>
        <p:grpSpPr>
          <a:xfrm>
            <a:off x="4494687" y="1340975"/>
            <a:ext cx="427692" cy="535545"/>
            <a:chOff x="5866287" y="1210345"/>
            <a:chExt cx="427692" cy="535545"/>
          </a:xfrm>
          <a:solidFill>
            <a:schemeClr val="bg2"/>
          </a:solidFill>
        </p:grpSpPr>
        <p:sp>
          <p:nvSpPr>
            <p:cNvPr id="43" name="Google Shape;10130;p74">
              <a:extLst>
                <a:ext uri="{FF2B5EF4-FFF2-40B4-BE49-F238E27FC236}">
                  <a16:creationId xmlns:a16="http://schemas.microsoft.com/office/drawing/2014/main" id="{7BCB542E-61D9-EAE6-228A-AB6A6395D36C}"/>
                </a:ext>
              </a:extLst>
            </p:cNvPr>
            <p:cNvSpPr/>
            <p:nvPr/>
          </p:nvSpPr>
          <p:spPr>
            <a:xfrm>
              <a:off x="5866287" y="1522594"/>
              <a:ext cx="427692" cy="1528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3624"/>
                <a:gd name="f5" fmla="val 2111"/>
                <a:gd name="f6" fmla="val 1"/>
                <a:gd name="f7" fmla="val 945"/>
                <a:gd name="f8" fmla="val 946"/>
                <a:gd name="f9" fmla="val 2080"/>
                <a:gd name="f10" fmla="val 3183"/>
                <a:gd name="f11" fmla="val 3435"/>
                <a:gd name="f12" fmla="val 221"/>
                <a:gd name="f13" fmla="val 441"/>
                <a:gd name="f14" fmla="val 10365"/>
                <a:gd name="f15" fmla="val 10618"/>
                <a:gd name="f16" fmla="val 9861"/>
                <a:gd name="f17" fmla="val 8727"/>
                <a:gd name="f18" fmla="*/ f0 1 10807"/>
                <a:gd name="f19" fmla="*/ f1 1 36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10807"/>
                <a:gd name="f26" fmla="*/ f23 1 36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0807" h="362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13" y="f4"/>
                  </a:cubicBezTo>
                  <a:lnTo>
                    <a:pt x="f14" y="f4"/>
                  </a:lnTo>
                  <a:cubicBezTo>
                    <a:pt x="f15" y="f4"/>
                    <a:pt x="f3" y="f11"/>
                    <a:pt x="f3" y="f10"/>
                  </a:cubicBezTo>
                  <a:lnTo>
                    <a:pt x="f3" y="f9"/>
                  </a:lnTo>
                  <a:cubicBezTo>
                    <a:pt x="f3" y="f8"/>
                    <a:pt x="f16" y="f6"/>
                    <a:pt x="f17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10131;p74">
              <a:extLst>
                <a:ext uri="{FF2B5EF4-FFF2-40B4-BE49-F238E27FC236}">
                  <a16:creationId xmlns:a16="http://schemas.microsoft.com/office/drawing/2014/main" id="{21C148CD-5808-287E-06D1-C5FB111AE824}"/>
                </a:ext>
              </a:extLst>
            </p:cNvPr>
            <p:cNvSpPr/>
            <p:nvPr/>
          </p:nvSpPr>
          <p:spPr>
            <a:xfrm>
              <a:off x="5901190" y="1709955"/>
              <a:ext cx="360374" cy="359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106"/>
                <a:gd name="f4" fmla="val 852"/>
                <a:gd name="f5" fmla="val 1"/>
                <a:gd name="f6" fmla="val 442"/>
                <a:gd name="f7" fmla="val 694"/>
                <a:gd name="f8" fmla="val 190"/>
                <a:gd name="f9" fmla="val 851"/>
                <a:gd name="f10" fmla="val 8696"/>
                <a:gd name="f11" fmla="val 8948"/>
                <a:gd name="f12" fmla="val 9105"/>
                <a:gd name="f13" fmla="val 631"/>
                <a:gd name="f14" fmla="*/ f0 1 9106"/>
                <a:gd name="f15" fmla="*/ f1 1 852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9106"/>
                <a:gd name="f22" fmla="*/ f19 1 852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9106" h="852">
                  <a:moveTo>
                    <a:pt x="f2" y="f5"/>
                  </a:moveTo>
                  <a:lnTo>
                    <a:pt x="f2" y="f6"/>
                  </a:lnTo>
                  <a:cubicBezTo>
                    <a:pt x="f2" y="f7"/>
                    <a:pt x="f8" y="f9"/>
                    <a:pt x="f6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6"/>
                  </a:cubicBezTo>
                  <a:lnTo>
                    <a:pt x="f12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Google Shape;10132;p74">
              <a:extLst>
                <a:ext uri="{FF2B5EF4-FFF2-40B4-BE49-F238E27FC236}">
                  <a16:creationId xmlns:a16="http://schemas.microsoft.com/office/drawing/2014/main" id="{637D41CD-C07E-75A6-EF6A-1DE838D00E2E}"/>
                </a:ext>
              </a:extLst>
            </p:cNvPr>
            <p:cNvSpPr/>
            <p:nvPr/>
          </p:nvSpPr>
          <p:spPr>
            <a:xfrm>
              <a:off x="5964786" y="1210345"/>
              <a:ext cx="229422" cy="279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97"/>
                <a:gd name="f4" fmla="val 6617"/>
                <a:gd name="f5" fmla="val 2930"/>
                <a:gd name="f6" fmla="val 1292"/>
                <a:gd name="f7" fmla="val 2867"/>
                <a:gd name="f8" fmla="val 32"/>
                <a:gd name="f9" fmla="val 3812"/>
                <a:gd name="f10" fmla="val 504"/>
                <a:gd name="f11" fmla="val 4694"/>
                <a:gd name="f12" fmla="val 1260"/>
                <a:gd name="f13" fmla="val 5230"/>
                <a:gd name="f14" fmla="val 6616"/>
                <a:gd name="f15" fmla="val 4568"/>
                <a:gd name="f16" fmla="val 5356"/>
                <a:gd name="f17" fmla="val 4505"/>
                <a:gd name="f18" fmla="*/ f0 1 5797"/>
                <a:gd name="f19" fmla="*/ f1 1 6617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797"/>
                <a:gd name="f26" fmla="*/ f23 1 6617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797" h="6617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8" y="f9"/>
                    <a:pt x="f10" y="f11"/>
                    <a:pt x="f12" y="f13"/>
                  </a:cubicBezTo>
                  <a:lnTo>
                    <a:pt x="f12" y="f14"/>
                  </a:lnTo>
                  <a:lnTo>
                    <a:pt x="f15" y="f14"/>
                  </a:lnTo>
                  <a:lnTo>
                    <a:pt x="f15" y="f13"/>
                  </a:lnTo>
                  <a:cubicBezTo>
                    <a:pt x="f16" y="f11"/>
                    <a:pt x="f3" y="f9"/>
                    <a:pt x="f3" y="f7"/>
                  </a:cubicBezTo>
                  <a:cubicBezTo>
                    <a:pt x="f3" y="f12"/>
                    <a:pt x="f1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oogle Shape;10154;p74">
            <a:extLst>
              <a:ext uri="{FF2B5EF4-FFF2-40B4-BE49-F238E27FC236}">
                <a16:creationId xmlns:a16="http://schemas.microsoft.com/office/drawing/2014/main" id="{D4CF3B00-11C8-2E99-B606-166815AD5DB0}"/>
              </a:ext>
            </a:extLst>
          </p:cNvPr>
          <p:cNvGrpSpPr/>
          <p:nvPr/>
        </p:nvGrpSpPr>
        <p:grpSpPr>
          <a:xfrm>
            <a:off x="4571882" y="2860973"/>
            <a:ext cx="392752" cy="418456"/>
            <a:chOff x="5943481" y="2730343"/>
            <a:chExt cx="392752" cy="418456"/>
          </a:xfrm>
          <a:solidFill>
            <a:schemeClr val="bg2"/>
          </a:solidFill>
        </p:grpSpPr>
        <p:sp>
          <p:nvSpPr>
            <p:cNvPr id="47" name="Google Shape;10155;p74">
              <a:extLst>
                <a:ext uri="{FF2B5EF4-FFF2-40B4-BE49-F238E27FC236}">
                  <a16:creationId xmlns:a16="http://schemas.microsoft.com/office/drawing/2014/main" id="{C1925259-FFFF-9F5A-5326-452013D4ACC1}"/>
                </a:ext>
              </a:extLst>
            </p:cNvPr>
            <p:cNvSpPr/>
            <p:nvPr/>
          </p:nvSpPr>
          <p:spPr>
            <a:xfrm>
              <a:off x="5989402" y="2730343"/>
              <a:ext cx="292132" cy="418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21"/>
                <a:gd name="f4" fmla="val 12662"/>
                <a:gd name="f5" fmla="val 4821"/>
                <a:gd name="f6" fmla="val 1666"/>
                <a:gd name="f7" fmla="val 5073"/>
                <a:gd name="f8" fmla="val 5262"/>
                <a:gd name="f9" fmla="val 1886"/>
                <a:gd name="f10" fmla="val 2075"/>
                <a:gd name="f11" fmla="val 2359"/>
                <a:gd name="f12" fmla="val 5734"/>
                <a:gd name="f13" fmla="val 2485"/>
                <a:gd name="f14" fmla="val 6081"/>
                <a:gd name="f15" fmla="val 2989"/>
                <a:gd name="f16" fmla="val 3525"/>
                <a:gd name="f17" fmla="val 3777"/>
                <a:gd name="f18" fmla="val 5892"/>
                <a:gd name="f19" fmla="val 3934"/>
                <a:gd name="f20" fmla="val 5640"/>
                <a:gd name="f21" fmla="val 5419"/>
                <a:gd name="f22" fmla="val 3714"/>
                <a:gd name="f23" fmla="val 3273"/>
                <a:gd name="f24" fmla="val 3084"/>
                <a:gd name="f25" fmla="val 4569"/>
                <a:gd name="f26" fmla="val 4411"/>
                <a:gd name="f27" fmla="val 4789"/>
                <a:gd name="f28" fmla="val 3997"/>
                <a:gd name="f29" fmla="val 5104"/>
                <a:gd name="f30" fmla="val 4249"/>
                <a:gd name="f31" fmla="val 5514"/>
                <a:gd name="f32" fmla="val 4564"/>
                <a:gd name="f33" fmla="val 4942"/>
                <a:gd name="f34" fmla="val 5604"/>
                <a:gd name="f35" fmla="val 6171"/>
                <a:gd name="f36" fmla="val 6612"/>
                <a:gd name="f37" fmla="val 6801"/>
                <a:gd name="f38" fmla="val 7085"/>
                <a:gd name="f39" fmla="val 7305"/>
                <a:gd name="f40" fmla="val 5041"/>
                <a:gd name="f41" fmla="val 7463"/>
                <a:gd name="f42" fmla="val 7274"/>
                <a:gd name="f43" fmla="val 3938"/>
                <a:gd name="f44" fmla="val 6644"/>
                <a:gd name="f45" fmla="val 3592"/>
                <a:gd name="f46" fmla="val 5383"/>
                <a:gd name="f47" fmla="val 3781"/>
                <a:gd name="f48" fmla="val 5194"/>
                <a:gd name="f49" fmla="val 4033"/>
                <a:gd name="f50" fmla="val 4253"/>
                <a:gd name="f51" fmla="val 5856"/>
                <a:gd name="f52" fmla="val 4632"/>
                <a:gd name="f53" fmla="val 6014"/>
                <a:gd name="f54" fmla="val 5824"/>
                <a:gd name="f55" fmla="val 4947"/>
                <a:gd name="f56" fmla="val 5131"/>
                <a:gd name="f57" fmla="val 4911"/>
                <a:gd name="f58" fmla="val 4159"/>
                <a:gd name="f59" fmla="val 4596"/>
                <a:gd name="f60" fmla="val 4186"/>
                <a:gd name="f61" fmla="val 2548"/>
                <a:gd name="f62" fmla="val 1823"/>
                <a:gd name="f63" fmla="val 9385"/>
                <a:gd name="f64" fmla="val 10235"/>
                <a:gd name="f65" fmla="val 4801"/>
                <a:gd name="f66" fmla="val 4498"/>
                <a:gd name="f67" fmla="val 4188"/>
                <a:gd name="f68" fmla="val 29"/>
                <a:gd name="f69" fmla="val 3875"/>
                <a:gd name="f70" fmla="val 91"/>
                <a:gd name="f71" fmla="val 2111"/>
                <a:gd name="f72" fmla="val 500"/>
                <a:gd name="f73" fmla="val 693"/>
                <a:gd name="f74" fmla="val 1949"/>
                <a:gd name="f75" fmla="val 378"/>
                <a:gd name="f76" fmla="val 5698"/>
                <a:gd name="f77" fmla="val 1008"/>
                <a:gd name="f78" fmla="val 7652"/>
                <a:gd name="f79" fmla="val 2773"/>
                <a:gd name="f80" fmla="val 8565"/>
                <a:gd name="f81" fmla="val 10582"/>
                <a:gd name="f82" fmla="val 11716"/>
                <a:gd name="f83" fmla="val 3718"/>
                <a:gd name="f84" fmla="val 12661"/>
                <a:gd name="f85" fmla="val 4852"/>
                <a:gd name="f86" fmla="val 5986"/>
                <a:gd name="f87" fmla="val 6963"/>
                <a:gd name="f88" fmla="val 8444"/>
                <a:gd name="f89" fmla="val 7778"/>
                <a:gd name="f90" fmla="val 9420"/>
                <a:gd name="f91" fmla="val 6234"/>
                <a:gd name="f92" fmla="val 4501"/>
                <a:gd name="f93" fmla="val 9392"/>
                <a:gd name="f94" fmla="val 2000"/>
                <a:gd name="f95" fmla="val 7308"/>
                <a:gd name="f96" fmla="*/ f0 1 9421"/>
                <a:gd name="f97" fmla="*/ f1 1 12662"/>
                <a:gd name="f98" fmla="val f2"/>
                <a:gd name="f99" fmla="val f3"/>
                <a:gd name="f100" fmla="val f4"/>
                <a:gd name="f101" fmla="+- f100 0 f98"/>
                <a:gd name="f102" fmla="+- f99 0 f98"/>
                <a:gd name="f103" fmla="*/ f102 1 9421"/>
                <a:gd name="f104" fmla="*/ f101 1 12662"/>
                <a:gd name="f105" fmla="*/ f98 1 f103"/>
                <a:gd name="f106" fmla="*/ f99 1 f103"/>
                <a:gd name="f107" fmla="*/ f98 1 f104"/>
                <a:gd name="f108" fmla="*/ f100 1 f104"/>
                <a:gd name="f109" fmla="*/ f105 f96 1"/>
                <a:gd name="f110" fmla="*/ f106 f96 1"/>
                <a:gd name="f111" fmla="*/ f108 f97 1"/>
                <a:gd name="f112" fmla="*/ f107 f9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9" t="f112" r="f110" b="f111"/>
              <a:pathLst>
                <a:path w="9421" h="126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6" y="f16"/>
                  </a:cubicBezTo>
                  <a:cubicBezTo>
                    <a:pt x="f26" y="f17"/>
                    <a:pt x="f27" y="f28"/>
                    <a:pt x="f29" y="f30"/>
                  </a:cubicBezTo>
                  <a:cubicBezTo>
                    <a:pt x="f31" y="f32"/>
                    <a:pt x="f14" y="f33"/>
                    <a:pt x="f14" y="f34"/>
                  </a:cubicBezTo>
                  <a:cubicBezTo>
                    <a:pt x="f14" y="f35"/>
                    <a:pt x="f12" y="f36"/>
                    <a:pt x="f8" y="f37"/>
                  </a:cubicBezTo>
                  <a:lnTo>
                    <a:pt x="f8" y="f38"/>
                  </a:lnTo>
                  <a:cubicBezTo>
                    <a:pt x="f8" y="f39"/>
                    <a:pt x="f40" y="f41"/>
                    <a:pt x="f5" y="f41"/>
                  </a:cubicBezTo>
                  <a:cubicBezTo>
                    <a:pt x="f25" y="f41"/>
                    <a:pt x="f26" y="f42"/>
                    <a:pt x="f26" y="f38"/>
                  </a:cubicBezTo>
                  <a:lnTo>
                    <a:pt x="f26" y="f37"/>
                  </a:lnTo>
                  <a:cubicBezTo>
                    <a:pt x="f43" y="f44"/>
                    <a:pt x="f45" y="f35"/>
                    <a:pt x="f45" y="f3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0" y="f48"/>
                    <a:pt x="f26" y="f46"/>
                    <a:pt x="f26" y="f34"/>
                  </a:cubicBezTo>
                  <a:cubicBezTo>
                    <a:pt x="f26" y="f51"/>
                    <a:pt x="f52" y="f53"/>
                    <a:pt x="f5" y="f53"/>
                  </a:cubicBezTo>
                  <a:cubicBezTo>
                    <a:pt x="f40" y="f53"/>
                    <a:pt x="f8" y="f54"/>
                    <a:pt x="f8" y="f34"/>
                  </a:cubicBezTo>
                  <a:cubicBezTo>
                    <a:pt x="f8" y="f46"/>
                    <a:pt x="f55" y="f56"/>
                    <a:pt x="f25" y="f57"/>
                  </a:cubicBezTo>
                  <a:cubicBezTo>
                    <a:pt x="f58" y="f59"/>
                    <a:pt x="f45" y="f60"/>
                    <a:pt x="f45" y="f16"/>
                  </a:cubicBezTo>
                  <a:cubicBezTo>
                    <a:pt x="f45" y="f15"/>
                    <a:pt x="f43" y="f61"/>
                    <a:pt x="f26" y="f11"/>
                  </a:cubicBezTo>
                  <a:lnTo>
                    <a:pt x="f26" y="f10"/>
                  </a:lnTo>
                  <a:cubicBezTo>
                    <a:pt x="f26" y="f62"/>
                    <a:pt x="f52" y="f6"/>
                    <a:pt x="f5" y="f6"/>
                  </a:cubicBezTo>
                  <a:close/>
                  <a:moveTo>
                    <a:pt x="f14" y="f63"/>
                  </a:moveTo>
                  <a:lnTo>
                    <a:pt x="f14" y="f64"/>
                  </a:lnTo>
                  <a:lnTo>
                    <a:pt x="f45" y="f64"/>
                  </a:lnTo>
                  <a:lnTo>
                    <a:pt x="f45" y="f63"/>
                  </a:lnTo>
                  <a:close/>
                  <a:moveTo>
                    <a:pt x="f65" y="f2"/>
                  </a:moveTo>
                  <a:cubicBezTo>
                    <a:pt x="f66" y="f2"/>
                    <a:pt x="f67" y="f68"/>
                    <a:pt x="f69" y="f70"/>
                  </a:cubicBezTo>
                  <a:cubicBezTo>
                    <a:pt x="f71" y="f72"/>
                    <a:pt x="f73" y="f74"/>
                    <a:pt x="f75" y="f22"/>
                  </a:cubicBezTo>
                  <a:cubicBezTo>
                    <a:pt x="f2" y="f76"/>
                    <a:pt x="f77" y="f78"/>
                    <a:pt x="f79" y="f80"/>
                  </a:cubicBezTo>
                  <a:lnTo>
                    <a:pt x="f79" y="f81"/>
                  </a:lnTo>
                  <a:cubicBezTo>
                    <a:pt x="f79" y="f82"/>
                    <a:pt x="f83" y="f84"/>
                    <a:pt x="f85" y="f84"/>
                  </a:cubicBezTo>
                  <a:cubicBezTo>
                    <a:pt x="f86" y="f84"/>
                    <a:pt x="f87" y="f82"/>
                    <a:pt x="f87" y="f81"/>
                  </a:cubicBezTo>
                  <a:lnTo>
                    <a:pt x="f87" y="f80"/>
                  </a:lnTo>
                  <a:cubicBezTo>
                    <a:pt x="f88" y="f89"/>
                    <a:pt x="f90" y="f91"/>
                    <a:pt x="f90" y="f92"/>
                  </a:cubicBezTo>
                  <a:cubicBezTo>
                    <a:pt x="f93" y="f94"/>
                    <a:pt x="f95" y="f2"/>
                    <a:pt x="f6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10156;p74">
              <a:extLst>
                <a:ext uri="{FF2B5EF4-FFF2-40B4-BE49-F238E27FC236}">
                  <a16:creationId xmlns:a16="http://schemas.microsoft.com/office/drawing/2014/main" id="{51824A9F-6D5D-5C02-2B47-64ADBEEC7D50}"/>
                </a:ext>
              </a:extLst>
            </p:cNvPr>
            <p:cNvSpPr/>
            <p:nvPr/>
          </p:nvSpPr>
          <p:spPr>
            <a:xfrm>
              <a:off x="5943481" y="2877013"/>
              <a:ext cx="43013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820"/>
                <a:gd name="f5" fmla="val 379"/>
                <a:gd name="f6" fmla="val 158"/>
                <a:gd name="f7" fmla="val 1"/>
                <a:gd name="f8" fmla="val 189"/>
                <a:gd name="f9" fmla="val 378"/>
                <a:gd name="f10" fmla="val 630"/>
                <a:gd name="f11" fmla="val 190"/>
                <a:gd name="f12" fmla="val 819"/>
                <a:gd name="f13" fmla="val 946"/>
                <a:gd name="f14" fmla="val 1166"/>
                <a:gd name="f15" fmla="*/ f0 1 1387"/>
                <a:gd name="f16" fmla="*/ f1 1 82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82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3" y="f10"/>
                    <a:pt x="f3" y="f9"/>
                  </a:cubicBezTo>
                  <a:cubicBezTo>
                    <a:pt x="f3" y="f6"/>
                    <a:pt x="f1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10157;p74">
              <a:extLst>
                <a:ext uri="{FF2B5EF4-FFF2-40B4-BE49-F238E27FC236}">
                  <a16:creationId xmlns:a16="http://schemas.microsoft.com/office/drawing/2014/main" id="{D1B1382D-7A2D-4A05-4AA7-28FFB121CB2F}"/>
                </a:ext>
              </a:extLst>
            </p:cNvPr>
            <p:cNvSpPr/>
            <p:nvPr/>
          </p:nvSpPr>
          <p:spPr>
            <a:xfrm>
              <a:off x="6292233" y="2877013"/>
              <a:ext cx="44000" cy="2710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20"/>
                <a:gd name="f5" fmla="val 442"/>
                <a:gd name="f6" fmla="val 221"/>
                <a:gd name="f7" fmla="val 1"/>
                <a:gd name="f8" fmla="val 189"/>
                <a:gd name="f9" fmla="val 378"/>
                <a:gd name="f10" fmla="val 630"/>
                <a:gd name="f11" fmla="val 819"/>
                <a:gd name="f12" fmla="val 1009"/>
                <a:gd name="f13" fmla="val 1230"/>
                <a:gd name="f14" fmla="val 1387"/>
                <a:gd name="f15" fmla="val 158"/>
                <a:gd name="f16" fmla="*/ f0 1 1419"/>
                <a:gd name="f17" fmla="*/ f1 1 82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2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2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14" y="f10"/>
                    <a:pt x="f14" y="f9"/>
                  </a:cubicBezTo>
                  <a:cubicBezTo>
                    <a:pt x="f3" y="f15"/>
                    <a:pt x="f13" y="f2"/>
                    <a:pt x="f1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Google Shape;10158;p74">
              <a:extLst>
                <a:ext uri="{FF2B5EF4-FFF2-40B4-BE49-F238E27FC236}">
                  <a16:creationId xmlns:a16="http://schemas.microsoft.com/office/drawing/2014/main" id="{44A10EEB-23FC-1ECC-7FD5-F24A4D7EEC8F}"/>
                </a:ext>
              </a:extLst>
            </p:cNvPr>
            <p:cNvSpPr/>
            <p:nvPr/>
          </p:nvSpPr>
          <p:spPr>
            <a:xfrm>
              <a:off x="5996223" y="3002194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836"/>
                <a:gd name="f6" fmla="val 1"/>
                <a:gd name="f7" fmla="val 725"/>
                <a:gd name="f8" fmla="val 615"/>
                <a:gd name="f9" fmla="val 40"/>
                <a:gd name="f10" fmla="val 536"/>
                <a:gd name="f11" fmla="val 119"/>
                <a:gd name="f12" fmla="val 158"/>
                <a:gd name="f13" fmla="val 497"/>
                <a:gd name="f14" fmla="val 654"/>
                <a:gd name="f15" fmla="val 938"/>
                <a:gd name="f16" fmla="val 1096"/>
                <a:gd name="f17" fmla="val 237"/>
                <a:gd name="f18" fmla="val 1174"/>
                <a:gd name="f19" fmla="val 340"/>
                <a:gd name="f20" fmla="val 442"/>
                <a:gd name="f21" fmla="val 544"/>
                <a:gd name="f22" fmla="val 647"/>
                <a:gd name="f23" fmla="val 1135"/>
                <a:gd name="f24" fmla="val 686"/>
                <a:gd name="f25" fmla="val 528"/>
                <a:gd name="f26" fmla="val 245"/>
                <a:gd name="f27" fmla="val 1056"/>
                <a:gd name="f28" fmla="val 946"/>
                <a:gd name="f29" fmla="*/ f0 1 1293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3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Google Shape;10159;p74">
              <a:extLst>
                <a:ext uri="{FF2B5EF4-FFF2-40B4-BE49-F238E27FC236}">
                  <a16:creationId xmlns:a16="http://schemas.microsoft.com/office/drawing/2014/main" id="{78A22137-FC40-43AE-1057-5C35AE009A03}"/>
                </a:ext>
              </a:extLst>
            </p:cNvPr>
            <p:cNvSpPr/>
            <p:nvPr/>
          </p:nvSpPr>
          <p:spPr>
            <a:xfrm>
              <a:off x="6244382" y="2737741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835"/>
                <a:gd name="f6" fmla="val 1"/>
                <a:gd name="f7" fmla="val 725"/>
                <a:gd name="f8" fmla="val 614"/>
                <a:gd name="f9" fmla="val 40"/>
                <a:gd name="f10" fmla="val 536"/>
                <a:gd name="f11" fmla="val 119"/>
                <a:gd name="f12" fmla="val 126"/>
                <a:gd name="f13" fmla="val 497"/>
                <a:gd name="f14" fmla="val 654"/>
                <a:gd name="f15" fmla="val 938"/>
                <a:gd name="f16" fmla="val 1095"/>
                <a:gd name="f17" fmla="val 205"/>
                <a:gd name="f18" fmla="val 1174"/>
                <a:gd name="f19" fmla="val 315"/>
                <a:gd name="f20" fmla="val 1213"/>
                <a:gd name="f21" fmla="val 425"/>
                <a:gd name="f22" fmla="val 646"/>
                <a:gd name="f23" fmla="val 1134"/>
                <a:gd name="f24" fmla="val 686"/>
                <a:gd name="f25" fmla="val 560"/>
                <a:gd name="f26" fmla="val 276"/>
                <a:gd name="f27" fmla="val 1056"/>
                <a:gd name="f28" fmla="val 945"/>
                <a:gd name="f29" fmla="*/ f0 1 1292"/>
                <a:gd name="f30" fmla="*/ f1 1 1214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1292"/>
                <a:gd name="f37" fmla="*/ f34 1 1214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10" y="f20"/>
                    <a:pt x="f22" y="f18"/>
                    <a:pt x="f7" y="f16"/>
                  </a:cubicBezTo>
                  <a:lnTo>
                    <a:pt x="f23" y="f24"/>
                  </a:lnTo>
                  <a:cubicBezTo>
                    <a:pt x="f3" y="f25"/>
                    <a:pt x="f3" y="f26"/>
                    <a:pt x="f23" y="f11"/>
                  </a:cubicBezTo>
                  <a:cubicBezTo>
                    <a:pt x="f27" y="f9"/>
                    <a:pt x="f2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10160;p74">
              <a:extLst>
                <a:ext uri="{FF2B5EF4-FFF2-40B4-BE49-F238E27FC236}">
                  <a16:creationId xmlns:a16="http://schemas.microsoft.com/office/drawing/2014/main" id="{D015975C-FF0D-286D-6DC5-38B01C779BBB}"/>
                </a:ext>
              </a:extLst>
            </p:cNvPr>
            <p:cNvSpPr/>
            <p:nvPr/>
          </p:nvSpPr>
          <p:spPr>
            <a:xfrm>
              <a:off x="6244382" y="3002194"/>
              <a:ext cx="40059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2"/>
                <a:gd name="f4" fmla="val 1214"/>
                <a:gd name="f5" fmla="val 425"/>
                <a:gd name="f6" fmla="val 1"/>
                <a:gd name="f7" fmla="val 315"/>
                <a:gd name="f8" fmla="val 205"/>
                <a:gd name="f9" fmla="val 40"/>
                <a:gd name="f10" fmla="val 126"/>
                <a:gd name="f11" fmla="val 119"/>
                <a:gd name="f12" fmla="val 245"/>
                <a:gd name="f13" fmla="val 528"/>
                <a:gd name="f14" fmla="val 686"/>
                <a:gd name="f15" fmla="val 536"/>
                <a:gd name="f16" fmla="val 1096"/>
                <a:gd name="f17" fmla="val 614"/>
                <a:gd name="f18" fmla="val 1174"/>
                <a:gd name="f19" fmla="val 725"/>
                <a:gd name="f20" fmla="val 835"/>
                <a:gd name="f21" fmla="val 945"/>
                <a:gd name="f22" fmla="val 1056"/>
                <a:gd name="f23" fmla="val 1134"/>
                <a:gd name="f24" fmla="val 938"/>
                <a:gd name="f25" fmla="val 654"/>
                <a:gd name="f26" fmla="val 497"/>
                <a:gd name="f27" fmla="val 646"/>
                <a:gd name="f28" fmla="*/ f0 1 1292"/>
                <a:gd name="f29" fmla="*/ f1 1 1214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1292"/>
                <a:gd name="f36" fmla="*/ f33 1 1214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1292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2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cubicBezTo>
                    <a:pt x="f3" y="f24"/>
                    <a:pt x="f3" y="f25"/>
                    <a:pt x="f23" y="f26"/>
                  </a:cubicBezTo>
                  <a:lnTo>
                    <a:pt x="f19" y="f11"/>
                  </a:lnTo>
                  <a:cubicBezTo>
                    <a:pt x="f27" y="f9"/>
                    <a:pt x="f1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10161;p74">
              <a:extLst>
                <a:ext uri="{FF2B5EF4-FFF2-40B4-BE49-F238E27FC236}">
                  <a16:creationId xmlns:a16="http://schemas.microsoft.com/office/drawing/2014/main" id="{A0F274F7-49B3-B61F-D344-F21E115FD5A0}"/>
                </a:ext>
              </a:extLst>
            </p:cNvPr>
            <p:cNvSpPr/>
            <p:nvPr/>
          </p:nvSpPr>
          <p:spPr>
            <a:xfrm>
              <a:off x="5996223" y="2737741"/>
              <a:ext cx="40096" cy="401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93"/>
                <a:gd name="f4" fmla="val 1214"/>
                <a:gd name="f5" fmla="val 442"/>
                <a:gd name="f6" fmla="val 1"/>
                <a:gd name="f7" fmla="val 340"/>
                <a:gd name="f8" fmla="val 237"/>
                <a:gd name="f9" fmla="val 40"/>
                <a:gd name="f10" fmla="val 158"/>
                <a:gd name="f11" fmla="val 119"/>
                <a:gd name="f12" fmla="val 276"/>
                <a:gd name="f13" fmla="val 560"/>
                <a:gd name="f14" fmla="val 686"/>
                <a:gd name="f15" fmla="val 536"/>
                <a:gd name="f16" fmla="val 1095"/>
                <a:gd name="f17" fmla="val 615"/>
                <a:gd name="f18" fmla="val 1174"/>
                <a:gd name="f19" fmla="val 725"/>
                <a:gd name="f20" fmla="val 1213"/>
                <a:gd name="f21" fmla="val 836"/>
                <a:gd name="f22" fmla="val 946"/>
                <a:gd name="f23" fmla="val 1056"/>
                <a:gd name="f24" fmla="val 1135"/>
                <a:gd name="f25" fmla="val 938"/>
                <a:gd name="f26" fmla="val 654"/>
                <a:gd name="f27" fmla="val 497"/>
                <a:gd name="f28" fmla="val 647"/>
                <a:gd name="f29" fmla="val 544"/>
                <a:gd name="f30" fmla="*/ f0 1 1293"/>
                <a:gd name="f31" fmla="*/ f1 1 1214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1293"/>
                <a:gd name="f38" fmla="*/ f35 1 1214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1293" h="121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3" y="f25"/>
                    <a:pt x="f3" y="f26"/>
                    <a:pt x="f24" y="f27"/>
                  </a:cubicBezTo>
                  <a:lnTo>
                    <a:pt x="f19" y="f11"/>
                  </a:lnTo>
                  <a:cubicBezTo>
                    <a:pt x="f28" y="f9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oogle Shape;10172;p74">
            <a:extLst>
              <a:ext uri="{FF2B5EF4-FFF2-40B4-BE49-F238E27FC236}">
                <a16:creationId xmlns:a16="http://schemas.microsoft.com/office/drawing/2014/main" id="{43EB732D-0BA4-AC92-89BA-23750BE6B1C5}"/>
              </a:ext>
            </a:extLst>
          </p:cNvPr>
          <p:cNvGrpSpPr/>
          <p:nvPr/>
        </p:nvGrpSpPr>
        <p:grpSpPr>
          <a:xfrm>
            <a:off x="5697133" y="1354481"/>
            <a:ext cx="512987" cy="541708"/>
            <a:chOff x="7068732" y="1223851"/>
            <a:chExt cx="512987" cy="541708"/>
          </a:xfrm>
          <a:solidFill>
            <a:schemeClr val="bg2"/>
          </a:solidFill>
        </p:grpSpPr>
        <p:sp>
          <p:nvSpPr>
            <p:cNvPr id="55" name="Google Shape;10173;p74">
              <a:extLst>
                <a:ext uri="{FF2B5EF4-FFF2-40B4-BE49-F238E27FC236}">
                  <a16:creationId xmlns:a16="http://schemas.microsoft.com/office/drawing/2014/main" id="{EAF77951-A658-77F7-2491-622E0CFB2253}"/>
                </a:ext>
              </a:extLst>
            </p:cNvPr>
            <p:cNvSpPr/>
            <p:nvPr/>
          </p:nvSpPr>
          <p:spPr>
            <a:xfrm>
              <a:off x="7203615" y="1223851"/>
              <a:ext cx="378104" cy="3929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452"/>
                <a:gd name="f4" fmla="val 9217"/>
                <a:gd name="f5" fmla="val 3387"/>
                <a:gd name="f6" fmla="val 836"/>
                <a:gd name="f7" fmla="val 3497"/>
                <a:gd name="f8" fmla="val 3607"/>
                <a:gd name="f9" fmla="val 875"/>
                <a:gd name="f10" fmla="val 3686"/>
                <a:gd name="f11" fmla="val 954"/>
                <a:gd name="f12" fmla="val 3844"/>
                <a:gd name="f13" fmla="val 1111"/>
                <a:gd name="f14" fmla="val 1395"/>
                <a:gd name="f15" fmla="val 1553"/>
                <a:gd name="f16" fmla="val 1638"/>
                <a:gd name="f17" fmla="val 3600"/>
                <a:gd name="f18" fmla="val 1560"/>
                <a:gd name="f19" fmla="val 3679"/>
                <a:gd name="f20" fmla="val 1449"/>
                <a:gd name="f21" fmla="val 3718"/>
                <a:gd name="f22" fmla="val 1339"/>
                <a:gd name="f23" fmla="val 1229"/>
                <a:gd name="f24" fmla="val 1118"/>
                <a:gd name="f25" fmla="val 1040"/>
                <a:gd name="f26" fmla="val 882"/>
                <a:gd name="f27" fmla="val 3443"/>
                <a:gd name="f28" fmla="val 3159"/>
                <a:gd name="f29" fmla="val 3002"/>
                <a:gd name="f30" fmla="val 3088"/>
                <a:gd name="f31" fmla="val 3166"/>
                <a:gd name="f32" fmla="val 3277"/>
                <a:gd name="f33" fmla="val 8081"/>
                <a:gd name="f34" fmla="val 5530"/>
                <a:gd name="f35" fmla="val 8191"/>
                <a:gd name="f36" fmla="val 8302"/>
                <a:gd name="f37" fmla="val 5569"/>
                <a:gd name="f38" fmla="val 8380"/>
                <a:gd name="f39" fmla="val 5648"/>
                <a:gd name="f40" fmla="val 8538"/>
                <a:gd name="f41" fmla="val 5806"/>
                <a:gd name="f42" fmla="val 6089"/>
                <a:gd name="f43" fmla="val 6247"/>
                <a:gd name="f44" fmla="val 6333"/>
                <a:gd name="f45" fmla="val 8295"/>
                <a:gd name="f46" fmla="val 6254"/>
                <a:gd name="f47" fmla="val 8358"/>
                <a:gd name="f48" fmla="val 6143"/>
                <a:gd name="f49" fmla="val 8389"/>
                <a:gd name="f50" fmla="val 6033"/>
                <a:gd name="f51" fmla="val 5923"/>
                <a:gd name="f52" fmla="val 5813"/>
                <a:gd name="f53" fmla="val 5734"/>
                <a:gd name="f54" fmla="val 5576"/>
                <a:gd name="f55" fmla="val 8137"/>
                <a:gd name="f56" fmla="val 7853"/>
                <a:gd name="f57" fmla="val 7696"/>
                <a:gd name="f58" fmla="val 7782"/>
                <a:gd name="f59" fmla="val 7861"/>
                <a:gd name="f60" fmla="val 7971"/>
                <a:gd name="f61" fmla="val 3414"/>
                <a:gd name="f62" fmla="val 1"/>
                <a:gd name="f63" fmla="val 3095"/>
                <a:gd name="f64" fmla="val 2772"/>
                <a:gd name="f65" fmla="val 119"/>
                <a:gd name="f66" fmla="val 2520"/>
                <a:gd name="f67" fmla="val 355"/>
                <a:gd name="f68" fmla="val 473"/>
                <a:gd name="f69" fmla="val 2403"/>
                <a:gd name="f70" fmla="val 2876"/>
                <a:gd name="f71" fmla="val 3663"/>
                <a:gd name="f72" fmla="val 4199"/>
                <a:gd name="f73" fmla="val 700"/>
                <a:gd name="f74" fmla="val 4406"/>
                <a:gd name="f75" fmla="val 1008"/>
                <a:gd name="f76" fmla="val 4544"/>
                <a:gd name="f77" fmla="val 1345"/>
                <a:gd name="f78" fmla="val 1522"/>
                <a:gd name="f79" fmla="val 1706"/>
                <a:gd name="f80" fmla="val 4506"/>
                <a:gd name="f81" fmla="val 1890"/>
                <a:gd name="f82" fmla="val 4419"/>
                <a:gd name="f83" fmla="val 4915"/>
                <a:gd name="f84" fmla="val 7444"/>
                <a:gd name="f85" fmla="val 4663"/>
                <a:gd name="f86" fmla="val 7980"/>
                <a:gd name="f87" fmla="val 4789"/>
                <a:gd name="f88" fmla="val 8515"/>
                <a:gd name="f89" fmla="val 5135"/>
                <a:gd name="f90" fmla="val 8862"/>
                <a:gd name="f91" fmla="val 5372"/>
                <a:gd name="f92" fmla="val 9098"/>
                <a:gd name="f93" fmla="val 5687"/>
                <a:gd name="f94" fmla="val 9216"/>
                <a:gd name="f95" fmla="val 6010"/>
                <a:gd name="f96" fmla="val 6663"/>
                <a:gd name="f97" fmla="val 6931"/>
                <a:gd name="f98" fmla="val 8979"/>
                <a:gd name="f99" fmla="val 6814"/>
                <a:gd name="f100" fmla="val 6341"/>
                <a:gd name="f101" fmla="val 5554"/>
                <a:gd name="f102" fmla="val 5050"/>
                <a:gd name="f103" fmla="val 8757"/>
                <a:gd name="f104" fmla="val 4828"/>
                <a:gd name="f105" fmla="val 8445"/>
                <a:gd name="f106" fmla="val 4696"/>
                <a:gd name="f107" fmla="val 8117"/>
                <a:gd name="f108" fmla="val 7933"/>
                <a:gd name="f109" fmla="val 7743"/>
                <a:gd name="f110" fmla="val 4738"/>
                <a:gd name="f111" fmla="val 7561"/>
                <a:gd name="f112" fmla="val 4829"/>
                <a:gd name="f113" fmla="val 4505"/>
                <a:gd name="f114" fmla="val 1773"/>
                <a:gd name="f115" fmla="val 4757"/>
                <a:gd name="f116" fmla="val 1269"/>
                <a:gd name="f117" fmla="val 4631"/>
                <a:gd name="f118" fmla="val 733"/>
                <a:gd name="f119" fmla="val 4285"/>
                <a:gd name="f120" fmla="val 4048"/>
                <a:gd name="f121" fmla="val 3733"/>
                <a:gd name="f122" fmla="*/ f0 1 9452"/>
                <a:gd name="f123" fmla="*/ f1 1 9217"/>
                <a:gd name="f124" fmla="val f2"/>
                <a:gd name="f125" fmla="val f3"/>
                <a:gd name="f126" fmla="val f4"/>
                <a:gd name="f127" fmla="+- f126 0 f124"/>
                <a:gd name="f128" fmla="+- f125 0 f124"/>
                <a:gd name="f129" fmla="*/ f128 1 9452"/>
                <a:gd name="f130" fmla="*/ f127 1 9217"/>
                <a:gd name="f131" fmla="*/ f124 1 f129"/>
                <a:gd name="f132" fmla="*/ f125 1 f129"/>
                <a:gd name="f133" fmla="*/ f124 1 f130"/>
                <a:gd name="f134" fmla="*/ f126 1 f130"/>
                <a:gd name="f135" fmla="*/ f131 f122 1"/>
                <a:gd name="f136" fmla="*/ f132 f122 1"/>
                <a:gd name="f137" fmla="*/ f134 f123 1"/>
                <a:gd name="f138" fmla="*/ f133 f1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5" t="f138" r="f136" b="f137"/>
              <a:pathLst>
                <a:path w="9452" h="921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8" y="f39"/>
                  </a:cubicBezTo>
                  <a:cubicBezTo>
                    <a:pt x="f40" y="f41"/>
                    <a:pt x="f40" y="f42"/>
                    <a:pt x="f38" y="f43"/>
                  </a:cubicBezTo>
                  <a:lnTo>
                    <a:pt x="f44" y="f45"/>
                  </a:ln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53" y="f45"/>
                  </a:cubicBezTo>
                  <a:cubicBezTo>
                    <a:pt x="f54" y="f55"/>
                    <a:pt x="f54" y="f56"/>
                    <a:pt x="f53" y="f57"/>
                  </a:cubicBezTo>
                  <a:lnTo>
                    <a:pt x="f58" y="f39"/>
                  </a:lnTo>
                  <a:cubicBezTo>
                    <a:pt x="f59" y="f37"/>
                    <a:pt x="f60" y="f34"/>
                    <a:pt x="f33" y="f34"/>
                  </a:cubicBezTo>
                  <a:close/>
                  <a:moveTo>
                    <a:pt x="f61" y="f62"/>
                  </a:moveTo>
                  <a:cubicBezTo>
                    <a:pt x="f63" y="f62"/>
                    <a:pt x="f64" y="f65"/>
                    <a:pt x="f66" y="f67"/>
                  </a:cubicBezTo>
                  <a:lnTo>
                    <a:pt x="f68" y="f69"/>
                  </a:lnTo>
                  <a:cubicBezTo>
                    <a:pt x="f2" y="f70"/>
                    <a:pt x="f2" y="f71"/>
                    <a:pt x="f68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83" y="f84"/>
                  </a:lnTo>
                  <a:cubicBezTo>
                    <a:pt x="f85" y="f86"/>
                    <a:pt x="f87" y="f88"/>
                    <a:pt x="f89" y="f90"/>
                  </a:cubicBezTo>
                  <a:cubicBezTo>
                    <a:pt x="f91" y="f92"/>
                    <a:pt x="f93" y="f94"/>
                    <a:pt x="f95" y="f94"/>
                  </a:cubicBezTo>
                  <a:cubicBezTo>
                    <a:pt x="f44" y="f94"/>
                    <a:pt x="f96" y="f92"/>
                    <a:pt x="f97" y="f90"/>
                  </a:cubicBezTo>
                  <a:lnTo>
                    <a:pt x="f98" y="f99"/>
                  </a:lnTo>
                  <a:cubicBezTo>
                    <a:pt x="f3" y="f100"/>
                    <a:pt x="f3" y="f101"/>
                    <a:pt x="f98" y="f102"/>
                  </a:cubicBezTo>
                  <a:cubicBezTo>
                    <a:pt x="f103" y="f104"/>
                    <a:pt x="f105" y="f106"/>
                    <a:pt x="f107" y="f106"/>
                  </a:cubicBezTo>
                  <a:cubicBezTo>
                    <a:pt x="f108" y="f106"/>
                    <a:pt x="f109" y="f110"/>
                    <a:pt x="f111" y="f112"/>
                  </a:cubicBezTo>
                  <a:lnTo>
                    <a:pt x="f113" y="f114"/>
                  </a:lnTo>
                  <a:cubicBezTo>
                    <a:pt x="f115" y="f116"/>
                    <a:pt x="f117" y="f118"/>
                    <a:pt x="f119" y="f67"/>
                  </a:cubicBezTo>
                  <a:cubicBezTo>
                    <a:pt x="f120" y="f65"/>
                    <a:pt x="f121" y="f62"/>
                    <a:pt x="f61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10174;p74">
              <a:extLst>
                <a:ext uri="{FF2B5EF4-FFF2-40B4-BE49-F238E27FC236}">
                  <a16:creationId xmlns:a16="http://schemas.microsoft.com/office/drawing/2014/main" id="{6EA5E4FE-CBC5-EA55-E572-C924972D6459}"/>
                </a:ext>
              </a:extLst>
            </p:cNvPr>
            <p:cNvSpPr/>
            <p:nvPr/>
          </p:nvSpPr>
          <p:spPr>
            <a:xfrm>
              <a:off x="7068732" y="1463277"/>
              <a:ext cx="283619" cy="3022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90"/>
                <a:gd name="f4" fmla="val 5325"/>
                <a:gd name="f5" fmla="val 1"/>
                <a:gd name="f6" fmla="val 4160"/>
                <a:gd name="f7" fmla="val 1166"/>
                <a:gd name="f8" fmla="val 4081"/>
                <a:gd name="f9" fmla="val 1088"/>
                <a:gd name="f10" fmla="val 3971"/>
                <a:gd name="f11" fmla="val 1048"/>
                <a:gd name="f12" fmla="val 3860"/>
                <a:gd name="f13" fmla="val 3750"/>
                <a:gd name="f14" fmla="val 3640"/>
                <a:gd name="f15" fmla="val 3561"/>
                <a:gd name="f16" fmla="val 474"/>
                <a:gd name="f17" fmla="val 4254"/>
                <a:gd name="f18" fmla="val 159"/>
                <a:gd name="f19" fmla="val 4569"/>
                <a:gd name="f20" fmla="val 4947"/>
                <a:gd name="f21" fmla="val 5419"/>
                <a:gd name="f22" fmla="val 5861"/>
                <a:gd name="f23" fmla="val 6302"/>
                <a:gd name="f24" fmla="val 6617"/>
                <a:gd name="f25" fmla="val 789"/>
                <a:gd name="f26" fmla="val 6932"/>
                <a:gd name="f27" fmla="val 1214"/>
                <a:gd name="f28" fmla="val 7089"/>
                <a:gd name="f29" fmla="val 1639"/>
                <a:gd name="f30" fmla="val 2065"/>
                <a:gd name="f31" fmla="val 2490"/>
                <a:gd name="f32" fmla="val 2805"/>
                <a:gd name="f33" fmla="val 5892"/>
                <a:gd name="f34" fmla="val 3529"/>
                <a:gd name="f35" fmla="val 6081"/>
                <a:gd name="f36" fmla="val 3372"/>
                <a:gd name="f37" fmla="val 3088"/>
                <a:gd name="f38" fmla="val 5924"/>
                <a:gd name="f39" fmla="val 2931"/>
                <a:gd name="f40" fmla="val 1765"/>
                <a:gd name="f41" fmla="*/ f0 1 7090"/>
                <a:gd name="f42" fmla="*/ f1 1 7090"/>
                <a:gd name="f43" fmla="val f2"/>
                <a:gd name="f44" fmla="val f3"/>
                <a:gd name="f45" fmla="+- f44 0 f43"/>
                <a:gd name="f46" fmla="*/ f45 1 7090"/>
                <a:gd name="f47" fmla="*/ f43 1 f46"/>
                <a:gd name="f48" fmla="*/ f44 1 f46"/>
                <a:gd name="f49" fmla="*/ f47 f41 1"/>
                <a:gd name="f50" fmla="*/ f48 f41 1"/>
                <a:gd name="f51" fmla="*/ f48 f42 1"/>
                <a:gd name="f52" fmla="*/ f47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7090" h="7090">
                  <a:moveTo>
                    <a:pt x="f4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16" y="f17"/>
                  </a:lnTo>
                  <a:cubicBezTo>
                    <a:pt x="f18" y="f19"/>
                    <a:pt x="f5" y="f20"/>
                    <a:pt x="f5" y="f21"/>
                  </a:cubicBezTo>
                  <a:cubicBezTo>
                    <a:pt x="f5" y="f22"/>
                    <a:pt x="f18" y="f23"/>
                    <a:pt x="f16" y="f24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32" y="f24"/>
                  </a:cubicBezTo>
                  <a:lnTo>
                    <a:pt x="f33" y="f34"/>
                  </a:lnTo>
                  <a:cubicBezTo>
                    <a:pt x="f35" y="f36"/>
                    <a:pt x="f35" y="f37"/>
                    <a:pt x="f38" y="f39"/>
                  </a:cubicBezTo>
                  <a:lnTo>
                    <a:pt x="f3" y="f40"/>
                  </a:lnTo>
                  <a:lnTo>
                    <a:pt x="f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10175;p74">
              <a:extLst>
                <a:ext uri="{FF2B5EF4-FFF2-40B4-BE49-F238E27FC236}">
                  <a16:creationId xmlns:a16="http://schemas.microsoft.com/office/drawing/2014/main" id="{5A6C672F-9326-9D5E-189D-9E4A06AB471D}"/>
                </a:ext>
              </a:extLst>
            </p:cNvPr>
            <p:cNvSpPr/>
            <p:nvPr/>
          </p:nvSpPr>
          <p:spPr>
            <a:xfrm>
              <a:off x="7279227" y="1659398"/>
              <a:ext cx="297463" cy="1061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2490"/>
                <a:gd name="f5" fmla="val 2048"/>
                <a:gd name="f6" fmla="val 1355"/>
                <a:gd name="f7" fmla="val 819"/>
                <a:gd name="f8" fmla="val 536"/>
                <a:gd name="f9" fmla="val 1229"/>
                <a:gd name="f10" fmla="val 1639"/>
                <a:gd name="f11" fmla="val 410"/>
                <a:gd name="f12" fmla="val 189"/>
                <a:gd name="f13" fmla="val 1859"/>
                <a:gd name="f14" fmla="val 2269"/>
                <a:gd name="f15" fmla="val 2489"/>
                <a:gd name="f16" fmla="val 7026"/>
                <a:gd name="f17" fmla="val 7278"/>
                <a:gd name="f18" fmla="val 7435"/>
                <a:gd name="f19" fmla="val 7246"/>
                <a:gd name="f20" fmla="val 6994"/>
                <a:gd name="f21" fmla="val 6616"/>
                <a:gd name="f22" fmla="val 6049"/>
                <a:gd name="f23" fmla="val 5356"/>
                <a:gd name="f24" fmla="*/ f0 1 7436"/>
                <a:gd name="f25" fmla="*/ f1 1 249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436"/>
                <a:gd name="f32" fmla="*/ f29 1 249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436" h="249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2" y="f13"/>
                    <a:pt x="f2" y="f5"/>
                  </a:cubicBezTo>
                  <a:cubicBezTo>
                    <a:pt x="f2" y="f14"/>
                    <a:pt x="f12" y="f15"/>
                    <a:pt x="f11" y="f15"/>
                  </a:cubicBezTo>
                  <a:lnTo>
                    <a:pt x="f16" y="f15"/>
                  </a:lnTo>
                  <a:cubicBezTo>
                    <a:pt x="f17" y="f15"/>
                    <a:pt x="f18" y="f14"/>
                    <a:pt x="f18" y="f5"/>
                  </a:cubicBezTo>
                  <a:cubicBezTo>
                    <a:pt x="f18" y="f13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10184;p74">
            <a:extLst>
              <a:ext uri="{FF2B5EF4-FFF2-40B4-BE49-F238E27FC236}">
                <a16:creationId xmlns:a16="http://schemas.microsoft.com/office/drawing/2014/main" id="{92F3906A-6B41-2C66-A9D7-954718B8E07E}"/>
              </a:ext>
            </a:extLst>
          </p:cNvPr>
          <p:cNvGrpSpPr/>
          <p:nvPr/>
        </p:nvGrpSpPr>
        <p:grpSpPr>
          <a:xfrm>
            <a:off x="1835284" y="2859693"/>
            <a:ext cx="392753" cy="419645"/>
            <a:chOff x="3206883" y="2729063"/>
            <a:chExt cx="392753" cy="419645"/>
          </a:xfrm>
          <a:solidFill>
            <a:schemeClr val="bg2"/>
          </a:solidFill>
        </p:grpSpPr>
        <p:sp>
          <p:nvSpPr>
            <p:cNvPr id="59" name="Google Shape;10185;p74">
              <a:extLst>
                <a:ext uri="{FF2B5EF4-FFF2-40B4-BE49-F238E27FC236}">
                  <a16:creationId xmlns:a16="http://schemas.microsoft.com/office/drawing/2014/main" id="{63B08846-2F4E-564F-F27C-6108C834349F}"/>
                </a:ext>
              </a:extLst>
            </p:cNvPr>
            <p:cNvSpPr/>
            <p:nvPr/>
          </p:nvSpPr>
          <p:spPr>
            <a:xfrm>
              <a:off x="3206883" y="2729063"/>
              <a:ext cx="392753" cy="41964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12698"/>
                <a:gd name="f5" fmla="val 379"/>
                <a:gd name="f6" fmla="val 1"/>
                <a:gd name="f7" fmla="val 158"/>
                <a:gd name="f8" fmla="val 190"/>
                <a:gd name="f9" fmla="val 410"/>
                <a:gd name="f10" fmla="val 12256"/>
                <a:gd name="f11" fmla="val 12508"/>
                <a:gd name="f12" fmla="val 12697"/>
                <a:gd name="f13" fmla="val 12477"/>
                <a:gd name="f14" fmla="val 12634"/>
                <a:gd name="f15" fmla="val 12067"/>
                <a:gd name="f16" fmla="val 11878"/>
                <a:gd name="f17" fmla="val 820"/>
                <a:gd name="f18" fmla="val 631"/>
                <a:gd name="f19" fmla="*/ f0 1 12666"/>
                <a:gd name="f20" fmla="*/ f1 1 12698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2666"/>
                <a:gd name="f27" fmla="*/ f24 1 12698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2666" h="12698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lnTo>
                    <a:pt x="f10" y="f12"/>
                  </a:lnTo>
                  <a:cubicBezTo>
                    <a:pt x="f13" y="f12"/>
                    <a:pt x="f3" y="f11"/>
                    <a:pt x="f3" y="f10"/>
                  </a:cubicBezTo>
                  <a:cubicBezTo>
                    <a:pt x="f14" y="f15"/>
                    <a:pt x="f13" y="f16"/>
                    <a:pt x="f10" y="f16"/>
                  </a:cubicBezTo>
                  <a:lnTo>
                    <a:pt x="f17" y="f16"/>
                  </a:lnTo>
                  <a:lnTo>
                    <a:pt x="f17" y="f9"/>
                  </a:lnTo>
                  <a:cubicBezTo>
                    <a:pt x="f17" y="f7"/>
                    <a:pt x="f1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10186;p74">
              <a:extLst>
                <a:ext uri="{FF2B5EF4-FFF2-40B4-BE49-F238E27FC236}">
                  <a16:creationId xmlns:a16="http://schemas.microsoft.com/office/drawing/2014/main" id="{7EAF4563-4655-ECF7-ADB9-7B33E9B5A7DC}"/>
                </a:ext>
              </a:extLst>
            </p:cNvPr>
            <p:cNvSpPr/>
            <p:nvPr/>
          </p:nvSpPr>
          <p:spPr>
            <a:xfrm>
              <a:off x="3261609" y="2847770"/>
              <a:ext cx="338026" cy="19785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01"/>
                <a:gd name="f4" fmla="val 5987"/>
                <a:gd name="f5" fmla="val 9641"/>
                <a:gd name="f6" fmla="val 8979"/>
                <a:gd name="f7" fmla="val 8444"/>
                <a:gd name="f8" fmla="val 536"/>
                <a:gd name="f9" fmla="val 1229"/>
                <a:gd name="f10" fmla="val 1418"/>
                <a:gd name="f11" fmla="val 8475"/>
                <a:gd name="f12" fmla="val 1575"/>
                <a:gd name="f13" fmla="val 8538"/>
                <a:gd name="f14" fmla="val 1733"/>
                <a:gd name="f15" fmla="val 6900"/>
                <a:gd name="f16" fmla="val 3403"/>
                <a:gd name="f17" fmla="val 6742"/>
                <a:gd name="f18" fmla="val 3308"/>
                <a:gd name="f19" fmla="val 6553"/>
                <a:gd name="f20" fmla="val 3277"/>
                <a:gd name="f21" fmla="val 6396"/>
                <a:gd name="f22" fmla="val 6238"/>
                <a:gd name="f23" fmla="val 6018"/>
                <a:gd name="f24" fmla="val 5860"/>
                <a:gd name="f25" fmla="val 5041"/>
                <a:gd name="f26" fmla="val 2552"/>
                <a:gd name="f27" fmla="val 5136"/>
                <a:gd name="f28" fmla="val 2395"/>
                <a:gd name="f29" fmla="val 5167"/>
                <a:gd name="f30" fmla="val 2206"/>
                <a:gd name="f31" fmla="val 2048"/>
                <a:gd name="f32" fmla="val 1386"/>
                <a:gd name="f33" fmla="val 4600"/>
                <a:gd name="f34" fmla="val 819"/>
                <a:gd name="f35" fmla="val 3938"/>
                <a:gd name="f36" fmla="val 2710"/>
                <a:gd name="f37" fmla="val 2237"/>
                <a:gd name="f38" fmla="val 2773"/>
                <a:gd name="f39" fmla="val 2836"/>
                <a:gd name="f40" fmla="val 3655"/>
                <a:gd name="f41" fmla="val 3592"/>
                <a:gd name="f42" fmla="val 3560"/>
                <a:gd name="f43" fmla="val 567"/>
                <a:gd name="f44" fmla="val 4096"/>
                <a:gd name="f45" fmla="val 4757"/>
                <a:gd name="f46" fmla="val 5451"/>
                <a:gd name="f47" fmla="val 5986"/>
                <a:gd name="f48" fmla="val 1891"/>
                <a:gd name="f49" fmla="val 2458"/>
                <a:gd name="f50" fmla="val 4568"/>
                <a:gd name="f51" fmla="val 4411"/>
                <a:gd name="f52" fmla="val 2332"/>
                <a:gd name="f53" fmla="val 4253"/>
                <a:gd name="f54" fmla="val 3434"/>
                <a:gd name="f55" fmla="val 3151"/>
                <a:gd name="f56" fmla="val 3214"/>
                <a:gd name="f57" fmla="val 3781"/>
                <a:gd name="f58" fmla="val 4285"/>
                <a:gd name="f59" fmla="val 4442"/>
                <a:gd name="f60" fmla="val 5293"/>
                <a:gd name="f61" fmla="val 3970"/>
                <a:gd name="f62" fmla="val 5199"/>
                <a:gd name="f63" fmla="val 4127"/>
                <a:gd name="f64" fmla="val 4348"/>
                <a:gd name="f65" fmla="val 4505"/>
                <a:gd name="f66" fmla="val 5703"/>
                <a:gd name="f67" fmla="val 7057"/>
                <a:gd name="f68" fmla="val 7593"/>
                <a:gd name="f69" fmla="val 7561"/>
                <a:gd name="f70" fmla="val 7498"/>
                <a:gd name="f71" fmla="val 9137"/>
                <a:gd name="f72" fmla="val 9294"/>
                <a:gd name="f73" fmla="val 9483"/>
                <a:gd name="f74" fmla="val 10334"/>
                <a:gd name="f75" fmla="val 1890"/>
                <a:gd name="f76" fmla="*/ f0 1 10901"/>
                <a:gd name="f77" fmla="*/ f1 1 5987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0901"/>
                <a:gd name="f84" fmla="*/ f81 1 5987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0901" h="598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27" y="f28"/>
                    <a:pt x="f29" y="f30"/>
                    <a:pt x="f29" y="f31"/>
                  </a:cubicBezTo>
                  <a:cubicBezTo>
                    <a:pt x="f29" y="f32"/>
                    <a:pt x="f33" y="f34"/>
                    <a:pt x="f35" y="f34"/>
                  </a:cubicBezTo>
                  <a:cubicBezTo>
                    <a:pt x="f20" y="f34"/>
                    <a:pt x="f36" y="f32"/>
                    <a:pt x="f36" y="f31"/>
                  </a:cubicBezTo>
                  <a:cubicBezTo>
                    <a:pt x="f36" y="f37"/>
                    <a:pt x="f38" y="f28"/>
                    <a:pt x="f39" y="f26"/>
                  </a:cubicBezTo>
                  <a:lnTo>
                    <a:pt x="f14" y="f40"/>
                  </a:lnTo>
                  <a:cubicBezTo>
                    <a:pt x="f12" y="f41"/>
                    <a:pt x="f32" y="f42"/>
                    <a:pt x="f9" y="f42"/>
                  </a:cubicBezTo>
                  <a:cubicBezTo>
                    <a:pt x="f43" y="f42"/>
                    <a:pt x="f2" y="f44"/>
                    <a:pt x="f2" y="f45"/>
                  </a:cubicBezTo>
                  <a:cubicBezTo>
                    <a:pt x="f2" y="f46"/>
                    <a:pt x="f43" y="f47"/>
                    <a:pt x="f9" y="f47"/>
                  </a:cubicBezTo>
                  <a:cubicBezTo>
                    <a:pt x="f48" y="f47"/>
                    <a:pt x="f49" y="f46"/>
                    <a:pt x="f49" y="f45"/>
                  </a:cubicBezTo>
                  <a:cubicBezTo>
                    <a:pt x="f49" y="f50"/>
                    <a:pt x="f28" y="f51"/>
                    <a:pt x="f52" y="f53"/>
                  </a:cubicBezTo>
                  <a:lnTo>
                    <a:pt x="f54" y="f55"/>
                  </a:lnTo>
                  <a:cubicBezTo>
                    <a:pt x="f41" y="f56"/>
                    <a:pt x="f57" y="f20"/>
                    <a:pt x="f35" y="f20"/>
                  </a:cubicBezTo>
                  <a:cubicBezTo>
                    <a:pt x="f44" y="f20"/>
                    <a:pt x="f58" y="f56"/>
                    <a:pt x="f59" y="f55"/>
                  </a:cubicBezTo>
                  <a:lnTo>
                    <a:pt x="f60" y="f61"/>
                  </a:lnTo>
                  <a:cubicBezTo>
                    <a:pt x="f62" y="f63"/>
                    <a:pt x="f29" y="f64"/>
                    <a:pt x="f29" y="f65"/>
                  </a:cubicBezTo>
                  <a:cubicBezTo>
                    <a:pt x="f29" y="f29"/>
                    <a:pt x="f66" y="f66"/>
                    <a:pt x="f21" y="f66"/>
                  </a:cubicBezTo>
                  <a:cubicBezTo>
                    <a:pt x="f67" y="f66"/>
                    <a:pt x="f68" y="f29"/>
                    <a:pt x="f68" y="f65"/>
                  </a:cubicBezTo>
                  <a:cubicBezTo>
                    <a:pt x="f68" y="f58"/>
                    <a:pt x="f69" y="f63"/>
                    <a:pt x="f70" y="f61"/>
                  </a:cubicBezTo>
                  <a:lnTo>
                    <a:pt x="f71" y="f52"/>
                  </a:lnTo>
                  <a:cubicBezTo>
                    <a:pt x="f72" y="f28"/>
                    <a:pt x="f73" y="f49"/>
                    <a:pt x="f5" y="f49"/>
                  </a:cubicBezTo>
                  <a:cubicBezTo>
                    <a:pt x="f74" y="f49"/>
                    <a:pt x="f3" y="f75"/>
                    <a:pt x="f3" y="f9"/>
                  </a:cubicBezTo>
                  <a:cubicBezTo>
                    <a:pt x="f3" y="f8"/>
                    <a:pt x="f7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1" name="Google Shape;10189;p74">
            <a:extLst>
              <a:ext uri="{FF2B5EF4-FFF2-40B4-BE49-F238E27FC236}">
                <a16:creationId xmlns:a16="http://schemas.microsoft.com/office/drawing/2014/main" id="{46500FBB-1C7D-1BB1-99D4-1B2E0E59FEDD}"/>
              </a:ext>
            </a:extLst>
          </p:cNvPr>
          <p:cNvSpPr/>
          <p:nvPr/>
        </p:nvSpPr>
        <p:spPr>
          <a:xfrm>
            <a:off x="5189367" y="2918845"/>
            <a:ext cx="394709" cy="328004"/>
          </a:xfrm>
          <a:custGeom>
            <a:avLst/>
            <a:gdLst>
              <a:gd name="f0" fmla="val w"/>
              <a:gd name="f1" fmla="val h"/>
              <a:gd name="f2" fmla="val 0"/>
              <a:gd name="f3" fmla="val 12729"/>
              <a:gd name="f4" fmla="val 9925"/>
              <a:gd name="f5" fmla="val 925"/>
              <a:gd name="f6" fmla="val 3644"/>
              <a:gd name="f7" fmla="val 944"/>
              <a:gd name="f8" fmla="val 963"/>
              <a:gd name="f9" fmla="val 3648"/>
              <a:gd name="f10" fmla="val 978"/>
              <a:gd name="f11" fmla="val 3655"/>
              <a:gd name="f12" fmla="val 1608"/>
              <a:gd name="f13" fmla="val 3970"/>
              <a:gd name="f14" fmla="val 5924"/>
              <a:gd name="f15" fmla="val 6239"/>
              <a:gd name="f16" fmla="val 960"/>
              <a:gd name="f17" fmla="val 6256"/>
              <a:gd name="f18" fmla="val 937"/>
              <a:gd name="f19" fmla="val 6264"/>
              <a:gd name="f20" fmla="val 914"/>
              <a:gd name="f21" fmla="val 854"/>
              <a:gd name="f22" fmla="val 788"/>
              <a:gd name="f23" fmla="val 6212"/>
              <a:gd name="f24" fmla="val 6144"/>
              <a:gd name="f25" fmla="val 3781"/>
              <a:gd name="f26" fmla="val 3685"/>
              <a:gd name="f27" fmla="val 862"/>
              <a:gd name="f28" fmla="val 4128"/>
              <a:gd name="f29" fmla="val 7184"/>
              <a:gd name="f30" fmla="val 6963"/>
              <a:gd name="f31" fmla="val 8035"/>
              <a:gd name="f32" fmla="val 6648"/>
              <a:gd name="f33" fmla="val 8507"/>
              <a:gd name="f34" fmla="val 6176"/>
              <a:gd name="f35" fmla="val 8759"/>
              <a:gd name="f36" fmla="val 5640"/>
              <a:gd name="f37" fmla="val 4821"/>
              <a:gd name="f38" fmla="val 4097"/>
              <a:gd name="f39" fmla="val 8066"/>
              <a:gd name="f40" fmla="val 11374"/>
              <a:gd name="f41" fmla="val 820"/>
              <a:gd name="f42" fmla="val 11626"/>
              <a:gd name="f43" fmla="val 11815"/>
              <a:gd name="f44" fmla="val 1009"/>
              <a:gd name="f45" fmla="val 1198"/>
              <a:gd name="f46" fmla="val 8665"/>
              <a:gd name="f47" fmla="val 8885"/>
              <a:gd name="f48" fmla="val 9043"/>
              <a:gd name="f49" fmla="val 11154"/>
              <a:gd name="f50" fmla="val 10996"/>
              <a:gd name="f51" fmla="val 8854"/>
              <a:gd name="f52" fmla="val 977"/>
              <a:gd name="f53" fmla="val 11185"/>
              <a:gd name="f54" fmla="val 11437"/>
              <a:gd name="f55" fmla="val 1"/>
              <a:gd name="f56" fmla="val 10870"/>
              <a:gd name="f57" fmla="val 10366"/>
              <a:gd name="f58" fmla="val 379"/>
              <a:gd name="f59" fmla="val 10240"/>
              <a:gd name="f60" fmla="val 883"/>
              <a:gd name="f61" fmla="val 2080"/>
              <a:gd name="f62" fmla="val 3246"/>
              <a:gd name="f63" fmla="val 1387"/>
              <a:gd name="f64" fmla="val 2899"/>
              <a:gd name="f65" fmla="val 1251"/>
              <a:gd name="f66" fmla="val 2831"/>
              <a:gd name="f67" fmla="val 1109"/>
              <a:gd name="f68" fmla="val 2800"/>
              <a:gd name="f69" fmla="val 970"/>
              <a:gd name="f70" fmla="val 466"/>
              <a:gd name="f71" fmla="val 3213"/>
              <a:gd name="f72" fmla="val 6687"/>
              <a:gd name="f73" fmla="val 465"/>
              <a:gd name="f74" fmla="val 7095"/>
              <a:gd name="f75" fmla="val 983"/>
              <a:gd name="f76" fmla="val 1127"/>
              <a:gd name="f77" fmla="val 1275"/>
              <a:gd name="f78" fmla="val 7063"/>
              <a:gd name="f79" fmla="val 1419"/>
              <a:gd name="f80" fmla="val 6995"/>
              <a:gd name="f81" fmla="val 2143"/>
              <a:gd name="f82" fmla="val 3340"/>
              <a:gd name="f83" fmla="val 3151"/>
              <a:gd name="f84" fmla="val 8444"/>
              <a:gd name="f85" fmla="val 4286"/>
              <a:gd name="f86" fmla="val 9641"/>
              <a:gd name="f87" fmla="val 5672"/>
              <a:gd name="f88" fmla="val 6585"/>
              <a:gd name="f89" fmla="val 7405"/>
              <a:gd name="f90" fmla="val 9074"/>
              <a:gd name="f91" fmla="val 7814"/>
              <a:gd name="f92" fmla="val 8287"/>
              <a:gd name="f93" fmla="val 10271"/>
              <a:gd name="f94" fmla="val 9011"/>
              <a:gd name="f95" fmla="val 10429"/>
              <a:gd name="f96" fmla="val 9515"/>
              <a:gd name="f97" fmla="val 10902"/>
              <a:gd name="f98" fmla="val 11469"/>
              <a:gd name="f99" fmla="val 12130"/>
              <a:gd name="f100" fmla="val 9358"/>
              <a:gd name="f101" fmla="val 8696"/>
              <a:gd name="f102" fmla="val 1261"/>
              <a:gd name="f103" fmla="val 12634"/>
              <a:gd name="f104" fmla="val 536"/>
              <a:gd name="f105" fmla="val 12099"/>
              <a:gd name="f106" fmla="*/ f0 1 12729"/>
              <a:gd name="f107" fmla="*/ f1 1 9925"/>
              <a:gd name="f108" fmla="val f2"/>
              <a:gd name="f109" fmla="val f3"/>
              <a:gd name="f110" fmla="val f4"/>
              <a:gd name="f111" fmla="+- f110 0 f108"/>
              <a:gd name="f112" fmla="+- f109 0 f108"/>
              <a:gd name="f113" fmla="*/ f112 1 12729"/>
              <a:gd name="f114" fmla="*/ f111 1 9925"/>
              <a:gd name="f115" fmla="*/ f108 1 f113"/>
              <a:gd name="f116" fmla="*/ f109 1 f113"/>
              <a:gd name="f117" fmla="*/ f108 1 f114"/>
              <a:gd name="f118" fmla="*/ f110 1 f114"/>
              <a:gd name="f119" fmla="*/ f115 f106 1"/>
              <a:gd name="f120" fmla="*/ f116 f106 1"/>
              <a:gd name="f121" fmla="*/ f118 f107 1"/>
              <a:gd name="f122" fmla="*/ f117 f10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19" t="f122" r="f120" b="f121"/>
            <a:pathLst>
              <a:path w="12729" h="9925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lnTo>
                  <a:pt x="f12" y="f13"/>
                </a:lnTo>
                <a:lnTo>
                  <a:pt x="f12" y="f14"/>
                </a:lnTo>
                <a:lnTo>
                  <a:pt x="f10" y="f15"/>
                </a:lnTo>
                <a:cubicBezTo>
                  <a:pt x="f16" y="f17"/>
                  <a:pt x="f18" y="f19"/>
                  <a:pt x="f20" y="f19"/>
                </a:cubicBezTo>
                <a:cubicBezTo>
                  <a:pt x="f21" y="f19"/>
                  <a:pt x="f22" y="f23"/>
                  <a:pt x="f22" y="f24"/>
                </a:cubicBezTo>
                <a:lnTo>
                  <a:pt x="f22" y="f25"/>
                </a:lnTo>
                <a:cubicBezTo>
                  <a:pt x="f22" y="f26"/>
                  <a:pt x="f27" y="f6"/>
                  <a:pt x="f5" y="f6"/>
                </a:cubicBezTo>
                <a:close/>
                <a:moveTo>
                  <a:pt x="f28" y="f29"/>
                </a:moveTo>
                <a:lnTo>
                  <a:pt x="f30" y="f31"/>
                </a:lnTo>
                <a:cubicBezTo>
                  <a:pt x="f32" y="f33"/>
                  <a:pt x="f34" y="f35"/>
                  <a:pt x="f36" y="f35"/>
                </a:cubicBezTo>
                <a:cubicBezTo>
                  <a:pt x="f37" y="f35"/>
                  <a:pt x="f38" y="f39"/>
                  <a:pt x="f28" y="f29"/>
                </a:cubicBezTo>
                <a:close/>
                <a:moveTo>
                  <a:pt x="f40" y="f41"/>
                </a:moveTo>
                <a:cubicBezTo>
                  <a:pt x="f42" y="f41"/>
                  <a:pt x="f43" y="f44"/>
                  <a:pt x="f43" y="f45"/>
                </a:cubicBezTo>
                <a:lnTo>
                  <a:pt x="f43" y="f46"/>
                </a:lnTo>
                <a:cubicBezTo>
                  <a:pt x="f43" y="f47"/>
                  <a:pt x="f42" y="f48"/>
                  <a:pt x="f40" y="f48"/>
                </a:cubicBezTo>
                <a:cubicBezTo>
                  <a:pt x="f49" y="f48"/>
                  <a:pt x="f50" y="f51"/>
                  <a:pt x="f50" y="f46"/>
                </a:cubicBezTo>
                <a:lnTo>
                  <a:pt x="f50" y="f45"/>
                </a:lnTo>
                <a:cubicBezTo>
                  <a:pt x="f50" y="f52"/>
                  <a:pt x="f53" y="f41"/>
                  <a:pt x="f40" y="f41"/>
                </a:cubicBezTo>
                <a:close/>
                <a:moveTo>
                  <a:pt x="f54" y="f55"/>
                </a:moveTo>
                <a:cubicBezTo>
                  <a:pt x="f56" y="f55"/>
                  <a:pt x="f57" y="f58"/>
                  <a:pt x="f59" y="f60"/>
                </a:cubicBezTo>
                <a:lnTo>
                  <a:pt x="f61" y="f62"/>
                </a:lnTo>
                <a:lnTo>
                  <a:pt x="f63" y="f64"/>
                </a:lnTo>
                <a:cubicBezTo>
                  <a:pt x="f65" y="f66"/>
                  <a:pt x="f67" y="f68"/>
                  <a:pt x="f69" y="f68"/>
                </a:cubicBezTo>
                <a:cubicBezTo>
                  <a:pt x="f70" y="f68"/>
                  <a:pt x="f55" y="f71"/>
                  <a:pt x="f55" y="f25"/>
                </a:cubicBezTo>
                <a:lnTo>
                  <a:pt x="f55" y="f24"/>
                </a:lnTo>
                <a:cubicBezTo>
                  <a:pt x="f55" y="f72"/>
                  <a:pt x="f73" y="f74"/>
                  <a:pt x="f75" y="f74"/>
                </a:cubicBezTo>
                <a:cubicBezTo>
                  <a:pt x="f76" y="f74"/>
                  <a:pt x="f77" y="f78"/>
                  <a:pt x="f79" y="f80"/>
                </a:cubicBezTo>
                <a:lnTo>
                  <a:pt x="f81" y="f32"/>
                </a:lnTo>
                <a:lnTo>
                  <a:pt x="f82" y="f80"/>
                </a:lnTo>
                <a:cubicBezTo>
                  <a:pt x="f83" y="f84"/>
                  <a:pt x="f85" y="f86"/>
                  <a:pt x="f87" y="f86"/>
                </a:cubicBezTo>
                <a:cubicBezTo>
                  <a:pt x="f88" y="f86"/>
                  <a:pt x="f89" y="f90"/>
                  <a:pt x="f91" y="f92"/>
                </a:cubicBezTo>
                <a:lnTo>
                  <a:pt x="f93" y="f94"/>
                </a:lnTo>
                <a:cubicBezTo>
                  <a:pt x="f95" y="f96"/>
                  <a:pt x="f97" y="f4"/>
                  <a:pt x="f98" y="f4"/>
                </a:cubicBezTo>
                <a:cubicBezTo>
                  <a:pt x="f99" y="f4"/>
                  <a:pt x="f3" y="f100"/>
                  <a:pt x="f3" y="f101"/>
                </a:cubicBezTo>
                <a:lnTo>
                  <a:pt x="f3" y="f102"/>
                </a:lnTo>
                <a:cubicBezTo>
                  <a:pt x="f103" y="f104"/>
                  <a:pt x="f105" y="f55"/>
                  <a:pt x="f54" y="f55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2" name="Google Shape;10190;p74">
            <a:extLst>
              <a:ext uri="{FF2B5EF4-FFF2-40B4-BE49-F238E27FC236}">
                <a16:creationId xmlns:a16="http://schemas.microsoft.com/office/drawing/2014/main" id="{722D5E99-2107-0C5C-BDA3-C9DF621AE1D9}"/>
              </a:ext>
            </a:extLst>
          </p:cNvPr>
          <p:cNvGrpSpPr/>
          <p:nvPr/>
        </p:nvGrpSpPr>
        <p:grpSpPr>
          <a:xfrm>
            <a:off x="6490557" y="2873371"/>
            <a:ext cx="359688" cy="378726"/>
            <a:chOff x="7862157" y="2742742"/>
            <a:chExt cx="359688" cy="378726"/>
          </a:xfrm>
          <a:solidFill>
            <a:schemeClr val="bg2"/>
          </a:solidFill>
        </p:grpSpPr>
        <p:sp>
          <p:nvSpPr>
            <p:cNvPr id="63" name="Google Shape;10191;p74">
              <a:extLst>
                <a:ext uri="{FF2B5EF4-FFF2-40B4-BE49-F238E27FC236}">
                  <a16:creationId xmlns:a16="http://schemas.microsoft.com/office/drawing/2014/main" id="{57A738CC-0AE5-E803-B186-A025FA41DD8F}"/>
                </a:ext>
              </a:extLst>
            </p:cNvPr>
            <p:cNvSpPr/>
            <p:nvPr/>
          </p:nvSpPr>
          <p:spPr>
            <a:xfrm>
              <a:off x="7862157" y="2742742"/>
              <a:ext cx="168752" cy="308610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73"/>
                <a:gd name="f6" fmla="val 5532"/>
                <a:gd name="f7" fmla="val 1"/>
                <a:gd name="f8" fmla="val 5515"/>
                <a:gd name="f9" fmla="val 5499"/>
                <a:gd name="f10" fmla="val 2"/>
                <a:gd name="f11" fmla="val 5483"/>
                <a:gd name="f12" fmla="val 4"/>
                <a:gd name="f13" fmla="val 2364"/>
                <a:gd name="f14" fmla="val 445"/>
                <a:gd name="f15" fmla="val 3123"/>
                <a:gd name="f16" fmla="val 6274"/>
                <a:gd name="f17" fmla="val 7692"/>
                <a:gd name="f18" fmla="val 442"/>
                <a:gd name="f19" fmla="val 8983"/>
                <a:gd name="f20" fmla="val 1293"/>
                <a:gd name="f21" fmla="val 10086"/>
                <a:gd name="f22" fmla="val 1381"/>
                <a:gd name="f23" fmla="val 10209"/>
                <a:gd name="f24" fmla="val 1507"/>
                <a:gd name="f25" fmla="val 1635"/>
                <a:gd name="f26" fmla="val 1737"/>
                <a:gd name="f27" fmla="val 1839"/>
                <a:gd name="f28" fmla="val 10233"/>
                <a:gd name="f29" fmla="val 1923"/>
                <a:gd name="f30" fmla="val 10149"/>
                <a:gd name="f31" fmla="val 3719"/>
                <a:gd name="f32" fmla="val 8353"/>
                <a:gd name="f33" fmla="val 3813"/>
                <a:gd name="f34" fmla="val 8259"/>
                <a:gd name="f35" fmla="val 3845"/>
                <a:gd name="f36" fmla="val 8007"/>
                <a:gd name="f37" fmla="val 3782"/>
                <a:gd name="f38" fmla="val 7849"/>
                <a:gd name="f39" fmla="val 3498"/>
                <a:gd name="f40" fmla="val 7376"/>
                <a:gd name="f41" fmla="val 3341"/>
                <a:gd name="f42" fmla="val 6809"/>
                <a:gd name="f43" fmla="val 4888"/>
                <a:gd name="f44" fmla="val 4286"/>
                <a:gd name="f45" fmla="val 3659"/>
                <a:gd name="f46" fmla="val 5672"/>
                <a:gd name="f47" fmla="val 3312"/>
                <a:gd name="f48" fmla="val 5861"/>
                <a:gd name="f49" fmla="val 3281"/>
                <a:gd name="f50" fmla="val 2934"/>
                <a:gd name="f51" fmla="val 414"/>
                <a:gd name="f52" fmla="val 5958"/>
                <a:gd name="f53" fmla="val 5739"/>
                <a:gd name="f54" fmla="*/ f1 1 5987"/>
                <a:gd name="f55" fmla="*/ f2 1 10273"/>
                <a:gd name="f56" fmla="val f3"/>
                <a:gd name="f57" fmla="val f4"/>
                <a:gd name="f58" fmla="val f5"/>
                <a:gd name="f59" fmla="+- f58 0 f56"/>
                <a:gd name="f60" fmla="+- f57 0 f56"/>
                <a:gd name="f61" fmla="*/ f60 1 5987"/>
                <a:gd name="f62" fmla="*/ f59 1 10273"/>
                <a:gd name="f63" fmla="*/ f56 1 f61"/>
                <a:gd name="f64" fmla="*/ f57 1 f61"/>
                <a:gd name="f65" fmla="*/ f56 1 f62"/>
                <a:gd name="f66" fmla="*/ f58 1 f62"/>
                <a:gd name="f67" fmla="*/ f63 f54 1"/>
                <a:gd name="f68" fmla="*/ f64 f54 1"/>
                <a:gd name="f69" fmla="*/ f66 f55 1"/>
                <a:gd name="f70" fmla="*/ f65 f5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7" t="f70" r="f68" b="f69"/>
              <a:pathLst>
                <a:path w="5987" h="10273">
                  <a:moveTo>
                    <a:pt x="f6" y="f7"/>
                  </a:moveTo>
                  <a:cubicBezTo>
                    <a:pt x="f8" y="f7"/>
                    <a:pt x="f9" y="f10"/>
                    <a:pt x="f11" y="f12"/>
                  </a:cubicBezTo>
                  <a:cubicBezTo>
                    <a:pt x="f13" y="f14"/>
                    <a:pt x="f7" y="f15"/>
                    <a:pt x="f7" y="f16"/>
                  </a:cubicBezTo>
                  <a:cubicBezTo>
                    <a:pt x="f7" y="f17"/>
                    <a:pt x="f18" y="f19"/>
                    <a:pt x="f20" y="f21"/>
                  </a:cubicBezTo>
                  <a:cubicBezTo>
                    <a:pt x="f22" y="f23"/>
                    <a:pt x="f24" y="f5"/>
                    <a:pt x="f25" y="f5"/>
                  </a:cubicBezTo>
                  <a:cubicBezTo>
                    <a:pt x="f26" y="f5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8"/>
                  </a:cubicBezTo>
                  <a:cubicBezTo>
                    <a:pt x="f39" y="f40"/>
                    <a:pt x="f41" y="f42"/>
                    <a:pt x="f41" y="f16"/>
                  </a:cubicBezTo>
                  <a:cubicBezTo>
                    <a:pt x="f41" y="f43"/>
                    <a:pt x="f44" y="f45"/>
                    <a:pt x="f46" y="f47"/>
                  </a:cubicBezTo>
                  <a:cubicBezTo>
                    <a:pt x="f48" y="f49"/>
                    <a:pt x="f4" y="f15"/>
                    <a:pt x="f4" y="f50"/>
                  </a:cubicBezTo>
                  <a:lnTo>
                    <a:pt x="f4" y="f51"/>
                  </a:lnTo>
                  <a:cubicBezTo>
                    <a:pt x="f52" y="f0"/>
                    <a:pt x="f53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" name="Google Shape;10192;p74">
              <a:extLst>
                <a:ext uri="{FF2B5EF4-FFF2-40B4-BE49-F238E27FC236}">
                  <a16:creationId xmlns:a16="http://schemas.microsoft.com/office/drawing/2014/main" id="{6CA2C5C8-1C4F-FAAC-DC8B-5FA069B73097}"/>
                </a:ext>
              </a:extLst>
            </p:cNvPr>
            <p:cNvSpPr/>
            <p:nvPr/>
          </p:nvSpPr>
          <p:spPr>
            <a:xfrm>
              <a:off x="7927884" y="3006922"/>
              <a:ext cx="227356" cy="114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066"/>
                <a:gd name="f4" fmla="val 3813"/>
                <a:gd name="f5" fmla="val 5758"/>
                <a:gd name="f6" fmla="val 5692"/>
                <a:gd name="f7" fmla="val 5629"/>
                <a:gd name="f8" fmla="val 11"/>
                <a:gd name="f9" fmla="val 5577"/>
                <a:gd name="f10" fmla="val 32"/>
                <a:gd name="f11" fmla="val 5091"/>
                <a:gd name="f12" fmla="val 339"/>
                <a:gd name="f13" fmla="val 4530"/>
                <a:gd name="f14" fmla="val 489"/>
                <a:gd name="f15" fmla="val 3972"/>
                <a:gd name="f16" fmla="val 3444"/>
                <a:gd name="f17" fmla="val 2917"/>
                <a:gd name="f18" fmla="val 355"/>
                <a:gd name="f19" fmla="val 2458"/>
                <a:gd name="f20" fmla="val 95"/>
                <a:gd name="f21" fmla="val 2389"/>
                <a:gd name="f22" fmla="val 53"/>
                <a:gd name="f23" fmla="val 2314"/>
                <a:gd name="f24" fmla="val 30"/>
                <a:gd name="f25" fmla="val 2239"/>
                <a:gd name="f26" fmla="val 2141"/>
                <a:gd name="f27" fmla="val 2042"/>
                <a:gd name="f28" fmla="val 69"/>
                <a:gd name="f29" fmla="val 1954"/>
                <a:gd name="f30" fmla="val 158"/>
                <a:gd name="f31" fmla="val 189"/>
                <a:gd name="f32" fmla="val 1922"/>
                <a:gd name="f33" fmla="val 2143"/>
                <a:gd name="f34" fmla="val 2395"/>
                <a:gd name="f35" fmla="val 221"/>
                <a:gd name="f36" fmla="val 2552"/>
                <a:gd name="f37" fmla="val 1324"/>
                <a:gd name="f38" fmla="val 3403"/>
                <a:gd name="f39" fmla="val 2615"/>
                <a:gd name="f40" fmla="val 3812"/>
                <a:gd name="f41" fmla="val 4001"/>
                <a:gd name="f42" fmla="val 5388"/>
                <a:gd name="f43" fmla="val 6711"/>
                <a:gd name="f44" fmla="val 7814"/>
                <a:gd name="f45" fmla="val 2521"/>
                <a:gd name="f46" fmla="val 8034"/>
                <a:gd name="f47" fmla="val 2363"/>
                <a:gd name="f48" fmla="val 2080"/>
                <a:gd name="f49" fmla="val 7877"/>
                <a:gd name="f50" fmla="val 1890"/>
                <a:gd name="f51" fmla="val 6112"/>
                <a:gd name="f52" fmla="val 126"/>
                <a:gd name="f53" fmla="val 6028"/>
                <a:gd name="f54" fmla="val 42"/>
                <a:gd name="f55" fmla="val 5888"/>
                <a:gd name="f56" fmla="*/ f0 1 8066"/>
                <a:gd name="f57" fmla="*/ f1 1 3813"/>
                <a:gd name="f58" fmla="val f2"/>
                <a:gd name="f59" fmla="val f3"/>
                <a:gd name="f60" fmla="val f4"/>
                <a:gd name="f61" fmla="+- f60 0 f58"/>
                <a:gd name="f62" fmla="+- f59 0 f58"/>
                <a:gd name="f63" fmla="*/ f62 1 8066"/>
                <a:gd name="f64" fmla="*/ f61 1 3813"/>
                <a:gd name="f65" fmla="*/ f58 1 f63"/>
                <a:gd name="f66" fmla="*/ f59 1 f63"/>
                <a:gd name="f67" fmla="*/ f58 1 f64"/>
                <a:gd name="f68" fmla="*/ f60 1 f64"/>
                <a:gd name="f69" fmla="*/ f65 f56 1"/>
                <a:gd name="f70" fmla="*/ f66 f56 1"/>
                <a:gd name="f71" fmla="*/ f68 f57 1"/>
                <a:gd name="f72" fmla="*/ f67 f5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9" t="f72" r="f70" b="f71"/>
              <a:pathLst>
                <a:path w="8066" h="381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1" y="f32"/>
                  </a:lnTo>
                  <a:cubicBezTo>
                    <a:pt x="f2" y="f33"/>
                    <a:pt x="f10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38"/>
                    <a:pt x="f44" y="f45"/>
                  </a:cubicBezTo>
                  <a:cubicBezTo>
                    <a:pt x="f46" y="f47"/>
                    <a:pt x="f3" y="f48"/>
                    <a:pt x="f49" y="f50"/>
                  </a:cubicBezTo>
                  <a:lnTo>
                    <a:pt x="f51" y="f52"/>
                  </a:lnTo>
                  <a:cubicBezTo>
                    <a:pt x="f53" y="f54"/>
                    <a:pt x="f5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" name="Google Shape;10193;p74">
              <a:extLst>
                <a:ext uri="{FF2B5EF4-FFF2-40B4-BE49-F238E27FC236}">
                  <a16:creationId xmlns:a16="http://schemas.microsoft.com/office/drawing/2014/main" id="{174AB19A-EDA7-F8C2-0D63-0EB24777FB43}"/>
                </a:ext>
              </a:extLst>
            </p:cNvPr>
            <p:cNvSpPr/>
            <p:nvPr/>
          </p:nvSpPr>
          <p:spPr>
            <a:xfrm>
              <a:off x="8053093" y="2742742"/>
              <a:ext cx="168752" cy="308253"/>
            </a:xfrm>
            <a:custGeom>
              <a:avLst/>
              <a:gdLst>
                <a:gd name="f0" fmla="val 180"/>
                <a:gd name="f1" fmla="val w"/>
                <a:gd name="f2" fmla="val h"/>
                <a:gd name="f3" fmla="val 0"/>
                <a:gd name="f4" fmla="val 5987"/>
                <a:gd name="f5" fmla="val 10261"/>
                <a:gd name="f6" fmla="val 418"/>
                <a:gd name="f7" fmla="val 1"/>
                <a:gd name="f8" fmla="val 190"/>
                <a:gd name="f9" fmla="val 414"/>
                <a:gd name="f10" fmla="val 2934"/>
                <a:gd name="f11" fmla="val 3123"/>
                <a:gd name="f12" fmla="val 127"/>
                <a:gd name="f13" fmla="val 3281"/>
                <a:gd name="f14" fmla="val 316"/>
                <a:gd name="f15" fmla="val 3312"/>
                <a:gd name="f16" fmla="val 1639"/>
                <a:gd name="f17" fmla="val 3659"/>
                <a:gd name="f18" fmla="val 2647"/>
                <a:gd name="f19" fmla="val 4856"/>
                <a:gd name="f20" fmla="val 6274"/>
                <a:gd name="f21" fmla="val 6809"/>
                <a:gd name="f22" fmla="val 2489"/>
                <a:gd name="f23" fmla="val 7376"/>
                <a:gd name="f24" fmla="val 2206"/>
                <a:gd name="f25" fmla="val 7849"/>
                <a:gd name="f26" fmla="val 2080"/>
                <a:gd name="f27" fmla="val 8007"/>
                <a:gd name="f28" fmla="val 2111"/>
                <a:gd name="f29" fmla="val 8196"/>
                <a:gd name="f30" fmla="val 2269"/>
                <a:gd name="f31" fmla="val 8353"/>
                <a:gd name="f32" fmla="val 4065"/>
                <a:gd name="f33" fmla="val 10149"/>
                <a:gd name="f34" fmla="val 4137"/>
                <a:gd name="f35" fmla="val 10221"/>
                <a:gd name="f36" fmla="val 4242"/>
                <a:gd name="f37" fmla="val 10260"/>
                <a:gd name="f38" fmla="val 4350"/>
                <a:gd name="f39" fmla="val 4478"/>
                <a:gd name="f40" fmla="val 4609"/>
                <a:gd name="f41" fmla="val 10205"/>
                <a:gd name="f42" fmla="val 4695"/>
                <a:gd name="f43" fmla="val 10086"/>
                <a:gd name="f44" fmla="val 5514"/>
                <a:gd name="f45" fmla="val 8983"/>
                <a:gd name="f46" fmla="val 7660"/>
                <a:gd name="f47" fmla="val 5892"/>
                <a:gd name="f48" fmla="val 3592"/>
                <a:gd name="f49" fmla="val 445"/>
                <a:gd name="f50" fmla="val 473"/>
                <a:gd name="f51" fmla="val 4"/>
                <a:gd name="f52" fmla="val 455"/>
                <a:gd name="f53" fmla="val 2"/>
                <a:gd name="f54" fmla="val 436"/>
                <a:gd name="f55" fmla="*/ f1 1 5987"/>
                <a:gd name="f56" fmla="*/ f2 1 10261"/>
                <a:gd name="f57" fmla="val f3"/>
                <a:gd name="f58" fmla="val f4"/>
                <a:gd name="f59" fmla="val f5"/>
                <a:gd name="f60" fmla="+- f59 0 f57"/>
                <a:gd name="f61" fmla="+- f58 0 f57"/>
                <a:gd name="f62" fmla="*/ f61 1 5987"/>
                <a:gd name="f63" fmla="*/ f60 1 102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987" h="10261">
                  <a:moveTo>
                    <a:pt x="f6" y="f7"/>
                  </a:moveTo>
                  <a:cubicBezTo>
                    <a:pt x="f8" y="f7"/>
                    <a:pt x="f7" y="f0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lnTo>
                    <a:pt x="f32" y="f33"/>
                  </a:ln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" y="f46"/>
                    <a:pt x="f4" y="f20"/>
                  </a:cubicBezTo>
                  <a:cubicBezTo>
                    <a:pt x="f47" y="f11"/>
                    <a:pt x="f48" y="f49"/>
                    <a:pt x="f50" y="f51"/>
                  </a:cubicBezTo>
                  <a:cubicBezTo>
                    <a:pt x="f52" y="f53"/>
                    <a:pt x="f54" y="f7"/>
                    <a:pt x="f6" y="f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10194;p74">
              <a:extLst>
                <a:ext uri="{FF2B5EF4-FFF2-40B4-BE49-F238E27FC236}">
                  <a16:creationId xmlns:a16="http://schemas.microsoft.com/office/drawing/2014/main" id="{FDD29104-E06F-4F58-0DB2-1FD76BA9CF2D}"/>
                </a:ext>
              </a:extLst>
            </p:cNvPr>
            <p:cNvSpPr/>
            <p:nvPr/>
          </p:nvSpPr>
          <p:spPr>
            <a:xfrm>
              <a:off x="8005142" y="2845064"/>
              <a:ext cx="71058" cy="1741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21"/>
                <a:gd name="f4" fmla="val 5798"/>
                <a:gd name="f5" fmla="val 1260"/>
                <a:gd name="f6" fmla="val 1"/>
                <a:gd name="f7" fmla="val 1040"/>
                <a:gd name="f8" fmla="val 819"/>
                <a:gd name="f9" fmla="val 190"/>
                <a:gd name="f10" fmla="val 379"/>
                <a:gd name="f11" fmla="val 662"/>
                <a:gd name="f12" fmla="val 347"/>
                <a:gd name="f13" fmla="val 820"/>
                <a:gd name="f14" fmla="val 1293"/>
                <a:gd name="f15" fmla="val 1860"/>
                <a:gd name="f16" fmla="val 567"/>
                <a:gd name="f17" fmla="val 2899"/>
                <a:gd name="f18" fmla="val 977"/>
                <a:gd name="f19" fmla="val 3214"/>
                <a:gd name="f20" fmla="val 1292"/>
                <a:gd name="f21" fmla="val 3466"/>
                <a:gd name="f22" fmla="val 1670"/>
                <a:gd name="f23" fmla="val 3687"/>
                <a:gd name="f24" fmla="val 3939"/>
                <a:gd name="f25" fmla="val 4160"/>
                <a:gd name="f26" fmla="val 1450"/>
                <a:gd name="f27" fmla="val 4380"/>
                <a:gd name="f28" fmla="val 1071"/>
                <a:gd name="f29" fmla="val 630"/>
                <a:gd name="f30" fmla="val 3529"/>
                <a:gd name="f31" fmla="val 441"/>
                <a:gd name="f32" fmla="val 252"/>
                <a:gd name="f33" fmla="val 32"/>
                <a:gd name="f34" fmla="val 3750"/>
                <a:gd name="f35" fmla="val 4475"/>
                <a:gd name="f36" fmla="val 410"/>
                <a:gd name="f37" fmla="val 4916"/>
                <a:gd name="f38" fmla="val 882"/>
                <a:gd name="f39" fmla="val 5105"/>
                <a:gd name="f40" fmla="val 5388"/>
                <a:gd name="f41" fmla="val 5640"/>
                <a:gd name="f42" fmla="val 1544"/>
                <a:gd name="f43" fmla="val 1702"/>
                <a:gd name="f44" fmla="val 5577"/>
                <a:gd name="f45" fmla="val 5073"/>
                <a:gd name="f46" fmla="val 2174"/>
                <a:gd name="f47" fmla="val 4443"/>
                <a:gd name="f48" fmla="val 3907"/>
                <a:gd name="f49" fmla="val 1985"/>
                <a:gd name="f50" fmla="val 2836"/>
                <a:gd name="f51" fmla="val 1229"/>
                <a:gd name="f52" fmla="val 2269"/>
                <a:gd name="f53" fmla="val 2049"/>
                <a:gd name="f54" fmla="val 1797"/>
                <a:gd name="f55" fmla="val 1576"/>
                <a:gd name="f56" fmla="val 1419"/>
                <a:gd name="f57" fmla="val 1608"/>
                <a:gd name="f58" fmla="val 1891"/>
                <a:gd name="f59" fmla="val 2238"/>
                <a:gd name="f60" fmla="val 2143"/>
                <a:gd name="f61" fmla="val 2363"/>
                <a:gd name="f62" fmla="val 1261"/>
                <a:gd name="f63" fmla="val 631"/>
                <a:gd name="f64" fmla="val 158"/>
                <a:gd name="f65" fmla="val 1513"/>
                <a:gd name="f66" fmla="*/ f0 1 2521"/>
                <a:gd name="f67" fmla="*/ f1 1 5798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2521"/>
                <a:gd name="f74" fmla="*/ f71 1 5798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2521" h="579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2" y="f14"/>
                    <a:pt x="f2" y="f15"/>
                  </a:cubicBezTo>
                  <a:cubicBezTo>
                    <a:pt x="f2" y="f3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5" y="f27"/>
                  </a:cubicBezTo>
                  <a:cubicBezTo>
                    <a:pt x="f28" y="f27"/>
                    <a:pt x="f8" y="f25"/>
                    <a:pt x="f8" y="f24"/>
                  </a:cubicBezTo>
                  <a:cubicBezTo>
                    <a:pt x="f8" y="f23"/>
                    <a:pt x="f29" y="f30"/>
                    <a:pt x="f31" y="f30"/>
                  </a:cubicBezTo>
                  <a:cubicBezTo>
                    <a:pt x="f32" y="f30"/>
                    <a:pt x="f33" y="f34"/>
                    <a:pt x="f33" y="f24"/>
                  </a:cubicBezTo>
                  <a:cubicBezTo>
                    <a:pt x="f33" y="f35"/>
                    <a:pt x="f36" y="f37"/>
                    <a:pt x="f38" y="f39"/>
                  </a:cubicBezTo>
                  <a:lnTo>
                    <a:pt x="f38" y="f40"/>
                  </a:lnTo>
                  <a:cubicBezTo>
                    <a:pt x="f38" y="f41"/>
                    <a:pt x="f28" y="f4"/>
                    <a:pt x="f20" y="f4"/>
                  </a:cubicBezTo>
                  <a:cubicBezTo>
                    <a:pt x="f42" y="f4"/>
                    <a:pt x="f43" y="f44"/>
                    <a:pt x="f43" y="f40"/>
                  </a:cubicBezTo>
                  <a:lnTo>
                    <a:pt x="f43" y="f45"/>
                  </a:lnTo>
                  <a:cubicBezTo>
                    <a:pt x="f46" y="f37"/>
                    <a:pt x="f3" y="f47"/>
                    <a:pt x="f3" y="f48"/>
                  </a:cubicBezTo>
                  <a:cubicBezTo>
                    <a:pt x="f3" y="f19"/>
                    <a:pt x="f49" y="f50"/>
                    <a:pt x="f42" y="f3"/>
                  </a:cubicBezTo>
                  <a:cubicBezTo>
                    <a:pt x="f51" y="f52"/>
                    <a:pt x="f38" y="f53"/>
                    <a:pt x="f38" y="f54"/>
                  </a:cubicBezTo>
                  <a:cubicBezTo>
                    <a:pt x="f38" y="f55"/>
                    <a:pt x="f28" y="f56"/>
                    <a:pt x="f20" y="f56"/>
                  </a:cubicBezTo>
                  <a:cubicBezTo>
                    <a:pt x="f42" y="f56"/>
                    <a:pt x="f43" y="f57"/>
                    <a:pt x="f43" y="f54"/>
                  </a:cubicBezTo>
                  <a:cubicBezTo>
                    <a:pt x="f43" y="f53"/>
                    <a:pt x="f58" y="f59"/>
                    <a:pt x="f60" y="f59"/>
                  </a:cubicBezTo>
                  <a:cubicBezTo>
                    <a:pt x="f61" y="f59"/>
                    <a:pt x="f3" y="f53"/>
                    <a:pt x="f3" y="f54"/>
                  </a:cubicBezTo>
                  <a:cubicBezTo>
                    <a:pt x="f3" y="f62"/>
                    <a:pt x="f46" y="f13"/>
                    <a:pt x="f43" y="f63"/>
                  </a:cubicBezTo>
                  <a:lnTo>
                    <a:pt x="f43" y="f12"/>
                  </a:lnTo>
                  <a:cubicBezTo>
                    <a:pt x="f43" y="f64"/>
                    <a:pt x="f6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7" name="Google Shape;10221;p74">
            <a:extLst>
              <a:ext uri="{FF2B5EF4-FFF2-40B4-BE49-F238E27FC236}">
                <a16:creationId xmlns:a16="http://schemas.microsoft.com/office/drawing/2014/main" id="{728522AD-F781-0F3B-0823-F4C9A32B074E}"/>
              </a:ext>
            </a:extLst>
          </p:cNvPr>
          <p:cNvGrpSpPr/>
          <p:nvPr/>
        </p:nvGrpSpPr>
        <p:grpSpPr>
          <a:xfrm>
            <a:off x="2463870" y="3597577"/>
            <a:ext cx="316967" cy="383407"/>
            <a:chOff x="3835469" y="3466947"/>
            <a:chExt cx="316967" cy="383407"/>
          </a:xfrm>
          <a:solidFill>
            <a:schemeClr val="bg2"/>
          </a:solidFill>
        </p:grpSpPr>
        <p:sp>
          <p:nvSpPr>
            <p:cNvPr id="68" name="Google Shape;10222;p74">
              <a:extLst>
                <a:ext uri="{FF2B5EF4-FFF2-40B4-BE49-F238E27FC236}">
                  <a16:creationId xmlns:a16="http://schemas.microsoft.com/office/drawing/2014/main" id="{936F6FEA-BCF3-F6CF-B382-C79CB88483F3}"/>
                </a:ext>
              </a:extLst>
            </p:cNvPr>
            <p:cNvSpPr/>
            <p:nvPr/>
          </p:nvSpPr>
          <p:spPr>
            <a:xfrm>
              <a:off x="3940158" y="3647642"/>
              <a:ext cx="105668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2080"/>
                <a:gd name="f5" fmla="val 1733"/>
                <a:gd name="f6" fmla="val 788"/>
                <a:gd name="f7" fmla="val 2678"/>
                <a:gd name="f8" fmla="*/ f0 1 3466"/>
                <a:gd name="f9" fmla="*/ f1 1 208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466"/>
                <a:gd name="f16" fmla="*/ f13 1 208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466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4"/>
                  </a:lnTo>
                  <a:lnTo>
                    <a:pt x="f3" y="f4"/>
                  </a:lnTo>
                  <a:lnTo>
                    <a:pt x="f3" y="f5"/>
                  </a:ln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10223;p74">
              <a:extLst>
                <a:ext uri="{FF2B5EF4-FFF2-40B4-BE49-F238E27FC236}">
                  <a16:creationId xmlns:a16="http://schemas.microsoft.com/office/drawing/2014/main" id="{88DA2AA0-E9D2-FACA-AE7D-465B54034308}"/>
                </a:ext>
              </a:extLst>
            </p:cNvPr>
            <p:cNvSpPr/>
            <p:nvPr/>
          </p:nvSpPr>
          <p:spPr>
            <a:xfrm>
              <a:off x="3970891" y="3580086"/>
              <a:ext cx="4326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418"/>
                <a:gd name="f5" fmla="val 725"/>
                <a:gd name="f6" fmla="val 316"/>
                <a:gd name="f7" fmla="val 315"/>
                <a:gd name="f8" fmla="val 1103"/>
                <a:gd name="f9" fmla="*/ f0 1 1419"/>
                <a:gd name="f10" fmla="*/ f1 1 1418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1419"/>
                <a:gd name="f17" fmla="*/ f14 1 1418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1419" h="1418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cubicBezTo>
                    <a:pt x="f2" y="f8"/>
                    <a:pt x="f6" y="f4"/>
                    <a:pt x="f5" y="f4"/>
                  </a:cubicBezTo>
                  <a:cubicBezTo>
                    <a:pt x="f8" y="f4"/>
                    <a:pt x="f4" y="f8"/>
                    <a:pt x="f4" y="f5"/>
                  </a:cubicBezTo>
                  <a:cubicBezTo>
                    <a:pt x="f4" y="f7"/>
                    <a:pt x="f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10224;p74">
              <a:extLst>
                <a:ext uri="{FF2B5EF4-FFF2-40B4-BE49-F238E27FC236}">
                  <a16:creationId xmlns:a16="http://schemas.microsoft.com/office/drawing/2014/main" id="{D4033E47-D08D-5FD9-817D-1D351A316B7E}"/>
                </a:ext>
              </a:extLst>
            </p:cNvPr>
            <p:cNvSpPr/>
            <p:nvPr/>
          </p:nvSpPr>
          <p:spPr>
            <a:xfrm>
              <a:off x="3835469" y="3466947"/>
              <a:ext cx="316967" cy="3834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97"/>
                <a:gd name="f4" fmla="val 11800"/>
                <a:gd name="f5" fmla="val 5167"/>
                <a:gd name="f6" fmla="val 2757"/>
                <a:gd name="f7" fmla="val 5923"/>
                <a:gd name="f8" fmla="val 6553"/>
                <a:gd name="f9" fmla="val 3388"/>
                <a:gd name="f10" fmla="val 4144"/>
                <a:gd name="f11" fmla="val 4490"/>
                <a:gd name="f12" fmla="val 6396"/>
                <a:gd name="f13" fmla="val 4805"/>
                <a:gd name="f14" fmla="val 6175"/>
                <a:gd name="f15" fmla="val 5089"/>
                <a:gd name="f16" fmla="val 7026"/>
                <a:gd name="f17" fmla="val 5498"/>
                <a:gd name="f18" fmla="val 7593"/>
                <a:gd name="f19" fmla="val 6317"/>
                <a:gd name="f20" fmla="val 7294"/>
                <a:gd name="f21" fmla="val 8019"/>
                <a:gd name="f22" fmla="val 8208"/>
                <a:gd name="f23" fmla="val 7435"/>
                <a:gd name="f24" fmla="val 8365"/>
                <a:gd name="f25" fmla="val 7246"/>
                <a:gd name="f26" fmla="val 3088"/>
                <a:gd name="f27" fmla="val 2867"/>
                <a:gd name="f28" fmla="val 2710"/>
                <a:gd name="f29" fmla="val 3308"/>
                <a:gd name="f30" fmla="val 4127"/>
                <a:gd name="f31" fmla="val 3907"/>
                <a:gd name="f32" fmla="val 4868"/>
                <a:gd name="f33" fmla="val 3781"/>
                <a:gd name="f34" fmla="val 4553"/>
                <a:gd name="f35" fmla="val 4411"/>
                <a:gd name="f36" fmla="val 5183"/>
                <a:gd name="f37" fmla="val 1"/>
                <a:gd name="f38" fmla="val 5128"/>
                <a:gd name="f39" fmla="val 5073"/>
                <a:gd name="f40" fmla="val 17"/>
                <a:gd name="f41" fmla="val 5010"/>
                <a:gd name="f42" fmla="val 48"/>
                <a:gd name="f43" fmla="val 3964"/>
                <a:gd name="f44" fmla="val 646"/>
                <a:gd name="f45" fmla="val 2946"/>
                <a:gd name="f46" fmla="val 940"/>
                <a:gd name="f47" fmla="val 1919"/>
                <a:gd name="f48" fmla="val 1430"/>
                <a:gd name="f49" fmla="val 939"/>
                <a:gd name="f50" fmla="val 873"/>
                <a:gd name="f51" fmla="val 441"/>
                <a:gd name="f52" fmla="val 741"/>
                <a:gd name="f53" fmla="val 402"/>
                <a:gd name="f54" fmla="val 722"/>
                <a:gd name="f55" fmla="val 363"/>
                <a:gd name="f56" fmla="val 714"/>
                <a:gd name="f57" fmla="val 326"/>
                <a:gd name="f58" fmla="val 243"/>
                <a:gd name="f59" fmla="val 170"/>
                <a:gd name="f60" fmla="val 751"/>
                <a:gd name="f61" fmla="val 126"/>
                <a:gd name="f62" fmla="val 773"/>
                <a:gd name="f63" fmla="val 32"/>
                <a:gd name="f64" fmla="val 836"/>
                <a:gd name="f65" fmla="val 930"/>
                <a:gd name="f66" fmla="val 1056"/>
                <a:gd name="f67" fmla="val 5026"/>
                <a:gd name="f68" fmla="val 8145"/>
                <a:gd name="f69" fmla="val 2080"/>
                <a:gd name="f70" fmla="val 10949"/>
                <a:gd name="f71" fmla="val 5104"/>
                <a:gd name="f72" fmla="val 11799"/>
                <a:gd name="f73" fmla="val 5262"/>
                <a:gd name="f74" fmla="val 8255"/>
                <a:gd name="f75" fmla="val 10917"/>
                <a:gd name="f76" fmla="val 10365"/>
                <a:gd name="f77" fmla="val 10271"/>
                <a:gd name="f78" fmla="val 10162"/>
                <a:gd name="f79" fmla="val 10084"/>
                <a:gd name="f80" fmla="val 10014"/>
                <a:gd name="f81" fmla="val 9983"/>
                <a:gd name="f82" fmla="val 9954"/>
                <a:gd name="f83" fmla="val 9924"/>
                <a:gd name="f84" fmla="val 9414"/>
                <a:gd name="f85" fmla="val 877"/>
                <a:gd name="f86" fmla="val 8910"/>
                <a:gd name="f87" fmla="val 946"/>
                <a:gd name="f88" fmla="val 8409"/>
                <a:gd name="f89" fmla="val 7395"/>
                <a:gd name="f90" fmla="val 6389"/>
                <a:gd name="f91" fmla="val 660"/>
                <a:gd name="f92" fmla="val 5356"/>
                <a:gd name="f93" fmla="val 5293"/>
                <a:gd name="f94" fmla="val 5238"/>
                <a:gd name="f95" fmla="*/ f0 1 10397"/>
                <a:gd name="f96" fmla="*/ f1 1 11800"/>
                <a:gd name="f97" fmla="val f2"/>
                <a:gd name="f98" fmla="val f3"/>
                <a:gd name="f99" fmla="val f4"/>
                <a:gd name="f100" fmla="+- f99 0 f97"/>
                <a:gd name="f101" fmla="+- f98 0 f97"/>
                <a:gd name="f102" fmla="*/ f101 1 10397"/>
                <a:gd name="f103" fmla="*/ f100 1 11800"/>
                <a:gd name="f104" fmla="*/ f97 1 f102"/>
                <a:gd name="f105" fmla="*/ f98 1 f102"/>
                <a:gd name="f106" fmla="*/ f97 1 f103"/>
                <a:gd name="f107" fmla="*/ f99 1 f103"/>
                <a:gd name="f108" fmla="*/ f104 f95 1"/>
                <a:gd name="f109" fmla="*/ f105 f95 1"/>
                <a:gd name="f110" fmla="*/ f107 f96 1"/>
                <a:gd name="f111" fmla="*/ f106 f9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8" t="f111" r="f109" b="f110"/>
              <a:pathLst>
                <a:path w="10397" h="1180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cubicBezTo>
                    <a:pt x="f28" y="f19"/>
                    <a:pt x="f29" y="f17"/>
                    <a:pt x="f30" y="f15"/>
                  </a:cubicBezTo>
                  <a:cubicBezTo>
                    <a:pt x="f31" y="f32"/>
                    <a:pt x="f33" y="f34"/>
                    <a:pt x="f33" y="f10"/>
                  </a:cubicBezTo>
                  <a:cubicBezTo>
                    <a:pt x="f33" y="f9"/>
                    <a:pt x="f35" y="f6"/>
                    <a:pt x="f5" y="f6"/>
                  </a:cubicBezTo>
                  <a:close/>
                  <a:moveTo>
                    <a:pt x="f36" y="f37"/>
                  </a:moveTo>
                  <a:cubicBezTo>
                    <a:pt x="f38" y="f3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61" y="f62"/>
                  </a:cubicBezTo>
                  <a:cubicBezTo>
                    <a:pt x="f63" y="f64"/>
                    <a:pt x="f2" y="f65"/>
                    <a:pt x="f2" y="f66"/>
                  </a:cubicBezTo>
                  <a:lnTo>
                    <a:pt x="f2" y="f67"/>
                  </a:lnTo>
                  <a:cubicBezTo>
                    <a:pt x="f2" y="f68"/>
                    <a:pt x="f69" y="f70"/>
                    <a:pt x="f71" y="f72"/>
                  </a:cubicBezTo>
                  <a:lnTo>
                    <a:pt x="f73" y="f72"/>
                  </a:lnTo>
                  <a:cubicBezTo>
                    <a:pt x="f74" y="f75"/>
                    <a:pt x="f3" y="f68"/>
                    <a:pt x="f3" y="f67"/>
                  </a:cubicBezTo>
                  <a:lnTo>
                    <a:pt x="f3" y="f66"/>
                  </a:lnTo>
                  <a:cubicBezTo>
                    <a:pt x="f3" y="f65"/>
                    <a:pt x="f76" y="f64"/>
                    <a:pt x="f77" y="f62"/>
                  </a:cubicBezTo>
                  <a:cubicBezTo>
                    <a:pt x="f78" y="f60"/>
                    <a:pt x="f79" y="f56"/>
                    <a:pt x="f80" y="f56"/>
                  </a:cubicBezTo>
                  <a:cubicBezTo>
                    <a:pt x="f81" y="f56"/>
                    <a:pt x="f82" y="f54"/>
                    <a:pt x="f83" y="f52"/>
                  </a:cubicBezTo>
                  <a:cubicBezTo>
                    <a:pt x="f84" y="f85"/>
                    <a:pt x="f86" y="f87"/>
                    <a:pt x="f88" y="f87"/>
                  </a:cubicBezTo>
                  <a:cubicBezTo>
                    <a:pt x="f89" y="f87"/>
                    <a:pt x="f90" y="f91"/>
                    <a:pt x="f92" y="f42"/>
                  </a:cubicBezTo>
                  <a:cubicBezTo>
                    <a:pt x="f93" y="f40"/>
                    <a:pt x="f94" y="f37"/>
                    <a:pt x="f36" y="f3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1" name="Google Shape;10240;p74">
            <a:extLst>
              <a:ext uri="{FF2B5EF4-FFF2-40B4-BE49-F238E27FC236}">
                <a16:creationId xmlns:a16="http://schemas.microsoft.com/office/drawing/2014/main" id="{21208E7F-3053-F5BD-F122-89BABF2796BC}"/>
              </a:ext>
            </a:extLst>
          </p:cNvPr>
          <p:cNvGrpSpPr/>
          <p:nvPr/>
        </p:nvGrpSpPr>
        <p:grpSpPr>
          <a:xfrm>
            <a:off x="3852551" y="3601244"/>
            <a:ext cx="365019" cy="360365"/>
            <a:chOff x="5224150" y="3470614"/>
            <a:chExt cx="365019" cy="360365"/>
          </a:xfrm>
          <a:solidFill>
            <a:schemeClr val="bg2"/>
          </a:solidFill>
        </p:grpSpPr>
        <p:sp>
          <p:nvSpPr>
            <p:cNvPr id="72" name="Google Shape;10241;p74">
              <a:extLst>
                <a:ext uri="{FF2B5EF4-FFF2-40B4-BE49-F238E27FC236}">
                  <a16:creationId xmlns:a16="http://schemas.microsoft.com/office/drawing/2014/main" id="{4D93CDA7-1E82-2764-EC11-1CFE2DBAFE86}"/>
                </a:ext>
              </a:extLst>
            </p:cNvPr>
            <p:cNvSpPr/>
            <p:nvPr/>
          </p:nvSpPr>
          <p:spPr>
            <a:xfrm>
              <a:off x="5224150" y="3470614"/>
              <a:ext cx="365019" cy="2917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973"/>
                <a:gd name="f4" fmla="val 8980"/>
                <a:gd name="f5" fmla="val 2017"/>
                <a:gd name="f6" fmla="val 3749"/>
                <a:gd name="f7" fmla="val 3119"/>
                <a:gd name="f8" fmla="val 5514"/>
                <a:gd name="f9" fmla="val 914"/>
                <a:gd name="f10" fmla="val 9641"/>
                <a:gd name="f11" fmla="val 10744"/>
                <a:gd name="f12" fmla="val 8538"/>
                <a:gd name="f13" fmla="val 5892"/>
                <a:gd name="f14" fmla="val 5325"/>
                <a:gd name="f15" fmla="val 4852"/>
                <a:gd name="f16" fmla="val 473"/>
                <a:gd name="f17" fmla="val 1040"/>
                <a:gd name="f18" fmla="val 1166"/>
                <a:gd name="f19" fmla="val 4537"/>
                <a:gd name="f20" fmla="val 1324"/>
                <a:gd name="f21" fmla="val 3812"/>
                <a:gd name="f22" fmla="val 1733"/>
                <a:gd name="f23" fmla="val 3529"/>
                <a:gd name="f24" fmla="val 1891"/>
                <a:gd name="f25" fmla="val 3025"/>
                <a:gd name="f26" fmla="val 1954"/>
                <a:gd name="f27" fmla="val 2867"/>
                <a:gd name="f28" fmla="val 1607"/>
                <a:gd name="f29" fmla="val 2521"/>
                <a:gd name="f30" fmla="val 2080"/>
                <a:gd name="f31" fmla="val 1702"/>
                <a:gd name="f32" fmla="val 1576"/>
                <a:gd name="f33" fmla="val 1922"/>
                <a:gd name="f34" fmla="val 946"/>
                <a:gd name="f35" fmla="val 693"/>
                <a:gd name="f36" fmla="val 1796"/>
                <a:gd name="f37" fmla="val 504"/>
                <a:gd name="f38" fmla="val 454"/>
                <a:gd name="f39" fmla="val 1708"/>
                <a:gd name="f40" fmla="val 403"/>
                <a:gd name="f41" fmla="val 1696"/>
                <a:gd name="f42" fmla="val 355"/>
                <a:gd name="f43" fmla="val 223"/>
                <a:gd name="f44" fmla="val 110"/>
                <a:gd name="f45" fmla="val 1784"/>
                <a:gd name="f46" fmla="val 63"/>
                <a:gd name="f47" fmla="val 2111"/>
                <a:gd name="f48" fmla="val 2332"/>
                <a:gd name="f49" fmla="val 252"/>
                <a:gd name="f50" fmla="val 2363"/>
                <a:gd name="f51" fmla="val 536"/>
                <a:gd name="f52" fmla="val 2489"/>
                <a:gd name="f53" fmla="val 820"/>
                <a:gd name="f54" fmla="val 2552"/>
                <a:gd name="f55" fmla="val 1135"/>
                <a:gd name="f56" fmla="val 2615"/>
                <a:gd name="f57" fmla="val 1198"/>
                <a:gd name="f58" fmla="val 1387"/>
                <a:gd name="f59" fmla="val 3277"/>
                <a:gd name="f60" fmla="val 95"/>
                <a:gd name="f61" fmla="val 5671"/>
                <a:gd name="f62" fmla="val 5703"/>
                <a:gd name="f63" fmla="val 5829"/>
                <a:gd name="f64" fmla="val 5860"/>
                <a:gd name="f65" fmla="val 6238"/>
                <a:gd name="f66" fmla="val 7372"/>
                <a:gd name="f67" fmla="val 1009"/>
                <a:gd name="f68" fmla="val 8318"/>
                <a:gd name="f69" fmla="val 2143"/>
                <a:gd name="f70" fmla="val 3308"/>
                <a:gd name="f71" fmla="val 4254"/>
                <a:gd name="f72" fmla="val 4191"/>
                <a:gd name="f73" fmla="val 2710"/>
                <a:gd name="f74" fmla="val 2930"/>
                <a:gd name="f75" fmla="val 3151"/>
                <a:gd name="f76" fmla="val 3088"/>
                <a:gd name="f77" fmla="val 3182"/>
                <a:gd name="f78" fmla="val 2647"/>
                <a:gd name="f79" fmla="val 3844"/>
                <a:gd name="f80" fmla="val 4947"/>
                <a:gd name="f81" fmla="val 8979"/>
                <a:gd name="f82" fmla="val 7089"/>
                <a:gd name="f83" fmla="val 7814"/>
                <a:gd name="f84" fmla="val 8192"/>
                <a:gd name="f85" fmla="val 8853"/>
                <a:gd name="f86" fmla="val 8916"/>
                <a:gd name="f87" fmla="val 2899"/>
                <a:gd name="f88" fmla="val 9074"/>
                <a:gd name="f89" fmla="val 9326"/>
                <a:gd name="f90" fmla="val 7782"/>
                <a:gd name="f91" fmla="val 8727"/>
                <a:gd name="f92" fmla="val 9861"/>
                <a:gd name="f93" fmla="val 11027"/>
                <a:gd name="f94" fmla="val 11972"/>
                <a:gd name="f95" fmla="val 11909"/>
                <a:gd name="f96" fmla="val 10429"/>
                <a:gd name="f97" fmla="val 10618"/>
                <a:gd name="f98" fmla="val 10681"/>
                <a:gd name="f99" fmla="val 10933"/>
                <a:gd name="f100" fmla="val 11248"/>
                <a:gd name="f101" fmla="val 2458"/>
                <a:gd name="f102" fmla="val 11531"/>
                <a:gd name="f103" fmla="val 11720"/>
                <a:gd name="f104" fmla="val 2300"/>
                <a:gd name="f105" fmla="val 11815"/>
                <a:gd name="f106" fmla="val 11674"/>
                <a:gd name="f107" fmla="val 11560"/>
                <a:gd name="f108" fmla="val 11429"/>
                <a:gd name="f109" fmla="val 11380"/>
                <a:gd name="f110" fmla="val 11330"/>
                <a:gd name="f111" fmla="val 11279"/>
                <a:gd name="f112" fmla="val 11059"/>
                <a:gd name="f113" fmla="val 10870"/>
                <a:gd name="f114" fmla="val 10460"/>
                <a:gd name="f115" fmla="val 10113"/>
                <a:gd name="f116" fmla="val 9704"/>
                <a:gd name="f117" fmla="val 9294"/>
                <a:gd name="f118" fmla="val 8790"/>
                <a:gd name="f119" fmla="val 8255"/>
                <a:gd name="f120" fmla="val 8003"/>
                <a:gd name="f121" fmla="val 7278"/>
                <a:gd name="f122" fmla="val 6963"/>
                <a:gd name="f123" fmla="val 441"/>
                <a:gd name="f124" fmla="val 6490"/>
                <a:gd name="f125" fmla="*/ f0 1 11973"/>
                <a:gd name="f126" fmla="*/ f1 1 8980"/>
                <a:gd name="f127" fmla="val f2"/>
                <a:gd name="f128" fmla="val f3"/>
                <a:gd name="f129" fmla="val f4"/>
                <a:gd name="f130" fmla="+- f129 0 f127"/>
                <a:gd name="f131" fmla="+- f128 0 f127"/>
                <a:gd name="f132" fmla="*/ f131 1 11973"/>
                <a:gd name="f133" fmla="*/ f130 1 8980"/>
                <a:gd name="f134" fmla="*/ f127 1 f132"/>
                <a:gd name="f135" fmla="*/ f128 1 f132"/>
                <a:gd name="f136" fmla="*/ f127 1 f133"/>
                <a:gd name="f137" fmla="*/ f129 1 f133"/>
                <a:gd name="f138" fmla="*/ f134 f125 1"/>
                <a:gd name="f139" fmla="*/ f135 f125 1"/>
                <a:gd name="f140" fmla="*/ f137 f126 1"/>
                <a:gd name="f141" fmla="*/ f136 f1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8" t="f141" r="f139" b="f140"/>
              <a:pathLst>
                <a:path w="11973" h="8980">
                  <a:moveTo>
                    <a:pt x="f5" y="f6"/>
                  </a:moveTo>
                  <a:lnTo>
                    <a:pt x="f7" y="f8"/>
                  </a:lnTo>
                  <a:lnTo>
                    <a:pt x="f9" y="f8"/>
                  </a:lnTo>
                  <a:lnTo>
                    <a:pt x="f5" y="f6"/>
                  </a:lnTo>
                  <a:close/>
                  <a:moveTo>
                    <a:pt x="f10" y="f6"/>
                  </a:moveTo>
                  <a:lnTo>
                    <a:pt x="f11" y="f8"/>
                  </a:lnTo>
                  <a:lnTo>
                    <a:pt x="f12" y="f8"/>
                  </a:lnTo>
                  <a:lnTo>
                    <a:pt x="f10" y="f6"/>
                  </a:lnTo>
                  <a:close/>
                  <a:moveTo>
                    <a:pt x="f13" y="f2"/>
                  </a:moveTo>
                  <a:cubicBezTo>
                    <a:pt x="f14" y="f2"/>
                    <a:pt x="f15" y="f16"/>
                    <a:pt x="f15" y="f17"/>
                  </a:cubicBezTo>
                  <a:lnTo>
                    <a:pt x="f15" y="f18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6"/>
                  </a:cubicBezTo>
                  <a:cubicBezTo>
                    <a:pt x="f27" y="f28"/>
                    <a:pt x="f29" y="f20"/>
                    <a:pt x="f30" y="f20"/>
                  </a:cubicBezTo>
                  <a:cubicBezTo>
                    <a:pt x="f31" y="f20"/>
                    <a:pt x="f20" y="f32"/>
                    <a:pt x="f18" y="f33"/>
                  </a:cubicBezTo>
                  <a:cubicBezTo>
                    <a:pt x="f34" y="f24"/>
                    <a:pt x="f35" y="f36"/>
                    <a:pt x="f37" y="f22"/>
                  </a:cubicBez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45"/>
                    <a:pt x="f46" y="f33"/>
                  </a:cubicBezTo>
                  <a:cubicBezTo>
                    <a:pt x="f2" y="f47"/>
                    <a:pt x="f46" y="f48"/>
                    <a:pt x="f49" y="f50"/>
                  </a:cubicBezTo>
                  <a:cubicBezTo>
                    <a:pt x="f51" y="f52"/>
                    <a:pt x="f53" y="f54"/>
                    <a:pt x="f55" y="f56"/>
                  </a:cubicBezTo>
                  <a:cubicBezTo>
                    <a:pt x="f57" y="f27"/>
                    <a:pt x="f58" y="f7"/>
                    <a:pt x="f28" y="f59"/>
                  </a:cubicBezTo>
                  <a:lnTo>
                    <a:pt x="f60" y="f61"/>
                  </a:lnTo>
                  <a:cubicBezTo>
                    <a:pt x="f60" y="f62"/>
                    <a:pt x="f46" y="f63"/>
                    <a:pt x="f46" y="f64"/>
                  </a:cubicBezTo>
                  <a:lnTo>
                    <a:pt x="f46" y="f65"/>
                  </a:lnTo>
                  <a:cubicBezTo>
                    <a:pt x="f46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1" y="f65"/>
                  </a:cubicBezTo>
                  <a:lnTo>
                    <a:pt x="f71" y="f64"/>
                  </a:lnTo>
                  <a:cubicBezTo>
                    <a:pt x="f71" y="f63"/>
                    <a:pt x="f72" y="f62"/>
                    <a:pt x="f72" y="f61"/>
                  </a:cubicBezTo>
                  <a:lnTo>
                    <a:pt x="f73" y="f59"/>
                  </a:lnTo>
                  <a:cubicBezTo>
                    <a:pt x="f74" y="f75"/>
                    <a:pt x="f76" y="f74"/>
                    <a:pt x="f77" y="f78"/>
                  </a:cubicBezTo>
                  <a:cubicBezTo>
                    <a:pt x="f79" y="f29"/>
                    <a:pt x="f72" y="f50"/>
                    <a:pt x="f80" y="f33"/>
                  </a:cubicBezTo>
                  <a:lnTo>
                    <a:pt x="f80" y="f81"/>
                  </a:lnTo>
                  <a:lnTo>
                    <a:pt x="f82" y="f81"/>
                  </a:lnTo>
                  <a:lnTo>
                    <a:pt x="f82" y="f33"/>
                  </a:lnTo>
                  <a:cubicBezTo>
                    <a:pt x="f83" y="f48"/>
                    <a:pt x="f84" y="f29"/>
                    <a:pt x="f85" y="f78"/>
                  </a:cubicBezTo>
                  <a:cubicBezTo>
                    <a:pt x="f86" y="f87"/>
                    <a:pt x="f88" y="f7"/>
                    <a:pt x="f89" y="f59"/>
                  </a:cubicBezTo>
                  <a:lnTo>
                    <a:pt x="f83" y="f61"/>
                  </a:lnTo>
                  <a:cubicBezTo>
                    <a:pt x="f83" y="f62"/>
                    <a:pt x="f90" y="f63"/>
                    <a:pt x="f90" y="f64"/>
                  </a:cubicBezTo>
                  <a:lnTo>
                    <a:pt x="f90" y="f65"/>
                  </a:lnTo>
                  <a:cubicBezTo>
                    <a:pt x="f90" y="f66"/>
                    <a:pt x="f91" y="f68"/>
                    <a:pt x="f92" y="f68"/>
                  </a:cubicBezTo>
                  <a:cubicBezTo>
                    <a:pt x="f93" y="f68"/>
                    <a:pt x="f94" y="f66"/>
                    <a:pt x="f94" y="f65"/>
                  </a:cubicBezTo>
                  <a:lnTo>
                    <a:pt x="f94" y="f64"/>
                  </a:lnTo>
                  <a:cubicBezTo>
                    <a:pt x="f94" y="f63"/>
                    <a:pt x="f95" y="f62"/>
                    <a:pt x="f95" y="f61"/>
                  </a:cubicBezTo>
                  <a:lnTo>
                    <a:pt x="f96" y="f59"/>
                  </a:lnTo>
                  <a:cubicBezTo>
                    <a:pt x="f96" y="f75"/>
                    <a:pt x="f97" y="f74"/>
                    <a:pt x="f98" y="f56"/>
                  </a:cubicBezTo>
                  <a:cubicBezTo>
                    <a:pt x="f99" y="f29"/>
                    <a:pt x="f100" y="f101"/>
                    <a:pt x="f102" y="f50"/>
                  </a:cubicBezTo>
                  <a:cubicBezTo>
                    <a:pt x="f103" y="f104"/>
                    <a:pt x="f105" y="f30"/>
                    <a:pt x="f103" y="f33"/>
                  </a:cubicBezTo>
                  <a:cubicBezTo>
                    <a:pt x="f106" y="f45"/>
                    <a:pt x="f107" y="f41"/>
                    <a:pt x="f108" y="f41"/>
                  </a:cubicBezTo>
                  <a:cubicBezTo>
                    <a:pt x="f109" y="f41"/>
                    <a:pt x="f110" y="f39"/>
                    <a:pt x="f111" y="f22"/>
                  </a:cubicBezTo>
                  <a:cubicBezTo>
                    <a:pt x="f112" y="f36"/>
                    <a:pt x="f113" y="f24"/>
                    <a:pt x="f97" y="f33"/>
                  </a:cubicBezTo>
                  <a:cubicBezTo>
                    <a:pt x="f114" y="f32"/>
                    <a:pt x="f115" y="f20"/>
                    <a:pt x="f116" y="f20"/>
                  </a:cubicBezTo>
                  <a:cubicBezTo>
                    <a:pt x="f117" y="f20"/>
                    <a:pt x="f86" y="f32"/>
                    <a:pt x="f118" y="f26"/>
                  </a:cubicBezTo>
                  <a:cubicBezTo>
                    <a:pt x="f119" y="f24"/>
                    <a:pt x="f120" y="f22"/>
                    <a:pt x="f121" y="f20"/>
                  </a:cubicBezTo>
                  <a:lnTo>
                    <a:pt x="f122" y="f18"/>
                  </a:lnTo>
                  <a:lnTo>
                    <a:pt x="f122" y="f17"/>
                  </a:lnTo>
                  <a:cubicBezTo>
                    <a:pt x="f122" y="f123"/>
                    <a:pt x="f124" y="f2"/>
                    <a:pt x="f1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3" name="Google Shape;10242;p74">
              <a:extLst>
                <a:ext uri="{FF2B5EF4-FFF2-40B4-BE49-F238E27FC236}">
                  <a16:creationId xmlns:a16="http://schemas.microsoft.com/office/drawing/2014/main" id="{D7308D78-2CAC-F825-CDC7-70FBB137A5BF}"/>
                </a:ext>
              </a:extLst>
            </p:cNvPr>
            <p:cNvSpPr/>
            <p:nvPr/>
          </p:nvSpPr>
          <p:spPr>
            <a:xfrm>
              <a:off x="5305787" y="3785881"/>
              <a:ext cx="192124" cy="450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02"/>
                <a:gd name="f4" fmla="val 1388"/>
                <a:gd name="f5" fmla="val 693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val 1261"/>
                <a:gd name="f12" fmla="val 158"/>
                <a:gd name="f13" fmla="val 1387"/>
                <a:gd name="f14" fmla="val 347"/>
                <a:gd name="f15" fmla="val 5955"/>
                <a:gd name="f16" fmla="val 6144"/>
                <a:gd name="f17" fmla="val 1356"/>
                <a:gd name="f18" fmla="val 6301"/>
                <a:gd name="f19" fmla="val 1198"/>
                <a:gd name="f20" fmla="val 5986"/>
                <a:gd name="f21" fmla="val 5577"/>
                <a:gd name="f22" fmla="*/ f0 1 6302"/>
                <a:gd name="f23" fmla="*/ f1 1 1388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6302"/>
                <a:gd name="f30" fmla="*/ f27 1 1388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6302" h="138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7"/>
                    <a:pt x="f18" y="f19"/>
                    <a:pt x="f18" y="f10"/>
                  </a:cubicBezTo>
                  <a:lnTo>
                    <a:pt x="f18" y="f9"/>
                  </a:lnTo>
                  <a:cubicBezTo>
                    <a:pt x="f18" y="f8"/>
                    <a:pt x="f20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4" name="Google Shape;10303;p74">
            <a:extLst>
              <a:ext uri="{FF2B5EF4-FFF2-40B4-BE49-F238E27FC236}">
                <a16:creationId xmlns:a16="http://schemas.microsoft.com/office/drawing/2014/main" id="{C9CF48B2-0CF5-1D80-7083-A90D611933C0}"/>
              </a:ext>
            </a:extLst>
          </p:cNvPr>
          <p:cNvGrpSpPr/>
          <p:nvPr/>
        </p:nvGrpSpPr>
        <p:grpSpPr>
          <a:xfrm>
            <a:off x="4552990" y="3569852"/>
            <a:ext cx="360237" cy="383893"/>
            <a:chOff x="5924589" y="3439222"/>
            <a:chExt cx="360237" cy="383893"/>
          </a:xfrm>
          <a:solidFill>
            <a:schemeClr val="bg2"/>
          </a:solidFill>
        </p:grpSpPr>
        <p:sp>
          <p:nvSpPr>
            <p:cNvPr id="75" name="Google Shape;10304;p74">
              <a:extLst>
                <a:ext uri="{FF2B5EF4-FFF2-40B4-BE49-F238E27FC236}">
                  <a16:creationId xmlns:a16="http://schemas.microsoft.com/office/drawing/2014/main" id="{CD8DDAC7-E595-2097-A0D4-0E710875A876}"/>
                </a:ext>
              </a:extLst>
            </p:cNvPr>
            <p:cNvSpPr/>
            <p:nvPr/>
          </p:nvSpPr>
          <p:spPr>
            <a:xfrm>
              <a:off x="5987024" y="3551803"/>
              <a:ext cx="2115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3467"/>
                <a:gd name="f5" fmla="val 1"/>
                <a:gd name="f6" fmla="val 3466"/>
                <a:gd name="f7" fmla="*/ f0 1 694"/>
                <a:gd name="f8" fmla="*/ f1 1 3467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94"/>
                <a:gd name="f15" fmla="*/ f12 1 3467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94" h="3467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10305;p74">
              <a:extLst>
                <a:ext uri="{FF2B5EF4-FFF2-40B4-BE49-F238E27FC236}">
                  <a16:creationId xmlns:a16="http://schemas.microsoft.com/office/drawing/2014/main" id="{7C8BF8A4-1A3A-37C1-0F0F-6E496526D9E2}"/>
                </a:ext>
              </a:extLst>
            </p:cNvPr>
            <p:cNvSpPr/>
            <p:nvPr/>
          </p:nvSpPr>
          <p:spPr>
            <a:xfrm>
              <a:off x="6200253" y="3551803"/>
              <a:ext cx="2212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3467"/>
                <a:gd name="f5" fmla="val 1"/>
                <a:gd name="f6" fmla="val 3466"/>
                <a:gd name="f7" fmla="val 725"/>
                <a:gd name="f8" fmla="*/ f0 1 726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346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7" name="Google Shape;10306;p74">
              <a:extLst>
                <a:ext uri="{FF2B5EF4-FFF2-40B4-BE49-F238E27FC236}">
                  <a16:creationId xmlns:a16="http://schemas.microsoft.com/office/drawing/2014/main" id="{041CD924-075E-EDB5-C3BC-8E1B2B4752BD}"/>
                </a:ext>
              </a:extLst>
            </p:cNvPr>
            <p:cNvSpPr/>
            <p:nvPr/>
          </p:nvSpPr>
          <p:spPr>
            <a:xfrm>
              <a:off x="5987024" y="3686943"/>
              <a:ext cx="21159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60"/>
                <a:gd name="f5" fmla="val 4159"/>
                <a:gd name="f6" fmla="*/ f0 1 694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94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94" h="4160">
                  <a:moveTo>
                    <a:pt x="f2" y="f2"/>
                  </a:moveTo>
                  <a:lnTo>
                    <a:pt x="f2" y="f5"/>
                  </a:ln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8" name="Google Shape;10307;p74">
              <a:extLst>
                <a:ext uri="{FF2B5EF4-FFF2-40B4-BE49-F238E27FC236}">
                  <a16:creationId xmlns:a16="http://schemas.microsoft.com/office/drawing/2014/main" id="{11DA4367-8132-3B78-539F-C80AD961C7F2}"/>
                </a:ext>
              </a:extLst>
            </p:cNvPr>
            <p:cNvSpPr/>
            <p:nvPr/>
          </p:nvSpPr>
          <p:spPr>
            <a:xfrm>
              <a:off x="6200253" y="3686943"/>
              <a:ext cx="22128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4160"/>
                <a:gd name="f5" fmla="val 1"/>
                <a:gd name="f6" fmla="val 4159"/>
                <a:gd name="f7" fmla="val 725"/>
                <a:gd name="f8" fmla="*/ f0 1 726"/>
                <a:gd name="f9" fmla="*/ f1 1 4160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726"/>
                <a:gd name="f16" fmla="*/ f13 1 4160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726" h="4160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lnTo>
                    <a:pt x="f7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10308;p74">
              <a:extLst>
                <a:ext uri="{FF2B5EF4-FFF2-40B4-BE49-F238E27FC236}">
                  <a16:creationId xmlns:a16="http://schemas.microsoft.com/office/drawing/2014/main" id="{17A6AB96-7294-9021-35C2-E24626F13B61}"/>
                </a:ext>
              </a:extLst>
            </p:cNvPr>
            <p:cNvSpPr/>
            <p:nvPr/>
          </p:nvSpPr>
          <p:spPr>
            <a:xfrm>
              <a:off x="5924589" y="3551803"/>
              <a:ext cx="42281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3467"/>
                <a:gd name="f5" fmla="val 1009"/>
                <a:gd name="f6" fmla="val 1"/>
                <a:gd name="f7" fmla="val 442"/>
                <a:gd name="f8" fmla="val 2049"/>
                <a:gd name="f9" fmla="val 2427"/>
                <a:gd name="f10" fmla="val 158"/>
                <a:gd name="f11" fmla="val 2773"/>
                <a:gd name="f12" fmla="val 3025"/>
                <a:gd name="f13" fmla="val 662"/>
                <a:gd name="f14" fmla="val 3340"/>
                <a:gd name="f15" fmla="val 3466"/>
                <a:gd name="f16" fmla="*/ f0 1 1387"/>
                <a:gd name="f17" fmla="*/ f1 1 346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387"/>
                <a:gd name="f24" fmla="*/ f21 1 346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387" h="3467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cubicBezTo>
                    <a:pt x="f6" y="f9"/>
                    <a:pt x="f10" y="f11"/>
                    <a:pt x="f7" y="f12"/>
                  </a:cubicBezTo>
                  <a:cubicBezTo>
                    <a:pt x="f13" y="f14"/>
                    <a:pt x="f5" y="f15"/>
                    <a:pt x="f3" y="f15"/>
                  </a:cubicBezTo>
                  <a:lnTo>
                    <a:pt x="f3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10309;p74">
              <a:extLst>
                <a:ext uri="{FF2B5EF4-FFF2-40B4-BE49-F238E27FC236}">
                  <a16:creationId xmlns:a16="http://schemas.microsoft.com/office/drawing/2014/main" id="{F8B245A3-8043-473E-43B4-8A9DA99DE6D9}"/>
                </a:ext>
              </a:extLst>
            </p:cNvPr>
            <p:cNvSpPr/>
            <p:nvPr/>
          </p:nvSpPr>
          <p:spPr>
            <a:xfrm>
              <a:off x="6030257" y="3551803"/>
              <a:ext cx="148900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467"/>
                <a:gd name="f5" fmla="val 1"/>
                <a:gd name="f6" fmla="val 3466"/>
                <a:gd name="f7" fmla="val 4883"/>
                <a:gd name="f8" fmla="*/ f0 1 4884"/>
                <a:gd name="f9" fmla="*/ f1 1 3467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4884"/>
                <a:gd name="f16" fmla="*/ f13 1 3467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4884" h="3467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lnTo>
                    <a:pt x="f7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10310;p74">
              <a:extLst>
                <a:ext uri="{FF2B5EF4-FFF2-40B4-BE49-F238E27FC236}">
                  <a16:creationId xmlns:a16="http://schemas.microsoft.com/office/drawing/2014/main" id="{4F083046-3D24-778C-A0BF-BE7D7CAB23F2}"/>
                </a:ext>
              </a:extLst>
            </p:cNvPr>
            <p:cNvSpPr/>
            <p:nvPr/>
          </p:nvSpPr>
          <p:spPr>
            <a:xfrm>
              <a:off x="6242508" y="3670566"/>
              <a:ext cx="42318" cy="15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4695"/>
                <a:gd name="f5" fmla="val 1387"/>
                <a:gd name="f6" fmla="val 977"/>
                <a:gd name="f7" fmla="val 315"/>
                <a:gd name="f8" fmla="val 505"/>
                <a:gd name="f9" fmla="val 504"/>
                <a:gd name="f10" fmla="val 1"/>
                <a:gd name="f11" fmla="val 347"/>
                <a:gd name="f12" fmla="val 946"/>
                <a:gd name="f13" fmla="val 4222"/>
                <a:gd name="f14" fmla="val 3655"/>
                <a:gd name="f15" fmla="*/ f0 1 1388"/>
                <a:gd name="f16" fmla="*/ f1 1 4695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8"/>
                <a:gd name="f23" fmla="*/ f20 1 4695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8" h="4695">
                  <a:moveTo>
                    <a:pt x="f5" y="f2"/>
                  </a:moveTo>
                  <a:cubicBezTo>
                    <a:pt x="f6" y="f7"/>
                    <a:pt x="f8" y="f9"/>
                    <a:pt x="f10" y="f9"/>
                  </a:cubicBezTo>
                  <a:lnTo>
                    <a:pt x="f10" y="f4"/>
                  </a:lnTo>
                  <a:lnTo>
                    <a:pt x="f11" y="f4"/>
                  </a:lnTo>
                  <a:cubicBezTo>
                    <a:pt x="f12" y="f4"/>
                    <a:pt x="f5" y="f13"/>
                    <a:pt x="f5" y="f14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10311;p74">
              <a:extLst>
                <a:ext uri="{FF2B5EF4-FFF2-40B4-BE49-F238E27FC236}">
                  <a16:creationId xmlns:a16="http://schemas.microsoft.com/office/drawing/2014/main" id="{B39F78A2-850D-55EE-0910-6CF37D07DA4E}"/>
                </a:ext>
              </a:extLst>
            </p:cNvPr>
            <p:cNvSpPr/>
            <p:nvPr/>
          </p:nvSpPr>
          <p:spPr>
            <a:xfrm>
              <a:off x="5924589" y="3670566"/>
              <a:ext cx="42281" cy="15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4664"/>
                <a:gd name="f5" fmla="val 1"/>
                <a:gd name="f6" fmla="val 3655"/>
                <a:gd name="f7" fmla="val 4222"/>
                <a:gd name="f8" fmla="val 442"/>
                <a:gd name="f9" fmla="val 4663"/>
                <a:gd name="f10" fmla="val 1009"/>
                <a:gd name="f11" fmla="val 504"/>
                <a:gd name="f12" fmla="val 851"/>
                <a:gd name="f13" fmla="val 379"/>
                <a:gd name="f14" fmla="val 315"/>
                <a:gd name="f15" fmla="*/ f0 1 1387"/>
                <a:gd name="f16" fmla="*/ f1 1 4664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4664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4664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3" y="f9"/>
                  </a:lnTo>
                  <a:lnTo>
                    <a:pt x="f3" y="f11"/>
                  </a:ln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10312;p74">
              <a:extLst>
                <a:ext uri="{FF2B5EF4-FFF2-40B4-BE49-F238E27FC236}">
                  <a16:creationId xmlns:a16="http://schemas.microsoft.com/office/drawing/2014/main" id="{9B4DF3FF-A246-4CE2-792C-6CA01C9CBE1B}"/>
                </a:ext>
              </a:extLst>
            </p:cNvPr>
            <p:cNvSpPr/>
            <p:nvPr/>
          </p:nvSpPr>
          <p:spPr>
            <a:xfrm>
              <a:off x="6093634" y="3686943"/>
              <a:ext cx="21159" cy="2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726"/>
                <a:gd name="f5" fmla="val 1"/>
                <a:gd name="f6" fmla="val 347"/>
                <a:gd name="f7" fmla="val 568"/>
                <a:gd name="f8" fmla="val 158"/>
                <a:gd name="f9" fmla="val 725"/>
                <a:gd name="f10" fmla="*/ f0 1 694"/>
                <a:gd name="f11" fmla="*/ f1 1 726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694"/>
                <a:gd name="f18" fmla="*/ f15 1 726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694" h="726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6" y="f9"/>
                  </a:cubicBezTo>
                  <a:cubicBezTo>
                    <a:pt x="f7" y="f9"/>
                    <a:pt x="f3" y="f7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10313;p74">
              <a:extLst>
                <a:ext uri="{FF2B5EF4-FFF2-40B4-BE49-F238E27FC236}">
                  <a16:creationId xmlns:a16="http://schemas.microsoft.com/office/drawing/2014/main" id="{6A6A5D36-FF83-5F95-DB45-29C04B51A8B6}"/>
                </a:ext>
              </a:extLst>
            </p:cNvPr>
            <p:cNvSpPr/>
            <p:nvPr/>
          </p:nvSpPr>
          <p:spPr>
            <a:xfrm>
              <a:off x="6242508" y="3551803"/>
              <a:ext cx="42318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8"/>
                <a:gd name="f4" fmla="val 3467"/>
                <a:gd name="f5" fmla="val 1"/>
                <a:gd name="f6" fmla="val 3466"/>
                <a:gd name="f7" fmla="val 347"/>
                <a:gd name="f8" fmla="val 662"/>
                <a:gd name="f9" fmla="val 3340"/>
                <a:gd name="f10" fmla="val 946"/>
                <a:gd name="f11" fmla="val 3088"/>
                <a:gd name="f12" fmla="val 1229"/>
                <a:gd name="f13" fmla="val 2836"/>
                <a:gd name="f14" fmla="val 1387"/>
                <a:gd name="f15" fmla="val 2458"/>
                <a:gd name="f16" fmla="val 2080"/>
                <a:gd name="f17" fmla="val 1040"/>
                <a:gd name="f18" fmla="val 442"/>
                <a:gd name="f19" fmla="val 914"/>
                <a:gd name="f20" fmla="*/ f0 1 1388"/>
                <a:gd name="f21" fmla="*/ f1 1 3467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1388"/>
                <a:gd name="f28" fmla="*/ f25 1 3467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1388" h="3467">
                  <a:moveTo>
                    <a:pt x="f5" y="f5"/>
                  </a:moveTo>
                  <a:lnTo>
                    <a:pt x="f5" y="f6"/>
                  </a:ln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4" y="f15"/>
                    <a:pt x="f14" y="f16"/>
                  </a:cubicBezTo>
                  <a:lnTo>
                    <a:pt x="f14" y="f17"/>
                  </a:lnTo>
                  <a:cubicBezTo>
                    <a:pt x="f14" y="f18"/>
                    <a:pt x="f19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5" name="Google Shape;10314;p74">
              <a:extLst>
                <a:ext uri="{FF2B5EF4-FFF2-40B4-BE49-F238E27FC236}">
                  <a16:creationId xmlns:a16="http://schemas.microsoft.com/office/drawing/2014/main" id="{B4DC8560-2856-40AA-4468-B8F8FD494273}"/>
                </a:ext>
              </a:extLst>
            </p:cNvPr>
            <p:cNvSpPr/>
            <p:nvPr/>
          </p:nvSpPr>
          <p:spPr>
            <a:xfrm>
              <a:off x="6030257" y="3686943"/>
              <a:ext cx="148900" cy="1351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160"/>
                <a:gd name="f5" fmla="val 4159"/>
                <a:gd name="f6" fmla="val 4883"/>
                <a:gd name="f7" fmla="val 3466"/>
                <a:gd name="f8" fmla="val 347"/>
                <a:gd name="f9" fmla="val 946"/>
                <a:gd name="f10" fmla="val 2993"/>
                <a:gd name="f11" fmla="val 1387"/>
                <a:gd name="f12" fmla="val 2426"/>
                <a:gd name="f13" fmla="val 1827"/>
                <a:gd name="f14" fmla="val 1418"/>
                <a:gd name="f15" fmla="val 914"/>
                <a:gd name="f16" fmla="*/ f0 1 4884"/>
                <a:gd name="f17" fmla="*/ f1 1 416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884"/>
                <a:gd name="f24" fmla="*/ f21 1 416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884" h="4160">
                  <a:moveTo>
                    <a:pt x="f2" y="f2"/>
                  </a:moveTo>
                  <a:lnTo>
                    <a:pt x="f2" y="f5"/>
                  </a:lnTo>
                  <a:lnTo>
                    <a:pt x="f6" y="f5"/>
                  </a:lnTo>
                  <a:lnTo>
                    <a:pt x="f6" y="f2"/>
                  </a:lnTo>
                  <a:lnTo>
                    <a:pt x="f7" y="f2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6" name="Google Shape;10315;p74">
              <a:extLst>
                <a:ext uri="{FF2B5EF4-FFF2-40B4-BE49-F238E27FC236}">
                  <a16:creationId xmlns:a16="http://schemas.microsoft.com/office/drawing/2014/main" id="{996DDD77-E7B6-548F-9CD6-4BB57DF5F5E8}"/>
                </a:ext>
              </a:extLst>
            </p:cNvPr>
            <p:cNvSpPr/>
            <p:nvPr/>
          </p:nvSpPr>
          <p:spPr>
            <a:xfrm>
              <a:off x="6029279" y="3439222"/>
              <a:ext cx="148900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773"/>
                <a:gd name="f5" fmla="val 2427"/>
                <a:gd name="f6" fmla="val 1103"/>
                <a:gd name="f7" fmla="val 1"/>
                <a:gd name="f8" fmla="val 2426"/>
                <a:gd name="f9" fmla="val 1355"/>
                <a:gd name="f10" fmla="val 1828"/>
                <a:gd name="f11" fmla="val 1418"/>
                <a:gd name="f12" fmla="val 2395"/>
                <a:gd name="f13" fmla="val 2994"/>
                <a:gd name="f14" fmla="val 3403"/>
                <a:gd name="f15" fmla="val 1891"/>
                <a:gd name="f16" fmla="val 3781"/>
                <a:gd name="f17" fmla="*/ f0 1 4884"/>
                <a:gd name="f18" fmla="*/ f1 1 2773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884"/>
                <a:gd name="f25" fmla="*/ f22 1 2773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884" h="2773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4"/>
                  </a:lnTo>
                  <a:lnTo>
                    <a:pt x="f9" y="f4"/>
                  </a:lnTo>
                  <a:lnTo>
                    <a:pt x="f9" y="f8"/>
                  </a:lnTo>
                  <a:cubicBezTo>
                    <a:pt x="f9" y="f10"/>
                    <a:pt x="f10" y="f11"/>
                    <a:pt x="f12" y="f11"/>
                  </a:cubicBezTo>
                  <a:cubicBezTo>
                    <a:pt x="f13" y="f11"/>
                    <a:pt x="f14" y="f15"/>
                    <a:pt x="f14" y="f8"/>
                  </a:cubicBezTo>
                  <a:lnTo>
                    <a:pt x="f14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6"/>
                    <a:pt x="f16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7" name="Google Shape;10341;p74">
            <a:extLst>
              <a:ext uri="{FF2B5EF4-FFF2-40B4-BE49-F238E27FC236}">
                <a16:creationId xmlns:a16="http://schemas.microsoft.com/office/drawing/2014/main" id="{FDF5B913-9655-0FB7-AD30-8F790A6C7193}"/>
              </a:ext>
            </a:extLst>
          </p:cNvPr>
          <p:cNvGrpSpPr/>
          <p:nvPr/>
        </p:nvGrpSpPr>
        <p:grpSpPr>
          <a:xfrm>
            <a:off x="7156103" y="2879654"/>
            <a:ext cx="259506" cy="362596"/>
            <a:chOff x="8527703" y="2749024"/>
            <a:chExt cx="259506" cy="362596"/>
          </a:xfrm>
          <a:solidFill>
            <a:schemeClr val="bg2"/>
          </a:solidFill>
        </p:grpSpPr>
        <p:sp>
          <p:nvSpPr>
            <p:cNvPr id="88" name="Google Shape;10342;p74">
              <a:extLst>
                <a:ext uri="{FF2B5EF4-FFF2-40B4-BE49-F238E27FC236}">
                  <a16:creationId xmlns:a16="http://schemas.microsoft.com/office/drawing/2014/main" id="{4176CEB9-8D20-133A-4FBE-170F8ECF9A0B}"/>
                </a:ext>
              </a:extLst>
            </p:cNvPr>
            <p:cNvSpPr/>
            <p:nvPr/>
          </p:nvSpPr>
          <p:spPr>
            <a:xfrm>
              <a:off x="8527703" y="2749024"/>
              <a:ext cx="259506" cy="2552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12"/>
                <a:gd name="f4" fmla="val 8318"/>
                <a:gd name="f5" fmla="val 4538"/>
                <a:gd name="f6" fmla="val 1"/>
                <a:gd name="f7" fmla="val 2112"/>
                <a:gd name="f8" fmla="val 1985"/>
                <a:gd name="f9" fmla="val 32"/>
                <a:gd name="f10" fmla="val 4537"/>
                <a:gd name="f11" fmla="val 5860"/>
                <a:gd name="f12" fmla="val 631"/>
                <a:gd name="f13" fmla="val 7184"/>
                <a:gd name="f14" fmla="val 1797"/>
                <a:gd name="f15" fmla="val 8066"/>
                <a:gd name="f16" fmla="val 1923"/>
                <a:gd name="f17" fmla="val 8192"/>
                <a:gd name="f18" fmla="val 2017"/>
                <a:gd name="f19" fmla="val 8223"/>
                <a:gd name="f20" fmla="val 2049"/>
                <a:gd name="f21" fmla="val 4160"/>
                <a:gd name="f22" fmla="val 6900"/>
                <a:gd name="f23" fmla="val 2427"/>
                <a:gd name="f24" fmla="val 2238"/>
                <a:gd name="f25" fmla="val 2080"/>
                <a:gd name="f26" fmla="val 6743"/>
                <a:gd name="f27" fmla="val 6554"/>
                <a:gd name="f28" fmla="val 5829"/>
                <a:gd name="f29" fmla="val 4852"/>
                <a:gd name="f30" fmla="val 2679"/>
                <a:gd name="f31" fmla="val 4033"/>
                <a:gd name="f32" fmla="val 3498"/>
                <a:gd name="f33" fmla="val 3624"/>
                <a:gd name="f34" fmla="val 3277"/>
                <a:gd name="f35" fmla="val 3403"/>
                <a:gd name="f36" fmla="val 3151"/>
                <a:gd name="f37" fmla="val 3088"/>
                <a:gd name="f38" fmla="val 2678"/>
                <a:gd name="f39" fmla="val 1922"/>
                <a:gd name="f40" fmla="val 3782"/>
                <a:gd name="f41" fmla="val 1292"/>
                <a:gd name="f42" fmla="val 5262"/>
                <a:gd name="f43" fmla="val 5892"/>
                <a:gd name="f44" fmla="val 3025"/>
                <a:gd name="f45" fmla="val 5735"/>
                <a:gd name="f46" fmla="val 3340"/>
                <a:gd name="f47" fmla="val 5546"/>
                <a:gd name="f48" fmla="val 6365"/>
                <a:gd name="f49" fmla="val 6964"/>
                <a:gd name="f50" fmla="val 6806"/>
                <a:gd name="f51" fmla="val 6617"/>
                <a:gd name="f52" fmla="val 4884"/>
                <a:gd name="f53" fmla="val 6995"/>
                <a:gd name="f54" fmla="val 7027"/>
                <a:gd name="f55" fmla="val 8286"/>
                <a:gd name="f56" fmla="val 7121"/>
                <a:gd name="f57" fmla="val 7247"/>
                <a:gd name="f58" fmla="val 8129"/>
                <a:gd name="f59" fmla="val 8413"/>
                <a:gd name="f60" fmla="val 9011"/>
                <a:gd name="f61" fmla="val 4506"/>
                <a:gd name="f62" fmla="*/ f0 1 9012"/>
                <a:gd name="f63" fmla="*/ f1 1 831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9012"/>
                <a:gd name="f70" fmla="*/ f67 1 831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9012" h="8318">
                  <a:moveTo>
                    <a:pt x="f5" y="f6"/>
                  </a:moveTo>
                  <a:cubicBezTo>
                    <a:pt x="f7" y="f6"/>
                    <a:pt x="f6" y="f8"/>
                    <a:pt x="f9" y="f10"/>
                  </a:cubicBezTo>
                  <a:cubicBezTo>
                    <a:pt x="f9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20" y="f4"/>
                  </a:cubicBezTo>
                  <a:lnTo>
                    <a:pt x="f21" y="f4"/>
                  </a:ln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6" y="f38"/>
                  </a:cubicBezTo>
                  <a:cubicBezTo>
                    <a:pt x="f36" y="f39"/>
                    <a:pt x="f40" y="f41"/>
                    <a:pt x="f5" y="f41"/>
                  </a:cubicBezTo>
                  <a:cubicBezTo>
                    <a:pt x="f42" y="f41"/>
                    <a:pt x="f43" y="f39"/>
                    <a:pt x="f43" y="f38"/>
                  </a:cubicBezTo>
                  <a:cubicBezTo>
                    <a:pt x="f43" y="f44"/>
                    <a:pt x="f45" y="f46"/>
                    <a:pt x="f47" y="f33"/>
                  </a:cubicBezTo>
                  <a:cubicBezTo>
                    <a:pt x="f48" y="f31"/>
                    <a:pt x="f49" y="f29"/>
                    <a:pt x="f49" y="f28"/>
                  </a:cubicBezTo>
                  <a:lnTo>
                    <a:pt x="f49" y="f27"/>
                  </a:lnTo>
                  <a:cubicBezTo>
                    <a:pt x="f49" y="f26"/>
                    <a:pt x="f50" y="f22"/>
                    <a:pt x="f51" y="f22"/>
                  </a:cubicBezTo>
                  <a:lnTo>
                    <a:pt x="f52" y="f22"/>
                  </a:lnTo>
                  <a:lnTo>
                    <a:pt x="f52" y="f4"/>
                  </a:lnTo>
                  <a:lnTo>
                    <a:pt x="f53" y="f4"/>
                  </a:lnTo>
                  <a:cubicBezTo>
                    <a:pt x="f54" y="f55"/>
                    <a:pt x="f56" y="f17"/>
                    <a:pt x="f57" y="f58"/>
                  </a:cubicBezTo>
                  <a:cubicBezTo>
                    <a:pt x="f59" y="f13"/>
                    <a:pt x="f60" y="f28"/>
                    <a:pt x="f60" y="f61"/>
                  </a:cubicBezTo>
                  <a:cubicBezTo>
                    <a:pt x="f60" y="f18"/>
                    <a:pt x="f5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10343;p74">
              <a:extLst>
                <a:ext uri="{FF2B5EF4-FFF2-40B4-BE49-F238E27FC236}">
                  <a16:creationId xmlns:a16="http://schemas.microsoft.com/office/drawing/2014/main" id="{312CCCB8-F09E-CB3D-EF22-768A2ABB714B}"/>
                </a:ext>
              </a:extLst>
            </p:cNvPr>
            <p:cNvSpPr/>
            <p:nvPr/>
          </p:nvSpPr>
          <p:spPr>
            <a:xfrm>
              <a:off x="8637495" y="2811871"/>
              <a:ext cx="4082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315"/>
                <a:gd name="f7" fmla="val 1103"/>
                <a:gd name="f8" fmla="*/ f0 1 1418"/>
                <a:gd name="f9" fmla="*/ f1 1 1419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1418"/>
                <a:gd name="f16" fmla="*/ f13 1 1419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1418" h="1419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2" y="f7"/>
                    <a:pt x="f6" y="f3"/>
                    <a:pt x="f5" y="f3"/>
                  </a:cubicBezTo>
                  <a:cubicBezTo>
                    <a:pt x="f7" y="f3"/>
                    <a:pt x="f3" y="f7"/>
                    <a:pt x="f3" y="f5"/>
                  </a:cubicBezTo>
                  <a:cubicBezTo>
                    <a:pt x="f3" y="f6"/>
                    <a:pt x="f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10344;p74">
              <a:extLst>
                <a:ext uri="{FF2B5EF4-FFF2-40B4-BE49-F238E27FC236}">
                  <a16:creationId xmlns:a16="http://schemas.microsoft.com/office/drawing/2014/main" id="{63628E27-0457-EA5C-2BA4-E14A4D97FCF5}"/>
                </a:ext>
              </a:extLst>
            </p:cNvPr>
            <p:cNvSpPr/>
            <p:nvPr/>
          </p:nvSpPr>
          <p:spPr>
            <a:xfrm>
              <a:off x="8588492" y="3025539"/>
              <a:ext cx="139747" cy="435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53"/>
                <a:gd name="f4" fmla="val 1419"/>
                <a:gd name="f5" fmla="val 1"/>
                <a:gd name="f6" fmla="val 347"/>
                <a:gd name="f7" fmla="val 946"/>
                <a:gd name="f8" fmla="val 473"/>
                <a:gd name="f9" fmla="val 1040"/>
                <a:gd name="f10" fmla="val 3781"/>
                <a:gd name="f11" fmla="val 4380"/>
                <a:gd name="f12" fmla="*/ f0 1 4853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4853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4853" h="1419">
                  <a:moveTo>
                    <a:pt x="f5" y="f5"/>
                  </a:moveTo>
                  <a:lnTo>
                    <a:pt x="f5" y="f6"/>
                  </a:lnTo>
                  <a:cubicBezTo>
                    <a:pt x="f5" y="f7"/>
                    <a:pt x="f8" y="f4"/>
                    <a:pt x="f9" y="f4"/>
                  </a:cubicBezTo>
                  <a:lnTo>
                    <a:pt x="f10" y="f4"/>
                  </a:lnTo>
                  <a:cubicBezTo>
                    <a:pt x="f11" y="f4"/>
                    <a:pt x="f3" y="f7"/>
                    <a:pt x="f3" y="f6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10345;p74">
              <a:extLst>
                <a:ext uri="{FF2B5EF4-FFF2-40B4-BE49-F238E27FC236}">
                  <a16:creationId xmlns:a16="http://schemas.microsoft.com/office/drawing/2014/main" id="{DD9AB43D-12B2-FAA0-FFEA-13DFA76A961D}"/>
                </a:ext>
              </a:extLst>
            </p:cNvPr>
            <p:cNvSpPr/>
            <p:nvPr/>
          </p:nvSpPr>
          <p:spPr>
            <a:xfrm>
              <a:off x="8608445" y="2877616"/>
              <a:ext cx="99834" cy="638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2080"/>
                <a:gd name="f5" fmla="val 1734"/>
                <a:gd name="f6" fmla="val 1"/>
                <a:gd name="f7" fmla="val 789"/>
                <a:gd name="f8" fmla="val 725"/>
                <a:gd name="f9" fmla="val 1733"/>
                <a:gd name="f10" fmla="val 3466"/>
                <a:gd name="f11" fmla="val 788"/>
                <a:gd name="f12" fmla="val 2679"/>
                <a:gd name="f13" fmla="*/ f0 1 3467"/>
                <a:gd name="f14" fmla="*/ f1 1 2080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467"/>
                <a:gd name="f21" fmla="*/ f18 1 2080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467" h="208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lnTo>
                    <a:pt x="f10" y="f4"/>
                  </a:lnTo>
                  <a:lnTo>
                    <a:pt x="f10" y="f9"/>
                  </a:lnTo>
                  <a:cubicBezTo>
                    <a:pt x="f10" y="f11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10346;p74">
              <a:extLst>
                <a:ext uri="{FF2B5EF4-FFF2-40B4-BE49-F238E27FC236}">
                  <a16:creationId xmlns:a16="http://schemas.microsoft.com/office/drawing/2014/main" id="{53820489-CEEF-C62B-3A15-F272ABC086EA}"/>
                </a:ext>
              </a:extLst>
            </p:cNvPr>
            <p:cNvSpPr/>
            <p:nvPr/>
          </p:nvSpPr>
          <p:spPr>
            <a:xfrm>
              <a:off x="8608445" y="3090324"/>
              <a:ext cx="100730" cy="212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98"/>
                <a:gd name="f4" fmla="val 694"/>
                <a:gd name="f5" fmla="val 32"/>
                <a:gd name="f6" fmla="val 1"/>
                <a:gd name="f7" fmla="val 379"/>
                <a:gd name="f8" fmla="val 284"/>
                <a:gd name="f9" fmla="val 2773"/>
                <a:gd name="f10" fmla="val 3183"/>
                <a:gd name="f11" fmla="*/ f0 1 3498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98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98" h="694">
                  <a:moveTo>
                    <a:pt x="f5" y="f6"/>
                  </a:moveTo>
                  <a:cubicBezTo>
                    <a:pt x="f6" y="f7"/>
                    <a:pt x="f8" y="f4"/>
                    <a:pt x="f4" y="f4"/>
                  </a:cubicBezTo>
                  <a:lnTo>
                    <a:pt x="f9" y="f4"/>
                  </a:lnTo>
                  <a:cubicBezTo>
                    <a:pt x="f10" y="f4"/>
                    <a:pt x="f3" y="f7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10359;p74">
            <a:extLst>
              <a:ext uri="{FF2B5EF4-FFF2-40B4-BE49-F238E27FC236}">
                <a16:creationId xmlns:a16="http://schemas.microsoft.com/office/drawing/2014/main" id="{F8BA78A6-583D-CB5D-8D43-6C24A8B9EB43}"/>
              </a:ext>
            </a:extLst>
          </p:cNvPr>
          <p:cNvGrpSpPr/>
          <p:nvPr/>
        </p:nvGrpSpPr>
        <p:grpSpPr>
          <a:xfrm>
            <a:off x="5213150" y="3611950"/>
            <a:ext cx="361179" cy="338858"/>
            <a:chOff x="6584749" y="3481321"/>
            <a:chExt cx="361179" cy="338858"/>
          </a:xfrm>
          <a:solidFill>
            <a:schemeClr val="bg2"/>
          </a:solidFill>
        </p:grpSpPr>
        <p:sp>
          <p:nvSpPr>
            <p:cNvPr id="94" name="Google Shape;10360;p74">
              <a:extLst>
                <a:ext uri="{FF2B5EF4-FFF2-40B4-BE49-F238E27FC236}">
                  <a16:creationId xmlns:a16="http://schemas.microsoft.com/office/drawing/2014/main" id="{7A4ECD5A-BA09-5ED3-1629-1A70C195B856}"/>
                </a:ext>
              </a:extLst>
            </p:cNvPr>
            <p:cNvSpPr/>
            <p:nvPr/>
          </p:nvSpPr>
          <p:spPr>
            <a:xfrm>
              <a:off x="6679838" y="3638973"/>
              <a:ext cx="170023" cy="1812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77"/>
                <a:gd name="f4" fmla="val 2804"/>
                <a:gd name="f5" fmla="val 1607"/>
                <a:gd name="f6" fmla="val 1450"/>
                <a:gd name="f7" fmla="val 725"/>
                <a:gd name="f8" fmla="val 1009"/>
                <a:gd name="f9" fmla="val 3308"/>
                <a:gd name="f10" fmla="val 946"/>
                <a:gd name="f11" fmla="val 3749"/>
                <a:gd name="f12" fmla="val 851"/>
                <a:gd name="f13" fmla="val 4285"/>
                <a:gd name="f14" fmla="val 757"/>
                <a:gd name="f15" fmla="val 4883"/>
                <a:gd name="f16" fmla="val 347"/>
                <a:gd name="f17" fmla="val 158"/>
                <a:gd name="f18" fmla="val 5041"/>
                <a:gd name="f19" fmla="val 5230"/>
                <a:gd name="f20" fmla="val 5419"/>
                <a:gd name="f21" fmla="val 5576"/>
                <a:gd name="f22" fmla="val 5545"/>
                <a:gd name="f23" fmla="val 5387"/>
                <a:gd name="f24" fmla="val 5198"/>
                <a:gd name="f25" fmla="val 5009"/>
                <a:gd name="f26" fmla="val 4852"/>
                <a:gd name="f27" fmla="val 4726"/>
                <a:gd name="f28" fmla="val 4253"/>
                <a:gd name="f29" fmla="val 4632"/>
                <a:gd name="f30" fmla="val 4569"/>
                <a:gd name="f31" fmla="val 3277"/>
                <a:gd name="f32" fmla="val 4128"/>
                <a:gd name="f33" fmla="val 756"/>
                <a:gd name="f34" fmla="val 3970"/>
                <a:gd name="f35" fmla="*/ f0 1 5577"/>
                <a:gd name="f36" fmla="*/ f1 1 5577"/>
                <a:gd name="f37" fmla="val f2"/>
                <a:gd name="f38" fmla="val f3"/>
                <a:gd name="f39" fmla="+- f38 0 f37"/>
                <a:gd name="f40" fmla="*/ f39 1 5577"/>
                <a:gd name="f41" fmla="*/ f37 1 f40"/>
                <a:gd name="f42" fmla="*/ f38 1 f40"/>
                <a:gd name="f43" fmla="*/ f41 f35 1"/>
                <a:gd name="f44" fmla="*/ f42 f35 1"/>
                <a:gd name="f45" fmla="*/ f42 f36 1"/>
                <a:gd name="f46" fmla="*/ f41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5577" h="5577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2" y="f13"/>
                    <a:pt x="f14" y="f15"/>
                  </a:cubicBezTo>
                  <a:lnTo>
                    <a:pt x="f16" y="f15"/>
                  </a:lnTo>
                  <a:cubicBezTo>
                    <a:pt x="f17" y="f15"/>
                    <a:pt x="f2" y="f18"/>
                    <a:pt x="f2" y="f19"/>
                  </a:cubicBezTo>
                  <a:cubicBezTo>
                    <a:pt x="f2" y="f20"/>
                    <a:pt x="f17" y="f21"/>
                    <a:pt x="f16" y="f21"/>
                  </a:cubicBezTo>
                  <a:lnTo>
                    <a:pt x="f19" y="f21"/>
                  </a:lnTo>
                  <a:cubicBezTo>
                    <a:pt x="f20" y="f22"/>
                    <a:pt x="f3" y="f23"/>
                    <a:pt x="f3" y="f24"/>
                  </a:cubicBezTo>
                  <a:cubicBezTo>
                    <a:pt x="f3" y="f25"/>
                    <a:pt x="f20" y="f26"/>
                    <a:pt x="f19" y="f26"/>
                  </a:cubicBezTo>
                  <a:lnTo>
                    <a:pt x="f26" y="f26"/>
                  </a:lnTo>
                  <a:cubicBezTo>
                    <a:pt x="f27" y="f28"/>
                    <a:pt x="f29" y="f11"/>
                    <a:pt x="f30" y="f31"/>
                  </a:cubicBezTo>
                  <a:cubicBezTo>
                    <a:pt x="f32" y="f33"/>
                    <a:pt x="f34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10361;p74">
              <a:extLst>
                <a:ext uri="{FF2B5EF4-FFF2-40B4-BE49-F238E27FC236}">
                  <a16:creationId xmlns:a16="http://schemas.microsoft.com/office/drawing/2014/main" id="{50A6C390-C7C3-A2B8-AAEB-EAE5E9789B18}"/>
                </a:ext>
              </a:extLst>
            </p:cNvPr>
            <p:cNvSpPr/>
            <p:nvPr/>
          </p:nvSpPr>
          <p:spPr>
            <a:xfrm>
              <a:off x="6839282" y="3481321"/>
              <a:ext cx="84536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386"/>
                <a:gd name="f5" fmla="val 630"/>
                <a:gd name="f6" fmla="val 1387"/>
                <a:gd name="f7" fmla="val 2111"/>
                <a:gd name="f8" fmla="val 2143"/>
                <a:gd name="f9" fmla="*/ f0 1 2773"/>
                <a:gd name="f10" fmla="*/ f1 1 2773"/>
                <a:gd name="f11" fmla="val f2"/>
                <a:gd name="f12" fmla="val f3"/>
                <a:gd name="f13" fmla="+- f12 0 f11"/>
                <a:gd name="f14" fmla="*/ f13 1 2773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2773" h="2773">
                  <a:moveTo>
                    <a:pt x="f4" y="f2"/>
                  </a:moveTo>
                  <a:cubicBezTo>
                    <a:pt x="f5" y="f2"/>
                    <a:pt x="f2" y="f5"/>
                    <a:pt x="f2" y="f6"/>
                  </a:cubicBezTo>
                  <a:cubicBezTo>
                    <a:pt x="f2" y="f7"/>
                    <a:pt x="f5" y="f3"/>
                    <a:pt x="f4" y="f3"/>
                  </a:cubicBezTo>
                  <a:cubicBezTo>
                    <a:pt x="f8" y="f3"/>
                    <a:pt x="f3" y="f7"/>
                    <a:pt x="f3" y="f6"/>
                  </a:cubicBezTo>
                  <a:cubicBezTo>
                    <a:pt x="f3" y="f5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10362;p74">
              <a:extLst>
                <a:ext uri="{FF2B5EF4-FFF2-40B4-BE49-F238E27FC236}">
                  <a16:creationId xmlns:a16="http://schemas.microsoft.com/office/drawing/2014/main" id="{360CB8F5-01A6-B1BB-5B33-46D211AFC7EA}"/>
                </a:ext>
              </a:extLst>
            </p:cNvPr>
            <p:cNvSpPr/>
            <p:nvPr/>
          </p:nvSpPr>
          <p:spPr>
            <a:xfrm>
              <a:off x="6606860" y="3481321"/>
              <a:ext cx="83567" cy="90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73"/>
                <a:gd name="f5" fmla="val 1355"/>
                <a:gd name="f6" fmla="val 599"/>
                <a:gd name="f7" fmla="val 630"/>
                <a:gd name="f8" fmla="val 1387"/>
                <a:gd name="f9" fmla="val 2143"/>
                <a:gd name="f10" fmla="val 2111"/>
                <a:gd name="f11" fmla="*/ f0 1 2741"/>
                <a:gd name="f12" fmla="*/ f1 1 2773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1"/>
                <a:gd name="f19" fmla="*/ f16 1 2773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1" h="2773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6" y="f4"/>
                    <a:pt x="f5" y="f4"/>
                  </a:cubicBezTo>
                  <a:cubicBezTo>
                    <a:pt x="f10" y="f4"/>
                    <a:pt x="f3" y="f9"/>
                    <a:pt x="f3" y="f8"/>
                  </a:cubicBezTo>
                  <a:cubicBezTo>
                    <a:pt x="f3" y="f7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10363;p74">
              <a:extLst>
                <a:ext uri="{FF2B5EF4-FFF2-40B4-BE49-F238E27FC236}">
                  <a16:creationId xmlns:a16="http://schemas.microsoft.com/office/drawing/2014/main" id="{7F79C4CE-5664-5821-09B2-E5E29F3C9371}"/>
                </a:ext>
              </a:extLst>
            </p:cNvPr>
            <p:cNvSpPr/>
            <p:nvPr/>
          </p:nvSpPr>
          <p:spPr>
            <a:xfrm>
              <a:off x="6584749" y="3571390"/>
              <a:ext cx="127769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81"/>
                <a:gd name="f5" fmla="val 568"/>
                <a:gd name="f6" fmla="val 1"/>
                <a:gd name="f7" fmla="val 252"/>
                <a:gd name="f8" fmla="val 347"/>
                <a:gd name="f9" fmla="val 851"/>
                <a:gd name="f10" fmla="val 1356"/>
                <a:gd name="f11" fmla="val 1734"/>
                <a:gd name="f12" fmla="val 1923"/>
                <a:gd name="f13" fmla="val 158"/>
                <a:gd name="f14" fmla="val 2080"/>
                <a:gd name="f15" fmla="val 3813"/>
                <a:gd name="f16" fmla="val 4033"/>
                <a:gd name="f17" fmla="val 820"/>
                <a:gd name="f18" fmla="val 3970"/>
                <a:gd name="f19" fmla="val 3624"/>
                <a:gd name="f20" fmla="val 3245"/>
                <a:gd name="f21" fmla="val 410"/>
                <a:gd name="f22" fmla="val 2678"/>
                <a:gd name="f23" fmla="val 694"/>
                <a:gd name="f24" fmla="val 1513"/>
                <a:gd name="f25" fmla="val 946"/>
                <a:gd name="f26" fmla="*/ f0 1 4191"/>
                <a:gd name="f27" fmla="*/ f1 1 2081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191"/>
                <a:gd name="f34" fmla="*/ f31 1 2081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191" h="2081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17"/>
                    <a:pt x="f18" y="f8"/>
                    <a:pt x="f19" y="f6"/>
                  </a:cubicBezTo>
                  <a:cubicBezTo>
                    <a:pt x="f20" y="f21"/>
                    <a:pt x="f22" y="f23"/>
                    <a:pt x="f14" y="f23"/>
                  </a:cubicBezTo>
                  <a:cubicBezTo>
                    <a:pt x="f24" y="f23"/>
                    <a:pt x="f25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Google Shape;10364;p74">
              <a:extLst>
                <a:ext uri="{FF2B5EF4-FFF2-40B4-BE49-F238E27FC236}">
                  <a16:creationId xmlns:a16="http://schemas.microsoft.com/office/drawing/2014/main" id="{5D5775BE-4E52-D3CF-AC0E-0C001D7EDBD7}"/>
                </a:ext>
              </a:extLst>
            </p:cNvPr>
            <p:cNvSpPr/>
            <p:nvPr/>
          </p:nvSpPr>
          <p:spPr>
            <a:xfrm>
              <a:off x="6819101" y="3571390"/>
              <a:ext cx="126827" cy="6761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081"/>
                <a:gd name="f5" fmla="val 536"/>
                <a:gd name="f6" fmla="val 1"/>
                <a:gd name="f7" fmla="val 221"/>
                <a:gd name="f8" fmla="val 347"/>
                <a:gd name="f9" fmla="val 851"/>
                <a:gd name="f10" fmla="val 1356"/>
                <a:gd name="f11" fmla="val 1702"/>
                <a:gd name="f12" fmla="val 1923"/>
                <a:gd name="f13" fmla="val 158"/>
                <a:gd name="f14" fmla="val 2080"/>
                <a:gd name="f15" fmla="val 3813"/>
                <a:gd name="f16" fmla="val 4002"/>
                <a:gd name="f17" fmla="val 4159"/>
                <a:gd name="f18" fmla="val 820"/>
                <a:gd name="f19" fmla="val 3970"/>
                <a:gd name="f20" fmla="val 3624"/>
                <a:gd name="f21" fmla="val 3214"/>
                <a:gd name="f22" fmla="val 410"/>
                <a:gd name="f23" fmla="val 2679"/>
                <a:gd name="f24" fmla="val 694"/>
                <a:gd name="f25" fmla="val 1450"/>
                <a:gd name="f26" fmla="val 946"/>
                <a:gd name="f27" fmla="*/ f0 1 4160"/>
                <a:gd name="f28" fmla="*/ f1 1 2081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160"/>
                <a:gd name="f35" fmla="*/ f32 1 2081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160" h="2081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8" y="f14"/>
                  </a:cubicBezTo>
                  <a:lnTo>
                    <a:pt x="f15" y="f14"/>
                  </a:lnTo>
                  <a:cubicBezTo>
                    <a:pt x="f16" y="f14"/>
                    <a:pt x="f17" y="f12"/>
                    <a:pt x="f17" y="f11"/>
                  </a:cubicBezTo>
                  <a:lnTo>
                    <a:pt x="f17" y="f10"/>
                  </a:lnTo>
                  <a:cubicBezTo>
                    <a:pt x="f17" y="f18"/>
                    <a:pt x="f19" y="f8"/>
                    <a:pt x="f20" y="f6"/>
                  </a:cubicBezTo>
                  <a:cubicBezTo>
                    <a:pt x="f21" y="f22"/>
                    <a:pt x="f23" y="f24"/>
                    <a:pt x="f14" y="f24"/>
                  </a:cubicBezTo>
                  <a:cubicBezTo>
                    <a:pt x="f25" y="f24"/>
                    <a:pt x="f26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" name="Google Shape;10365;p74">
              <a:extLst>
                <a:ext uri="{FF2B5EF4-FFF2-40B4-BE49-F238E27FC236}">
                  <a16:creationId xmlns:a16="http://schemas.microsoft.com/office/drawing/2014/main" id="{0150CB04-90F7-461D-002D-802AE15CAFC2}"/>
                </a:ext>
              </a:extLst>
            </p:cNvPr>
            <p:cNvSpPr/>
            <p:nvPr/>
          </p:nvSpPr>
          <p:spPr>
            <a:xfrm>
              <a:off x="6823920" y="3661486"/>
              <a:ext cx="122008" cy="6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02"/>
                <a:gd name="f4" fmla="val 2112"/>
                <a:gd name="f5" fmla="val 189"/>
                <a:gd name="f6" fmla="val 567"/>
                <a:gd name="f7" fmla="val 315"/>
                <a:gd name="f8" fmla="val 1229"/>
                <a:gd name="f9" fmla="val 473"/>
                <a:gd name="f10" fmla="val 2111"/>
                <a:gd name="f11" fmla="val 3655"/>
                <a:gd name="f12" fmla="val 3844"/>
                <a:gd name="f13" fmla="val 4001"/>
                <a:gd name="f14" fmla="val 1954"/>
                <a:gd name="f15" fmla="val 1733"/>
                <a:gd name="f16" fmla="val 378"/>
                <a:gd name="f17" fmla="val 3970"/>
                <a:gd name="f18" fmla="val 158"/>
                <a:gd name="f19" fmla="*/ f0 1 4002"/>
                <a:gd name="f20" fmla="*/ f1 1 211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4002"/>
                <a:gd name="f27" fmla="*/ f24 1 211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4002" h="2112">
                  <a:moveTo>
                    <a:pt x="f2" y="f2"/>
                  </a:moveTo>
                  <a:cubicBezTo>
                    <a:pt x="f5" y="f6"/>
                    <a:pt x="f7" y="f8"/>
                    <a:pt x="f9" y="f10"/>
                  </a:cubicBez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2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10366;p74">
              <a:extLst>
                <a:ext uri="{FF2B5EF4-FFF2-40B4-BE49-F238E27FC236}">
                  <a16:creationId xmlns:a16="http://schemas.microsoft.com/office/drawing/2014/main" id="{3DEF76B4-640F-F16D-C320-D3062775222C}"/>
                </a:ext>
              </a:extLst>
            </p:cNvPr>
            <p:cNvSpPr/>
            <p:nvPr/>
          </p:nvSpPr>
          <p:spPr>
            <a:xfrm>
              <a:off x="6584749" y="3661486"/>
              <a:ext cx="122986" cy="675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34"/>
                <a:gd name="f4" fmla="val 2080"/>
                <a:gd name="f5" fmla="val 347"/>
                <a:gd name="f6" fmla="val 158"/>
                <a:gd name="f7" fmla="val 1733"/>
                <a:gd name="f8" fmla="val 1954"/>
                <a:gd name="f9" fmla="val 3561"/>
                <a:gd name="f10" fmla="val 3718"/>
                <a:gd name="f11" fmla="val 1229"/>
                <a:gd name="f12" fmla="val 3813"/>
                <a:gd name="f13" fmla="val 567"/>
                <a:gd name="f14" fmla="val 4033"/>
                <a:gd name="f15" fmla="*/ f0 1 4034"/>
                <a:gd name="f16" fmla="*/ f1 1 2080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034"/>
                <a:gd name="f23" fmla="*/ f20 1 2080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034" h="2080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4"/>
                    <a:pt x="f5" y="f4"/>
                  </a:cubicBezTo>
                  <a:lnTo>
                    <a:pt x="f9" y="f4"/>
                  </a:lnTo>
                  <a:cubicBezTo>
                    <a:pt x="f10" y="f11"/>
                    <a:pt x="f12" y="f13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" name="Google Shape;10399;p74">
            <a:extLst>
              <a:ext uri="{FF2B5EF4-FFF2-40B4-BE49-F238E27FC236}">
                <a16:creationId xmlns:a16="http://schemas.microsoft.com/office/drawing/2014/main" id="{154246D4-B605-EECD-33A5-0ED71B723E30}"/>
              </a:ext>
            </a:extLst>
          </p:cNvPr>
          <p:cNvGrpSpPr/>
          <p:nvPr/>
        </p:nvGrpSpPr>
        <p:grpSpPr>
          <a:xfrm>
            <a:off x="1760695" y="3541140"/>
            <a:ext cx="360210" cy="381844"/>
            <a:chOff x="3132295" y="3410510"/>
            <a:chExt cx="360210" cy="381844"/>
          </a:xfrm>
          <a:solidFill>
            <a:schemeClr val="bg2"/>
          </a:solidFill>
        </p:grpSpPr>
        <p:sp>
          <p:nvSpPr>
            <p:cNvPr id="102" name="Google Shape;10400;p74">
              <a:extLst>
                <a:ext uri="{FF2B5EF4-FFF2-40B4-BE49-F238E27FC236}">
                  <a16:creationId xmlns:a16="http://schemas.microsoft.com/office/drawing/2014/main" id="{03DD0D5B-1B62-C274-A196-097D9BAB7C2A}"/>
                </a:ext>
              </a:extLst>
            </p:cNvPr>
            <p:cNvSpPr/>
            <p:nvPr/>
          </p:nvSpPr>
          <p:spPr>
            <a:xfrm>
              <a:off x="3292690" y="3582491"/>
              <a:ext cx="22128" cy="2150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26"/>
                <a:gd name="f4" fmla="val 662"/>
                <a:gd name="f5" fmla="val 375"/>
                <a:gd name="f6" fmla="val 292"/>
                <a:gd name="f7" fmla="val 206"/>
                <a:gd name="f8" fmla="val 32"/>
                <a:gd name="f9" fmla="val 127"/>
                <a:gd name="f10" fmla="val 95"/>
                <a:gd name="f11" fmla="val 1"/>
                <a:gd name="f12" fmla="val 221"/>
                <a:gd name="f13" fmla="val 441"/>
                <a:gd name="f14" fmla="val 567"/>
                <a:gd name="f15" fmla="val 190"/>
                <a:gd name="f16" fmla="val 630"/>
                <a:gd name="f17" fmla="val 277"/>
                <a:gd name="f18" fmla="val 363"/>
                <a:gd name="f19" fmla="val 450"/>
                <a:gd name="f20" fmla="val 536"/>
                <a:gd name="f21" fmla="val 599"/>
                <a:gd name="f22" fmla="val 725"/>
                <a:gd name="f23" fmla="val 458"/>
                <a:gd name="f24" fmla="*/ f0 1 726"/>
                <a:gd name="f25" fmla="*/ f1 1 66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726"/>
                <a:gd name="f32" fmla="*/ f29 1 66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726" h="66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1" y="f13"/>
                    <a:pt x="f9" y="f14"/>
                  </a:cubicBezTo>
                  <a:cubicBezTo>
                    <a:pt x="f15" y="f16"/>
                    <a:pt x="f17" y="f4"/>
                    <a:pt x="f18" y="f4"/>
                  </a:cubicBezTo>
                  <a:cubicBezTo>
                    <a:pt x="f19" y="f4"/>
                    <a:pt x="f20" y="f16"/>
                    <a:pt x="f21" y="f14"/>
                  </a:cubicBezTo>
                  <a:cubicBezTo>
                    <a:pt x="f22" y="f13"/>
                    <a:pt x="f22" y="f12"/>
                    <a:pt x="f21" y="f10"/>
                  </a:cubicBezTo>
                  <a:cubicBezTo>
                    <a:pt x="f20" y="f8"/>
                    <a:pt x="f2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" name="Google Shape;10401;p74">
              <a:extLst>
                <a:ext uri="{FF2B5EF4-FFF2-40B4-BE49-F238E27FC236}">
                  <a16:creationId xmlns:a16="http://schemas.microsoft.com/office/drawing/2014/main" id="{D74E6DF4-52C3-2887-7333-A2D4E6B64D33}"/>
                </a:ext>
              </a:extLst>
            </p:cNvPr>
            <p:cNvSpPr/>
            <p:nvPr/>
          </p:nvSpPr>
          <p:spPr>
            <a:xfrm>
              <a:off x="3245644" y="3537164"/>
              <a:ext cx="115269" cy="112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781"/>
                <a:gd name="f4" fmla="val 3467"/>
                <a:gd name="f5" fmla="val 1922"/>
                <a:gd name="f6" fmla="val 710"/>
                <a:gd name="f7" fmla="val 2190"/>
                <a:gd name="f8" fmla="val 2458"/>
                <a:gd name="f9" fmla="val 812"/>
                <a:gd name="f10" fmla="val 2647"/>
                <a:gd name="f11" fmla="val 1017"/>
                <a:gd name="f12" fmla="val 3088"/>
                <a:gd name="f13" fmla="val 1395"/>
                <a:gd name="f14" fmla="val 2088"/>
                <a:gd name="f15" fmla="val 2466"/>
                <a:gd name="f16" fmla="val 2671"/>
                <a:gd name="f17" fmla="val 2773"/>
                <a:gd name="f18" fmla="val 1654"/>
                <a:gd name="f19" fmla="val 1386"/>
                <a:gd name="f20" fmla="val 1197"/>
                <a:gd name="f21" fmla="val 788"/>
                <a:gd name="f22" fmla="val 1930"/>
                <a:gd name="f23" fmla="val 1"/>
                <a:gd name="f24" fmla="val 1489"/>
                <a:gd name="f25" fmla="val 1040"/>
                <a:gd name="f26" fmla="val 182"/>
                <a:gd name="f27" fmla="val 693"/>
                <a:gd name="f28" fmla="val 544"/>
                <a:gd name="f29" fmla="val 1206"/>
                <a:gd name="f30" fmla="val 2309"/>
                <a:gd name="f31" fmla="val 2970"/>
                <a:gd name="f32" fmla="val 1024"/>
                <a:gd name="f33" fmla="val 3301"/>
                <a:gd name="f34" fmla="val 1473"/>
                <a:gd name="f35" fmla="val 3466"/>
                <a:gd name="f36" fmla="val 1918"/>
                <a:gd name="f37" fmla="val 2363"/>
                <a:gd name="f38" fmla="val 2804"/>
                <a:gd name="f39" fmla="val 3119"/>
                <a:gd name="f40" fmla="val 2371"/>
                <a:gd name="f41" fmla="*/ f0 1 3781"/>
                <a:gd name="f42" fmla="*/ f1 1 3467"/>
                <a:gd name="f43" fmla="val f2"/>
                <a:gd name="f44" fmla="val f3"/>
                <a:gd name="f45" fmla="val f4"/>
                <a:gd name="f46" fmla="+- f45 0 f43"/>
                <a:gd name="f47" fmla="+- f44 0 f43"/>
                <a:gd name="f48" fmla="*/ f47 1 3781"/>
                <a:gd name="f49" fmla="*/ f46 1 3467"/>
                <a:gd name="f50" fmla="*/ f43 1 f48"/>
                <a:gd name="f51" fmla="*/ f44 1 f48"/>
                <a:gd name="f52" fmla="*/ f43 1 f49"/>
                <a:gd name="f53" fmla="*/ f45 1 f49"/>
                <a:gd name="f54" fmla="*/ f50 f41 1"/>
                <a:gd name="f55" fmla="*/ f51 f41 1"/>
                <a:gd name="f56" fmla="*/ f53 f42 1"/>
                <a:gd name="f57" fmla="*/ f52 f4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4" t="f57" r="f55" b="f56"/>
              <a:pathLst>
                <a:path w="3781" h="346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8" y="f16"/>
                    <a:pt x="f7" y="f17"/>
                    <a:pt x="f5" y="f17"/>
                  </a:cubicBezTo>
                  <a:cubicBezTo>
                    <a:pt x="f18" y="f17"/>
                    <a:pt x="f19" y="f16"/>
                    <a:pt x="f20" y="f15"/>
                  </a:cubicBezTo>
                  <a:cubicBezTo>
                    <a:pt x="f21" y="f14"/>
                    <a:pt x="f21" y="f13"/>
                    <a:pt x="f20" y="f11"/>
                  </a:cubicBezTo>
                  <a:cubicBezTo>
                    <a:pt x="f19" y="f9"/>
                    <a:pt x="f18" y="f6"/>
                    <a:pt x="f5" y="f6"/>
                  </a:cubicBezTo>
                  <a:close/>
                  <a:moveTo>
                    <a:pt x="f22" y="f23"/>
                  </a:moveTo>
                  <a:cubicBezTo>
                    <a:pt x="f24" y="f23"/>
                    <a:pt x="f25" y="f26"/>
                    <a:pt x="f27" y="f28"/>
                  </a:cubicBezTo>
                  <a:cubicBezTo>
                    <a:pt x="f2" y="f29"/>
                    <a:pt x="f2" y="f30"/>
                    <a:pt x="f27" y="f31"/>
                  </a:cubicBez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31"/>
                  </a:cubicBezTo>
                  <a:cubicBezTo>
                    <a:pt x="f3" y="f30"/>
                    <a:pt x="f3" y="f29"/>
                    <a:pt x="f39" y="f28"/>
                  </a:cubicBezTo>
                  <a:cubicBezTo>
                    <a:pt x="f38" y="f26"/>
                    <a:pt x="f40" y="f23"/>
                    <a:pt x="f22" y="f2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10402;p74">
              <a:extLst>
                <a:ext uri="{FF2B5EF4-FFF2-40B4-BE49-F238E27FC236}">
                  <a16:creationId xmlns:a16="http://schemas.microsoft.com/office/drawing/2014/main" id="{BD64F664-A50F-18E7-0692-C093FB09AC29}"/>
                </a:ext>
              </a:extLst>
            </p:cNvPr>
            <p:cNvSpPr/>
            <p:nvPr/>
          </p:nvSpPr>
          <p:spPr>
            <a:xfrm>
              <a:off x="3348423" y="3422791"/>
              <a:ext cx="144082" cy="15459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726"/>
                <a:gd name="f4" fmla="val 4758"/>
                <a:gd name="f5" fmla="val 3533"/>
                <a:gd name="f6" fmla="val 3442"/>
                <a:gd name="f7" fmla="val 3355"/>
                <a:gd name="f8" fmla="val 32"/>
                <a:gd name="f9" fmla="val 3308"/>
                <a:gd name="f10" fmla="val 95"/>
                <a:gd name="f11" fmla="val 410"/>
                <a:gd name="f12" fmla="val 3623"/>
                <a:gd name="f13" fmla="val 788"/>
                <a:gd name="f14" fmla="val 4127"/>
                <a:gd name="f15" fmla="val 1953"/>
                <a:gd name="f16" fmla="val 4600"/>
                <a:gd name="f17" fmla="val 2678"/>
                <a:gd name="f18" fmla="val 4663"/>
                <a:gd name="f19" fmla="val 2615"/>
                <a:gd name="f20" fmla="val 2521"/>
                <a:gd name="f21" fmla="val 2395"/>
                <a:gd name="f22" fmla="val 1544"/>
                <a:gd name="f23" fmla="val 4348"/>
                <a:gd name="f24" fmla="val 693"/>
                <a:gd name="f25" fmla="val 3781"/>
                <a:gd name="f26" fmla="val 3718"/>
                <a:gd name="f27" fmla="*/ f0 1 4726"/>
                <a:gd name="f28" fmla="*/ f1 1 4758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726"/>
                <a:gd name="f35" fmla="*/ f32 1 4758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726" h="4758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9"/>
                  </a:lnTo>
                  <a:cubicBezTo>
                    <a:pt x="f11" y="f12"/>
                    <a:pt x="f13" y="f14"/>
                    <a:pt x="f15" y="f4"/>
                  </a:cubicBezTo>
                  <a:lnTo>
                    <a:pt x="f16" y="f17"/>
                  </a:lnTo>
                  <a:cubicBezTo>
                    <a:pt x="f18" y="f19"/>
                    <a:pt x="f3" y="f20"/>
                    <a:pt x="f3" y="f21"/>
                  </a:cubicBezTo>
                  <a:cubicBezTo>
                    <a:pt x="f3" y="f22"/>
                    <a:pt x="f23" y="f24"/>
                    <a:pt x="f25" y="f10"/>
                  </a:cubicBezTo>
                  <a:cubicBezTo>
                    <a:pt x="f26" y="f8"/>
                    <a:pt x="f1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10403;p74">
              <a:extLst>
                <a:ext uri="{FF2B5EF4-FFF2-40B4-BE49-F238E27FC236}">
                  <a16:creationId xmlns:a16="http://schemas.microsoft.com/office/drawing/2014/main" id="{DEBDE7DA-70A4-A8ED-3498-39CF019A001A}"/>
                </a:ext>
              </a:extLst>
            </p:cNvPr>
            <p:cNvSpPr/>
            <p:nvPr/>
          </p:nvSpPr>
          <p:spPr>
            <a:xfrm>
              <a:off x="3295589" y="3647989"/>
              <a:ext cx="125848" cy="1330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4096"/>
                <a:gd name="f5" fmla="val 2048"/>
                <a:gd name="f6" fmla="val 1985"/>
                <a:gd name="f7" fmla="val 32"/>
                <a:gd name="f8" fmla="val 63"/>
                <a:gd name="f9" fmla="val 1954"/>
                <a:gd name="f10" fmla="val 126"/>
                <a:gd name="f11" fmla="val 1506"/>
                <a:gd name="f12" fmla="val 546"/>
                <a:gd name="f13" fmla="val 859"/>
                <a:gd name="f14" fmla="val 767"/>
                <a:gd name="f15" fmla="val 235"/>
                <a:gd name="f16" fmla="val 156"/>
                <a:gd name="f17" fmla="val 78"/>
                <a:gd name="f18" fmla="val 764"/>
                <a:gd name="f19" fmla="val 756"/>
                <a:gd name="f20" fmla="val 567"/>
                <a:gd name="f21" fmla="val 1670"/>
                <a:gd name="f22" fmla="val 1355"/>
                <a:gd name="f23" fmla="val 3749"/>
                <a:gd name="f24" fmla="val 1418"/>
                <a:gd name="f25" fmla="val 3875"/>
                <a:gd name="f26" fmla="val 1450"/>
                <a:gd name="f27" fmla="val 4001"/>
                <a:gd name="f28" fmla="val 1607"/>
                <a:gd name="f29" fmla="val 1733"/>
                <a:gd name="f30" fmla="val 1891"/>
                <a:gd name="f31" fmla="val 4033"/>
                <a:gd name="f32" fmla="val 2426"/>
                <a:gd name="f33" fmla="val 2647"/>
                <a:gd name="f34" fmla="val 3182"/>
                <a:gd name="f35" fmla="val 2710"/>
                <a:gd name="f36" fmla="val 630"/>
                <a:gd name="f37" fmla="*/ f0 1 4128"/>
                <a:gd name="f38" fmla="*/ f1 1 4096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28"/>
                <a:gd name="f45" fmla="*/ f42 1 4096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28" h="4096">
                  <a:moveTo>
                    <a:pt x="f5" y="f2"/>
                  </a:moveTo>
                  <a:cubicBezTo>
                    <a:pt x="f6" y="f7"/>
                    <a:pt x="f6" y="f8"/>
                    <a:pt x="f9" y="f10"/>
                  </a:cubicBezTo>
                  <a:cubicBezTo>
                    <a:pt x="f11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2" y="f19"/>
                  </a:cubicBezTo>
                  <a:lnTo>
                    <a:pt x="f2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4"/>
                    <a:pt x="f29" y="f4"/>
                  </a:cubicBezTo>
                  <a:cubicBezTo>
                    <a:pt x="f30" y="f4"/>
                    <a:pt x="f6" y="f31"/>
                    <a:pt x="f5" y="f25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" y="f33"/>
                    <a:pt x="f35" y="f3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" name="Google Shape;10404;p74">
              <a:extLst>
                <a:ext uri="{FF2B5EF4-FFF2-40B4-BE49-F238E27FC236}">
                  <a16:creationId xmlns:a16="http://schemas.microsoft.com/office/drawing/2014/main" id="{0260EDE9-C858-8346-8FB7-64ACD88398D6}"/>
                </a:ext>
              </a:extLst>
            </p:cNvPr>
            <p:cNvSpPr/>
            <p:nvPr/>
          </p:nvSpPr>
          <p:spPr>
            <a:xfrm>
              <a:off x="3369545" y="3585545"/>
              <a:ext cx="109508" cy="1157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92"/>
                <a:gd name="f4" fmla="val 3562"/>
                <a:gd name="f5" fmla="val 252"/>
                <a:gd name="f6" fmla="val 1"/>
                <a:gd name="f7" fmla="val 284"/>
                <a:gd name="f8" fmla="val 410"/>
                <a:gd name="f9" fmla="val 189"/>
                <a:gd name="f10" fmla="val 883"/>
                <a:gd name="f11" fmla="val 1292"/>
                <a:gd name="f12" fmla="val 630"/>
                <a:gd name="f13" fmla="val 1922"/>
                <a:gd name="f14" fmla="val 1134"/>
                <a:gd name="f15" fmla="val 2615"/>
                <a:gd name="f16" fmla="val 1544"/>
                <a:gd name="f17" fmla="val 3466"/>
                <a:gd name="f18" fmla="val 1565"/>
                <a:gd name="f19" fmla="val 3530"/>
                <a:gd name="f20" fmla="val 1634"/>
                <a:gd name="f21" fmla="val 1715"/>
                <a:gd name="f22" fmla="val 1874"/>
                <a:gd name="f23" fmla="val 2080"/>
                <a:gd name="f24" fmla="val 3443"/>
                <a:gd name="f25" fmla="val 3214"/>
                <a:gd name="f26" fmla="val 2458"/>
                <a:gd name="f27" fmla="val 3308"/>
                <a:gd name="f28" fmla="val 3497"/>
                <a:gd name="f29" fmla="val 1985"/>
                <a:gd name="f30" fmla="val 1891"/>
                <a:gd name="f31" fmla="val 1733"/>
                <a:gd name="f32" fmla="val 1576"/>
                <a:gd name="f33" fmla="val 1450"/>
                <a:gd name="f34" fmla="val 3340"/>
                <a:gd name="f35" fmla="val 1418"/>
                <a:gd name="f36" fmla="val 3182"/>
                <a:gd name="f37" fmla="val 1355"/>
                <a:gd name="f38" fmla="val 568"/>
                <a:gd name="f39" fmla="*/ f0 1 3592"/>
                <a:gd name="f40" fmla="*/ f1 1 3562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3592"/>
                <a:gd name="f47" fmla="*/ f44 1 3562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3592" h="356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cubicBezTo>
                    <a:pt x="f12" y="f13"/>
                    <a:pt x="f14" y="f15"/>
                    <a:pt x="f16" y="f17"/>
                  </a:cubicBez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3" y="f25"/>
                  </a:cubicBezTo>
                  <a:lnTo>
                    <a:pt x="f23" y="f26"/>
                  </a:lnTo>
                  <a:lnTo>
                    <a:pt x="f27" y="f23"/>
                  </a:lnTo>
                  <a:cubicBezTo>
                    <a:pt x="f28" y="f29"/>
                    <a:pt x="f3" y="f30"/>
                    <a:pt x="f3" y="f31"/>
                  </a:cubicBezTo>
                  <a:cubicBezTo>
                    <a:pt x="f3" y="f32"/>
                    <a:pt x="f28" y="f33"/>
                    <a:pt x="f34" y="f35"/>
                  </a:cubicBezTo>
                  <a:cubicBezTo>
                    <a:pt x="f36" y="f37"/>
                    <a:pt x="f14" y="f3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Google Shape;10405;p74">
              <a:extLst>
                <a:ext uri="{FF2B5EF4-FFF2-40B4-BE49-F238E27FC236}">
                  <a16:creationId xmlns:a16="http://schemas.microsoft.com/office/drawing/2014/main" id="{EDDC0B43-C2D1-46C3-0933-F8A2604CE608}"/>
                </a:ext>
              </a:extLst>
            </p:cNvPr>
            <p:cNvSpPr/>
            <p:nvPr/>
          </p:nvSpPr>
          <p:spPr>
            <a:xfrm>
              <a:off x="3141905" y="3638763"/>
              <a:ext cx="146971" cy="1535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21"/>
                <a:gd name="f4" fmla="val 4727"/>
                <a:gd name="f5" fmla="val 3372"/>
                <a:gd name="f6" fmla="val 1"/>
                <a:gd name="f7" fmla="val 95"/>
                <a:gd name="f8" fmla="val 3277"/>
                <a:gd name="f9" fmla="val 3435"/>
                <a:gd name="f10" fmla="val 3687"/>
                <a:gd name="f11" fmla="val 158"/>
                <a:gd name="f12" fmla="val 3781"/>
                <a:gd name="f13" fmla="val 788"/>
                <a:gd name="f14" fmla="val 4411"/>
                <a:gd name="f15" fmla="val 1607"/>
                <a:gd name="f16" fmla="val 2458"/>
                <a:gd name="f17" fmla="val 2584"/>
                <a:gd name="f18" fmla="val 2679"/>
                <a:gd name="f19" fmla="val 4695"/>
                <a:gd name="f20" fmla="val 2742"/>
                <a:gd name="f21" fmla="val 4632"/>
                <a:gd name="f22" fmla="val 1986"/>
                <a:gd name="f23" fmla="val 4254"/>
                <a:gd name="f24" fmla="val 851"/>
                <a:gd name="f25" fmla="val 3718"/>
                <a:gd name="f26" fmla="val 442"/>
                <a:gd name="f27" fmla="*/ f0 1 4821"/>
                <a:gd name="f28" fmla="*/ f1 1 472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4821"/>
                <a:gd name="f35" fmla="*/ f32 1 472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4821" h="4727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11" y="f12"/>
                  </a:cubicBez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22"/>
                  </a:lnTo>
                  <a:cubicBezTo>
                    <a:pt x="f23" y="f24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10406;p74">
              <a:extLst>
                <a:ext uri="{FF2B5EF4-FFF2-40B4-BE49-F238E27FC236}">
                  <a16:creationId xmlns:a16="http://schemas.microsoft.com/office/drawing/2014/main" id="{F1815EE8-D635-7076-774C-785185E409F4}"/>
                </a:ext>
              </a:extLst>
            </p:cNvPr>
            <p:cNvSpPr/>
            <p:nvPr/>
          </p:nvSpPr>
          <p:spPr>
            <a:xfrm>
              <a:off x="3295589" y="3410510"/>
              <a:ext cx="126827" cy="1095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3372"/>
                <a:gd name="f5" fmla="val 2836"/>
                <a:gd name="f6" fmla="val 2678"/>
                <a:gd name="f7" fmla="val 2584"/>
                <a:gd name="f8" fmla="val 32"/>
                <a:gd name="f9" fmla="val 2521"/>
                <a:gd name="f10" fmla="val 95"/>
                <a:gd name="f11" fmla="val 3245"/>
                <a:gd name="f12" fmla="val 90"/>
                <a:gd name="f13" fmla="val 3238"/>
                <a:gd name="f14" fmla="val 181"/>
                <a:gd name="f15" fmla="val 3234"/>
                <a:gd name="f16" fmla="val 272"/>
                <a:gd name="f17" fmla="val 568"/>
                <a:gd name="f18" fmla="val 870"/>
                <a:gd name="f19" fmla="val 3275"/>
                <a:gd name="f20" fmla="val 1135"/>
                <a:gd name="f21" fmla="val 3371"/>
                <a:gd name="f22" fmla="val 1324"/>
                <a:gd name="f23" fmla="val 3119"/>
                <a:gd name="f24" fmla="val 3939"/>
                <a:gd name="f25" fmla="val 567"/>
                <a:gd name="f26" fmla="val 4159"/>
                <a:gd name="f27" fmla="val 347"/>
                <a:gd name="f28" fmla="val 3718"/>
                <a:gd name="f29" fmla="val 158"/>
                <a:gd name="f30" fmla="val 3308"/>
                <a:gd name="f31" fmla="*/ f0 1 4160"/>
                <a:gd name="f32" fmla="*/ f1 1 3372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4160"/>
                <a:gd name="f39" fmla="*/ f36 1 3372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4160" h="33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21"/>
                  </a:cubicBez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" name="Google Shape;10407;p74">
              <a:extLst>
                <a:ext uri="{FF2B5EF4-FFF2-40B4-BE49-F238E27FC236}">
                  <a16:creationId xmlns:a16="http://schemas.microsoft.com/office/drawing/2014/main" id="{CDE2743F-F8C8-DAF8-5E54-0AC2134F8AE3}"/>
                </a:ext>
              </a:extLst>
            </p:cNvPr>
            <p:cNvSpPr/>
            <p:nvPr/>
          </p:nvSpPr>
          <p:spPr>
            <a:xfrm>
              <a:off x="3132295" y="3579400"/>
              <a:ext cx="102796" cy="1392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4286"/>
                <a:gd name="f5" fmla="val 3246"/>
                <a:gd name="f6" fmla="val 1"/>
                <a:gd name="f7" fmla="val 95"/>
                <a:gd name="f8" fmla="val 2552"/>
                <a:gd name="f9" fmla="val 32"/>
                <a:gd name="f10" fmla="val 2615"/>
                <a:gd name="f11" fmla="val 2710"/>
                <a:gd name="f12" fmla="val 2836"/>
                <a:gd name="f13" fmla="val 3340"/>
                <a:gd name="f14" fmla="val 3844"/>
                <a:gd name="f15" fmla="val 347"/>
                <a:gd name="f16" fmla="val 4285"/>
                <a:gd name="f17" fmla="val 1261"/>
                <a:gd name="f18" fmla="val 3214"/>
                <a:gd name="f19" fmla="val 851"/>
                <a:gd name="f20" fmla="val 3183"/>
                <a:gd name="f21" fmla="val 410"/>
                <a:gd name="f22" fmla="*/ f0 1 3372"/>
                <a:gd name="f23" fmla="*/ f1 1 4286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3372"/>
                <a:gd name="f30" fmla="*/ f27 1 4286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3372" h="4286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6" y="f11"/>
                    <a:pt x="f6" y="f12"/>
                  </a:cubicBezTo>
                  <a:cubicBezTo>
                    <a:pt x="f6" y="f13"/>
                    <a:pt x="f7" y="f14"/>
                    <a:pt x="f15" y="f16"/>
                  </a:cubicBezTo>
                  <a:lnTo>
                    <a:pt x="f3" y="f17"/>
                  </a:lnTo>
                  <a:cubicBezTo>
                    <a:pt x="f18" y="f19"/>
                    <a:pt x="f20" y="f21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" name="Google Shape;10421;p74">
            <a:extLst>
              <a:ext uri="{FF2B5EF4-FFF2-40B4-BE49-F238E27FC236}">
                <a16:creationId xmlns:a16="http://schemas.microsoft.com/office/drawing/2014/main" id="{E8656918-96A9-60D5-21EA-AD1474F2E994}"/>
              </a:ext>
            </a:extLst>
          </p:cNvPr>
          <p:cNvGrpSpPr/>
          <p:nvPr/>
        </p:nvGrpSpPr>
        <p:grpSpPr>
          <a:xfrm>
            <a:off x="5764927" y="3549918"/>
            <a:ext cx="362139" cy="386982"/>
            <a:chOff x="7136526" y="3419289"/>
            <a:chExt cx="362139" cy="386982"/>
          </a:xfrm>
          <a:solidFill>
            <a:schemeClr val="bg2"/>
          </a:solidFill>
        </p:grpSpPr>
        <p:sp>
          <p:nvSpPr>
            <p:cNvPr id="111" name="Google Shape;10422;p74">
              <a:extLst>
                <a:ext uri="{FF2B5EF4-FFF2-40B4-BE49-F238E27FC236}">
                  <a16:creationId xmlns:a16="http://schemas.microsoft.com/office/drawing/2014/main" id="{0A8B35B2-A9FC-DD54-D39B-DB33C780EB6F}"/>
                </a:ext>
              </a:extLst>
            </p:cNvPr>
            <p:cNvSpPr/>
            <p:nvPr/>
          </p:nvSpPr>
          <p:spPr>
            <a:xfrm>
              <a:off x="7136526" y="3555434"/>
              <a:ext cx="43260" cy="2487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657"/>
                <a:gd name="f5" fmla="val 410"/>
                <a:gd name="f6" fmla="val 221"/>
                <a:gd name="f7" fmla="val 64"/>
                <a:gd name="f8" fmla="val 158"/>
                <a:gd name="f9" fmla="val 347"/>
                <a:gd name="f10" fmla="val 1"/>
                <a:gd name="f11" fmla="val 2867"/>
                <a:gd name="f12" fmla="val 4789"/>
                <a:gd name="f13" fmla="val 7310"/>
                <a:gd name="f14" fmla="val 7530"/>
                <a:gd name="f15" fmla="val 7656"/>
                <a:gd name="f16" fmla="val 379"/>
                <a:gd name="f17" fmla="val 568"/>
                <a:gd name="f18" fmla="val 725"/>
                <a:gd name="f19" fmla="val 1355"/>
                <a:gd name="f20" fmla="val 1418"/>
                <a:gd name="f21" fmla="*/ f0 1 1419"/>
                <a:gd name="f22" fmla="*/ f1 1 7657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419"/>
                <a:gd name="f29" fmla="*/ f26 1 7657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419" h="765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0" y="f12"/>
                    <a:pt x="f10" y="f13"/>
                  </a:cubicBezTo>
                  <a:cubicBezTo>
                    <a:pt x="f10" y="f14"/>
                    <a:pt x="f8" y="f15"/>
                    <a:pt x="f16" y="f15"/>
                  </a:cubicBezTo>
                  <a:cubicBezTo>
                    <a:pt x="f17" y="f15"/>
                    <a:pt x="f18" y="f14"/>
                    <a:pt x="f18" y="f13"/>
                  </a:cubicBezTo>
                  <a:lnTo>
                    <a:pt x="f18" y="f19"/>
                  </a:lnTo>
                  <a:lnTo>
                    <a:pt x="f20" y="f19"/>
                  </a:lnTo>
                  <a:lnTo>
                    <a:pt x="f2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10423;p74">
              <a:extLst>
                <a:ext uri="{FF2B5EF4-FFF2-40B4-BE49-F238E27FC236}">
                  <a16:creationId xmlns:a16="http://schemas.microsoft.com/office/drawing/2014/main" id="{F8B89D91-727E-D453-680D-DE216BEB7B13}"/>
                </a:ext>
              </a:extLst>
            </p:cNvPr>
            <p:cNvSpPr/>
            <p:nvPr/>
          </p:nvSpPr>
          <p:spPr>
            <a:xfrm>
              <a:off x="7177829" y="3646544"/>
              <a:ext cx="149870" cy="1597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2080"/>
                <a:gd name="f5" fmla="val 693"/>
                <a:gd name="f6" fmla="val 1733"/>
                <a:gd name="f7" fmla="val 788"/>
                <a:gd name="f8" fmla="val 1481"/>
                <a:gd name="f9" fmla="val 2458"/>
                <a:gd name="f10" fmla="val 2678"/>
                <a:gd name="f11" fmla="val 158"/>
                <a:gd name="f12" fmla="val 2836"/>
                <a:gd name="f13" fmla="val 347"/>
                <a:gd name="f14" fmla="val 3529"/>
                <a:gd name="f15" fmla="val 1072"/>
                <a:gd name="f16" fmla="val 473"/>
                <a:gd name="f17" fmla="val 32"/>
                <a:gd name="f18" fmla="val 4001"/>
                <a:gd name="f19" fmla="val 4569"/>
                <a:gd name="f20" fmla="val 4758"/>
                <a:gd name="f21" fmla="val 189"/>
                <a:gd name="f22" fmla="val 4915"/>
                <a:gd name="f23" fmla="val 410"/>
                <a:gd name="f24" fmla="val 599"/>
                <a:gd name="f25" fmla="val 757"/>
                <a:gd name="f26" fmla="val 4348"/>
                <a:gd name="f27" fmla="val 914"/>
                <a:gd name="f28" fmla="val 4190"/>
                <a:gd name="f29" fmla="val 1103"/>
                <a:gd name="f30" fmla="val 2143"/>
                <a:gd name="f31" fmla="val 2300"/>
                <a:gd name="f32" fmla="val 2489"/>
                <a:gd name="f33" fmla="val 3876"/>
                <a:gd name="f34" fmla="val 4065"/>
                <a:gd name="f35" fmla="val 4222"/>
                <a:gd name="f36" fmla="val 4380"/>
                <a:gd name="f37" fmla="val 3970"/>
                <a:gd name="f38" fmla="val 4443"/>
                <a:gd name="f39" fmla="val 3907"/>
                <a:gd name="f40" fmla="val 2867"/>
                <a:gd name="f41" fmla="val 4537"/>
                <a:gd name="f42" fmla="val 2773"/>
                <a:gd name="f43" fmla="val 4726"/>
                <a:gd name="f44" fmla="val 4884"/>
                <a:gd name="f45" fmla="val 2615"/>
                <a:gd name="f46" fmla="val 2426"/>
                <a:gd name="f47" fmla="val 4096"/>
                <a:gd name="f48" fmla="val 662"/>
                <a:gd name="f49" fmla="val 3151"/>
                <a:gd name="f50" fmla="val 2804"/>
                <a:gd name="f51" fmla="*/ f0 1 4916"/>
                <a:gd name="f52" fmla="*/ f1 1 4916"/>
                <a:gd name="f53" fmla="val f2"/>
                <a:gd name="f54" fmla="val f3"/>
                <a:gd name="f55" fmla="+- f54 0 f53"/>
                <a:gd name="f56" fmla="*/ f55 1 4916"/>
                <a:gd name="f57" fmla="*/ f53 1 f56"/>
                <a:gd name="f58" fmla="*/ f54 1 f56"/>
                <a:gd name="f59" fmla="*/ f57 f51 1"/>
                <a:gd name="f60" fmla="*/ f58 f51 1"/>
                <a:gd name="f61" fmla="*/ f58 f52 1"/>
                <a:gd name="f62" fmla="*/ f57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4916" h="4916">
                  <a:moveTo>
                    <a:pt x="f4" y="f2"/>
                  </a:moveTo>
                  <a:lnTo>
                    <a:pt x="f4" y="f5"/>
                  </a:lnTo>
                  <a:lnTo>
                    <a:pt x="f6" y="f5"/>
                  </a:lnTo>
                  <a:cubicBezTo>
                    <a:pt x="f7" y="f5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12"/>
                  </a:cubicBezTo>
                  <a:lnTo>
                    <a:pt x="f4" y="f12"/>
                  </a:lnTo>
                  <a:lnTo>
                    <a:pt x="f4" y="f14"/>
                  </a:lnTo>
                  <a:lnTo>
                    <a:pt x="f15" y="f14"/>
                  </a:lnTo>
                  <a:cubicBezTo>
                    <a:pt x="f16" y="f14"/>
                    <a:pt x="f17" y="f18"/>
                    <a:pt x="f17" y="f19"/>
                  </a:cubicBezTo>
                  <a:cubicBezTo>
                    <a:pt x="f17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5" y="f19"/>
                  </a:cubicBezTo>
                  <a:cubicBezTo>
                    <a:pt x="f25" y="f26"/>
                    <a:pt x="f27" y="f28"/>
                    <a:pt x="f29" y="f28"/>
                  </a:cubicBezTo>
                  <a:lnTo>
                    <a:pt x="f30" y="f28"/>
                  </a:lnTo>
                  <a:lnTo>
                    <a:pt x="f30" y="f19"/>
                  </a:lnTo>
                  <a:cubicBezTo>
                    <a:pt x="f30" y="f20"/>
                    <a:pt x="f31" y="f22"/>
                    <a:pt x="f32" y="f22"/>
                  </a:cubicBezTo>
                  <a:cubicBezTo>
                    <a:pt x="f10" y="f22"/>
                    <a:pt x="f12" y="f20"/>
                    <a:pt x="f12" y="f19"/>
                  </a:cubicBezTo>
                  <a:lnTo>
                    <a:pt x="f12" y="f28"/>
                  </a:lnTo>
                  <a:lnTo>
                    <a:pt x="f33" y="f28"/>
                  </a:lnTo>
                  <a:cubicBezTo>
                    <a:pt x="f34" y="f28"/>
                    <a:pt x="f35" y="f26"/>
                    <a:pt x="f35" y="f19"/>
                  </a:cubicBezTo>
                  <a:cubicBezTo>
                    <a:pt x="f35" y="f20"/>
                    <a:pt x="f36" y="f22"/>
                    <a:pt x="f19" y="f22"/>
                  </a:cubicBezTo>
                  <a:cubicBezTo>
                    <a:pt x="f20" y="f22"/>
                    <a:pt x="f22" y="f20"/>
                    <a:pt x="f22" y="f19"/>
                  </a:cubicBezTo>
                  <a:cubicBezTo>
                    <a:pt x="f22" y="f37"/>
                    <a:pt x="f38" y="f14"/>
                    <a:pt x="f39" y="f14"/>
                  </a:cubicBezTo>
                  <a:lnTo>
                    <a:pt x="f40" y="f14"/>
                  </a:lnTo>
                  <a:lnTo>
                    <a:pt x="f40" y="f12"/>
                  </a:lnTo>
                  <a:lnTo>
                    <a:pt x="f41" y="f12"/>
                  </a:lnTo>
                  <a:lnTo>
                    <a:pt x="f41" y="f42"/>
                  </a:lnTo>
                  <a:cubicBezTo>
                    <a:pt x="f43" y="f42"/>
                    <a:pt x="f44" y="f45"/>
                    <a:pt x="f44" y="f46"/>
                  </a:cubicBezTo>
                  <a:cubicBezTo>
                    <a:pt x="f44" y="f8"/>
                    <a:pt x="f47" y="f48"/>
                    <a:pt x="f49" y="f48"/>
                  </a:cubicBezTo>
                  <a:lnTo>
                    <a:pt x="f50" y="f48"/>
                  </a:lnTo>
                  <a:lnTo>
                    <a:pt x="f5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10424;p74">
              <a:extLst>
                <a:ext uri="{FF2B5EF4-FFF2-40B4-BE49-F238E27FC236}">
                  <a16:creationId xmlns:a16="http://schemas.microsoft.com/office/drawing/2014/main" id="{DDA6FB1A-C63E-F213-A159-CA2800D7EFAD}"/>
                </a:ext>
              </a:extLst>
            </p:cNvPr>
            <p:cNvSpPr/>
            <p:nvPr/>
          </p:nvSpPr>
          <p:spPr>
            <a:xfrm>
              <a:off x="7346874" y="3419289"/>
              <a:ext cx="128710" cy="460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22"/>
                <a:gd name="f4" fmla="val 1418"/>
                <a:gd name="f5" fmla="val 725"/>
                <a:gd name="f6" fmla="val 315"/>
                <a:gd name="f7" fmla="val 63"/>
                <a:gd name="f8" fmla="val 1103"/>
                <a:gd name="f9" fmla="val 378"/>
                <a:gd name="f10" fmla="val 3875"/>
                <a:gd name="f11" fmla="val 4064"/>
                <a:gd name="f12" fmla="val 1260"/>
                <a:gd name="f13" fmla="val 1071"/>
                <a:gd name="f14" fmla="val 158"/>
                <a:gd name="f15" fmla="*/ f0 1 4222"/>
                <a:gd name="f16" fmla="*/ f1 1 141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222"/>
                <a:gd name="f23" fmla="*/ f20 1 141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222" h="1418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cubicBezTo>
                    <a:pt x="f7" y="f8"/>
                    <a:pt x="f9" y="f4"/>
                    <a:pt x="f5" y="f4"/>
                  </a:cubicBezTo>
                  <a:lnTo>
                    <a:pt x="f10" y="f4"/>
                  </a:lnTo>
                  <a:cubicBezTo>
                    <a:pt x="f11" y="f4"/>
                    <a:pt x="f3" y="f12"/>
                    <a:pt x="f3" y="f13"/>
                  </a:cubicBezTo>
                  <a:lnTo>
                    <a:pt x="f3" y="f9"/>
                  </a:lnTo>
                  <a:cubicBezTo>
                    <a:pt x="f3" y="f14"/>
                    <a:pt x="f11" y="f2"/>
                    <a:pt x="f1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10425;p74">
              <a:extLst>
                <a:ext uri="{FF2B5EF4-FFF2-40B4-BE49-F238E27FC236}">
                  <a16:creationId xmlns:a16="http://schemas.microsoft.com/office/drawing/2014/main" id="{BFB8CB74-0BA0-1B0C-B623-A16EEB151789}"/>
                </a:ext>
              </a:extLst>
            </p:cNvPr>
            <p:cNvSpPr/>
            <p:nvPr/>
          </p:nvSpPr>
          <p:spPr>
            <a:xfrm>
              <a:off x="7368948" y="3488893"/>
              <a:ext cx="127796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2"/>
                <a:gd name="f4" fmla="val 1419"/>
                <a:gd name="f5" fmla="val 694"/>
                <a:gd name="f6" fmla="val 1"/>
                <a:gd name="f7" fmla="val 316"/>
                <a:gd name="f8" fmla="val 1103"/>
                <a:gd name="f9" fmla="val 1418"/>
                <a:gd name="f10" fmla="val 3845"/>
                <a:gd name="f11" fmla="val 4065"/>
                <a:gd name="f12" fmla="val 4191"/>
                <a:gd name="f13" fmla="val 1261"/>
                <a:gd name="f14" fmla="val 1072"/>
                <a:gd name="f15" fmla="val 347"/>
                <a:gd name="f16" fmla="val 158"/>
                <a:gd name="f17" fmla="*/ f0 1 4192"/>
                <a:gd name="f18" fmla="*/ f1 1 1419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4192"/>
                <a:gd name="f25" fmla="*/ f22 1 1419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4192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cubicBezTo>
                    <a:pt x="f12" y="f16"/>
                    <a:pt x="f11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10426;p74">
              <a:extLst>
                <a:ext uri="{FF2B5EF4-FFF2-40B4-BE49-F238E27FC236}">
                  <a16:creationId xmlns:a16="http://schemas.microsoft.com/office/drawing/2014/main" id="{0093EC6F-0712-2052-3D63-47B6012AE522}"/>
                </a:ext>
              </a:extLst>
            </p:cNvPr>
            <p:cNvSpPr/>
            <p:nvPr/>
          </p:nvSpPr>
          <p:spPr>
            <a:xfrm>
              <a:off x="7348795" y="3622980"/>
              <a:ext cx="148891" cy="461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1419"/>
                <a:gd name="f5" fmla="val 1"/>
                <a:gd name="f6" fmla="val 1418"/>
                <a:gd name="f7" fmla="val 2773"/>
                <a:gd name="f8" fmla="val 347"/>
                <a:gd name="f9" fmla="val 568"/>
                <a:gd name="f10" fmla="val 2615"/>
                <a:gd name="f11" fmla="val 725"/>
                <a:gd name="f12" fmla="val 2426"/>
                <a:gd name="f13" fmla="val 2237"/>
                <a:gd name="f14" fmla="val 2080"/>
                <a:gd name="f15" fmla="*/ f0 1 4884"/>
                <a:gd name="f16" fmla="*/ f1 1 141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884"/>
                <a:gd name="f23" fmla="*/ f20 1 141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884" h="1419">
                  <a:moveTo>
                    <a:pt x="f2" y="f5"/>
                  </a:moveTo>
                  <a:lnTo>
                    <a:pt x="f2" y="f6"/>
                  </a:lnTo>
                  <a:lnTo>
                    <a:pt x="f3" y="f6"/>
                  </a:lnTo>
                  <a:lnTo>
                    <a:pt x="f3" y="f5"/>
                  </a:lnTo>
                  <a:lnTo>
                    <a:pt x="f7" y="f5"/>
                  </a:lnTo>
                  <a:lnTo>
                    <a:pt x="f7" y="f8"/>
                  </a:lnTo>
                  <a:cubicBezTo>
                    <a:pt x="f7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4" y="f8"/>
                  </a:cubicBezTo>
                  <a:lnTo>
                    <a:pt x="f14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10427;p74">
              <a:extLst>
                <a:ext uri="{FF2B5EF4-FFF2-40B4-BE49-F238E27FC236}">
                  <a16:creationId xmlns:a16="http://schemas.microsoft.com/office/drawing/2014/main" id="{D9955370-4FC2-EF39-4B72-D3679148912B}"/>
                </a:ext>
              </a:extLst>
            </p:cNvPr>
            <p:cNvSpPr/>
            <p:nvPr/>
          </p:nvSpPr>
          <p:spPr>
            <a:xfrm>
              <a:off x="7326694" y="3555434"/>
              <a:ext cx="171001" cy="4405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1356"/>
                <a:gd name="f5" fmla="val 1"/>
                <a:gd name="f6" fmla="val 1355"/>
                <a:gd name="f7" fmla="val 347"/>
                <a:gd name="f8" fmla="val 5577"/>
                <a:gd name="f9" fmla="val 158"/>
                <a:gd name="f10" fmla="val 5451"/>
                <a:gd name="f11" fmla="val 5231"/>
                <a:gd name="f12" fmla="*/ f0 1 5609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5609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5609" h="1356">
                  <a:moveTo>
                    <a:pt x="f5" y="f2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7"/>
                  </a:lnTo>
                  <a:cubicBezTo>
                    <a:pt x="f8" y="f9"/>
                    <a:pt x="f10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10428;p74">
              <a:extLst>
                <a:ext uri="{FF2B5EF4-FFF2-40B4-BE49-F238E27FC236}">
                  <a16:creationId xmlns:a16="http://schemas.microsoft.com/office/drawing/2014/main" id="{164F7C37-77AD-9C05-6FFF-A47AD5371CB2}"/>
                </a:ext>
              </a:extLst>
            </p:cNvPr>
            <p:cNvSpPr/>
            <p:nvPr/>
          </p:nvSpPr>
          <p:spPr>
            <a:xfrm>
              <a:off x="7348795" y="3692612"/>
              <a:ext cx="149870" cy="1136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16"/>
                <a:gd name="f4" fmla="val 3498"/>
                <a:gd name="f5" fmla="val 3151"/>
                <a:gd name="f6" fmla="val 3340"/>
                <a:gd name="f7" fmla="val 158"/>
                <a:gd name="f8" fmla="val 3497"/>
                <a:gd name="f9" fmla="val 347"/>
                <a:gd name="f10" fmla="val 536"/>
                <a:gd name="f11" fmla="val 693"/>
                <a:gd name="f12" fmla="val 1418"/>
                <a:gd name="f13" fmla="val 4190"/>
                <a:gd name="f14" fmla="val 4348"/>
                <a:gd name="f15" fmla="val 4569"/>
                <a:gd name="f16" fmla="val 4758"/>
                <a:gd name="f17" fmla="val 4915"/>
                <a:gd name="f18" fmla="val 2773"/>
                <a:gd name="f19" fmla="val 2615"/>
                <a:gd name="f20" fmla="val 2426"/>
                <a:gd name="f21" fmla="val 2237"/>
                <a:gd name="f22" fmla="val 2080"/>
                <a:gd name="f23" fmla="*/ f0 1 4916"/>
                <a:gd name="f24" fmla="*/ f1 1 3498"/>
                <a:gd name="f25" fmla="val f2"/>
                <a:gd name="f26" fmla="val f3"/>
                <a:gd name="f27" fmla="val f4"/>
                <a:gd name="f28" fmla="+- f27 0 f25"/>
                <a:gd name="f29" fmla="+- f26 0 f25"/>
                <a:gd name="f30" fmla="*/ f29 1 4916"/>
                <a:gd name="f31" fmla="*/ f28 1 3498"/>
                <a:gd name="f32" fmla="*/ f25 1 f30"/>
                <a:gd name="f33" fmla="*/ f26 1 f30"/>
                <a:gd name="f34" fmla="*/ f25 1 f31"/>
                <a:gd name="f35" fmla="*/ f27 1 f31"/>
                <a:gd name="f36" fmla="*/ f32 f23 1"/>
                <a:gd name="f37" fmla="*/ f33 f23 1"/>
                <a:gd name="f38" fmla="*/ f35 f24 1"/>
                <a:gd name="f39" fmla="*/ f34 f2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6" t="f39" r="f37" b="f38"/>
              <a:pathLst>
                <a:path w="4916" h="3498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cubicBezTo>
                    <a:pt x="f10" y="f8"/>
                    <a:pt x="f11" y="f6"/>
                    <a:pt x="f11" y="f5"/>
                  </a:cubicBezTo>
                  <a:lnTo>
                    <a:pt x="f11" y="f12"/>
                  </a:lnTo>
                  <a:lnTo>
                    <a:pt x="f13" y="f12"/>
                  </a:lnTo>
                  <a:lnTo>
                    <a:pt x="f13" y="f5"/>
                  </a:lnTo>
                  <a:cubicBezTo>
                    <a:pt x="f13" y="f6"/>
                    <a:pt x="f14" y="f8"/>
                    <a:pt x="f15" y="f8"/>
                  </a:cubicBezTo>
                  <a:cubicBezTo>
                    <a:pt x="f16" y="f8"/>
                    <a:pt x="f17" y="f6"/>
                    <a:pt x="f17" y="f5"/>
                  </a:cubicBezTo>
                  <a:lnTo>
                    <a:pt x="f17" y="f2"/>
                  </a:lnTo>
                  <a:lnTo>
                    <a:pt x="f18" y="f2"/>
                  </a:lnTo>
                  <a:lnTo>
                    <a:pt x="f18" y="f9"/>
                  </a:lnTo>
                  <a:cubicBezTo>
                    <a:pt x="f18" y="f10"/>
                    <a:pt x="f19" y="f11"/>
                    <a:pt x="f20" y="f11"/>
                  </a:cubicBezTo>
                  <a:cubicBezTo>
                    <a:pt x="f21" y="f11"/>
                    <a:pt x="f22" y="f10"/>
                    <a:pt x="f22" y="f9"/>
                  </a:cubicBezTo>
                  <a:lnTo>
                    <a:pt x="f2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10429;p74">
              <a:extLst>
                <a:ext uri="{FF2B5EF4-FFF2-40B4-BE49-F238E27FC236}">
                  <a16:creationId xmlns:a16="http://schemas.microsoft.com/office/drawing/2014/main" id="{17CDE239-1DC4-11E1-0CBF-C6BB3410EDC1}"/>
                </a:ext>
              </a:extLst>
            </p:cNvPr>
            <p:cNvSpPr/>
            <p:nvPr/>
          </p:nvSpPr>
          <p:spPr>
            <a:xfrm>
              <a:off x="7200881" y="3487887"/>
              <a:ext cx="105695" cy="1351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4159"/>
                <a:gd name="f5" fmla="val 1733"/>
                <a:gd name="f6" fmla="val 788"/>
                <a:gd name="f7" fmla="val 1"/>
                <a:gd name="f8" fmla="val 3812"/>
                <a:gd name="f9" fmla="val 4001"/>
                <a:gd name="f10" fmla="val 158"/>
                <a:gd name="f11" fmla="val 347"/>
                <a:gd name="f12" fmla="val 3120"/>
                <a:gd name="f13" fmla="val 3309"/>
                <a:gd name="f14" fmla="val 3466"/>
                <a:gd name="f15" fmla="val 2678"/>
                <a:gd name="f16" fmla="*/ f0 1 3467"/>
                <a:gd name="f17" fmla="*/ f1 1 415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3467"/>
                <a:gd name="f24" fmla="*/ f21 1 415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3467" h="4159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lnTo>
                    <a:pt x="f7" y="f8"/>
                  </a:lnTo>
                  <a:cubicBezTo>
                    <a:pt x="f7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4" y="f8"/>
                  </a:cubicBezTo>
                  <a:lnTo>
                    <a:pt x="f14" y="f5"/>
                  </a:lnTo>
                  <a:cubicBezTo>
                    <a:pt x="f14" y="f6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10435;p74">
            <a:extLst>
              <a:ext uri="{FF2B5EF4-FFF2-40B4-BE49-F238E27FC236}">
                <a16:creationId xmlns:a16="http://schemas.microsoft.com/office/drawing/2014/main" id="{B48DE82D-60B1-677C-5980-07FA7CF06934}"/>
              </a:ext>
            </a:extLst>
          </p:cNvPr>
          <p:cNvGrpSpPr/>
          <p:nvPr/>
        </p:nvGrpSpPr>
        <p:grpSpPr>
          <a:xfrm>
            <a:off x="5743639" y="4095358"/>
            <a:ext cx="532226" cy="525935"/>
            <a:chOff x="7115239" y="3964728"/>
            <a:chExt cx="532226" cy="525935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0" name="Google Shape;10436;p74">
              <a:extLst>
                <a:ext uri="{FF2B5EF4-FFF2-40B4-BE49-F238E27FC236}">
                  <a16:creationId xmlns:a16="http://schemas.microsoft.com/office/drawing/2014/main" id="{763D3148-2181-F381-C125-5938A2C2AC9E}"/>
                </a:ext>
              </a:extLst>
            </p:cNvPr>
            <p:cNvSpPr/>
            <p:nvPr/>
          </p:nvSpPr>
          <p:spPr>
            <a:xfrm>
              <a:off x="7365107" y="3964728"/>
              <a:ext cx="31089" cy="827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34"/>
                <a:gd name="f5" fmla="val 347"/>
                <a:gd name="f6" fmla="val 158"/>
                <a:gd name="f7" fmla="val 1355"/>
                <a:gd name="f8" fmla="val 1576"/>
                <a:gd name="f9" fmla="val 1733"/>
                <a:gd name="f10" fmla="val 536"/>
                <a:gd name="f11" fmla="val 693"/>
                <a:gd name="f12" fmla="*/ f0 1 694"/>
                <a:gd name="f13" fmla="*/ f1 1 173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3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34">
                  <a:moveTo>
                    <a:pt x="f5" y="f2"/>
                  </a:moveTo>
                  <a:cubicBezTo>
                    <a:pt x="f6" y="f2"/>
                    <a:pt x="f2" y="f6"/>
                    <a:pt x="f2" y="f5"/>
                  </a:cubicBezTo>
                  <a:lnTo>
                    <a:pt x="f2" y="f7"/>
                  </a:ln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11" y="f8"/>
                    <a:pt x="f11" y="f7"/>
                  </a:cubicBezTo>
                  <a:lnTo>
                    <a:pt x="f11" y="f5"/>
                  </a:lnTo>
                  <a:cubicBezTo>
                    <a:pt x="f11" y="f6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10437;p74">
              <a:extLst>
                <a:ext uri="{FF2B5EF4-FFF2-40B4-BE49-F238E27FC236}">
                  <a16:creationId xmlns:a16="http://schemas.microsoft.com/office/drawing/2014/main" id="{6F6EE766-AF83-2405-2F05-23EC60B96418}"/>
                </a:ext>
              </a:extLst>
            </p:cNvPr>
            <p:cNvSpPr/>
            <p:nvPr/>
          </p:nvSpPr>
          <p:spPr>
            <a:xfrm>
              <a:off x="7240868" y="4029769"/>
              <a:ext cx="63578" cy="662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88"/>
                <a:gd name="f5" fmla="val 363"/>
                <a:gd name="f6" fmla="val 1"/>
                <a:gd name="f7" fmla="val 276"/>
                <a:gd name="f8" fmla="val 190"/>
                <a:gd name="f9" fmla="val 40"/>
                <a:gd name="f10" fmla="val 127"/>
                <a:gd name="f11" fmla="val 119"/>
                <a:gd name="f12" fmla="val 245"/>
                <a:gd name="f13" fmla="val 466"/>
                <a:gd name="f14" fmla="val 592"/>
                <a:gd name="f15" fmla="val 820"/>
                <a:gd name="f16" fmla="val 1316"/>
                <a:gd name="f17" fmla="val 883"/>
                <a:gd name="f18" fmla="val 1364"/>
                <a:gd name="f19" fmla="val 969"/>
                <a:gd name="f20" fmla="val 1387"/>
                <a:gd name="f21" fmla="val 1056"/>
                <a:gd name="f22" fmla="val 1143"/>
                <a:gd name="f23" fmla="val 1229"/>
                <a:gd name="f24" fmla="val 1292"/>
                <a:gd name="f25" fmla="val 1418"/>
                <a:gd name="f26" fmla="val 1190"/>
                <a:gd name="f27" fmla="val 938"/>
                <a:gd name="f28" fmla="val 844"/>
                <a:gd name="f29" fmla="val 599"/>
                <a:gd name="f30" fmla="val 536"/>
                <a:gd name="f31" fmla="val 450"/>
                <a:gd name="f32" fmla="*/ f0 1 1419"/>
                <a:gd name="f33" fmla="*/ f1 1 1388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88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8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3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Google Shape;10438;p74">
              <a:extLst>
                <a:ext uri="{FF2B5EF4-FFF2-40B4-BE49-F238E27FC236}">
                  <a16:creationId xmlns:a16="http://schemas.microsoft.com/office/drawing/2014/main" id="{7558835E-68F3-0CB3-8825-9E65BC546BC4}"/>
                </a:ext>
              </a:extLst>
            </p:cNvPr>
            <p:cNvSpPr/>
            <p:nvPr/>
          </p:nvSpPr>
          <p:spPr>
            <a:xfrm>
              <a:off x="7456822" y="4030336"/>
              <a:ext cx="63578" cy="657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76"/>
                <a:gd name="f5" fmla="val 1054"/>
                <a:gd name="f6" fmla="val 976"/>
                <a:gd name="f7" fmla="val 894"/>
                <a:gd name="f8" fmla="val 33"/>
                <a:gd name="f9" fmla="val 820"/>
                <a:gd name="f10" fmla="val 107"/>
                <a:gd name="f11" fmla="val 95"/>
                <a:gd name="f12" fmla="val 832"/>
                <a:gd name="f13" fmla="val 1"/>
                <a:gd name="f14" fmla="val 926"/>
                <a:gd name="f15" fmla="val 1178"/>
                <a:gd name="f16" fmla="val 1304"/>
                <a:gd name="f17" fmla="val 158"/>
                <a:gd name="f18" fmla="val 1352"/>
                <a:gd name="f19" fmla="val 253"/>
                <a:gd name="f20" fmla="val 1375"/>
                <a:gd name="f21" fmla="val 344"/>
                <a:gd name="f22" fmla="val 434"/>
                <a:gd name="f23" fmla="val 521"/>
                <a:gd name="f24" fmla="val 568"/>
                <a:gd name="f25" fmla="val 1293"/>
                <a:gd name="f26" fmla="val 580"/>
                <a:gd name="f27" fmla="val 454"/>
                <a:gd name="f28" fmla="val 233"/>
                <a:gd name="f29" fmla="val 1226"/>
                <a:gd name="f30" fmla="val 41"/>
                <a:gd name="f31" fmla="val 1142"/>
                <a:gd name="f32" fmla="*/ f0 1 1419"/>
                <a:gd name="f33" fmla="*/ f1 1 1376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1419"/>
                <a:gd name="f40" fmla="*/ f37 1 1376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1419" h="137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0"/>
                  </a:cubicBezTo>
                  <a:cubicBezTo>
                    <a:pt x="f29" y="f30"/>
                    <a:pt x="f3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" name="Google Shape;10439;p74">
              <a:extLst>
                <a:ext uri="{FF2B5EF4-FFF2-40B4-BE49-F238E27FC236}">
                  <a16:creationId xmlns:a16="http://schemas.microsoft.com/office/drawing/2014/main" id="{DA085E7D-65C5-9681-BCA2-6CFDD77DBFC4}"/>
                </a:ext>
              </a:extLst>
            </p:cNvPr>
            <p:cNvSpPr/>
            <p:nvPr/>
          </p:nvSpPr>
          <p:spPr>
            <a:xfrm>
              <a:off x="7583887" y="4194892"/>
              <a:ext cx="63578" cy="23173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4853"/>
                <a:gd name="f5" fmla="val 1"/>
                <a:gd name="f6" fmla="val 4852"/>
                <a:gd name="f7" fmla="val 1040"/>
                <a:gd name="f8" fmla="val 1261"/>
                <a:gd name="f9" fmla="val 1418"/>
                <a:gd name="f10" fmla="val 4695"/>
                <a:gd name="f11" fmla="val 4506"/>
                <a:gd name="f12" fmla="val 316"/>
                <a:gd name="f13" fmla="val 1355"/>
                <a:gd name="f14" fmla="val 158"/>
                <a:gd name="f15" fmla="val 1198"/>
                <a:gd name="f16" fmla="*/ f0 1 1419"/>
                <a:gd name="f17" fmla="*/ f1 1 4853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4853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4853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9" y="f11"/>
                  </a:cubicBezTo>
                  <a:lnTo>
                    <a:pt x="f9" y="f12"/>
                  </a:lnTo>
                  <a:cubicBezTo>
                    <a:pt x="f13" y="f14"/>
                    <a:pt x="f15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10440;p74">
              <a:extLst>
                <a:ext uri="{FF2B5EF4-FFF2-40B4-BE49-F238E27FC236}">
                  <a16:creationId xmlns:a16="http://schemas.microsoft.com/office/drawing/2014/main" id="{CDDFF099-3CAD-2FAF-C903-D02FA3E029A6}"/>
                </a:ext>
              </a:extLst>
            </p:cNvPr>
            <p:cNvSpPr/>
            <p:nvPr/>
          </p:nvSpPr>
          <p:spPr>
            <a:xfrm>
              <a:off x="7115239" y="4196227"/>
              <a:ext cx="63578" cy="231882"/>
            </a:xfrm>
            <a:custGeom>
              <a:avLst/>
              <a:gdLst>
                <a:gd name="f0" fmla="val 360"/>
                <a:gd name="f1" fmla="val w"/>
                <a:gd name="f2" fmla="val h"/>
                <a:gd name="f3" fmla="val 0"/>
                <a:gd name="f4" fmla="val 1419"/>
                <a:gd name="f5" fmla="val 4856"/>
                <a:gd name="f6" fmla="val 323"/>
                <a:gd name="f7" fmla="val 132"/>
                <a:gd name="f8" fmla="val 1"/>
                <a:gd name="f9" fmla="val 149"/>
                <a:gd name="f10" fmla="val 351"/>
                <a:gd name="f11" fmla="val 4509"/>
                <a:gd name="f12" fmla="val 4698"/>
                <a:gd name="f13" fmla="val 158"/>
                <a:gd name="f14" fmla="val 379"/>
                <a:gd name="f15" fmla="val 1418"/>
                <a:gd name="f16" fmla="val 4"/>
                <a:gd name="f17" fmla="val 341"/>
                <a:gd name="f18" fmla="*/ f1 1 1419"/>
                <a:gd name="f19" fmla="*/ f2 1 4856"/>
                <a:gd name="f20" fmla="val f3"/>
                <a:gd name="f21" fmla="val f4"/>
                <a:gd name="f22" fmla="val f5"/>
                <a:gd name="f23" fmla="+- f22 0 f20"/>
                <a:gd name="f24" fmla="+- f21 0 f20"/>
                <a:gd name="f25" fmla="*/ f24 1 1419"/>
                <a:gd name="f26" fmla="*/ f23 1 4856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1419" h="4856">
                  <a:moveTo>
                    <a:pt x="f6" y="f3"/>
                  </a:moveTo>
                  <a:cubicBezTo>
                    <a:pt x="f7" y="f3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5"/>
                    <a:pt x="f14" y="f5"/>
                  </a:cubicBezTo>
                  <a:lnTo>
                    <a:pt x="f15" y="f5"/>
                  </a:lnTo>
                  <a:lnTo>
                    <a:pt x="f15" y="f16"/>
                  </a:lnTo>
                  <a:lnTo>
                    <a:pt x="f14" y="f16"/>
                  </a:lnTo>
                  <a:cubicBezTo>
                    <a:pt x="f0" y="f8"/>
                    <a:pt x="f17" y="f3"/>
                    <a:pt x="f6" y="f3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Google Shape;10441;p74">
              <a:extLst>
                <a:ext uri="{FF2B5EF4-FFF2-40B4-BE49-F238E27FC236}">
                  <a16:creationId xmlns:a16="http://schemas.microsoft.com/office/drawing/2014/main" id="{2AE28F31-91BA-B4CF-32E4-8CC136BBCCD2}"/>
                </a:ext>
              </a:extLst>
            </p:cNvPr>
            <p:cNvSpPr/>
            <p:nvPr/>
          </p:nvSpPr>
          <p:spPr>
            <a:xfrm>
              <a:off x="7293108" y="4212942"/>
              <a:ext cx="256955" cy="1986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35"/>
                <a:gd name="f4" fmla="val 4160"/>
                <a:gd name="f5" fmla="val 1639"/>
                <a:gd name="f6" fmla="val 1"/>
                <a:gd name="f7" fmla="val 1450"/>
                <a:gd name="f8" fmla="val 1198"/>
                <a:gd name="f9" fmla="val 158"/>
                <a:gd name="f10" fmla="val 1072"/>
                <a:gd name="f11" fmla="val 379"/>
                <a:gd name="f12" fmla="val 2490"/>
                <a:gd name="f13" fmla="val 2584"/>
                <a:gd name="f14" fmla="val 378"/>
                <a:gd name="f15" fmla="val 2616"/>
                <a:gd name="f16" fmla="val 567"/>
                <a:gd name="f17" fmla="val 1544"/>
                <a:gd name="f18" fmla="val 2364"/>
                <a:gd name="f19" fmla="val 1796"/>
                <a:gd name="f20" fmla="val 1891"/>
                <a:gd name="f21" fmla="val 2017"/>
                <a:gd name="f22" fmla="val 1418"/>
                <a:gd name="f23" fmla="val 2710"/>
                <a:gd name="f24" fmla="val 2899"/>
                <a:gd name="f25" fmla="val 3056"/>
                <a:gd name="f26" fmla="val 1481"/>
                <a:gd name="f27" fmla="val 3182"/>
                <a:gd name="f28" fmla="val 1607"/>
                <a:gd name="f29" fmla="val 5734"/>
                <a:gd name="f30" fmla="val 4159"/>
                <a:gd name="f31" fmla="*/ f0 1 5735"/>
                <a:gd name="f32" fmla="*/ f1 1 4160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5735"/>
                <a:gd name="f39" fmla="*/ f36 1 4160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5735" h="4160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2" y="f12"/>
                  </a:lnTo>
                  <a:cubicBezTo>
                    <a:pt x="f9" y="f13"/>
                    <a:pt x="f14" y="f15"/>
                    <a:pt x="f16" y="f15"/>
                  </a:cubicBezTo>
                  <a:cubicBezTo>
                    <a:pt x="f10" y="f15"/>
                    <a:pt x="f17" y="f18"/>
                    <a:pt x="f19" y="f20"/>
                  </a:cubicBezTo>
                  <a:lnTo>
                    <a:pt x="f21" y="f22"/>
                  </a:lnTo>
                  <a:lnTo>
                    <a:pt x="f23" y="f22"/>
                  </a:lnTo>
                  <a:cubicBezTo>
                    <a:pt x="f24" y="f22"/>
                    <a:pt x="f25" y="f26"/>
                    <a:pt x="f27" y="f28"/>
                  </a:cubicBezTo>
                  <a:lnTo>
                    <a:pt x="f29" y="f30"/>
                  </a:lnTo>
                  <a:lnTo>
                    <a:pt x="f2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Google Shape;10442;p74">
              <a:extLst>
                <a:ext uri="{FF2B5EF4-FFF2-40B4-BE49-F238E27FC236}">
                  <a16:creationId xmlns:a16="http://schemas.microsoft.com/office/drawing/2014/main" id="{B15E40FD-8720-4EAF-5BEC-E14C97A86F11}"/>
                </a:ext>
              </a:extLst>
            </p:cNvPr>
            <p:cNvSpPr/>
            <p:nvPr/>
          </p:nvSpPr>
          <p:spPr>
            <a:xfrm>
              <a:off x="7206989" y="4130189"/>
              <a:ext cx="314837" cy="3604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27"/>
                <a:gd name="f4" fmla="val 7549"/>
                <a:gd name="f5" fmla="val 2206"/>
                <a:gd name="f6" fmla="val 1"/>
                <a:gd name="f7" fmla="val 1828"/>
                <a:gd name="f8" fmla="val 1481"/>
                <a:gd name="f9" fmla="val 221"/>
                <a:gd name="f10" fmla="val 1261"/>
                <a:gd name="f11" fmla="val 568"/>
                <a:gd name="f12" fmla="val 946"/>
                <a:gd name="f13" fmla="val 1198"/>
                <a:gd name="f14" fmla="val 914"/>
                <a:gd name="f15" fmla="val 1324"/>
                <a:gd name="f16" fmla="val 757"/>
                <a:gd name="f17" fmla="val 1419"/>
                <a:gd name="f18" fmla="val 631"/>
                <a:gd name="f19" fmla="val 6239"/>
                <a:gd name="f20" fmla="val 1576"/>
                <a:gd name="f21" fmla="val 2584"/>
                <a:gd name="f22" fmla="val 7247"/>
                <a:gd name="f23" fmla="val 2768"/>
                <a:gd name="f24" fmla="val 7431"/>
                <a:gd name="f25" fmla="val 3054"/>
                <a:gd name="f26" fmla="val 7548"/>
                <a:gd name="f27" fmla="val 3330"/>
                <a:gd name="f28" fmla="val 3431"/>
                <a:gd name="f29" fmla="val 3531"/>
                <a:gd name="f30" fmla="val 7533"/>
                <a:gd name="f31" fmla="val 3624"/>
                <a:gd name="f32" fmla="val 7499"/>
                <a:gd name="f33" fmla="val 6585"/>
                <a:gd name="f34" fmla="val 6554"/>
                <a:gd name="f35" fmla="val 6743"/>
                <a:gd name="f36" fmla="val 6522"/>
                <a:gd name="f37" fmla="val 6900"/>
                <a:gd name="f38" fmla="val 6396"/>
                <a:gd name="f39" fmla="val 7026"/>
                <a:gd name="f40" fmla="val 6302"/>
                <a:gd name="f41" fmla="val 4537"/>
                <a:gd name="f42" fmla="val 3813"/>
                <a:gd name="f43" fmla="val 4380"/>
                <a:gd name="f44" fmla="val 4348"/>
                <a:gd name="f45" fmla="val 3844"/>
                <a:gd name="f46" fmla="val 4033"/>
                <a:gd name="f47" fmla="val 4506"/>
                <a:gd name="f48" fmla="val 3340"/>
                <a:gd name="f49" fmla="val 4947"/>
                <a:gd name="f50" fmla="val 2647"/>
                <a:gd name="f51" fmla="val 5042"/>
                <a:gd name="f52" fmla="val 2601"/>
                <a:gd name="f53" fmla="val 5044"/>
                <a:gd name="f54" fmla="val 2556"/>
                <a:gd name="f55" fmla="val 5046"/>
                <a:gd name="f56" fmla="val 2511"/>
                <a:gd name="f57" fmla="val 2046"/>
                <a:gd name="f58" fmla="val 1698"/>
                <a:gd name="f59" fmla="val 4899"/>
                <a:gd name="f60" fmla="val 4727"/>
                <a:gd name="f61" fmla="val 1103"/>
                <a:gd name="f62" fmla="val 4632"/>
                <a:gd name="f63" fmla="val 1040"/>
                <a:gd name="f64" fmla="val 4412"/>
                <a:gd name="f65" fmla="val 1166"/>
                <a:gd name="f66" fmla="val 4254"/>
                <a:gd name="f67" fmla="val 2363"/>
                <a:gd name="f68" fmla="val 1797"/>
                <a:gd name="f69" fmla="val 2615"/>
                <a:gd name="f70" fmla="val 3088"/>
                <a:gd name="f71" fmla="val 1041"/>
                <a:gd name="f72" fmla="val 3592"/>
                <a:gd name="f73" fmla="val 5104"/>
                <a:gd name="f74" fmla="val 5167"/>
                <a:gd name="f75" fmla="val 852"/>
                <a:gd name="f76" fmla="val 5262"/>
                <a:gd name="f77" fmla="val 347"/>
                <a:gd name="f78" fmla="val 158"/>
                <a:gd name="f79" fmla="val 4884"/>
                <a:gd name="f80" fmla="*/ f0 1 7027"/>
                <a:gd name="f81" fmla="*/ f1 1 7549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7027"/>
                <a:gd name="f88" fmla="*/ f85 1 7549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7027" h="754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lnTo>
                    <a:pt x="f6" y="f17"/>
                  </a:lnTo>
                  <a:lnTo>
                    <a:pt x="f6" y="f19"/>
                  </a:lnTo>
                  <a:lnTo>
                    <a:pt x="f20" y="f19"/>
                  </a:lnTo>
                  <a:lnTo>
                    <a:pt x="f21" y="f22"/>
                  </a:ln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30"/>
                    <a:pt x="f31" y="f32"/>
                  </a:cubicBezTo>
                  <a:lnTo>
                    <a:pt x="f33" y="f34"/>
                  </a:lnTo>
                  <a:cubicBezTo>
                    <a:pt x="f35" y="f36"/>
                    <a:pt x="f37" y="f38"/>
                    <a:pt x="f39" y="f40"/>
                  </a:cubicBezTo>
                  <a:lnTo>
                    <a:pt x="f41" y="f42"/>
                  </a:lnTo>
                  <a:lnTo>
                    <a:pt x="f43" y="f42"/>
                  </a:lnTo>
                  <a:lnTo>
                    <a:pt x="f44" y="f45"/>
                  </a:ln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15" y="f60"/>
                  </a:cubicBezTo>
                  <a:cubicBezTo>
                    <a:pt x="f61" y="f62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15"/>
                    <a:pt x="f70" y="f71"/>
                    <a:pt x="f72" y="f71"/>
                  </a:cubicBezTo>
                  <a:lnTo>
                    <a:pt x="f73" y="f71"/>
                  </a:lnTo>
                  <a:cubicBezTo>
                    <a:pt x="f74" y="f75"/>
                    <a:pt x="f76" y="f18"/>
                    <a:pt x="f76" y="f77"/>
                  </a:cubicBezTo>
                  <a:cubicBezTo>
                    <a:pt x="f76" y="f78"/>
                    <a:pt x="f73" y="f6"/>
                    <a:pt x="f7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" name="Google Shape;10443;p74">
            <a:extLst>
              <a:ext uri="{FF2B5EF4-FFF2-40B4-BE49-F238E27FC236}">
                <a16:creationId xmlns:a16="http://schemas.microsoft.com/office/drawing/2014/main" id="{9BC9CA41-4806-DF66-B8E6-48C71D6F9D99}"/>
              </a:ext>
            </a:extLst>
          </p:cNvPr>
          <p:cNvGrpSpPr/>
          <p:nvPr/>
        </p:nvGrpSpPr>
        <p:grpSpPr>
          <a:xfrm>
            <a:off x="7114197" y="3467805"/>
            <a:ext cx="413345" cy="440549"/>
            <a:chOff x="8485796" y="3337175"/>
            <a:chExt cx="413345" cy="440549"/>
          </a:xfrm>
          <a:solidFill>
            <a:schemeClr val="bg2"/>
          </a:solidFill>
        </p:grpSpPr>
        <p:sp>
          <p:nvSpPr>
            <p:cNvPr id="128" name="Google Shape;10444;p74">
              <a:extLst>
                <a:ext uri="{FF2B5EF4-FFF2-40B4-BE49-F238E27FC236}">
                  <a16:creationId xmlns:a16="http://schemas.microsoft.com/office/drawing/2014/main" id="{363CBF1F-0A1C-8E9E-ECD4-58CDC1B83B69}"/>
                </a:ext>
              </a:extLst>
            </p:cNvPr>
            <p:cNvSpPr/>
            <p:nvPr/>
          </p:nvSpPr>
          <p:spPr>
            <a:xfrm>
              <a:off x="8522079" y="3337175"/>
              <a:ext cx="120965" cy="1289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9"/>
                <a:gd name="f8" fmla="val 3466"/>
                <a:gd name="f9" fmla="val 2678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0445;p74">
              <a:extLst>
                <a:ext uri="{FF2B5EF4-FFF2-40B4-BE49-F238E27FC236}">
                  <a16:creationId xmlns:a16="http://schemas.microsoft.com/office/drawing/2014/main" id="{F45F8AB4-FFB1-E85B-297F-ECDB18A024D1}"/>
                </a:ext>
              </a:extLst>
            </p:cNvPr>
            <p:cNvSpPr/>
            <p:nvPr/>
          </p:nvSpPr>
          <p:spPr>
            <a:xfrm>
              <a:off x="8681459" y="3389909"/>
              <a:ext cx="145142" cy="10106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60"/>
                <a:gd name="f4" fmla="val 2718"/>
                <a:gd name="f5" fmla="val 347"/>
                <a:gd name="f6" fmla="val 158"/>
                <a:gd name="f7" fmla="val 1"/>
                <a:gd name="f8" fmla="val 536"/>
                <a:gd name="f9" fmla="val 95"/>
                <a:gd name="f10" fmla="val 662"/>
                <a:gd name="f11" fmla="val 316"/>
                <a:gd name="f12" fmla="val 2395"/>
                <a:gd name="f13" fmla="val 2584"/>
                <a:gd name="f14" fmla="val 2742"/>
                <a:gd name="f15" fmla="val 820"/>
                <a:gd name="f16" fmla="val 1009"/>
                <a:gd name="f17" fmla="val 1576"/>
                <a:gd name="f18" fmla="val 2616"/>
                <a:gd name="f19" fmla="val 1450"/>
                <a:gd name="f20" fmla="val 2568"/>
                <a:gd name="f21" fmla="val 1387"/>
                <a:gd name="f22" fmla="val 2482"/>
                <a:gd name="f23" fmla="val 1355"/>
                <a:gd name="f24" fmla="val 2391"/>
                <a:gd name="f25" fmla="val 2301"/>
                <a:gd name="f26" fmla="val 2206"/>
                <a:gd name="f27" fmla="val 2143"/>
                <a:gd name="f28" fmla="val 2049"/>
                <a:gd name="f29" fmla="val 1796"/>
                <a:gd name="f30" fmla="val 1922"/>
                <a:gd name="f31" fmla="val 2868"/>
                <a:gd name="f32" fmla="val 2647"/>
                <a:gd name="f33" fmla="val 2931"/>
                <a:gd name="f34" fmla="val 2694"/>
                <a:gd name="f35" fmla="val 3017"/>
                <a:gd name="f36" fmla="val 3104"/>
                <a:gd name="f37" fmla="val 3191"/>
                <a:gd name="f38" fmla="val 3277"/>
                <a:gd name="f39" fmla="val 3340"/>
                <a:gd name="f40" fmla="val 4033"/>
                <a:gd name="f41" fmla="val 4159"/>
                <a:gd name="f42" fmla="val 3986"/>
                <a:gd name="f43" fmla="val 3899"/>
                <a:gd name="f44" fmla="val 3809"/>
                <a:gd name="f45" fmla="val 3718"/>
                <a:gd name="f46" fmla="val 3624"/>
                <a:gd name="f47" fmla="val 3561"/>
                <a:gd name="f48" fmla="val 3466"/>
                <a:gd name="f49" fmla="val 441"/>
                <a:gd name="f50" fmla="val 2994"/>
                <a:gd name="f51" fmla="val 2427"/>
                <a:gd name="f52" fmla="*/ f0 1 4160"/>
                <a:gd name="f53" fmla="*/ f1 1 2718"/>
                <a:gd name="f54" fmla="val f2"/>
                <a:gd name="f55" fmla="val f3"/>
                <a:gd name="f56" fmla="val f4"/>
                <a:gd name="f57" fmla="+- f56 0 f54"/>
                <a:gd name="f58" fmla="+- f55 0 f54"/>
                <a:gd name="f59" fmla="*/ f58 1 4160"/>
                <a:gd name="f60" fmla="*/ f57 1 2718"/>
                <a:gd name="f61" fmla="*/ f54 1 f59"/>
                <a:gd name="f62" fmla="*/ f55 1 f59"/>
                <a:gd name="f63" fmla="*/ f54 1 f60"/>
                <a:gd name="f64" fmla="*/ f56 1 f60"/>
                <a:gd name="f65" fmla="*/ f61 f52 1"/>
                <a:gd name="f66" fmla="*/ f62 f52 1"/>
                <a:gd name="f67" fmla="*/ f64 f53 1"/>
                <a:gd name="f68" fmla="*/ f63 f5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5" t="f68" r="f66" b="f67"/>
              <a:pathLst>
                <a:path w="4160" h="2718">
                  <a:moveTo>
                    <a:pt x="f5" y="f2"/>
                  </a:moveTo>
                  <a:cubicBezTo>
                    <a:pt x="f6" y="f2"/>
                    <a:pt x="f7" y="f6"/>
                    <a:pt x="f7" y="f5"/>
                  </a:cubicBezTo>
                  <a:cubicBezTo>
                    <a:pt x="f7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15"/>
                    <a:pt x="f14" y="f16"/>
                  </a:cubicBezTo>
                  <a:lnTo>
                    <a:pt x="f14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1"/>
                    <a:pt x="f27" y="f19"/>
                  </a:cubicBezTo>
                  <a:cubicBezTo>
                    <a:pt x="f28" y="f17"/>
                    <a:pt x="f28" y="f29"/>
                    <a:pt x="f27" y="f30"/>
                  </a:cubicBezTo>
                  <a:lnTo>
                    <a:pt x="f31" y="f32"/>
                  </a:lnTo>
                  <a:cubicBezTo>
                    <a:pt x="f33" y="f34"/>
                    <a:pt x="f35" y="f4"/>
                    <a:pt x="f36" y="f4"/>
                  </a:cubicBezTo>
                  <a:cubicBezTo>
                    <a:pt x="f37" y="f4"/>
                    <a:pt x="f38" y="f34"/>
                    <a:pt x="f39" y="f32"/>
                  </a:cubicBezTo>
                  <a:lnTo>
                    <a:pt x="f40" y="f30"/>
                  </a:lnTo>
                  <a:cubicBezTo>
                    <a:pt x="f41" y="f29"/>
                    <a:pt x="f41" y="f17"/>
                    <a:pt x="f40" y="f19"/>
                  </a:cubicBezTo>
                  <a:cubicBezTo>
                    <a:pt x="f42" y="f21"/>
                    <a:pt x="f43" y="f23"/>
                    <a:pt x="f44" y="f23"/>
                  </a:cubicBezTo>
                  <a:cubicBezTo>
                    <a:pt x="f45" y="f23"/>
                    <a:pt x="f46" y="f21"/>
                    <a:pt x="f47" y="f19"/>
                  </a:cubicBezTo>
                  <a:lnTo>
                    <a:pt x="f48" y="f17"/>
                  </a:lnTo>
                  <a:lnTo>
                    <a:pt x="f48" y="f16"/>
                  </a:lnTo>
                  <a:cubicBezTo>
                    <a:pt x="f48" y="f49"/>
                    <a:pt x="f50" y="f2"/>
                    <a:pt x="f5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0446;p74">
              <a:extLst>
                <a:ext uri="{FF2B5EF4-FFF2-40B4-BE49-F238E27FC236}">
                  <a16:creationId xmlns:a16="http://schemas.microsoft.com/office/drawing/2014/main" id="{1F074EE7-CD22-2437-235B-DBFC05A14A30}"/>
                </a:ext>
              </a:extLst>
            </p:cNvPr>
            <p:cNvSpPr/>
            <p:nvPr/>
          </p:nvSpPr>
          <p:spPr>
            <a:xfrm>
              <a:off x="8530876" y="3620054"/>
              <a:ext cx="148425" cy="102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763"/>
                <a:gd name="f5" fmla="val 1095"/>
                <a:gd name="f6" fmla="val 1002"/>
                <a:gd name="f7" fmla="val 904"/>
                <a:gd name="f8" fmla="val 28"/>
                <a:gd name="f9" fmla="val 820"/>
                <a:gd name="f10" fmla="val 112"/>
                <a:gd name="f11" fmla="val 127"/>
                <a:gd name="f12" fmla="val 805"/>
                <a:gd name="f13" fmla="val 1"/>
                <a:gd name="f14" fmla="val 931"/>
                <a:gd name="f15" fmla="val 1184"/>
                <a:gd name="f16" fmla="val 1278"/>
                <a:gd name="f17" fmla="val 190"/>
                <a:gd name="f18" fmla="val 1341"/>
                <a:gd name="f19" fmla="val 276"/>
                <a:gd name="f20" fmla="val 1373"/>
                <a:gd name="f21" fmla="val 363"/>
                <a:gd name="f22" fmla="val 449"/>
                <a:gd name="f23" fmla="val 536"/>
                <a:gd name="f24" fmla="val 599"/>
                <a:gd name="f25" fmla="val 725"/>
                <a:gd name="f26" fmla="val 1719"/>
                <a:gd name="f27" fmla="val 2318"/>
                <a:gd name="f28" fmla="val 1198"/>
                <a:gd name="f29" fmla="val 2759"/>
                <a:gd name="f30" fmla="val 1733"/>
                <a:gd name="f31" fmla="val 3813"/>
                <a:gd name="f32" fmla="val 3837"/>
                <a:gd name="f33" fmla="val 2761"/>
                <a:gd name="f34" fmla="val 3861"/>
                <a:gd name="f35" fmla="val 3883"/>
                <a:gd name="f36" fmla="val 4122"/>
                <a:gd name="f37" fmla="val 2616"/>
                <a:gd name="f38" fmla="val 2444"/>
                <a:gd name="f39" fmla="val 2223"/>
                <a:gd name="f40" fmla="val 4096"/>
                <a:gd name="f41" fmla="val 2066"/>
                <a:gd name="f42" fmla="val 3907"/>
                <a:gd name="f43" fmla="val 1828"/>
                <a:gd name="f44" fmla="val 1639"/>
                <a:gd name="f45" fmla="val 1481"/>
                <a:gd name="f46" fmla="val 1908"/>
                <a:gd name="f47" fmla="val 1576"/>
                <a:gd name="f48" fmla="val 1824"/>
                <a:gd name="f49" fmla="val 1914"/>
                <a:gd name="f50" fmla="val 2001"/>
                <a:gd name="f51" fmla="val 2048"/>
                <a:gd name="f52" fmla="val 2174"/>
                <a:gd name="f53" fmla="val 1355"/>
                <a:gd name="f54" fmla="val 1292"/>
                <a:gd name="f55" fmla="val 81"/>
                <a:gd name="f56" fmla="val 1261"/>
                <a:gd name="f57" fmla="val 1229"/>
                <a:gd name="f58" fmla="val 18"/>
                <a:gd name="f59" fmla="val 1187"/>
                <a:gd name="f60" fmla="val 7"/>
                <a:gd name="f61" fmla="val 1142"/>
                <a:gd name="f62" fmla="*/ f0 1 4254"/>
                <a:gd name="f63" fmla="*/ f1 1 2763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4254"/>
                <a:gd name="f70" fmla="*/ f67 1 2763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4254" h="2763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13" y="f15"/>
                    <a:pt x="f11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cubicBezTo>
                    <a:pt x="f32" y="f33"/>
                    <a:pt x="f34" y="f4"/>
                    <a:pt x="f35" y="f4"/>
                  </a:cubicBezTo>
                  <a:cubicBezTo>
                    <a:pt x="f36" y="f4"/>
                    <a:pt x="f3" y="f37"/>
                    <a:pt x="f3" y="f38"/>
                  </a:cubicBezTo>
                  <a:cubicBezTo>
                    <a:pt x="f3" y="f39"/>
                    <a:pt x="f40" y="f41"/>
                    <a:pt x="f42" y="f41"/>
                  </a:cubicBezTo>
                  <a:lnTo>
                    <a:pt x="f43" y="f41"/>
                  </a:lnTo>
                  <a:cubicBezTo>
                    <a:pt x="f44" y="f41"/>
                    <a:pt x="f45" y="f46"/>
                    <a:pt x="f45" y="f26"/>
                  </a:cubicBezTo>
                  <a:lnTo>
                    <a:pt x="f45" y="f15"/>
                  </a:lnTo>
                  <a:lnTo>
                    <a:pt x="f47" y="f16"/>
                  </a:lnTo>
                  <a:cubicBezTo>
                    <a:pt x="f44" y="f18"/>
                    <a:pt x="f30" y="f20"/>
                    <a:pt x="f48" y="f20"/>
                  </a:cubicBezTo>
                  <a:cubicBezTo>
                    <a:pt x="f49" y="f20"/>
                    <a:pt x="f50" y="f18"/>
                    <a:pt x="f51" y="f16"/>
                  </a:cubicBezTo>
                  <a:cubicBezTo>
                    <a:pt x="f52" y="f15"/>
                    <a:pt x="f52" y="f14"/>
                    <a:pt x="f51" y="f12"/>
                  </a:cubicBezTo>
                  <a:lnTo>
                    <a:pt x="f53" y="f10"/>
                  </a:lnTo>
                  <a:cubicBezTo>
                    <a:pt x="f54" y="f55"/>
                    <a:pt x="f56" y="f55"/>
                    <a:pt x="f57" y="f58"/>
                  </a:cubicBezTo>
                  <a:cubicBezTo>
                    <a:pt x="f59" y="f60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" name="Google Shape;10447;p74">
              <a:extLst>
                <a:ext uri="{FF2B5EF4-FFF2-40B4-BE49-F238E27FC236}">
                  <a16:creationId xmlns:a16="http://schemas.microsoft.com/office/drawing/2014/main" id="{17515B99-0098-7C19-3C9A-3B8DE0117BF8}"/>
                </a:ext>
              </a:extLst>
            </p:cNvPr>
            <p:cNvSpPr/>
            <p:nvPr/>
          </p:nvSpPr>
          <p:spPr>
            <a:xfrm>
              <a:off x="8739734" y="3517605"/>
              <a:ext cx="124248" cy="1277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561"/>
                <a:gd name="f4" fmla="val 3435"/>
                <a:gd name="f5" fmla="val 1796"/>
                <a:gd name="f6" fmla="val 788"/>
                <a:gd name="f7" fmla="val 1733"/>
                <a:gd name="f8" fmla="val 2647"/>
                <a:gd name="f9" fmla="val 3434"/>
                <a:gd name="f10" fmla="val 2741"/>
                <a:gd name="f11" fmla="val 2773"/>
                <a:gd name="f12" fmla="*/ f0 1 3561"/>
                <a:gd name="f13" fmla="*/ f1 1 343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561"/>
                <a:gd name="f20" fmla="*/ f17 1 343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561" h="3435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cubicBezTo>
                    <a:pt x="f2" y="f8"/>
                    <a:pt x="f6" y="f9"/>
                    <a:pt x="f5" y="f9"/>
                  </a:cubicBezTo>
                  <a:cubicBezTo>
                    <a:pt x="f10" y="f9"/>
                    <a:pt x="f3" y="f8"/>
                    <a:pt x="f3" y="f7"/>
                  </a:cubicBezTo>
                  <a:cubicBezTo>
                    <a:pt x="f3" y="f6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10448;p74">
              <a:extLst>
                <a:ext uri="{FF2B5EF4-FFF2-40B4-BE49-F238E27FC236}">
                  <a16:creationId xmlns:a16="http://schemas.microsoft.com/office/drawing/2014/main" id="{1ACEB95D-5E69-5DF4-1564-CDD68AF75668}"/>
                </a:ext>
              </a:extLst>
            </p:cNvPr>
            <p:cNvSpPr/>
            <p:nvPr/>
          </p:nvSpPr>
          <p:spPr>
            <a:xfrm>
              <a:off x="8485796" y="3463719"/>
              <a:ext cx="193505" cy="1312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46"/>
                <a:gd name="f4" fmla="val 3529"/>
                <a:gd name="f5" fmla="val 1072"/>
                <a:gd name="f6" fmla="val 442"/>
                <a:gd name="f7" fmla="val 536"/>
                <a:gd name="f8" fmla="val 32"/>
                <a:gd name="f9" fmla="val 1292"/>
                <a:gd name="f10" fmla="val 2143"/>
                <a:gd name="f11" fmla="val 3182"/>
                <a:gd name="f12" fmla="val 1"/>
                <a:gd name="f13" fmla="val 3371"/>
                <a:gd name="f14" fmla="val 158"/>
                <a:gd name="f15" fmla="val 347"/>
                <a:gd name="f16" fmla="val 5199"/>
                <a:gd name="f17" fmla="val 5388"/>
                <a:gd name="f18" fmla="val 5168"/>
                <a:gd name="f19" fmla="val 4538"/>
                <a:gd name="f20" fmla="val 4096"/>
                <a:gd name="f21" fmla="val 473"/>
                <a:gd name="f22" fmla="val 3466"/>
                <a:gd name="f23" fmla="val 756"/>
                <a:gd name="f24" fmla="val 2805"/>
                <a:gd name="f25" fmla="val 1513"/>
                <a:gd name="f26" fmla="val 504"/>
                <a:gd name="f27" fmla="*/ f0 1 5546"/>
                <a:gd name="f28" fmla="*/ f1 1 3529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546"/>
                <a:gd name="f35" fmla="*/ f32 1 3529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546" h="3529">
                  <a:moveTo>
                    <a:pt x="f5" y="f2"/>
                  </a:moveTo>
                  <a:cubicBezTo>
                    <a:pt x="f6" y="f7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4"/>
                    <a:pt x="f15" y="f4"/>
                  </a:cubicBezTo>
                  <a:lnTo>
                    <a:pt x="f16" y="f4"/>
                  </a:lnTo>
                  <a:cubicBezTo>
                    <a:pt x="f17" y="f4"/>
                    <a:pt x="f3" y="f13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8" y="f7"/>
                    <a:pt x="f19" y="f2"/>
                  </a:cubicBezTo>
                  <a:cubicBezTo>
                    <a:pt x="f20" y="f21"/>
                    <a:pt x="f22" y="f23"/>
                    <a:pt x="f24" y="f23"/>
                  </a:cubicBezTo>
                  <a:cubicBezTo>
                    <a:pt x="f10" y="f23"/>
                    <a:pt x="f25" y="f26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" name="Google Shape;10449;p74">
              <a:extLst>
                <a:ext uri="{FF2B5EF4-FFF2-40B4-BE49-F238E27FC236}">
                  <a16:creationId xmlns:a16="http://schemas.microsoft.com/office/drawing/2014/main" id="{13DD38E3-7EF6-C869-806A-1C05251474E3}"/>
                </a:ext>
              </a:extLst>
            </p:cNvPr>
            <p:cNvSpPr/>
            <p:nvPr/>
          </p:nvSpPr>
          <p:spPr>
            <a:xfrm>
              <a:off x="8703442" y="3644112"/>
              <a:ext cx="195699" cy="1336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09"/>
                <a:gd name="f4" fmla="val 3593"/>
                <a:gd name="f5" fmla="val 1009"/>
                <a:gd name="f6" fmla="val 1"/>
                <a:gd name="f7" fmla="val 379"/>
                <a:gd name="f8" fmla="val 537"/>
                <a:gd name="f9" fmla="val 1261"/>
                <a:gd name="f10" fmla="val 2143"/>
                <a:gd name="f11" fmla="val 3246"/>
                <a:gd name="f12" fmla="val 3435"/>
                <a:gd name="f13" fmla="val 158"/>
                <a:gd name="f14" fmla="val 3592"/>
                <a:gd name="f15" fmla="val 347"/>
                <a:gd name="f16" fmla="val 5262"/>
                <a:gd name="f17" fmla="val 5451"/>
                <a:gd name="f18" fmla="val 5577"/>
                <a:gd name="f19" fmla="val 5199"/>
                <a:gd name="f20" fmla="val 4569"/>
                <a:gd name="f21" fmla="val 4128"/>
                <a:gd name="f22" fmla="val 474"/>
                <a:gd name="f23" fmla="val 3498"/>
                <a:gd name="f24" fmla="val 757"/>
                <a:gd name="f25" fmla="val 2773"/>
                <a:gd name="f26" fmla="val 2080"/>
                <a:gd name="f27" fmla="val 1450"/>
                <a:gd name="f28" fmla="*/ f0 1 5609"/>
                <a:gd name="f29" fmla="*/ f1 1 3593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5609"/>
                <a:gd name="f36" fmla="*/ f33 1 3593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5609" h="3593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18" y="f9"/>
                    <a:pt x="f19" y="f8"/>
                    <a:pt x="f20" y="f6"/>
                  </a:cubicBez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2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" name="Google Shape;10468;p74">
            <a:extLst>
              <a:ext uri="{FF2B5EF4-FFF2-40B4-BE49-F238E27FC236}">
                <a16:creationId xmlns:a16="http://schemas.microsoft.com/office/drawing/2014/main" id="{4535471B-56DF-41DD-FD16-15F6243B5F02}"/>
              </a:ext>
            </a:extLst>
          </p:cNvPr>
          <p:cNvGrpSpPr/>
          <p:nvPr/>
        </p:nvGrpSpPr>
        <p:grpSpPr>
          <a:xfrm>
            <a:off x="3146916" y="3636000"/>
            <a:ext cx="362148" cy="384935"/>
            <a:chOff x="4518516" y="3505370"/>
            <a:chExt cx="362148" cy="384935"/>
          </a:xfrm>
          <a:solidFill>
            <a:schemeClr val="bg2"/>
          </a:solidFill>
        </p:grpSpPr>
        <p:sp>
          <p:nvSpPr>
            <p:cNvPr id="135" name="Google Shape;10469;p74">
              <a:extLst>
                <a:ext uri="{FF2B5EF4-FFF2-40B4-BE49-F238E27FC236}">
                  <a16:creationId xmlns:a16="http://schemas.microsoft.com/office/drawing/2014/main" id="{4FFF5290-8585-771D-A6FE-B84ABDB22028}"/>
                </a:ext>
              </a:extLst>
            </p:cNvPr>
            <p:cNvSpPr/>
            <p:nvPr/>
          </p:nvSpPr>
          <p:spPr>
            <a:xfrm>
              <a:off x="4731736" y="3731584"/>
              <a:ext cx="148928" cy="15872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2395"/>
                <a:gd name="f5" fmla="val 1324"/>
                <a:gd name="f6" fmla="val 2616"/>
                <a:gd name="f7" fmla="val 2773"/>
                <a:gd name="f8" fmla="val 1482"/>
                <a:gd name="f9" fmla="val 1702"/>
                <a:gd name="f10" fmla="val 2049"/>
                <a:gd name="f11" fmla="val 3120"/>
                <a:gd name="f12" fmla="val 3309"/>
                <a:gd name="f13" fmla="val 3466"/>
                <a:gd name="f14" fmla="val 2206"/>
                <a:gd name="f15" fmla="val 2584"/>
                <a:gd name="f16" fmla="val 2742"/>
                <a:gd name="f17" fmla="val 2458"/>
                <a:gd name="f18" fmla="val 1"/>
                <a:gd name="f19" fmla="val 1104"/>
                <a:gd name="f20" fmla="val 1103"/>
                <a:gd name="f21" fmla="val 2427"/>
                <a:gd name="f22" fmla="val 3781"/>
                <a:gd name="f23" fmla="val 4884"/>
                <a:gd name="f24" fmla="val 3782"/>
                <a:gd name="f25" fmla="val 4853"/>
                <a:gd name="f26" fmla="val 1072"/>
                <a:gd name="f27" fmla="*/ f0 1 4885"/>
                <a:gd name="f28" fmla="*/ f1 1 4885"/>
                <a:gd name="f29" fmla="val f2"/>
                <a:gd name="f30" fmla="val f3"/>
                <a:gd name="f31" fmla="+- f30 0 f29"/>
                <a:gd name="f32" fmla="*/ f31 1 4885"/>
                <a:gd name="f33" fmla="*/ f29 1 f32"/>
                <a:gd name="f34" fmla="*/ f30 1 f32"/>
                <a:gd name="f35" fmla="*/ f33 f27 1"/>
                <a:gd name="f36" fmla="*/ f34 f27 1"/>
                <a:gd name="f37" fmla="*/ f34 f28 1"/>
                <a:gd name="f38" fmla="*/ f33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4885" h="4885">
                  <a:moveTo>
                    <a:pt x="f4" y="f5"/>
                  </a:moveTo>
                  <a:cubicBezTo>
                    <a:pt x="f6" y="f5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4"/>
                  </a:cubicBezTo>
                  <a:cubicBezTo>
                    <a:pt x="f13" y="f15"/>
                    <a:pt x="f12" y="f16"/>
                    <a:pt x="f11" y="f16"/>
                  </a:cubicBezTo>
                  <a:lnTo>
                    <a:pt x="f4" y="f16"/>
                  </a:lnTo>
                  <a:cubicBezTo>
                    <a:pt x="f14" y="f16"/>
                    <a:pt x="f10" y="f15"/>
                    <a:pt x="f10" y="f4"/>
                  </a:cubicBezTo>
                  <a:lnTo>
                    <a:pt x="f10" y="f9"/>
                  </a:lnTo>
                  <a:cubicBezTo>
                    <a:pt x="f10" y="f8"/>
                    <a:pt x="f14" y="f5"/>
                    <a:pt x="f4" y="f5"/>
                  </a:cubicBezTo>
                  <a:close/>
                  <a:moveTo>
                    <a:pt x="f17" y="f18"/>
                  </a:moveTo>
                  <a:cubicBezTo>
                    <a:pt x="f19" y="f18"/>
                    <a:pt x="f18" y="f20"/>
                    <a:pt x="f18" y="f21"/>
                  </a:cubicBezTo>
                  <a:cubicBezTo>
                    <a:pt x="f18" y="f22"/>
                    <a:pt x="f19" y="f23"/>
                    <a:pt x="f17" y="f23"/>
                  </a:cubicBezTo>
                  <a:cubicBezTo>
                    <a:pt x="f24" y="f23"/>
                    <a:pt x="f23" y="f22"/>
                    <a:pt x="f23" y="f21"/>
                  </a:cubicBezTo>
                  <a:cubicBezTo>
                    <a:pt x="f25" y="f26"/>
                    <a:pt x="f24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" name="Google Shape;10470;p74">
              <a:extLst>
                <a:ext uri="{FF2B5EF4-FFF2-40B4-BE49-F238E27FC236}">
                  <a16:creationId xmlns:a16="http://schemas.microsoft.com/office/drawing/2014/main" id="{1A641D77-F1A1-BBD4-78FB-E5ACB42DA77B}"/>
                </a:ext>
              </a:extLst>
            </p:cNvPr>
            <p:cNvSpPr/>
            <p:nvPr/>
          </p:nvSpPr>
          <p:spPr>
            <a:xfrm>
              <a:off x="4519495" y="3618994"/>
              <a:ext cx="317946" cy="2252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29"/>
                <a:gd name="f4" fmla="val 6932"/>
                <a:gd name="f5" fmla="val 2426"/>
                <a:gd name="f6" fmla="val 662"/>
                <a:gd name="f7" fmla="val 2647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1733"/>
                <a:gd name="f14" fmla="val 1544"/>
                <a:gd name="f15" fmla="val 1387"/>
                <a:gd name="f16" fmla="val 4537"/>
                <a:gd name="f17" fmla="val 4726"/>
                <a:gd name="f18" fmla="val 4884"/>
                <a:gd name="f19" fmla="val 4695"/>
                <a:gd name="f20" fmla="val 3812"/>
                <a:gd name="f21" fmla="val 3623"/>
                <a:gd name="f22" fmla="val 3466"/>
                <a:gd name="f23" fmla="val 6648"/>
                <a:gd name="f24" fmla="val 6837"/>
                <a:gd name="f25" fmla="val 6994"/>
                <a:gd name="f26" fmla="val 5955"/>
                <a:gd name="f27" fmla="val 5734"/>
                <a:gd name="f28" fmla="val 5577"/>
                <a:gd name="f29" fmla="val 8727"/>
                <a:gd name="f30" fmla="val 8948"/>
                <a:gd name="f31" fmla="val 9105"/>
                <a:gd name="f32" fmla="val 8034"/>
                <a:gd name="f33" fmla="val 7845"/>
                <a:gd name="f34" fmla="val 7688"/>
                <a:gd name="f35" fmla="val 2080"/>
                <a:gd name="f36" fmla="val 2237"/>
                <a:gd name="f37" fmla="val 2773"/>
                <a:gd name="f38" fmla="val 2206"/>
                <a:gd name="f39" fmla="val 4001"/>
                <a:gd name="f40" fmla="val 4159"/>
                <a:gd name="f41" fmla="val 4852"/>
                <a:gd name="f42" fmla="val 5010"/>
                <a:gd name="f43" fmla="val 5199"/>
                <a:gd name="f44" fmla="val 5388"/>
                <a:gd name="f45" fmla="val 5545"/>
                <a:gd name="f46" fmla="val 5892"/>
                <a:gd name="f47" fmla="val 6459"/>
                <a:gd name="f48" fmla="val 473"/>
                <a:gd name="f49" fmla="val 6931"/>
                <a:gd name="f50" fmla="val 1071"/>
                <a:gd name="f51" fmla="val 6490"/>
                <a:gd name="f52" fmla="val 6364"/>
                <a:gd name="f53" fmla="val 6616"/>
                <a:gd name="f54" fmla="val 6301"/>
                <a:gd name="f55" fmla="val 6270"/>
                <a:gd name="f56" fmla="val 5797"/>
                <a:gd name="f57" fmla="val 6333"/>
                <a:gd name="f58" fmla="val 5671"/>
                <a:gd name="f59" fmla="val 8066"/>
                <a:gd name="f60" fmla="val 2741"/>
                <a:gd name="f61" fmla="val 9420"/>
                <a:gd name="f62" fmla="val 9767"/>
                <a:gd name="f63" fmla="val 10113"/>
                <a:gd name="f64" fmla="val 2836"/>
                <a:gd name="f65" fmla="val 10428"/>
                <a:gd name="f66" fmla="val 2962"/>
                <a:gd name="f67" fmla="*/ f0 1 10429"/>
                <a:gd name="f68" fmla="*/ f1 1 6932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10429"/>
                <a:gd name="f75" fmla="*/ f72 1 6932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10429" h="693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6"/>
                  </a:moveTo>
                  <a:cubicBezTo>
                    <a:pt x="f17" y="f6"/>
                    <a:pt x="f18" y="f9"/>
                    <a:pt x="f18" y="f10"/>
                  </a:cubicBezTo>
                  <a:cubicBezTo>
                    <a:pt x="f18" y="f11"/>
                    <a:pt x="f19" y="f12"/>
                    <a:pt x="f16" y="f12"/>
                  </a:cubicBezTo>
                  <a:lnTo>
                    <a:pt x="f20" y="f12"/>
                  </a:lnTo>
                  <a:cubicBezTo>
                    <a:pt x="f21" y="f12"/>
                    <a:pt x="f22" y="f11"/>
                    <a:pt x="f22" y="f10"/>
                  </a:cubicBezTo>
                  <a:cubicBezTo>
                    <a:pt x="f22" y="f9"/>
                    <a:pt x="f21" y="f6"/>
                    <a:pt x="f20" y="f6"/>
                  </a:cubicBezTo>
                  <a:close/>
                  <a:moveTo>
                    <a:pt x="f23" y="f6"/>
                  </a:moveTo>
                  <a:cubicBezTo>
                    <a:pt x="f24" y="f6"/>
                    <a:pt x="f25" y="f9"/>
                    <a:pt x="f25" y="f10"/>
                  </a:cubicBezTo>
                  <a:cubicBezTo>
                    <a:pt x="f25" y="f11"/>
                    <a:pt x="f24" y="f12"/>
                    <a:pt x="f23" y="f12"/>
                  </a:cubicBezTo>
                  <a:lnTo>
                    <a:pt x="f26" y="f12"/>
                  </a:lnTo>
                  <a:cubicBezTo>
                    <a:pt x="f27" y="f12"/>
                    <a:pt x="f28" y="f11"/>
                    <a:pt x="f28" y="f10"/>
                  </a:cubicBezTo>
                  <a:cubicBezTo>
                    <a:pt x="f28" y="f9"/>
                    <a:pt x="f27" y="f6"/>
                    <a:pt x="f26" y="f6"/>
                  </a:cubicBezTo>
                  <a:close/>
                  <a:moveTo>
                    <a:pt x="f29" y="f6"/>
                  </a:moveTo>
                  <a:cubicBezTo>
                    <a:pt x="f30" y="f6"/>
                    <a:pt x="f31" y="f9"/>
                    <a:pt x="f31" y="f10"/>
                  </a:cubicBezTo>
                  <a:cubicBezTo>
                    <a:pt x="f31" y="f11"/>
                    <a:pt x="f30" y="f12"/>
                    <a:pt x="f29" y="f12"/>
                  </a:cubicBezTo>
                  <a:lnTo>
                    <a:pt x="f32" y="f12"/>
                  </a:lnTo>
                  <a:cubicBezTo>
                    <a:pt x="f33" y="f12"/>
                    <a:pt x="f34" y="f11"/>
                    <a:pt x="f34" y="f10"/>
                  </a:cubicBezTo>
                  <a:cubicBezTo>
                    <a:pt x="f34" y="f9"/>
                    <a:pt x="f33" y="f6"/>
                    <a:pt x="f32" y="f6"/>
                  </a:cubicBezTo>
                  <a:close/>
                  <a:moveTo>
                    <a:pt x="f5" y="f35"/>
                  </a:moveTo>
                  <a:cubicBezTo>
                    <a:pt x="f7" y="f35"/>
                    <a:pt x="f8" y="f36"/>
                    <a:pt x="f8" y="f5"/>
                  </a:cubicBezTo>
                  <a:cubicBezTo>
                    <a:pt x="f8" y="f7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7"/>
                    <a:pt x="f15" y="f5"/>
                  </a:cubicBezTo>
                  <a:cubicBezTo>
                    <a:pt x="f15" y="f38"/>
                    <a:pt x="f14" y="f35"/>
                    <a:pt x="f13" y="f35"/>
                  </a:cubicBezTo>
                  <a:close/>
                  <a:moveTo>
                    <a:pt x="f16" y="f35"/>
                  </a:moveTo>
                  <a:cubicBezTo>
                    <a:pt x="f17" y="f35"/>
                    <a:pt x="f18" y="f36"/>
                    <a:pt x="f18" y="f5"/>
                  </a:cubicBezTo>
                  <a:cubicBezTo>
                    <a:pt x="f18" y="f7"/>
                    <a:pt x="f19" y="f37"/>
                    <a:pt x="f16" y="f37"/>
                  </a:cubicBezTo>
                  <a:lnTo>
                    <a:pt x="f20" y="f37"/>
                  </a:lnTo>
                  <a:cubicBezTo>
                    <a:pt x="f21" y="f37"/>
                    <a:pt x="f22" y="f7"/>
                    <a:pt x="f22" y="f5"/>
                  </a:cubicBezTo>
                  <a:cubicBezTo>
                    <a:pt x="f22" y="f38"/>
                    <a:pt x="f21" y="f35"/>
                    <a:pt x="f20" y="f35"/>
                  </a:cubicBezTo>
                  <a:close/>
                  <a:moveTo>
                    <a:pt x="f23" y="f35"/>
                  </a:moveTo>
                  <a:cubicBezTo>
                    <a:pt x="f24" y="f35"/>
                    <a:pt x="f25" y="f36"/>
                    <a:pt x="f25" y="f5"/>
                  </a:cubicBezTo>
                  <a:cubicBezTo>
                    <a:pt x="f25" y="f7"/>
                    <a:pt x="f24" y="f37"/>
                    <a:pt x="f23" y="f37"/>
                  </a:cubicBezTo>
                  <a:lnTo>
                    <a:pt x="f26" y="f37"/>
                  </a:lnTo>
                  <a:cubicBezTo>
                    <a:pt x="f27" y="f37"/>
                    <a:pt x="f28" y="f7"/>
                    <a:pt x="f28" y="f5"/>
                  </a:cubicBezTo>
                  <a:cubicBezTo>
                    <a:pt x="f28" y="f38"/>
                    <a:pt x="f27" y="f35"/>
                    <a:pt x="f26" y="f35"/>
                  </a:cubicBezTo>
                  <a:close/>
                  <a:moveTo>
                    <a:pt x="f29" y="f35"/>
                  </a:moveTo>
                  <a:cubicBezTo>
                    <a:pt x="f30" y="f35"/>
                    <a:pt x="f31" y="f36"/>
                    <a:pt x="f31" y="f5"/>
                  </a:cubicBezTo>
                  <a:cubicBezTo>
                    <a:pt x="f31" y="f7"/>
                    <a:pt x="f30" y="f37"/>
                    <a:pt x="f29" y="f37"/>
                  </a:cubicBezTo>
                  <a:lnTo>
                    <a:pt x="f32" y="f37"/>
                  </a:lnTo>
                  <a:cubicBezTo>
                    <a:pt x="f33" y="f37"/>
                    <a:pt x="f34" y="f7"/>
                    <a:pt x="f34" y="f5"/>
                  </a:cubicBezTo>
                  <a:cubicBezTo>
                    <a:pt x="f34" y="f38"/>
                    <a:pt x="f33" y="f35"/>
                    <a:pt x="f32" y="f35"/>
                  </a:cubicBezTo>
                  <a:close/>
                  <a:moveTo>
                    <a:pt x="f5" y="f22"/>
                  </a:moveTo>
                  <a:cubicBezTo>
                    <a:pt x="f7" y="f22"/>
                    <a:pt x="f8" y="f21"/>
                    <a:pt x="f8" y="f20"/>
                  </a:cubicBezTo>
                  <a:cubicBezTo>
                    <a:pt x="f8" y="f39"/>
                    <a:pt x="f7" y="f40"/>
                    <a:pt x="f5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20"/>
                  </a:cubicBezTo>
                  <a:cubicBezTo>
                    <a:pt x="f15" y="f21"/>
                    <a:pt x="f14" y="f22"/>
                    <a:pt x="f13" y="f22"/>
                  </a:cubicBezTo>
                  <a:close/>
                  <a:moveTo>
                    <a:pt x="f16" y="f22"/>
                  </a:moveTo>
                  <a:cubicBezTo>
                    <a:pt x="f17" y="f22"/>
                    <a:pt x="f18" y="f21"/>
                    <a:pt x="f18" y="f20"/>
                  </a:cubicBezTo>
                  <a:cubicBezTo>
                    <a:pt x="f18" y="f39"/>
                    <a:pt x="f19" y="f40"/>
                    <a:pt x="f16" y="f40"/>
                  </a:cubicBezTo>
                  <a:lnTo>
                    <a:pt x="f20" y="f40"/>
                  </a:lnTo>
                  <a:cubicBezTo>
                    <a:pt x="f21" y="f40"/>
                    <a:pt x="f22" y="f39"/>
                    <a:pt x="f22" y="f20"/>
                  </a:cubicBezTo>
                  <a:cubicBezTo>
                    <a:pt x="f22" y="f21"/>
                    <a:pt x="f21" y="f22"/>
                    <a:pt x="f20" y="f22"/>
                  </a:cubicBezTo>
                  <a:close/>
                  <a:moveTo>
                    <a:pt x="f23" y="f22"/>
                  </a:moveTo>
                  <a:cubicBezTo>
                    <a:pt x="f24" y="f22"/>
                    <a:pt x="f25" y="f21"/>
                    <a:pt x="f25" y="f20"/>
                  </a:cubicBezTo>
                  <a:cubicBezTo>
                    <a:pt x="f25" y="f39"/>
                    <a:pt x="f24" y="f40"/>
                    <a:pt x="f23" y="f40"/>
                  </a:cubicBezTo>
                  <a:lnTo>
                    <a:pt x="f26" y="f40"/>
                  </a:lnTo>
                  <a:cubicBezTo>
                    <a:pt x="f27" y="f40"/>
                    <a:pt x="f28" y="f39"/>
                    <a:pt x="f28" y="f20"/>
                  </a:cubicBezTo>
                  <a:cubicBezTo>
                    <a:pt x="f28" y="f21"/>
                    <a:pt x="f27" y="f22"/>
                    <a:pt x="f26" y="f22"/>
                  </a:cubicBezTo>
                  <a:close/>
                  <a:moveTo>
                    <a:pt x="f5" y="f41"/>
                  </a:moveTo>
                  <a:cubicBezTo>
                    <a:pt x="f7" y="f41"/>
                    <a:pt x="f8" y="f42"/>
                    <a:pt x="f8" y="f43"/>
                  </a:cubicBezTo>
                  <a:cubicBezTo>
                    <a:pt x="f8" y="f44"/>
                    <a:pt x="f7" y="f45"/>
                    <a:pt x="f5" y="f45"/>
                  </a:cubicBezTo>
                  <a:lnTo>
                    <a:pt x="f13" y="f45"/>
                  </a:lnTo>
                  <a:cubicBezTo>
                    <a:pt x="f14" y="f45"/>
                    <a:pt x="f15" y="f44"/>
                    <a:pt x="f15" y="f43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16" y="f41"/>
                  </a:moveTo>
                  <a:cubicBezTo>
                    <a:pt x="f17" y="f41"/>
                    <a:pt x="f18" y="f42"/>
                    <a:pt x="f18" y="f43"/>
                  </a:cubicBezTo>
                  <a:cubicBezTo>
                    <a:pt x="f18" y="f44"/>
                    <a:pt x="f19" y="f45"/>
                    <a:pt x="f16" y="f45"/>
                  </a:cubicBezTo>
                  <a:lnTo>
                    <a:pt x="f20" y="f45"/>
                  </a:lnTo>
                  <a:cubicBezTo>
                    <a:pt x="f21" y="f45"/>
                    <a:pt x="f22" y="f44"/>
                    <a:pt x="f22" y="f43"/>
                  </a:cubicBezTo>
                  <a:cubicBezTo>
                    <a:pt x="f22" y="f42"/>
                    <a:pt x="f21" y="f41"/>
                    <a:pt x="f20" y="f41"/>
                  </a:cubicBezTo>
                  <a:close/>
                  <a:moveTo>
                    <a:pt x="f2" y="f2"/>
                  </a:moveTo>
                  <a:lnTo>
                    <a:pt x="f2" y="f46"/>
                  </a:lnTo>
                  <a:cubicBezTo>
                    <a:pt x="f2" y="f47"/>
                    <a:pt x="f48" y="f49"/>
                    <a:pt x="f50" y="f49"/>
                  </a:cubicBezTo>
                  <a:lnTo>
                    <a:pt x="f51" y="f49"/>
                  </a:lnTo>
                  <a:cubicBezTo>
                    <a:pt x="f52" y="f53"/>
                    <a:pt x="f54" y="f55"/>
                    <a:pt x="f54" y="f46"/>
                  </a:cubicBezTo>
                  <a:cubicBezTo>
                    <a:pt x="f54" y="f56"/>
                    <a:pt x="f57" y="f58"/>
                    <a:pt x="f57" y="f45"/>
                  </a:cubicBezTo>
                  <a:lnTo>
                    <a:pt x="f26" y="f45"/>
                  </a:lnTo>
                  <a:cubicBezTo>
                    <a:pt x="f27" y="f45"/>
                    <a:pt x="f28" y="f44"/>
                    <a:pt x="f28" y="f43"/>
                  </a:cubicBezTo>
                  <a:cubicBezTo>
                    <a:pt x="f28" y="f42"/>
                    <a:pt x="f27" y="f41"/>
                    <a:pt x="f26" y="f41"/>
                  </a:cubicBezTo>
                  <a:lnTo>
                    <a:pt x="f51" y="f41"/>
                  </a:lnTo>
                  <a:cubicBezTo>
                    <a:pt x="f49" y="f21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" name="Google Shape;10471;p74">
              <a:extLst>
                <a:ext uri="{FF2B5EF4-FFF2-40B4-BE49-F238E27FC236}">
                  <a16:creationId xmlns:a16="http://schemas.microsoft.com/office/drawing/2014/main" id="{B32B120D-C2EA-6D06-C2D3-1381B6B0C34E}"/>
                </a:ext>
              </a:extLst>
            </p:cNvPr>
            <p:cNvSpPr/>
            <p:nvPr/>
          </p:nvSpPr>
          <p:spPr>
            <a:xfrm>
              <a:off x="4518516" y="3505370"/>
              <a:ext cx="318924" cy="921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61"/>
                <a:gd name="f4" fmla="val 2836"/>
                <a:gd name="f5" fmla="val 1734"/>
                <a:gd name="f6" fmla="val 1513"/>
                <a:gd name="f7" fmla="val 1356"/>
                <a:gd name="f8" fmla="val 158"/>
                <a:gd name="f9" fmla="val 347"/>
                <a:gd name="f10" fmla="val 693"/>
                <a:gd name="f11" fmla="val 1009"/>
                <a:gd name="f12" fmla="val 410"/>
                <a:gd name="f13" fmla="val 1"/>
                <a:gd name="f14" fmla="val 1166"/>
                <a:gd name="f15" fmla="val 1733"/>
                <a:gd name="f16" fmla="val 10429"/>
                <a:gd name="f17" fmla="val 10460"/>
                <a:gd name="f18" fmla="val 1134"/>
                <a:gd name="f19" fmla="val 9988"/>
                <a:gd name="f20" fmla="val 9421"/>
                <a:gd name="f21" fmla="val 9074"/>
                <a:gd name="f22" fmla="val 8917"/>
                <a:gd name="f23" fmla="val 8728"/>
                <a:gd name="f24" fmla="val 8539"/>
                <a:gd name="f25" fmla="val 8381"/>
                <a:gd name="f26" fmla="val 6995"/>
                <a:gd name="f27" fmla="val 6837"/>
                <a:gd name="f28" fmla="val 6648"/>
                <a:gd name="f29" fmla="val 6459"/>
                <a:gd name="f30" fmla="val 6302"/>
                <a:gd name="f31" fmla="val 4159"/>
                <a:gd name="f32" fmla="val 4002"/>
                <a:gd name="f33" fmla="val 3813"/>
                <a:gd name="f34" fmla="val 3624"/>
                <a:gd name="f35" fmla="val 3466"/>
                <a:gd name="f36" fmla="val 2080"/>
                <a:gd name="f37" fmla="val 1923"/>
                <a:gd name="f38" fmla="*/ f0 1 10461"/>
                <a:gd name="f39" fmla="*/ f1 1 2836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0461"/>
                <a:gd name="f46" fmla="*/ f43 1 2836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0461" h="283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lnTo>
                    <a:pt x="f11" y="f10"/>
                  </a:lnTo>
                  <a:cubicBezTo>
                    <a:pt x="f12" y="f10"/>
                    <a:pt x="f13" y="f14"/>
                    <a:pt x="f13" y="f15"/>
                  </a:cubicBezTo>
                  <a:lnTo>
                    <a:pt x="f13" y="f4"/>
                  </a:lnTo>
                  <a:lnTo>
                    <a:pt x="f16" y="f4"/>
                  </a:lnTo>
                  <a:lnTo>
                    <a:pt x="f16" y="f15"/>
                  </a:lnTo>
                  <a:lnTo>
                    <a:pt x="f17" y="f15"/>
                  </a:lnTo>
                  <a:cubicBezTo>
                    <a:pt x="f17" y="f18"/>
                    <a:pt x="f19" y="f10"/>
                    <a:pt x="f20" y="f10"/>
                  </a:cubicBezTo>
                  <a:lnTo>
                    <a:pt x="f21" y="f10"/>
                  </a:lnTo>
                  <a:lnTo>
                    <a:pt x="f21" y="f9"/>
                  </a:lnTo>
                  <a:cubicBezTo>
                    <a:pt x="f21" y="f8"/>
                    <a:pt x="f22" y="f2"/>
                    <a:pt x="f23" y="f2"/>
                  </a:cubicBezTo>
                  <a:cubicBezTo>
                    <a:pt x="f24" y="f2"/>
                    <a:pt x="f25" y="f8"/>
                    <a:pt x="f25" y="f9"/>
                  </a:cubicBezTo>
                  <a:lnTo>
                    <a:pt x="f25" y="f10"/>
                  </a:lnTo>
                  <a:lnTo>
                    <a:pt x="f26" y="f10"/>
                  </a:lnTo>
                  <a:lnTo>
                    <a:pt x="f26" y="f9"/>
                  </a:lnTo>
                  <a:cubicBezTo>
                    <a:pt x="f26" y="f8"/>
                    <a:pt x="f27" y="f2"/>
                    <a:pt x="f28" y="f2"/>
                  </a:cubicBezTo>
                  <a:cubicBezTo>
                    <a:pt x="f29" y="f2"/>
                    <a:pt x="f30" y="f8"/>
                    <a:pt x="f30" y="f9"/>
                  </a:cubicBezTo>
                  <a:lnTo>
                    <a:pt x="f30" y="f10"/>
                  </a:lnTo>
                  <a:lnTo>
                    <a:pt x="f31" y="f10"/>
                  </a:lnTo>
                  <a:lnTo>
                    <a:pt x="f31" y="f9"/>
                  </a:lnTo>
                  <a:cubicBezTo>
                    <a:pt x="f31" y="f8"/>
                    <a:pt x="f32" y="f2"/>
                    <a:pt x="f33" y="f2"/>
                  </a:cubicBezTo>
                  <a:cubicBezTo>
                    <a:pt x="f34" y="f2"/>
                    <a:pt x="f35" y="f8"/>
                    <a:pt x="f35" y="f9"/>
                  </a:cubicBezTo>
                  <a:lnTo>
                    <a:pt x="f35" y="f10"/>
                  </a:lnTo>
                  <a:lnTo>
                    <a:pt x="f36" y="f10"/>
                  </a:lnTo>
                  <a:lnTo>
                    <a:pt x="f36" y="f9"/>
                  </a:lnTo>
                  <a:cubicBezTo>
                    <a:pt x="f36" y="f8"/>
                    <a:pt x="f37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" name="Google Shape;10483;p74">
            <a:extLst>
              <a:ext uri="{FF2B5EF4-FFF2-40B4-BE49-F238E27FC236}">
                <a16:creationId xmlns:a16="http://schemas.microsoft.com/office/drawing/2014/main" id="{BF949FEA-91C1-D8AA-57A1-6CC3EBB2D139}"/>
              </a:ext>
            </a:extLst>
          </p:cNvPr>
          <p:cNvGrpSpPr/>
          <p:nvPr/>
        </p:nvGrpSpPr>
        <p:grpSpPr>
          <a:xfrm>
            <a:off x="6489909" y="3535909"/>
            <a:ext cx="340046" cy="360374"/>
            <a:chOff x="7861508" y="3405280"/>
            <a:chExt cx="340046" cy="360374"/>
          </a:xfrm>
          <a:solidFill>
            <a:schemeClr val="bg2"/>
          </a:solidFill>
        </p:grpSpPr>
        <p:sp>
          <p:nvSpPr>
            <p:cNvPr id="139" name="Google Shape;10484;p74">
              <a:extLst>
                <a:ext uri="{FF2B5EF4-FFF2-40B4-BE49-F238E27FC236}">
                  <a16:creationId xmlns:a16="http://schemas.microsoft.com/office/drawing/2014/main" id="{A54CA10C-0CBC-3DBB-74F4-235018CF8665}"/>
                </a:ext>
              </a:extLst>
            </p:cNvPr>
            <p:cNvSpPr/>
            <p:nvPr/>
          </p:nvSpPr>
          <p:spPr>
            <a:xfrm>
              <a:off x="8052654" y="3607966"/>
              <a:ext cx="148900" cy="15768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4853"/>
                <a:gd name="f5" fmla="val 2426"/>
                <a:gd name="f6" fmla="val 662"/>
                <a:gd name="f7" fmla="val 2646"/>
                <a:gd name="f8" fmla="val 2804"/>
                <a:gd name="f9" fmla="val 819"/>
                <a:gd name="f10" fmla="val 1008"/>
                <a:gd name="f11" fmla="val 1197"/>
                <a:gd name="f12" fmla="val 1355"/>
                <a:gd name="f13" fmla="val 2237"/>
                <a:gd name="f14" fmla="val 2079"/>
                <a:gd name="f15" fmla="val 1670"/>
                <a:gd name="f16" fmla="val 1828"/>
                <a:gd name="f17" fmla="val 2048"/>
                <a:gd name="f18" fmla="val 3781"/>
                <a:gd name="f19" fmla="val 3970"/>
                <a:gd name="f20" fmla="val 4127"/>
                <a:gd name="f21" fmla="val 1103"/>
                <a:gd name="f22" fmla="val 3749"/>
                <a:gd name="f23" fmla="val 4852"/>
                <a:gd name="f24" fmla="val 4883"/>
                <a:gd name="f25" fmla="val 1040"/>
                <a:gd name="f26" fmla="*/ f0 1 4884"/>
                <a:gd name="f27" fmla="*/ f1 1 4853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4884"/>
                <a:gd name="f34" fmla="*/ f31 1 4853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4884" h="485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5" y="f2"/>
                  </a:moveTo>
                  <a:cubicBezTo>
                    <a:pt x="f21" y="f2"/>
                    <a:pt x="f2" y="f21"/>
                    <a:pt x="f2" y="f5"/>
                  </a:cubicBezTo>
                  <a:cubicBezTo>
                    <a:pt x="f2" y="f22"/>
                    <a:pt x="f21" y="f23"/>
                    <a:pt x="f5" y="f23"/>
                  </a:cubicBezTo>
                  <a:cubicBezTo>
                    <a:pt x="f18" y="f23"/>
                    <a:pt x="f24" y="f22"/>
                    <a:pt x="f24" y="f5"/>
                  </a:cubicBezTo>
                  <a:cubicBezTo>
                    <a:pt x="f24" y="f25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" name="Google Shape;10485;p74">
              <a:extLst>
                <a:ext uri="{FF2B5EF4-FFF2-40B4-BE49-F238E27FC236}">
                  <a16:creationId xmlns:a16="http://schemas.microsoft.com/office/drawing/2014/main" id="{32BECAAD-073E-B19E-72C0-93CA2079CAAE}"/>
                </a:ext>
              </a:extLst>
            </p:cNvPr>
            <p:cNvSpPr/>
            <p:nvPr/>
          </p:nvSpPr>
          <p:spPr>
            <a:xfrm>
              <a:off x="7861508" y="3483068"/>
              <a:ext cx="43260" cy="2815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8665"/>
                <a:gd name="f5" fmla="val 32"/>
                <a:gd name="f6" fmla="val 1"/>
                <a:gd name="f7" fmla="val 7310"/>
                <a:gd name="f8" fmla="val 8034"/>
                <a:gd name="f9" fmla="val 631"/>
                <a:gd name="f10" fmla="val 1418"/>
                <a:gd name="f11" fmla="val 347"/>
                <a:gd name="f12" fmla="val 1072"/>
                <a:gd name="f13" fmla="val 662"/>
                <a:gd name="f14" fmla="val 316"/>
                <a:gd name="f15" fmla="val 253"/>
                <a:gd name="f16" fmla="*/ f0 1 1419"/>
                <a:gd name="f17" fmla="*/ f1 1 866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419"/>
                <a:gd name="f24" fmla="*/ f21 1 866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419" h="8665">
                  <a:moveTo>
                    <a:pt x="f5" y="f6"/>
                  </a:moveTo>
                  <a:lnTo>
                    <a:pt x="f5" y="f7"/>
                  </a:lnTo>
                  <a:cubicBezTo>
                    <a:pt x="f6" y="f8"/>
                    <a:pt x="f9" y="f4"/>
                    <a:pt x="f10" y="f4"/>
                  </a:cubicBezTo>
                  <a:lnTo>
                    <a:pt x="f10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10486;p74">
              <a:extLst>
                <a:ext uri="{FF2B5EF4-FFF2-40B4-BE49-F238E27FC236}">
                  <a16:creationId xmlns:a16="http://schemas.microsoft.com/office/drawing/2014/main" id="{073CAB64-A26B-3024-689D-5315C3B91F9D}"/>
                </a:ext>
              </a:extLst>
            </p:cNvPr>
            <p:cNvSpPr/>
            <p:nvPr/>
          </p:nvSpPr>
          <p:spPr>
            <a:xfrm>
              <a:off x="7924885" y="3494343"/>
              <a:ext cx="213283" cy="2702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96"/>
                <a:gd name="f4" fmla="val 8318"/>
                <a:gd name="f5" fmla="val 5262"/>
                <a:gd name="f6" fmla="val 693"/>
                <a:gd name="f7" fmla="val 5451"/>
                <a:gd name="f8" fmla="val 5609"/>
                <a:gd name="f9" fmla="val 851"/>
                <a:gd name="f10" fmla="val 1040"/>
                <a:gd name="f11" fmla="val 1229"/>
                <a:gd name="f12" fmla="val 1386"/>
                <a:gd name="f13" fmla="val 1072"/>
                <a:gd name="f14" fmla="val 883"/>
                <a:gd name="f15" fmla="val 726"/>
                <a:gd name="f16" fmla="val 2080"/>
                <a:gd name="f17" fmla="val 2237"/>
                <a:gd name="f18" fmla="val 2426"/>
                <a:gd name="f19" fmla="val 2615"/>
                <a:gd name="f20" fmla="val 2773"/>
                <a:gd name="f21" fmla="val 1"/>
                <a:gd name="f22" fmla="val 4695"/>
                <a:gd name="f23" fmla="val 4002"/>
                <a:gd name="f24" fmla="val 7750"/>
                <a:gd name="f25" fmla="val 3498"/>
                <a:gd name="f26" fmla="val 6868"/>
                <a:gd name="f27" fmla="val 5892"/>
                <a:gd name="f28" fmla="val 5766"/>
                <a:gd name="f29" fmla="val 3561"/>
                <a:gd name="f30" fmla="val 5640"/>
                <a:gd name="f31" fmla="val 5545"/>
                <a:gd name="f32" fmla="val 5388"/>
                <a:gd name="f33" fmla="val 5167"/>
                <a:gd name="f34" fmla="val 3812"/>
                <a:gd name="f35" fmla="val 3592"/>
                <a:gd name="f36" fmla="val 3434"/>
                <a:gd name="f37" fmla="val 5199"/>
                <a:gd name="f38" fmla="val 3056"/>
                <a:gd name="f39" fmla="val 5861"/>
                <a:gd name="f40" fmla="val 6617"/>
                <a:gd name="f41" fmla="val 6743"/>
                <a:gd name="f42" fmla="val 6869"/>
                <a:gd name="f43" fmla="val 2804"/>
                <a:gd name="f44" fmla="val 6995"/>
                <a:gd name="f45" fmla="*/ f0 1 6996"/>
                <a:gd name="f46" fmla="*/ f1 1 8318"/>
                <a:gd name="f47" fmla="val f2"/>
                <a:gd name="f48" fmla="val f3"/>
                <a:gd name="f49" fmla="val f4"/>
                <a:gd name="f50" fmla="+- f49 0 f47"/>
                <a:gd name="f51" fmla="+- f48 0 f47"/>
                <a:gd name="f52" fmla="*/ f51 1 6996"/>
                <a:gd name="f53" fmla="*/ f50 1 8318"/>
                <a:gd name="f54" fmla="*/ f47 1 f52"/>
                <a:gd name="f55" fmla="*/ f48 1 f52"/>
                <a:gd name="f56" fmla="*/ f47 1 f53"/>
                <a:gd name="f57" fmla="*/ f49 1 f53"/>
                <a:gd name="f58" fmla="*/ f54 f45 1"/>
                <a:gd name="f59" fmla="*/ f55 f45 1"/>
                <a:gd name="f60" fmla="*/ f57 f46 1"/>
                <a:gd name="f61" fmla="*/ f56 f4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8" t="f61" r="f59" b="f60"/>
              <a:pathLst>
                <a:path w="6996" h="831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21" y="f2"/>
                  </a:moveTo>
                  <a:lnTo>
                    <a:pt x="f21" y="f4"/>
                  </a:lnTo>
                  <a:lnTo>
                    <a:pt x="f22" y="f4"/>
                  </a:lnTo>
                  <a:cubicBezTo>
                    <a:pt x="f23" y="f24"/>
                    <a:pt x="f25" y="f26"/>
                    <a:pt x="f25" y="f27"/>
                  </a:cubicBezTo>
                  <a:cubicBezTo>
                    <a:pt x="f25" y="f28"/>
                    <a:pt x="f29" y="f30"/>
                    <a:pt x="f29" y="f31"/>
                  </a:cubicBezTo>
                  <a:lnTo>
                    <a:pt x="f13" y="f31"/>
                  </a:lnTo>
                  <a:cubicBezTo>
                    <a:pt x="f14" y="f31"/>
                    <a:pt x="f15" y="f32"/>
                    <a:pt x="f15" y="f33"/>
                  </a:cubicBezTo>
                  <a:lnTo>
                    <a:pt x="f15" y="f34"/>
                  </a:lnTo>
                  <a:cubicBezTo>
                    <a:pt x="f15" y="f35"/>
                    <a:pt x="f14" y="f36"/>
                    <a:pt x="f13" y="f36"/>
                  </a:cubicBezTo>
                  <a:lnTo>
                    <a:pt x="f22" y="f36"/>
                  </a:lnTo>
                  <a:cubicBezTo>
                    <a:pt x="f37" y="f38"/>
                    <a:pt x="f39" y="f20"/>
                    <a:pt x="f40" y="f20"/>
                  </a:cubicBezTo>
                  <a:cubicBezTo>
                    <a:pt x="f41" y="f20"/>
                    <a:pt x="f42" y="f43"/>
                    <a:pt x="f44" y="f43"/>
                  </a:cubicBezTo>
                  <a:lnTo>
                    <a:pt x="f44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0487;p74">
              <a:extLst>
                <a:ext uri="{FF2B5EF4-FFF2-40B4-BE49-F238E27FC236}">
                  <a16:creationId xmlns:a16="http://schemas.microsoft.com/office/drawing/2014/main" id="{DCEC581C-DB63-5E11-D5C0-AB6458A78132}"/>
                </a:ext>
              </a:extLst>
            </p:cNvPr>
            <p:cNvSpPr/>
            <p:nvPr/>
          </p:nvSpPr>
          <p:spPr>
            <a:xfrm>
              <a:off x="7968118" y="3629445"/>
              <a:ext cx="80732" cy="225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48"/>
                <a:gd name="f4" fmla="val 694"/>
                <a:gd name="f5" fmla="val 1"/>
                <a:gd name="f6" fmla="val 2301"/>
                <a:gd name="f7" fmla="val 2364"/>
                <a:gd name="f8" fmla="val 473"/>
                <a:gd name="f9" fmla="val 2490"/>
                <a:gd name="f10" fmla="val 221"/>
                <a:gd name="f11" fmla="val 2647"/>
                <a:gd name="f12" fmla="*/ f0 1 2648"/>
                <a:gd name="f13" fmla="*/ f1 1 694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648"/>
                <a:gd name="f20" fmla="*/ f17 1 694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648" h="694">
                  <a:moveTo>
                    <a:pt x="f5" y="f5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" name="Google Shape;10488;p74">
              <a:extLst>
                <a:ext uri="{FF2B5EF4-FFF2-40B4-BE49-F238E27FC236}">
                  <a16:creationId xmlns:a16="http://schemas.microsoft.com/office/drawing/2014/main" id="{D3EAB5A0-822E-C73A-B946-257B9487428A}"/>
                </a:ext>
              </a:extLst>
            </p:cNvPr>
            <p:cNvSpPr/>
            <p:nvPr/>
          </p:nvSpPr>
          <p:spPr>
            <a:xfrm>
              <a:off x="7861508" y="3405280"/>
              <a:ext cx="275691" cy="665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043"/>
                <a:gd name="f4" fmla="val 2049"/>
                <a:gd name="f5" fmla="val 1072"/>
                <a:gd name="f6" fmla="val 473"/>
                <a:gd name="f7" fmla="val 32"/>
                <a:gd name="f8" fmla="val 1040"/>
                <a:gd name="f9" fmla="val 1"/>
                <a:gd name="f10" fmla="val 1576"/>
                <a:gd name="f11" fmla="val 2048"/>
                <a:gd name="f12" fmla="val 8475"/>
                <a:gd name="f13" fmla="val 8034"/>
                <a:gd name="f14" fmla="val 441"/>
                <a:gd name="f15" fmla="val 8507"/>
                <a:gd name="f16" fmla="*/ f0 1 9043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9043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9043" h="2049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cubicBezTo>
                    <a:pt x="f9" y="f10"/>
                    <a:pt x="f6" y="f11"/>
                    <a:pt x="f5" y="f11"/>
                  </a:cubicBezTo>
                  <a:lnTo>
                    <a:pt x="f3" y="f11"/>
                  </a:lnTo>
                  <a:cubicBezTo>
                    <a:pt x="f12" y="f11"/>
                    <a:pt x="f13" y="f10"/>
                    <a:pt x="f13" y="f8"/>
                  </a:cubicBezTo>
                  <a:cubicBezTo>
                    <a:pt x="f13" y="f14"/>
                    <a:pt x="f15" y="f2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" name="Google Shape;10497;p74">
            <a:extLst>
              <a:ext uri="{FF2B5EF4-FFF2-40B4-BE49-F238E27FC236}">
                <a16:creationId xmlns:a16="http://schemas.microsoft.com/office/drawing/2014/main" id="{F52ADBB8-D28E-A6AC-88F6-B9DB9CB72F6B}"/>
              </a:ext>
            </a:extLst>
          </p:cNvPr>
          <p:cNvGrpSpPr/>
          <p:nvPr/>
        </p:nvGrpSpPr>
        <p:grpSpPr>
          <a:xfrm>
            <a:off x="6408984" y="2085204"/>
            <a:ext cx="472799" cy="502554"/>
            <a:chOff x="7780583" y="1954575"/>
            <a:chExt cx="472799" cy="502554"/>
          </a:xfrm>
          <a:solidFill>
            <a:schemeClr val="bg2"/>
          </a:solidFill>
        </p:grpSpPr>
        <p:sp>
          <p:nvSpPr>
            <p:cNvPr id="145" name="Google Shape;10498;p74">
              <a:extLst>
                <a:ext uri="{FF2B5EF4-FFF2-40B4-BE49-F238E27FC236}">
                  <a16:creationId xmlns:a16="http://schemas.microsoft.com/office/drawing/2014/main" id="{E07A5D15-6D7D-4806-3EE4-E9C187EBB32A}"/>
                </a:ext>
              </a:extLst>
            </p:cNvPr>
            <p:cNvSpPr/>
            <p:nvPr/>
          </p:nvSpPr>
          <p:spPr>
            <a:xfrm>
              <a:off x="7946117" y="1954575"/>
              <a:ext cx="137955" cy="147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733"/>
                <a:gd name="f5" fmla="val 788"/>
                <a:gd name="f6" fmla="val 2678"/>
                <a:gd name="f7" fmla="*/ f0 1 3466"/>
                <a:gd name="f8" fmla="*/ f1 1 3466"/>
                <a:gd name="f9" fmla="val f2"/>
                <a:gd name="f10" fmla="val f3"/>
                <a:gd name="f11" fmla="+- f10 0 f9"/>
                <a:gd name="f12" fmla="*/ f11 1 3466"/>
                <a:gd name="f13" fmla="*/ f9 1 f12"/>
                <a:gd name="f14" fmla="*/ f10 1 f12"/>
                <a:gd name="f15" fmla="*/ f13 f7 1"/>
                <a:gd name="f16" fmla="*/ f14 f7 1"/>
                <a:gd name="f17" fmla="*/ f14 f8 1"/>
                <a:gd name="f18" fmla="*/ f13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" t="f18" r="f16" b="f17"/>
              <a:pathLst>
                <a:path w="3466" h="3466">
                  <a:moveTo>
                    <a:pt x="f4" y="f2"/>
                  </a:moveTo>
                  <a:cubicBezTo>
                    <a:pt x="f5" y="f2"/>
                    <a:pt x="f2" y="f5"/>
                    <a:pt x="f2" y="f4"/>
                  </a:cubicBezTo>
                  <a:cubicBezTo>
                    <a:pt x="f2" y="f6"/>
                    <a:pt x="f5" y="f3"/>
                    <a:pt x="f4" y="f3"/>
                  </a:cubicBezTo>
                  <a:cubicBezTo>
                    <a:pt x="f6" y="f3"/>
                    <a:pt x="f3" y="f6"/>
                    <a:pt x="f3" y="f4"/>
                  </a:cubicBezTo>
                  <a:cubicBezTo>
                    <a:pt x="f3" y="f5"/>
                    <a:pt x="f6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0499;p74">
              <a:extLst>
                <a:ext uri="{FF2B5EF4-FFF2-40B4-BE49-F238E27FC236}">
                  <a16:creationId xmlns:a16="http://schemas.microsoft.com/office/drawing/2014/main" id="{5E02CAA3-1B00-C806-140E-23A47146FF39}"/>
                </a:ext>
              </a:extLst>
            </p:cNvPr>
            <p:cNvSpPr/>
            <p:nvPr/>
          </p:nvSpPr>
          <p:spPr>
            <a:xfrm>
              <a:off x="7780583" y="2248591"/>
              <a:ext cx="472799" cy="2085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79"/>
                <a:gd name="f4" fmla="val 4916"/>
                <a:gd name="f5" fmla="val 694"/>
                <a:gd name="f6" fmla="val 316"/>
                <a:gd name="f7" fmla="val 1"/>
                <a:gd name="f8" fmla="val 315"/>
                <a:gd name="f9" fmla="val 693"/>
                <a:gd name="f10" fmla="val 1103"/>
                <a:gd name="f11" fmla="val 1418"/>
                <a:gd name="f12" fmla="val 4569"/>
                <a:gd name="f13" fmla="val 4758"/>
                <a:gd name="f14" fmla="val 851"/>
                <a:gd name="f15" fmla="val 4915"/>
                <a:gd name="f16" fmla="val 1040"/>
                <a:gd name="f17" fmla="val 10807"/>
                <a:gd name="f18" fmla="val 11028"/>
                <a:gd name="f19" fmla="val 11185"/>
                <a:gd name="f20" fmla="val 11563"/>
                <a:gd name="f21" fmla="val 11878"/>
                <a:gd name="f22" fmla="val 11815"/>
                <a:gd name="f23" fmla="val 11500"/>
                <a:gd name="f24" fmla="val 11122"/>
                <a:gd name="f25" fmla="*/ f0 1 11879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11879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11879" h="491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lnTo>
                    <a:pt x="f5" y="f12"/>
                  </a:lnTo>
                  <a:cubicBezTo>
                    <a:pt x="f5" y="f13"/>
                    <a:pt x="f14" y="f15"/>
                    <a:pt x="f16" y="f15"/>
                  </a:cubicBezTo>
                  <a:lnTo>
                    <a:pt x="f17" y="f15"/>
                  </a:lnTo>
                  <a:cubicBezTo>
                    <a:pt x="f18" y="f15"/>
                    <a:pt x="f19" y="f13"/>
                    <a:pt x="f19" y="f12"/>
                  </a:cubicBezTo>
                  <a:lnTo>
                    <a:pt x="f19" y="f11"/>
                  </a:lnTo>
                  <a:cubicBezTo>
                    <a:pt x="f20" y="f11"/>
                    <a:pt x="f21" y="f10"/>
                    <a:pt x="f21" y="f9"/>
                  </a:cubicBezTo>
                  <a:cubicBezTo>
                    <a:pt x="f22" y="f8"/>
                    <a:pt x="f23" y="f2"/>
                    <a:pt x="f2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0500;p74">
              <a:extLst>
                <a:ext uri="{FF2B5EF4-FFF2-40B4-BE49-F238E27FC236}">
                  <a16:creationId xmlns:a16="http://schemas.microsoft.com/office/drawing/2014/main" id="{AD1722B8-1C43-E283-3879-ABB17079C07A}"/>
                </a:ext>
              </a:extLst>
            </p:cNvPr>
            <p:cNvSpPr/>
            <p:nvPr/>
          </p:nvSpPr>
          <p:spPr>
            <a:xfrm>
              <a:off x="8102864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90"/>
                <a:gd name="f6" fmla="val 126"/>
                <a:gd name="f7" fmla="val 253"/>
                <a:gd name="f8" fmla="val 221"/>
                <a:gd name="f9" fmla="val 347"/>
                <a:gd name="f10" fmla="val 693"/>
                <a:gd name="f11" fmla="val 158"/>
                <a:gd name="f12" fmla="val 1071"/>
                <a:gd name="f13" fmla="val 1"/>
                <a:gd name="f14" fmla="val 1386"/>
                <a:gd name="f15" fmla="val 977"/>
                <a:gd name="f16" fmla="val 2079"/>
                <a:gd name="f17" fmla="val 1607"/>
                <a:gd name="f18" fmla="val 3182"/>
                <a:gd name="f19" fmla="val 4474"/>
                <a:gd name="f20" fmla="val 2489"/>
                <a:gd name="f21" fmla="val 756"/>
                <a:gd name="f22" fmla="val 2363"/>
                <a:gd name="f23" fmla="val 315"/>
                <a:gd name="f24" fmla="val 1922"/>
                <a:gd name="f25" fmla="val 1450"/>
                <a:gd name="f26" fmla="*/ f0 1 2994"/>
                <a:gd name="f27" fmla="*/ f1 1 4852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2994"/>
                <a:gd name="f34" fmla="*/ f31 1 4852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2994" h="4852">
                  <a:moveTo>
                    <a:pt x="f5" y="f2"/>
                  </a:moveTo>
                  <a:cubicBezTo>
                    <a:pt x="f5" y="f6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cubicBezTo>
                    <a:pt x="f15" y="f16"/>
                    <a:pt x="f17" y="f18"/>
                    <a:pt x="f17" y="f19"/>
                  </a:cubicBezTo>
                  <a:lnTo>
                    <a:pt x="f17" y="f4"/>
                  </a:lnTo>
                  <a:lnTo>
                    <a:pt x="f3" y="f4"/>
                  </a:lnTo>
                  <a:lnTo>
                    <a:pt x="f20" y="f21"/>
                  </a:lnTo>
                  <a:cubicBezTo>
                    <a:pt x="f22" y="f23"/>
                    <a:pt x="f24" y="f2"/>
                    <a:pt x="f2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10501;p74">
              <a:extLst>
                <a:ext uri="{FF2B5EF4-FFF2-40B4-BE49-F238E27FC236}">
                  <a16:creationId xmlns:a16="http://schemas.microsoft.com/office/drawing/2014/main" id="{FE8E4CF8-0731-F02B-5530-A84A398EEEBE}"/>
                </a:ext>
              </a:extLst>
            </p:cNvPr>
            <p:cNvSpPr/>
            <p:nvPr/>
          </p:nvSpPr>
          <p:spPr>
            <a:xfrm>
              <a:off x="7808171" y="2014734"/>
              <a:ext cx="119164" cy="2058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994"/>
                <a:gd name="f4" fmla="val 4852"/>
                <a:gd name="f5" fmla="val 1545"/>
                <a:gd name="f6" fmla="val 1072"/>
                <a:gd name="f7" fmla="val 663"/>
                <a:gd name="f8" fmla="val 315"/>
                <a:gd name="f9" fmla="val 505"/>
                <a:gd name="f10" fmla="val 788"/>
                <a:gd name="f11" fmla="val 1"/>
                <a:gd name="f12" fmla="val 1356"/>
                <a:gd name="f13" fmla="val 4474"/>
                <a:gd name="f14" fmla="val 1387"/>
                <a:gd name="f15" fmla="val 3182"/>
                <a:gd name="f16" fmla="val 2017"/>
                <a:gd name="f17" fmla="val 2048"/>
                <a:gd name="f18" fmla="val 1386"/>
                <a:gd name="f19" fmla="val 2836"/>
                <a:gd name="f20" fmla="val 1071"/>
                <a:gd name="f21" fmla="val 2773"/>
                <a:gd name="f22" fmla="val 693"/>
                <a:gd name="f23" fmla="val 347"/>
                <a:gd name="f24" fmla="val 221"/>
                <a:gd name="f25" fmla="val 95"/>
                <a:gd name="f26" fmla="val 2805"/>
                <a:gd name="f27" fmla="*/ f0 1 2994"/>
                <a:gd name="f28" fmla="*/ f1 1 4852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994"/>
                <a:gd name="f35" fmla="*/ f32 1 4852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994" h="485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4"/>
                  </a:lnTo>
                  <a:lnTo>
                    <a:pt x="f12" y="f13"/>
                  </a:lnTo>
                  <a:lnTo>
                    <a:pt x="f14" y="f13"/>
                  </a:lnTo>
                  <a:cubicBezTo>
                    <a:pt x="f14" y="f15"/>
                    <a:pt x="f16" y="f17"/>
                    <a:pt x="f3" y="f18"/>
                  </a:cubicBezTo>
                  <a:cubicBezTo>
                    <a:pt x="f19" y="f20"/>
                    <a:pt x="f21" y="f22"/>
                    <a:pt x="f21" y="f23"/>
                  </a:cubicBezTo>
                  <a:cubicBezTo>
                    <a:pt x="f21" y="f24"/>
                    <a:pt x="f21" y="f25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10502;p74">
              <a:extLst>
                <a:ext uri="{FF2B5EF4-FFF2-40B4-BE49-F238E27FC236}">
                  <a16:creationId xmlns:a16="http://schemas.microsoft.com/office/drawing/2014/main" id="{CFDB21B6-42E0-E5C1-DC91-B6365D31C762}"/>
                </a:ext>
              </a:extLst>
            </p:cNvPr>
            <p:cNvSpPr/>
            <p:nvPr/>
          </p:nvSpPr>
          <p:spPr>
            <a:xfrm>
              <a:off x="8026365" y="2096216"/>
              <a:ext cx="112919" cy="1203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7"/>
                <a:gd name="f4" fmla="val 1482"/>
                <a:gd name="f5" fmla="val 1"/>
                <a:gd name="f6" fmla="val 1450"/>
                <a:gd name="f7" fmla="val 32"/>
                <a:gd name="f8" fmla="val 1418"/>
                <a:gd name="f9" fmla="val 64"/>
                <a:gd name="f10" fmla="val 1324"/>
                <a:gd name="f11" fmla="val 127"/>
                <a:gd name="f12" fmla="val 190"/>
                <a:gd name="f13" fmla="val 1292"/>
                <a:gd name="f14" fmla="val 253"/>
                <a:gd name="f15" fmla="val 1261"/>
                <a:gd name="f16" fmla="val 284"/>
                <a:gd name="f17" fmla="val 1923"/>
                <a:gd name="f18" fmla="val 2836"/>
                <a:gd name="f19" fmla="val 2742"/>
                <a:gd name="f20" fmla="val 2553"/>
                <a:gd name="f21" fmla="val 1513"/>
                <a:gd name="f22" fmla="val 2332"/>
                <a:gd name="f23" fmla="val 599"/>
                <a:gd name="f24" fmla="*/ f0 1 2837"/>
                <a:gd name="f25" fmla="*/ f1 1 2837"/>
                <a:gd name="f26" fmla="val f2"/>
                <a:gd name="f27" fmla="val f3"/>
                <a:gd name="f28" fmla="+- f27 0 f26"/>
                <a:gd name="f29" fmla="*/ f28 1 2837"/>
                <a:gd name="f30" fmla="*/ f26 1 f29"/>
                <a:gd name="f31" fmla="*/ f27 1 f29"/>
                <a:gd name="f32" fmla="*/ f30 f24 1"/>
                <a:gd name="f33" fmla="*/ f31 f24 1"/>
                <a:gd name="f34" fmla="*/ f31 f25 1"/>
                <a:gd name="f35" fmla="*/ f30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37" h="2837">
                  <a:moveTo>
                    <a:pt x="f4" y="f5"/>
                  </a:moveTo>
                  <a:cubicBezTo>
                    <a:pt x="f6" y="f7"/>
                    <a:pt x="f8" y="f9"/>
                    <a:pt x="f10" y="f11"/>
                  </a:cubicBezTo>
                  <a:cubicBezTo>
                    <a:pt x="f10" y="f12"/>
                    <a:pt x="f13" y="f14"/>
                    <a:pt x="f15" y="f16"/>
                  </a:cubicBezTo>
                  <a:lnTo>
                    <a:pt x="f5" y="f17"/>
                  </a:lnTo>
                  <a:lnTo>
                    <a:pt x="f5" y="f18"/>
                  </a:lnTo>
                  <a:lnTo>
                    <a:pt x="f19" y="f18"/>
                  </a:lnTo>
                  <a:lnTo>
                    <a:pt x="f19" y="f20"/>
                  </a:lnTo>
                  <a:lnTo>
                    <a:pt x="f18" y="f20"/>
                  </a:lnTo>
                  <a:cubicBezTo>
                    <a:pt x="f18" y="f21"/>
                    <a:pt x="f22" y="f23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" name="Google Shape;10503;p74">
              <a:extLst>
                <a:ext uri="{FF2B5EF4-FFF2-40B4-BE49-F238E27FC236}">
                  <a16:creationId xmlns:a16="http://schemas.microsoft.com/office/drawing/2014/main" id="{E1C28A8E-7C79-33D8-985A-ADD0814056FE}"/>
                </a:ext>
              </a:extLst>
            </p:cNvPr>
            <p:cNvSpPr/>
            <p:nvPr/>
          </p:nvSpPr>
          <p:spPr>
            <a:xfrm>
              <a:off x="7888446" y="2097578"/>
              <a:ext cx="112873" cy="1243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36"/>
                <a:gd name="f4" fmla="val 2931"/>
                <a:gd name="f5" fmla="val 1323"/>
                <a:gd name="f6" fmla="val 536"/>
                <a:gd name="f7" fmla="val 567"/>
                <a:gd name="f8" fmla="val 1513"/>
                <a:gd name="f9" fmla="val 2584"/>
                <a:gd name="f10" fmla="val 2930"/>
                <a:gd name="f11" fmla="val 2741"/>
                <a:gd name="f12" fmla="val 1922"/>
                <a:gd name="f13" fmla="val 1575"/>
                <a:gd name="f14" fmla="val 284"/>
                <a:gd name="f15" fmla="val 1512"/>
                <a:gd name="f16" fmla="val 252"/>
                <a:gd name="f17" fmla="val 158"/>
                <a:gd name="f18" fmla="val 1481"/>
                <a:gd name="f19" fmla="val 126"/>
                <a:gd name="f20" fmla="val 1449"/>
                <a:gd name="f21" fmla="val 95"/>
                <a:gd name="f22" fmla="val 1355"/>
                <a:gd name="f23" fmla="val 63"/>
                <a:gd name="f24" fmla="*/ f0 1 2836"/>
                <a:gd name="f25" fmla="*/ f1 1 2931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2836"/>
                <a:gd name="f32" fmla="*/ f29 1 2931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2836" h="2931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lnTo>
                    <a:pt x="f11" y="f10"/>
                  </a:lnTo>
                  <a:lnTo>
                    <a:pt x="f11" y="f12"/>
                  </a:lnTo>
                  <a:lnTo>
                    <a:pt x="f3" y="f12"/>
                  </a:lnTo>
                  <a:lnTo>
                    <a:pt x="f13" y="f14"/>
                  </a:lnTo>
                  <a:cubicBezTo>
                    <a:pt x="f15" y="f16"/>
                    <a:pt x="f15" y="f17"/>
                    <a:pt x="f18" y="f19"/>
                  </a:cubicBezTo>
                  <a:cubicBezTo>
                    <a:pt x="f20" y="f21"/>
                    <a:pt x="f22" y="f23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1" name="Google Shape;10234;p74">
            <a:extLst>
              <a:ext uri="{FF2B5EF4-FFF2-40B4-BE49-F238E27FC236}">
                <a16:creationId xmlns:a16="http://schemas.microsoft.com/office/drawing/2014/main" id="{6B5C8FF5-7B72-2F26-23AA-902548515FFA}"/>
              </a:ext>
            </a:extLst>
          </p:cNvPr>
          <p:cNvGrpSpPr/>
          <p:nvPr/>
        </p:nvGrpSpPr>
        <p:grpSpPr>
          <a:xfrm>
            <a:off x="2415342" y="2121369"/>
            <a:ext cx="470294" cy="502554"/>
            <a:chOff x="3786941" y="1990740"/>
            <a:chExt cx="470294" cy="502554"/>
          </a:xfrm>
          <a:solidFill>
            <a:schemeClr val="bg2"/>
          </a:solidFill>
        </p:grpSpPr>
        <p:sp>
          <p:nvSpPr>
            <p:cNvPr id="152" name="Google Shape;10235;p74">
              <a:extLst>
                <a:ext uri="{FF2B5EF4-FFF2-40B4-BE49-F238E27FC236}">
                  <a16:creationId xmlns:a16="http://schemas.microsoft.com/office/drawing/2014/main" id="{9C768376-3B6E-3B45-E401-F5815F385C33}"/>
                </a:ext>
              </a:extLst>
            </p:cNvPr>
            <p:cNvSpPr/>
            <p:nvPr/>
          </p:nvSpPr>
          <p:spPr>
            <a:xfrm>
              <a:off x="3993870" y="2255358"/>
              <a:ext cx="56436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419"/>
                <a:gd name="f5" fmla="val 725"/>
                <a:gd name="f6" fmla="val 1"/>
                <a:gd name="f7" fmla="val 315"/>
                <a:gd name="f8" fmla="val 316"/>
                <a:gd name="f9" fmla="val 694"/>
                <a:gd name="f10" fmla="val 63"/>
                <a:gd name="f11" fmla="val 1103"/>
                <a:gd name="f12" fmla="*/ f0 1 1418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418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418" h="1419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10" y="f11"/>
                    <a:pt x="f7" y="f3"/>
                    <a:pt x="f5" y="f3"/>
                  </a:cubicBezTo>
                  <a:cubicBezTo>
                    <a:pt x="f11" y="f3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10236;p74">
              <a:extLst>
                <a:ext uri="{FF2B5EF4-FFF2-40B4-BE49-F238E27FC236}">
                  <a16:creationId xmlns:a16="http://schemas.microsoft.com/office/drawing/2014/main" id="{946569FA-07C8-2C57-2B05-95383D72510E}"/>
                </a:ext>
              </a:extLst>
            </p:cNvPr>
            <p:cNvSpPr/>
            <p:nvPr/>
          </p:nvSpPr>
          <p:spPr>
            <a:xfrm>
              <a:off x="3967526" y="2344905"/>
              <a:ext cx="111639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1387"/>
                <a:gd name="f5" fmla="val 631"/>
                <a:gd name="f6" fmla="val 1"/>
                <a:gd name="f7" fmla="val 630"/>
                <a:gd name="f8" fmla="val 2174"/>
                <a:gd name="f9" fmla="*/ f0 1 2805"/>
                <a:gd name="f10" fmla="*/ f1 1 1387"/>
                <a:gd name="f11" fmla="val f2"/>
                <a:gd name="f12" fmla="val f3"/>
                <a:gd name="f13" fmla="val f4"/>
                <a:gd name="f14" fmla="+- f13 0 f11"/>
                <a:gd name="f15" fmla="+- f12 0 f11"/>
                <a:gd name="f16" fmla="*/ f15 1 2805"/>
                <a:gd name="f17" fmla="*/ f14 1 1387"/>
                <a:gd name="f18" fmla="*/ f11 1 f16"/>
                <a:gd name="f19" fmla="*/ f12 1 f16"/>
                <a:gd name="f20" fmla="*/ f11 1 f17"/>
                <a:gd name="f21" fmla="*/ f13 1 f17"/>
                <a:gd name="f22" fmla="*/ f18 f9 1"/>
                <a:gd name="f23" fmla="*/ f19 f9 1"/>
                <a:gd name="f24" fmla="*/ f21 f10 1"/>
                <a:gd name="f25" fmla="*/ f20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2" t="f25" r="f23" b="f24"/>
              <a:pathLst>
                <a:path w="2805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3" y="f4"/>
                  </a:lnTo>
                  <a:cubicBezTo>
                    <a:pt x="f3" y="f7"/>
                    <a:pt x="f8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10237;p74">
              <a:extLst>
                <a:ext uri="{FF2B5EF4-FFF2-40B4-BE49-F238E27FC236}">
                  <a16:creationId xmlns:a16="http://schemas.microsoft.com/office/drawing/2014/main" id="{262E49B8-9316-370D-0F43-44F61041EBD2}"/>
                </a:ext>
              </a:extLst>
            </p:cNvPr>
            <p:cNvSpPr/>
            <p:nvPr/>
          </p:nvSpPr>
          <p:spPr>
            <a:xfrm>
              <a:off x="3898553" y="2197879"/>
              <a:ext cx="249594" cy="29541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1"/>
                <a:gd name="f4" fmla="val 6964"/>
                <a:gd name="f5" fmla="val 3088"/>
                <a:gd name="f6" fmla="val 725"/>
                <a:gd name="f7" fmla="val 3813"/>
                <a:gd name="f8" fmla="val 4506"/>
                <a:gd name="f9" fmla="val 1356"/>
                <a:gd name="f10" fmla="val 2080"/>
                <a:gd name="f11" fmla="val 2458"/>
                <a:gd name="f12" fmla="val 4348"/>
                <a:gd name="f13" fmla="val 2805"/>
                <a:gd name="f14" fmla="val 4096"/>
                <a:gd name="f15" fmla="val 3025"/>
                <a:gd name="f16" fmla="val 4727"/>
                <a:gd name="f17" fmla="val 3372"/>
                <a:gd name="f18" fmla="val 5168"/>
                <a:gd name="f19" fmla="val 4065"/>
                <a:gd name="f20" fmla="val 4853"/>
                <a:gd name="f21" fmla="val 5199"/>
                <a:gd name="f22" fmla="val 5388"/>
                <a:gd name="f23" fmla="val 5010"/>
                <a:gd name="f24" fmla="val 5546"/>
                <a:gd name="f25" fmla="val 4821"/>
                <a:gd name="f26" fmla="val 1293"/>
                <a:gd name="f27" fmla="val 1103"/>
                <a:gd name="f28" fmla="val 946"/>
                <a:gd name="f29" fmla="val 1040"/>
                <a:gd name="f30" fmla="val 1450"/>
                <a:gd name="f31" fmla="val 3403"/>
                <a:gd name="f32" fmla="val 1860"/>
                <a:gd name="f33" fmla="val 1702"/>
                <a:gd name="f34" fmla="val 2332"/>
                <a:gd name="f35" fmla="val 1"/>
                <a:gd name="f36" fmla="val 6617"/>
                <a:gd name="f37" fmla="val 6806"/>
                <a:gd name="f38" fmla="val 158"/>
                <a:gd name="f39" fmla="val 6963"/>
                <a:gd name="f40" fmla="val 347"/>
                <a:gd name="f41" fmla="val 5924"/>
                <a:gd name="f42" fmla="val 6113"/>
                <a:gd name="f43" fmla="val 6270"/>
                <a:gd name="f44" fmla="*/ f0 1 6271"/>
                <a:gd name="f45" fmla="*/ f1 1 696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6271"/>
                <a:gd name="f52" fmla="*/ f49 1 696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6271" h="696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21"/>
                  </a:lnTo>
                  <a:cubicBezTo>
                    <a:pt x="f18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4"/>
                    <a:pt x="f28" y="f22"/>
                    <a:pt x="f28" y="f21"/>
                  </a:cubicBezTo>
                  <a:lnTo>
                    <a:pt x="f28" y="f20"/>
                  </a:lnTo>
                  <a:lnTo>
                    <a:pt x="f29" y="f20"/>
                  </a:lnTo>
                  <a:cubicBezTo>
                    <a:pt x="f29" y="f19"/>
                    <a:pt x="f30" y="f31"/>
                    <a:pt x="f10" y="f15"/>
                  </a:cubicBezTo>
                  <a:cubicBezTo>
                    <a:pt x="f32" y="f13"/>
                    <a:pt x="f33" y="f11"/>
                    <a:pt x="f33" y="f10"/>
                  </a:cubicBezTo>
                  <a:cubicBezTo>
                    <a:pt x="f33" y="f9"/>
                    <a:pt x="f34" y="f6"/>
                    <a:pt x="f5" y="f6"/>
                  </a:cubicBezTo>
                  <a:close/>
                  <a:moveTo>
                    <a:pt x="f35" y="f35"/>
                  </a:moveTo>
                  <a:lnTo>
                    <a:pt x="f35" y="f36"/>
                  </a:lnTo>
                  <a:cubicBezTo>
                    <a:pt x="f35" y="f37"/>
                    <a:pt x="f38" y="f39"/>
                    <a:pt x="f40" y="f39"/>
                  </a:cubicBezTo>
                  <a:lnTo>
                    <a:pt x="f41" y="f39"/>
                  </a:lnTo>
                  <a:cubicBezTo>
                    <a:pt x="f42" y="f39"/>
                    <a:pt x="f43" y="f37"/>
                    <a:pt x="f43" y="f36"/>
                  </a:cubicBezTo>
                  <a:lnTo>
                    <a:pt x="f43" y="f3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10238;p74">
              <a:extLst>
                <a:ext uri="{FF2B5EF4-FFF2-40B4-BE49-F238E27FC236}">
                  <a16:creationId xmlns:a16="http://schemas.microsoft.com/office/drawing/2014/main" id="{CD821048-3C5C-1B66-B664-7B251583931B}"/>
                </a:ext>
              </a:extLst>
            </p:cNvPr>
            <p:cNvSpPr/>
            <p:nvPr/>
          </p:nvSpPr>
          <p:spPr>
            <a:xfrm>
              <a:off x="3870966" y="199074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347"/>
                <a:gd name="f6" fmla="val 1"/>
                <a:gd name="f7" fmla="val 158"/>
                <a:gd name="f8" fmla="val 1418"/>
                <a:gd name="f9" fmla="val 7625"/>
                <a:gd name="f10" fmla="val 7656"/>
                <a:gd name="f11" fmla="val 7499"/>
                <a:gd name="f12" fmla="val 7310"/>
                <a:gd name="f13" fmla="*/ f0 1 7657"/>
                <a:gd name="f14" fmla="*/ f1 1 1419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657"/>
                <a:gd name="f21" fmla="*/ f18 1 1419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lnTo>
                    <a:pt x="f6" y="f8"/>
                  </a:lnTo>
                  <a:lnTo>
                    <a:pt x="f9" y="f8"/>
                  </a:lnTo>
                  <a:lnTo>
                    <a:pt x="f9" y="f5"/>
                  </a:lnTo>
                  <a:lnTo>
                    <a:pt x="f10" y="f5"/>
                  </a:lnTo>
                  <a:cubicBezTo>
                    <a:pt x="f10" y="f7"/>
                    <a:pt x="f11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6" name="Google Shape;10239;p74">
              <a:extLst>
                <a:ext uri="{FF2B5EF4-FFF2-40B4-BE49-F238E27FC236}">
                  <a16:creationId xmlns:a16="http://schemas.microsoft.com/office/drawing/2014/main" id="{9ABF6007-B9F8-7D6C-AA14-CB50EAB58C8A}"/>
                </a:ext>
              </a:extLst>
            </p:cNvPr>
            <p:cNvSpPr/>
            <p:nvPr/>
          </p:nvSpPr>
          <p:spPr>
            <a:xfrm>
              <a:off x="3786941" y="2081604"/>
              <a:ext cx="470294" cy="2339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6"/>
                <a:gd name="f4" fmla="val 5515"/>
                <a:gd name="f5" fmla="val 10082"/>
                <a:gd name="f6" fmla="val 662"/>
                <a:gd name="f7" fmla="val 10303"/>
                <a:gd name="f8" fmla="val 10461"/>
                <a:gd name="f9" fmla="val 820"/>
                <a:gd name="f10" fmla="val 1009"/>
                <a:gd name="f11" fmla="val 1198"/>
                <a:gd name="f12" fmla="val 1356"/>
                <a:gd name="f13" fmla="val 9893"/>
                <a:gd name="f14" fmla="val 9736"/>
                <a:gd name="f15" fmla="val 9767"/>
                <a:gd name="f16" fmla="val 1041"/>
                <a:gd name="f17" fmla="val 1"/>
                <a:gd name="f18" fmla="val 442"/>
                <a:gd name="f19" fmla="val 4475"/>
                <a:gd name="f20" fmla="val 5073"/>
                <a:gd name="f21" fmla="val 473"/>
                <a:gd name="f22" fmla="val 5514"/>
                <a:gd name="f23" fmla="val 2112"/>
                <a:gd name="f24" fmla="val 2395"/>
                <a:gd name="f25" fmla="val 2206"/>
                <a:gd name="f26" fmla="val 2269"/>
                <a:gd name="f27" fmla="val 2049"/>
                <a:gd name="f28" fmla="val 2458"/>
                <a:gd name="f29" fmla="val 9421"/>
                <a:gd name="f30" fmla="val 9610"/>
                <a:gd name="f31" fmla="val 10807"/>
                <a:gd name="f32" fmla="val 11406"/>
                <a:gd name="f33" fmla="val 11815"/>
                <a:gd name="f34" fmla="val 5042"/>
                <a:gd name="f35" fmla="val 410"/>
                <a:gd name="f36" fmla="val 11343"/>
                <a:gd name="f37" fmla="*/ f0 1 11816"/>
                <a:gd name="f38" fmla="*/ f1 1 5515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11816"/>
                <a:gd name="f45" fmla="*/ f42 1 5515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11816" h="551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3" y="f6"/>
                    <a:pt x="f5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7" y="f18"/>
                    <a:pt x="f17" y="f10"/>
                  </a:cubicBezTo>
                  <a:lnTo>
                    <a:pt x="f17" y="f19"/>
                  </a:lnTo>
                  <a:cubicBezTo>
                    <a:pt x="f17" y="f20"/>
                    <a:pt x="f21" y="f22"/>
                    <a:pt x="f16" y="f22"/>
                  </a:cubicBezTo>
                  <a:lnTo>
                    <a:pt x="f23" y="f22"/>
                  </a:lnTo>
                  <a:lnTo>
                    <a:pt x="f23" y="f24"/>
                  </a:lnTo>
                  <a:cubicBezTo>
                    <a:pt x="f23" y="f25"/>
                    <a:pt x="f26" y="f27"/>
                    <a:pt x="f28" y="f27"/>
                  </a:cubicBezTo>
                  <a:lnTo>
                    <a:pt x="f29" y="f27"/>
                  </a:lnTo>
                  <a:cubicBezTo>
                    <a:pt x="f30" y="f27"/>
                    <a:pt x="f15" y="f25"/>
                    <a:pt x="f15" y="f24"/>
                  </a:cubicBezTo>
                  <a:lnTo>
                    <a:pt x="f15" y="f22"/>
                  </a:lnTo>
                  <a:lnTo>
                    <a:pt x="f31" y="f22"/>
                  </a:lnTo>
                  <a:cubicBezTo>
                    <a:pt x="f32" y="f22"/>
                    <a:pt x="f33" y="f34"/>
                    <a:pt x="f33" y="f19"/>
                  </a:cubicBezTo>
                  <a:lnTo>
                    <a:pt x="f33" y="f10"/>
                  </a:lnTo>
                  <a:cubicBezTo>
                    <a:pt x="f33" y="f35"/>
                    <a:pt x="f36" y="f17"/>
                    <a:pt x="f31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7" name="Google Shape;10251;p74">
            <a:extLst>
              <a:ext uri="{FF2B5EF4-FFF2-40B4-BE49-F238E27FC236}">
                <a16:creationId xmlns:a16="http://schemas.microsoft.com/office/drawing/2014/main" id="{F911CB69-AA9D-63AA-F1E3-11CFFC029DD8}"/>
              </a:ext>
            </a:extLst>
          </p:cNvPr>
          <p:cNvGrpSpPr/>
          <p:nvPr/>
        </p:nvGrpSpPr>
        <p:grpSpPr>
          <a:xfrm>
            <a:off x="5753788" y="2125538"/>
            <a:ext cx="304760" cy="502545"/>
            <a:chOff x="7125388" y="1994909"/>
            <a:chExt cx="304760" cy="502545"/>
          </a:xfrm>
          <a:solidFill>
            <a:schemeClr val="bg2"/>
          </a:solidFill>
        </p:grpSpPr>
        <p:sp>
          <p:nvSpPr>
            <p:cNvPr id="158" name="Google Shape;10252;p74">
              <a:extLst>
                <a:ext uri="{FF2B5EF4-FFF2-40B4-BE49-F238E27FC236}">
                  <a16:creationId xmlns:a16="http://schemas.microsoft.com/office/drawing/2014/main" id="{3DDDF038-2B3B-F43D-5D19-AC43ADAF7BA3}"/>
                </a:ext>
              </a:extLst>
            </p:cNvPr>
            <p:cNvSpPr/>
            <p:nvPr/>
          </p:nvSpPr>
          <p:spPr>
            <a:xfrm>
              <a:off x="7292193" y="2266184"/>
              <a:ext cx="109097" cy="14303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3372"/>
                <a:gd name="f5" fmla="val 1670"/>
                <a:gd name="f6" fmla="val 1"/>
                <a:gd name="f7" fmla="val 1166"/>
                <a:gd name="f8" fmla="val 316"/>
                <a:gd name="f9" fmla="val 599"/>
                <a:gd name="f10" fmla="val 505"/>
                <a:gd name="f11" fmla="val 568"/>
                <a:gd name="f12" fmla="val 1482"/>
                <a:gd name="f13" fmla="val 1890"/>
                <a:gd name="f14" fmla="val 3340"/>
                <a:gd name="f15" fmla="val 2301"/>
                <a:gd name="f16" fmla="val 1356"/>
                <a:gd name="f17" fmla="val 2300"/>
                <a:gd name="f18" fmla="val 536"/>
                <a:gd name="f19" fmla="*/ f0 1 2741"/>
                <a:gd name="f20" fmla="*/ f1 1 3372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41"/>
                <a:gd name="f27" fmla="*/ f24 1 3372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41" h="3372">
                  <a:moveTo>
                    <a:pt x="f5" y="f6"/>
                  </a:moveTo>
                  <a:cubicBezTo>
                    <a:pt x="f7" y="f8"/>
                    <a:pt x="f9" y="f10"/>
                    <a:pt x="f2" y="f11"/>
                  </a:cubicBezTo>
                  <a:lnTo>
                    <a:pt x="f2" y="f12"/>
                  </a:lnTo>
                  <a:lnTo>
                    <a:pt x="f13" y="f4"/>
                  </a:lnTo>
                  <a:lnTo>
                    <a:pt x="f3" y="f4"/>
                  </a:lnTo>
                  <a:lnTo>
                    <a:pt x="f3" y="f14"/>
                  </a:lnTo>
                  <a:lnTo>
                    <a:pt x="f3" y="f15"/>
                  </a:lnTo>
                  <a:cubicBezTo>
                    <a:pt x="f3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10253;p74">
              <a:extLst>
                <a:ext uri="{FF2B5EF4-FFF2-40B4-BE49-F238E27FC236}">
                  <a16:creationId xmlns:a16="http://schemas.microsoft.com/office/drawing/2014/main" id="{86B58B38-F591-B934-AD92-8EEF585DFE56}"/>
                </a:ext>
              </a:extLst>
            </p:cNvPr>
            <p:cNvSpPr/>
            <p:nvPr/>
          </p:nvSpPr>
          <p:spPr>
            <a:xfrm>
              <a:off x="7226960" y="2355732"/>
              <a:ext cx="99102" cy="52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490"/>
                <a:gd name="f4" fmla="val 1230"/>
                <a:gd name="f5" fmla="val 1229"/>
                <a:gd name="f6" fmla="val 1"/>
                <a:gd name="f7" fmla="*/ f0 1 2490"/>
                <a:gd name="f8" fmla="*/ f1 1 1230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2490"/>
                <a:gd name="f15" fmla="*/ f12 1 1230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2490" h="1230">
                  <a:moveTo>
                    <a:pt x="f5" y="f6"/>
                  </a:moveTo>
                  <a:lnTo>
                    <a:pt x="f6" y="f5"/>
                  </a:lnTo>
                  <a:lnTo>
                    <a:pt x="f3" y="f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10254;p74">
              <a:extLst>
                <a:ext uri="{FF2B5EF4-FFF2-40B4-BE49-F238E27FC236}">
                  <a16:creationId xmlns:a16="http://schemas.microsoft.com/office/drawing/2014/main" id="{FC1C955B-7B10-B54C-9FCE-F4EE01C7D6C7}"/>
                </a:ext>
              </a:extLst>
            </p:cNvPr>
            <p:cNvSpPr/>
            <p:nvPr/>
          </p:nvSpPr>
          <p:spPr>
            <a:xfrm>
              <a:off x="7152967" y="2263514"/>
              <a:ext cx="110404" cy="1443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3404"/>
                <a:gd name="f5" fmla="val 1072"/>
                <a:gd name="f6" fmla="val 1"/>
                <a:gd name="f7" fmla="val 411"/>
                <a:gd name="f8" fmla="val 599"/>
                <a:gd name="f9" fmla="val 1419"/>
                <a:gd name="f10" fmla="val 2332"/>
                <a:gd name="f11" fmla="val 3403"/>
                <a:gd name="f12" fmla="val 883"/>
                <a:gd name="f13" fmla="val 2773"/>
                <a:gd name="f14" fmla="val 1513"/>
                <a:gd name="f15" fmla="val 2143"/>
                <a:gd name="f16" fmla="val 568"/>
                <a:gd name="f17" fmla="val 1576"/>
                <a:gd name="f18" fmla="val 316"/>
                <a:gd name="f19" fmla="*/ f0 1 2774"/>
                <a:gd name="f20" fmla="*/ f1 1 340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774"/>
                <a:gd name="f27" fmla="*/ f24 1 340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774" h="340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lnTo>
                    <a:pt x="f12" y="f11"/>
                  </a:lnTo>
                  <a:lnTo>
                    <a:pt x="f13" y="f14"/>
                  </a:lnTo>
                  <a:lnTo>
                    <a:pt x="f13" y="f8"/>
                  </a:lnTo>
                  <a:cubicBezTo>
                    <a:pt x="f15" y="f16"/>
                    <a:pt x="f17" y="f18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10255;p74">
              <a:extLst>
                <a:ext uri="{FF2B5EF4-FFF2-40B4-BE49-F238E27FC236}">
                  <a16:creationId xmlns:a16="http://schemas.microsoft.com/office/drawing/2014/main" id="{9D8F48BB-87BA-8372-2C9A-1459B32E70B5}"/>
                </a:ext>
              </a:extLst>
            </p:cNvPr>
            <p:cNvSpPr/>
            <p:nvPr/>
          </p:nvSpPr>
          <p:spPr>
            <a:xfrm>
              <a:off x="7125388" y="2437260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1"/>
                <a:gd name="f7" fmla="val 316"/>
                <a:gd name="f8" fmla="val 1103"/>
                <a:gd name="f9" fmla="val 1418"/>
                <a:gd name="f10" fmla="val 6932"/>
                <a:gd name="f11" fmla="val 7341"/>
                <a:gd name="f12" fmla="val 7594"/>
                <a:gd name="f13" fmla="val 7278"/>
                <a:gd name="f14" fmla="*/ f0 1 7657"/>
                <a:gd name="f15" fmla="*/ f1 1 1419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657"/>
                <a:gd name="f22" fmla="*/ f19 1 1419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657" h="1419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3" y="f8"/>
                    <a:pt x="f3" y="f5"/>
                  </a:cubicBezTo>
                  <a:cubicBezTo>
                    <a:pt x="f12" y="f7"/>
                    <a:pt x="f13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0256;p74">
              <a:extLst>
                <a:ext uri="{FF2B5EF4-FFF2-40B4-BE49-F238E27FC236}">
                  <a16:creationId xmlns:a16="http://schemas.microsoft.com/office/drawing/2014/main" id="{48860A2B-776E-6530-60ED-03EC93C22FD7}"/>
                </a:ext>
              </a:extLst>
            </p:cNvPr>
            <p:cNvSpPr/>
            <p:nvPr/>
          </p:nvSpPr>
          <p:spPr>
            <a:xfrm>
              <a:off x="7125388" y="1994909"/>
              <a:ext cx="304760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657"/>
                <a:gd name="f4" fmla="val 1419"/>
                <a:gd name="f5" fmla="val 725"/>
                <a:gd name="f6" fmla="val 316"/>
                <a:gd name="f7" fmla="val 1"/>
                <a:gd name="f8" fmla="val 315"/>
                <a:gd name="f9" fmla="val 1103"/>
                <a:gd name="f10" fmla="val 1418"/>
                <a:gd name="f11" fmla="val 6932"/>
                <a:gd name="f12" fmla="val 7341"/>
                <a:gd name="f13" fmla="val 7594"/>
                <a:gd name="f14" fmla="val 284"/>
                <a:gd name="f15" fmla="val 7278"/>
                <a:gd name="f16" fmla="*/ f0 1 7657"/>
                <a:gd name="f17" fmla="*/ f1 1 141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7657"/>
                <a:gd name="f24" fmla="*/ f21 1 141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7657" h="1419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6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5"/>
                  </a:cubicBezTo>
                  <a:cubicBezTo>
                    <a:pt x="f13" y="f14"/>
                    <a:pt x="f15" y="f2"/>
                    <a:pt x="f1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0257;p74">
              <a:extLst>
                <a:ext uri="{FF2B5EF4-FFF2-40B4-BE49-F238E27FC236}">
                  <a16:creationId xmlns:a16="http://schemas.microsoft.com/office/drawing/2014/main" id="{19023008-8D78-5DEF-0238-ADF1808BEC73}"/>
                </a:ext>
              </a:extLst>
            </p:cNvPr>
            <p:cNvSpPr/>
            <p:nvPr/>
          </p:nvSpPr>
          <p:spPr>
            <a:xfrm>
              <a:off x="7154238" y="2081787"/>
              <a:ext cx="247043" cy="604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1426"/>
                <a:gd name="f5" fmla="val 441"/>
                <a:gd name="f6" fmla="val 568"/>
                <a:gd name="f7" fmla="val 788"/>
                <a:gd name="f8" fmla="val 1355"/>
                <a:gd name="f9" fmla="val 1213"/>
                <a:gd name="f10" fmla="val 2237"/>
                <a:gd name="f11" fmla="val 3112"/>
                <a:gd name="f12" fmla="val 3986"/>
                <a:gd name="f13" fmla="val 4852"/>
                <a:gd name="f14" fmla="val 5608"/>
                <a:gd name="f15" fmla="*/ f0 1 6207"/>
                <a:gd name="f16" fmla="*/ f1 1 142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207"/>
                <a:gd name="f23" fmla="*/ f20 1 142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207" h="1426">
                  <a:moveTo>
                    <a:pt x="f2" y="f2"/>
                  </a:moveTo>
                  <a:lnTo>
                    <a:pt x="f2" y="f5"/>
                  </a:lnTo>
                  <a:lnTo>
                    <a:pt x="f6" y="f7"/>
                  </a:lnTo>
                  <a:cubicBezTo>
                    <a:pt x="f8" y="f9"/>
                    <a:pt x="f10" y="f4"/>
                    <a:pt x="f11" y="f4"/>
                  </a:cubicBezTo>
                  <a:cubicBezTo>
                    <a:pt x="f12" y="f4"/>
                    <a:pt x="f13" y="f9"/>
                    <a:pt x="f14" y="f7"/>
                  </a:cubicBezTo>
                  <a:lnTo>
                    <a:pt x="f3" y="f5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0258;p74">
              <a:extLst>
                <a:ext uri="{FF2B5EF4-FFF2-40B4-BE49-F238E27FC236}">
                  <a16:creationId xmlns:a16="http://schemas.microsoft.com/office/drawing/2014/main" id="{E4F1CBD3-A017-584A-1D89-C39C7361BD21}"/>
                </a:ext>
              </a:extLst>
            </p:cNvPr>
            <p:cNvSpPr/>
            <p:nvPr/>
          </p:nvSpPr>
          <p:spPr>
            <a:xfrm>
              <a:off x="7151732" y="2135233"/>
              <a:ext cx="248323" cy="1256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2962"/>
                <a:gd name="f5" fmla="val 126"/>
                <a:gd name="f6" fmla="val 1607"/>
                <a:gd name="f7" fmla="val 1481"/>
                <a:gd name="f8" fmla="val 3119"/>
                <a:gd name="f9" fmla="val 4758"/>
                <a:gd name="f10" fmla="val 6112"/>
                <a:gd name="f11" fmla="val 6238"/>
                <a:gd name="f12" fmla="val 5986"/>
                <a:gd name="f13" fmla="val 5136"/>
                <a:gd name="f14" fmla="val 631"/>
                <a:gd name="f15" fmla="val 4096"/>
                <a:gd name="f16" fmla="val 883"/>
                <a:gd name="f17" fmla="val 2143"/>
                <a:gd name="f18" fmla="val 1166"/>
                <a:gd name="f19" fmla="val 252"/>
                <a:gd name="f20" fmla="*/ f0 1 6239"/>
                <a:gd name="f21" fmla="*/ f1 1 2962"/>
                <a:gd name="f22" fmla="val f2"/>
                <a:gd name="f23" fmla="val f3"/>
                <a:gd name="f24" fmla="val f4"/>
                <a:gd name="f25" fmla="+- f24 0 f22"/>
                <a:gd name="f26" fmla="+- f23 0 f22"/>
                <a:gd name="f27" fmla="*/ f26 1 6239"/>
                <a:gd name="f28" fmla="*/ f25 1 2962"/>
                <a:gd name="f29" fmla="*/ f22 1 f27"/>
                <a:gd name="f30" fmla="*/ f23 1 f27"/>
                <a:gd name="f31" fmla="*/ f22 1 f28"/>
                <a:gd name="f32" fmla="*/ f24 1 f28"/>
                <a:gd name="f33" fmla="*/ f29 f20 1"/>
                <a:gd name="f34" fmla="*/ f30 f20 1"/>
                <a:gd name="f35" fmla="*/ f32 f21 1"/>
                <a:gd name="f36" fmla="*/ f31 f2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3" t="f36" r="f34" b="f35"/>
              <a:pathLst>
                <a:path w="6239" h="2962">
                  <a:moveTo>
                    <a:pt x="f2" y="f2"/>
                  </a:moveTo>
                  <a:cubicBezTo>
                    <a:pt x="f5" y="f6"/>
                    <a:pt x="f7" y="f4"/>
                    <a:pt x="f8" y="f4"/>
                  </a:cubicBezTo>
                  <a:cubicBezTo>
                    <a:pt x="f9" y="f4"/>
                    <a:pt x="f10" y="f6"/>
                    <a:pt x="f11" y="f2"/>
                  </a:cubicBezTo>
                  <a:lnTo>
                    <a:pt x="f11" y="f2"/>
                  </a:lnTo>
                  <a:lnTo>
                    <a:pt x="f12" y="f5"/>
                  </a:lnTo>
                  <a:cubicBezTo>
                    <a:pt x="f13" y="f14"/>
                    <a:pt x="f15" y="f16"/>
                    <a:pt x="f8" y="f16"/>
                  </a:cubicBezTo>
                  <a:cubicBezTo>
                    <a:pt x="f17" y="f16"/>
                    <a:pt x="f18" y="f14"/>
                    <a:pt x="f19" y="f5"/>
                  </a:cubicBezTo>
                  <a:lnTo>
                    <a:pt x="f2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5" name="Google Shape;10297;p74">
            <a:extLst>
              <a:ext uri="{FF2B5EF4-FFF2-40B4-BE49-F238E27FC236}">
                <a16:creationId xmlns:a16="http://schemas.microsoft.com/office/drawing/2014/main" id="{4CA99D1B-D798-7BAF-2B68-9F3F49383E1D}"/>
              </a:ext>
            </a:extLst>
          </p:cNvPr>
          <p:cNvGrpSpPr/>
          <p:nvPr/>
        </p:nvGrpSpPr>
        <p:grpSpPr>
          <a:xfrm>
            <a:off x="3142053" y="2112198"/>
            <a:ext cx="470257" cy="499874"/>
            <a:chOff x="4513652" y="1981568"/>
            <a:chExt cx="470257" cy="499874"/>
          </a:xfrm>
          <a:solidFill>
            <a:schemeClr val="bg2"/>
          </a:solidFill>
        </p:grpSpPr>
        <p:sp>
          <p:nvSpPr>
            <p:cNvPr id="166" name="Google Shape;10298;p74">
              <a:extLst>
                <a:ext uri="{FF2B5EF4-FFF2-40B4-BE49-F238E27FC236}">
                  <a16:creationId xmlns:a16="http://schemas.microsoft.com/office/drawing/2014/main" id="{308EDE43-FF3D-02C7-C557-55A8961425AC}"/>
                </a:ext>
              </a:extLst>
            </p:cNvPr>
            <p:cNvSpPr/>
            <p:nvPr/>
          </p:nvSpPr>
          <p:spPr>
            <a:xfrm>
              <a:off x="4621478" y="2246187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64"/>
                <a:gd name="f9" fmla="val 1103"/>
                <a:gd name="f10" fmla="val 1418"/>
                <a:gd name="f11" fmla="*/ f0 1 1419"/>
                <a:gd name="f12" fmla="*/ f1 1 1419"/>
                <a:gd name="f13" fmla="val f2"/>
                <a:gd name="f14" fmla="val f3"/>
                <a:gd name="f15" fmla="+- f14 0 f13"/>
                <a:gd name="f16" fmla="*/ f15 1 1419"/>
                <a:gd name="f17" fmla="*/ f13 1 f16"/>
                <a:gd name="f18" fmla="*/ f14 1 f16"/>
                <a:gd name="f19" fmla="*/ f17 f11 1"/>
                <a:gd name="f20" fmla="*/ f18 f11 1"/>
                <a:gd name="f21" fmla="*/ f18 f12 1"/>
                <a:gd name="f22" fmla="*/ f17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8" y="f9"/>
                    <a:pt x="f6" y="f10"/>
                    <a:pt x="f4" y="f10"/>
                  </a:cubicBezTo>
                  <a:cubicBezTo>
                    <a:pt x="f9" y="f10"/>
                    <a:pt x="f10" y="f9"/>
                    <a:pt x="f10" y="f7"/>
                  </a:cubicBezTo>
                  <a:cubicBezTo>
                    <a:pt x="f10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7" name="Google Shape;10299;p74">
              <a:extLst>
                <a:ext uri="{FF2B5EF4-FFF2-40B4-BE49-F238E27FC236}">
                  <a16:creationId xmlns:a16="http://schemas.microsoft.com/office/drawing/2014/main" id="{FA3119DB-3454-A3AE-E6A4-94C193432EA3}"/>
                </a:ext>
              </a:extLst>
            </p:cNvPr>
            <p:cNvSpPr/>
            <p:nvPr/>
          </p:nvSpPr>
          <p:spPr>
            <a:xfrm>
              <a:off x="4595125" y="2335734"/>
              <a:ext cx="110404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1387"/>
                <a:gd name="f5" fmla="val 631"/>
                <a:gd name="f6" fmla="val 1"/>
                <a:gd name="f7" fmla="val 630"/>
                <a:gd name="f8" fmla="val 2773"/>
                <a:gd name="f9" fmla="val 2175"/>
                <a:gd name="f10" fmla="*/ f0 1 2774"/>
                <a:gd name="f11" fmla="*/ f1 1 138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4"/>
                <a:gd name="f18" fmla="*/ f15 1 138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4" h="1387">
                  <a:moveTo>
                    <a:pt x="f4" y="f2"/>
                  </a:moveTo>
                  <a:cubicBezTo>
                    <a:pt x="f5" y="f2"/>
                    <a:pt x="f6" y="f7"/>
                    <a:pt x="f6" y="f4"/>
                  </a:cubicBezTo>
                  <a:lnTo>
                    <a:pt x="f8" y="f4"/>
                  </a:lnTo>
                  <a:cubicBezTo>
                    <a:pt x="f8" y="f7"/>
                    <a:pt x="f9" y="f2"/>
                    <a:pt x="f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8" name="Google Shape;10300;p74">
              <a:extLst>
                <a:ext uri="{FF2B5EF4-FFF2-40B4-BE49-F238E27FC236}">
                  <a16:creationId xmlns:a16="http://schemas.microsoft.com/office/drawing/2014/main" id="{6F696C0B-CA0A-C92E-5C56-F0E5C73AC9E1}"/>
                </a:ext>
              </a:extLst>
            </p:cNvPr>
            <p:cNvSpPr/>
            <p:nvPr/>
          </p:nvSpPr>
          <p:spPr>
            <a:xfrm>
              <a:off x="4513652" y="2159309"/>
              <a:ext cx="470257" cy="3221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815"/>
                <a:gd name="f4" fmla="val 7594"/>
                <a:gd name="f5" fmla="val 10050"/>
                <a:gd name="f6" fmla="val 2080"/>
                <a:gd name="f7" fmla="val 10239"/>
                <a:gd name="f8" fmla="val 10397"/>
                <a:gd name="f9" fmla="val 2238"/>
                <a:gd name="f10" fmla="val 2427"/>
                <a:gd name="f11" fmla="val 2616"/>
                <a:gd name="f12" fmla="val 2773"/>
                <a:gd name="f13" fmla="val 6553"/>
                <a:gd name="f14" fmla="val 6333"/>
                <a:gd name="f15" fmla="val 6175"/>
                <a:gd name="f16" fmla="val 3466"/>
                <a:gd name="f17" fmla="val 3624"/>
                <a:gd name="f18" fmla="val 3813"/>
                <a:gd name="f19" fmla="val 4002"/>
                <a:gd name="f20" fmla="val 4159"/>
                <a:gd name="f21" fmla="val 4821"/>
                <a:gd name="f22" fmla="val 4978"/>
                <a:gd name="f23" fmla="val 5199"/>
                <a:gd name="f24" fmla="val 5388"/>
                <a:gd name="f25" fmla="val 5546"/>
                <a:gd name="f26" fmla="val 3403"/>
                <a:gd name="f27" fmla="val 1418"/>
                <a:gd name="f28" fmla="val 4127"/>
                <a:gd name="f29" fmla="val 4757"/>
                <a:gd name="f30" fmla="val 2049"/>
                <a:gd name="f31" fmla="val 3151"/>
                <a:gd name="f32" fmla="val 4600"/>
                <a:gd name="f33" fmla="val 3498"/>
                <a:gd name="f34" fmla="val 4379"/>
                <a:gd name="f35" fmla="val 3718"/>
                <a:gd name="f36" fmla="val 5009"/>
                <a:gd name="f37" fmla="val 4065"/>
                <a:gd name="f38" fmla="val 5451"/>
                <a:gd name="f39" fmla="val 4758"/>
                <a:gd name="f40" fmla="val 5892"/>
                <a:gd name="f41" fmla="val 5514"/>
                <a:gd name="f42" fmla="val 6081"/>
                <a:gd name="f43" fmla="val 5356"/>
                <a:gd name="f44" fmla="val 6239"/>
                <a:gd name="f45" fmla="val 5167"/>
                <a:gd name="f46" fmla="val 1701"/>
                <a:gd name="f47" fmla="val 1512"/>
                <a:gd name="f48" fmla="val 1355"/>
                <a:gd name="f49" fmla="val 1764"/>
                <a:gd name="f50" fmla="val 4096"/>
                <a:gd name="f51" fmla="val 2395"/>
                <a:gd name="f52" fmla="val 2174"/>
                <a:gd name="f53" fmla="val 2016"/>
                <a:gd name="f54" fmla="val 2647"/>
                <a:gd name="f55" fmla="val 1040"/>
                <a:gd name="f56" fmla="val 1"/>
                <a:gd name="f57" fmla="val 441"/>
                <a:gd name="f58" fmla="val 473"/>
                <a:gd name="f59" fmla="val 1009"/>
                <a:gd name="f60" fmla="val 6554"/>
                <a:gd name="f61" fmla="val 7152"/>
                <a:gd name="f62" fmla="val 7593"/>
                <a:gd name="f63" fmla="val 10806"/>
                <a:gd name="f64" fmla="val 11373"/>
                <a:gd name="f65" fmla="val 7121"/>
                <a:gd name="f66" fmla="val 11783"/>
                <a:gd name="f67" fmla="val 11310"/>
                <a:gd name="f68" fmla="val 10743"/>
                <a:gd name="f69" fmla="val 347"/>
                <a:gd name="f70" fmla="val 946"/>
                <a:gd name="f71" fmla="val 7120"/>
                <a:gd name="f72" fmla="val 6585"/>
                <a:gd name="f73" fmla="val 5198"/>
                <a:gd name="f74" fmla="val 4190"/>
                <a:gd name="f75" fmla="val 883"/>
                <a:gd name="f76" fmla="*/ f0 1 11815"/>
                <a:gd name="f77" fmla="*/ f1 1 7594"/>
                <a:gd name="f78" fmla="val f2"/>
                <a:gd name="f79" fmla="val f3"/>
                <a:gd name="f80" fmla="val f4"/>
                <a:gd name="f81" fmla="+- f80 0 f78"/>
                <a:gd name="f82" fmla="+- f79 0 f78"/>
                <a:gd name="f83" fmla="*/ f82 1 11815"/>
                <a:gd name="f84" fmla="*/ f81 1 7594"/>
                <a:gd name="f85" fmla="*/ f78 1 f83"/>
                <a:gd name="f86" fmla="*/ f79 1 f83"/>
                <a:gd name="f87" fmla="*/ f78 1 f84"/>
                <a:gd name="f88" fmla="*/ f80 1 f84"/>
                <a:gd name="f89" fmla="*/ f85 f76 1"/>
                <a:gd name="f90" fmla="*/ f86 f76 1"/>
                <a:gd name="f91" fmla="*/ f88 f77 1"/>
                <a:gd name="f92" fmla="*/ f87 f7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9" t="f92" r="f90" b="f91"/>
              <a:pathLst>
                <a:path w="11815" h="75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5" y="f16"/>
                  </a:moveTo>
                  <a:cubicBezTo>
                    <a:pt x="f7" y="f16"/>
                    <a:pt x="f8" y="f17"/>
                    <a:pt x="f8" y="f18"/>
                  </a:cubicBezTo>
                  <a:cubicBezTo>
                    <a:pt x="f8" y="f19"/>
                    <a:pt x="f7" y="f20"/>
                    <a:pt x="f5" y="f20"/>
                  </a:cubicBezTo>
                  <a:lnTo>
                    <a:pt x="f13" y="f20"/>
                  </a:lnTo>
                  <a:cubicBezTo>
                    <a:pt x="f14" y="f20"/>
                    <a:pt x="f15" y="f19"/>
                    <a:pt x="f15" y="f18"/>
                  </a:cubicBezTo>
                  <a:cubicBezTo>
                    <a:pt x="f15" y="f17"/>
                    <a:pt x="f14" y="f16"/>
                    <a:pt x="f13" y="f16"/>
                  </a:cubicBezTo>
                  <a:close/>
                  <a:moveTo>
                    <a:pt x="f5" y="f21"/>
                  </a:moveTo>
                  <a:cubicBezTo>
                    <a:pt x="f7" y="f21"/>
                    <a:pt x="f8" y="f22"/>
                    <a:pt x="f8" y="f23"/>
                  </a:cubicBezTo>
                  <a:cubicBezTo>
                    <a:pt x="f8" y="f24"/>
                    <a:pt x="f7" y="f25"/>
                    <a:pt x="f5" y="f25"/>
                  </a:cubicBezTo>
                  <a:lnTo>
                    <a:pt x="f13" y="f25"/>
                  </a:lnTo>
                  <a:cubicBezTo>
                    <a:pt x="f14" y="f25"/>
                    <a:pt x="f15" y="f24"/>
                    <a:pt x="f15" y="f23"/>
                  </a:cubicBezTo>
                  <a:cubicBezTo>
                    <a:pt x="f15" y="f22"/>
                    <a:pt x="f14" y="f21"/>
                    <a:pt x="f13" y="f21"/>
                  </a:cubicBezTo>
                  <a:close/>
                  <a:moveTo>
                    <a:pt x="f26" y="f27"/>
                  </a:moveTo>
                  <a:cubicBezTo>
                    <a:pt x="f28" y="f27"/>
                    <a:pt x="f29" y="f30"/>
                    <a:pt x="f29" y="f12"/>
                  </a:cubicBezTo>
                  <a:cubicBezTo>
                    <a:pt x="f29" y="f31"/>
                    <a:pt x="f32" y="f33"/>
                    <a:pt x="f34" y="f35"/>
                  </a:cubicBezTo>
                  <a:cubicBezTo>
                    <a:pt x="f36" y="f37"/>
                    <a:pt x="f38" y="f39"/>
                    <a:pt x="f38" y="f25"/>
                  </a:cubicBezTo>
                  <a:lnTo>
                    <a:pt x="f38" y="f40"/>
                  </a:lnTo>
                  <a:lnTo>
                    <a:pt x="f41" y="f40"/>
                  </a:lnTo>
                  <a:cubicBezTo>
                    <a:pt x="f41" y="f42"/>
                    <a:pt x="f43" y="f44"/>
                    <a:pt x="f45" y="f44"/>
                  </a:cubicBezTo>
                  <a:lnTo>
                    <a:pt x="f46" y="f44"/>
                  </a:lnTo>
                  <a:cubicBezTo>
                    <a:pt x="f47" y="f44"/>
                    <a:pt x="f48" y="f42"/>
                    <a:pt x="f48" y="f40"/>
                  </a:cubicBezTo>
                  <a:lnTo>
                    <a:pt x="f48" y="f25"/>
                  </a:lnTo>
                  <a:cubicBezTo>
                    <a:pt x="f48" y="f39"/>
                    <a:pt x="f49" y="f50"/>
                    <a:pt x="f51" y="f35"/>
                  </a:cubicBezTo>
                  <a:cubicBezTo>
                    <a:pt x="f52" y="f33"/>
                    <a:pt x="f53" y="f31"/>
                    <a:pt x="f53" y="f12"/>
                  </a:cubicBezTo>
                  <a:cubicBezTo>
                    <a:pt x="f53" y="f30"/>
                    <a:pt x="f54" y="f27"/>
                    <a:pt x="f26" y="f27"/>
                  </a:cubicBezTo>
                  <a:close/>
                  <a:moveTo>
                    <a:pt x="f55" y="f56"/>
                  </a:moveTo>
                  <a:cubicBezTo>
                    <a:pt x="f57" y="f56"/>
                    <a:pt x="f2" y="f58"/>
                    <a:pt x="f2" y="f59"/>
                  </a:cubicBezTo>
                  <a:lnTo>
                    <a:pt x="f2" y="f60"/>
                  </a:lnTo>
                  <a:cubicBezTo>
                    <a:pt x="f2" y="f61"/>
                    <a:pt x="f58" y="f62"/>
                    <a:pt x="f55" y="f62"/>
                  </a:cubicBezTo>
                  <a:lnTo>
                    <a:pt x="f63" y="f62"/>
                  </a:lnTo>
                  <a:cubicBezTo>
                    <a:pt x="f64" y="f62"/>
                    <a:pt x="f3" y="f65"/>
                    <a:pt x="f3" y="f60"/>
                  </a:cubicBezTo>
                  <a:lnTo>
                    <a:pt x="f3" y="f59"/>
                  </a:lnTo>
                  <a:cubicBezTo>
                    <a:pt x="f66" y="f58"/>
                    <a:pt x="f67" y="f56"/>
                    <a:pt x="f68" y="f56"/>
                  </a:cubicBezTo>
                  <a:lnTo>
                    <a:pt x="f62" y="f56"/>
                  </a:lnTo>
                  <a:lnTo>
                    <a:pt x="f62" y="f69"/>
                  </a:lnTo>
                  <a:cubicBezTo>
                    <a:pt x="f62" y="f70"/>
                    <a:pt x="f71" y="f48"/>
                    <a:pt x="f72" y="f48"/>
                  </a:cubicBezTo>
                  <a:lnTo>
                    <a:pt x="f73" y="f48"/>
                  </a:lnTo>
                  <a:cubicBezTo>
                    <a:pt x="f32" y="f48"/>
                    <a:pt x="f74" y="f75"/>
                    <a:pt x="f74" y="f69"/>
                  </a:cubicBezTo>
                  <a:lnTo>
                    <a:pt x="f74" y="f5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9" name="Google Shape;10301;p74">
              <a:extLst>
                <a:ext uri="{FF2B5EF4-FFF2-40B4-BE49-F238E27FC236}">
                  <a16:creationId xmlns:a16="http://schemas.microsoft.com/office/drawing/2014/main" id="{7C2F22D6-356A-694D-E0E8-87E0B67B48E1}"/>
                </a:ext>
              </a:extLst>
            </p:cNvPr>
            <p:cNvSpPr/>
            <p:nvPr/>
          </p:nvSpPr>
          <p:spPr>
            <a:xfrm>
              <a:off x="4650327" y="2069762"/>
              <a:ext cx="194392" cy="1189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2805"/>
                <a:gd name="f5" fmla="val 693"/>
                <a:gd name="f6" fmla="val 1"/>
                <a:gd name="f7" fmla="val 315"/>
                <a:gd name="f8" fmla="val 316"/>
                <a:gd name="f9" fmla="val 725"/>
                <a:gd name="f10" fmla="val 1104"/>
                <a:gd name="f11" fmla="val 1419"/>
                <a:gd name="f12" fmla="val 1418"/>
                <a:gd name="f13" fmla="val 2458"/>
                <a:gd name="f14" fmla="val 1386"/>
                <a:gd name="f15" fmla="val 2647"/>
                <a:gd name="f16" fmla="val 1544"/>
                <a:gd name="f17" fmla="val 1733"/>
                <a:gd name="f18" fmla="val 3119"/>
                <a:gd name="f19" fmla="val 3308"/>
                <a:gd name="f20" fmla="val 3466"/>
                <a:gd name="f21" fmla="val 4159"/>
                <a:gd name="f22" fmla="val 4568"/>
                <a:gd name="f23" fmla="val 4883"/>
                <a:gd name="f24" fmla="*/ f0 1 4884"/>
                <a:gd name="f25" fmla="*/ f1 1 2805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4"/>
                <a:gd name="f32" fmla="*/ f29 1 2805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4" h="2805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4" y="f15"/>
                    <a:pt x="f16" y="f4"/>
                    <a:pt x="f17" y="f4"/>
                  </a:cubicBezTo>
                  <a:lnTo>
                    <a:pt x="f18" y="f4"/>
                  </a:lnTo>
                  <a:cubicBezTo>
                    <a:pt x="f19" y="f4"/>
                    <a:pt x="f20" y="f15"/>
                    <a:pt x="f20" y="f13"/>
                  </a:cubicBezTo>
                  <a:lnTo>
                    <a:pt x="f20" y="f11"/>
                  </a:lnTo>
                  <a:lnTo>
                    <a:pt x="f21" y="f11"/>
                  </a:lnTo>
                  <a:cubicBezTo>
                    <a:pt x="f22" y="f11"/>
                    <a:pt x="f23" y="f10"/>
                    <a:pt x="f23" y="f9"/>
                  </a:cubicBezTo>
                  <a:cubicBezTo>
                    <a:pt x="f23" y="f8"/>
                    <a:pt x="f22" y="f6"/>
                    <a:pt x="f2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0" name="Google Shape;10302;p74">
              <a:extLst>
                <a:ext uri="{FF2B5EF4-FFF2-40B4-BE49-F238E27FC236}">
                  <a16:creationId xmlns:a16="http://schemas.microsoft.com/office/drawing/2014/main" id="{8E64E2A3-3A2D-1CC5-F804-53E77A3F65B9}"/>
                </a:ext>
              </a:extLst>
            </p:cNvPr>
            <p:cNvSpPr/>
            <p:nvPr/>
          </p:nvSpPr>
          <p:spPr>
            <a:xfrm>
              <a:off x="4677914" y="1981568"/>
              <a:ext cx="137955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1419"/>
                <a:gd name="f5" fmla="val 378"/>
                <a:gd name="f6" fmla="val 1"/>
                <a:gd name="f7" fmla="val 158"/>
                <a:gd name="f8" fmla="val 347"/>
                <a:gd name="f9" fmla="val 1418"/>
                <a:gd name="f10" fmla="val 3308"/>
                <a:gd name="f11" fmla="val 3119"/>
                <a:gd name="f12" fmla="*/ f0 1 3466"/>
                <a:gd name="f13" fmla="*/ f1 1 141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66"/>
                <a:gd name="f20" fmla="*/ f17 1 141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66" h="141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lnTo>
                    <a:pt x="f2" y="f9"/>
                  </a:lnTo>
                  <a:lnTo>
                    <a:pt x="f3" y="f9"/>
                  </a:lnTo>
                  <a:lnTo>
                    <a:pt x="f3" y="f8"/>
                  </a:lnTo>
                  <a:cubicBezTo>
                    <a:pt x="f3" y="f7"/>
                    <a:pt x="f10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1" name="Google Shape;10352;p74">
            <a:extLst>
              <a:ext uri="{FF2B5EF4-FFF2-40B4-BE49-F238E27FC236}">
                <a16:creationId xmlns:a16="http://schemas.microsoft.com/office/drawing/2014/main" id="{549E87A0-E0EC-DC62-032F-769A0CC04316}"/>
              </a:ext>
            </a:extLst>
          </p:cNvPr>
          <p:cNvGrpSpPr/>
          <p:nvPr/>
        </p:nvGrpSpPr>
        <p:grpSpPr>
          <a:xfrm>
            <a:off x="3811694" y="2120684"/>
            <a:ext cx="471528" cy="504319"/>
            <a:chOff x="5183294" y="1990054"/>
            <a:chExt cx="471528" cy="504319"/>
          </a:xfrm>
          <a:solidFill>
            <a:schemeClr val="bg2"/>
          </a:solidFill>
        </p:grpSpPr>
        <p:sp>
          <p:nvSpPr>
            <p:cNvPr id="172" name="Google Shape;10353;p74">
              <a:extLst>
                <a:ext uri="{FF2B5EF4-FFF2-40B4-BE49-F238E27FC236}">
                  <a16:creationId xmlns:a16="http://schemas.microsoft.com/office/drawing/2014/main" id="{97598B3E-6DD7-9775-B71E-C067BB4787D7}"/>
                </a:ext>
              </a:extLst>
            </p:cNvPr>
            <p:cNvSpPr/>
            <p:nvPr/>
          </p:nvSpPr>
          <p:spPr>
            <a:xfrm>
              <a:off x="5319970" y="2108313"/>
              <a:ext cx="194392" cy="1684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4"/>
                <a:gd name="f4" fmla="val 3971"/>
                <a:gd name="f5" fmla="val 2426"/>
                <a:gd name="f6" fmla="val 1"/>
                <a:gd name="f7" fmla="val 1103"/>
                <a:gd name="f8" fmla="val 1104"/>
                <a:gd name="f9" fmla="val 2427"/>
                <a:gd name="f10" fmla="val 3025"/>
                <a:gd name="f11" fmla="val 190"/>
                <a:gd name="f12" fmla="val 3530"/>
                <a:gd name="f13" fmla="val 536"/>
                <a:gd name="f14" fmla="val 820"/>
                <a:gd name="f15" fmla="val 3624"/>
                <a:gd name="f16" fmla="val 3309"/>
                <a:gd name="f17" fmla="val 1481"/>
                <a:gd name="f18" fmla="val 3057"/>
                <a:gd name="f19" fmla="val 1261"/>
                <a:gd name="f20" fmla="val 2805"/>
                <a:gd name="f21" fmla="val 2458"/>
                <a:gd name="f22" fmla="val 2112"/>
                <a:gd name="f23" fmla="val 1356"/>
                <a:gd name="f24" fmla="val 1733"/>
                <a:gd name="f25" fmla="val 726"/>
                <a:gd name="f26" fmla="val 2489"/>
                <a:gd name="f27" fmla="val 3214"/>
                <a:gd name="f28" fmla="val 3844"/>
                <a:gd name="f29" fmla="val 3687"/>
                <a:gd name="f30" fmla="val 3466"/>
                <a:gd name="f31" fmla="val 3246"/>
                <a:gd name="f32" fmla="val 4128"/>
                <a:gd name="f33" fmla="val 3561"/>
                <a:gd name="f34" fmla="val 4317"/>
                <a:gd name="f35" fmla="val 4695"/>
                <a:gd name="f36" fmla="val 3781"/>
                <a:gd name="f37" fmla="*/ f0 1 4884"/>
                <a:gd name="f38" fmla="*/ f1 1 397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884"/>
                <a:gd name="f45" fmla="*/ f42 1 397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884" h="397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11" y="f12"/>
                    <a:pt x="f13" y="f4"/>
                  </a:cubicBezTo>
                  <a:cubicBezTo>
                    <a:pt x="f14" y="f15"/>
                    <a:pt x="f7" y="f16"/>
                    <a:pt x="f17" y="f18"/>
                  </a:cubicBezTo>
                  <a:cubicBezTo>
                    <a:pt x="f19" y="f20"/>
                    <a:pt x="f7" y="f21"/>
                    <a:pt x="f7" y="f22"/>
                  </a:cubicBezTo>
                  <a:cubicBezTo>
                    <a:pt x="f7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8" y="f22"/>
                  </a:cubicBezTo>
                  <a:cubicBezTo>
                    <a:pt x="f28" y="f21"/>
                    <a:pt x="f29" y="f20"/>
                    <a:pt x="f30" y="f18"/>
                  </a:cubicBezTo>
                  <a:cubicBezTo>
                    <a:pt x="f28" y="f31"/>
                    <a:pt x="f32" y="f33"/>
                    <a:pt x="f34" y="f4"/>
                  </a:cubicBezTo>
                  <a:cubicBezTo>
                    <a:pt x="f35" y="f12"/>
                    <a:pt x="f3" y="f10"/>
                    <a:pt x="f3" y="f9"/>
                  </a:cubicBezTo>
                  <a:cubicBezTo>
                    <a:pt x="f3" y="f8"/>
                    <a:pt x="f36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3" name="Google Shape;10354;p74">
              <a:extLst>
                <a:ext uri="{FF2B5EF4-FFF2-40B4-BE49-F238E27FC236}">
                  <a16:creationId xmlns:a16="http://schemas.microsoft.com/office/drawing/2014/main" id="{6824AC52-8A90-AC68-CEA9-EF67171BCE19}"/>
                </a:ext>
              </a:extLst>
            </p:cNvPr>
            <p:cNvSpPr/>
            <p:nvPr/>
          </p:nvSpPr>
          <p:spPr>
            <a:xfrm>
              <a:off x="5390177" y="2168472"/>
              <a:ext cx="56482" cy="601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5"/>
                <a:gd name="f5" fmla="val 1"/>
                <a:gd name="f6" fmla="val 316"/>
                <a:gd name="f7" fmla="val 694"/>
                <a:gd name="f8" fmla="val 1103"/>
                <a:gd name="f9" fmla="val 1418"/>
                <a:gd name="f10" fmla="*/ f0 1 1419"/>
                <a:gd name="f11" fmla="*/ f1 1 1419"/>
                <a:gd name="f12" fmla="val f2"/>
                <a:gd name="f13" fmla="val f3"/>
                <a:gd name="f14" fmla="+- f13 0 f12"/>
                <a:gd name="f15" fmla="*/ f14 1 141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1419" h="141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cubicBezTo>
                    <a:pt x="f5" y="f8"/>
                    <a:pt x="f6" y="f9"/>
                    <a:pt x="f4" y="f9"/>
                  </a:cubicBezTo>
                  <a:cubicBezTo>
                    <a:pt x="f8" y="f9"/>
                    <a:pt x="f9" y="f8"/>
                    <a:pt x="f9" y="f7"/>
                  </a:cubicBezTo>
                  <a:cubicBezTo>
                    <a:pt x="f9" y="f6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4" name="Google Shape;10355;p74">
              <a:extLst>
                <a:ext uri="{FF2B5EF4-FFF2-40B4-BE49-F238E27FC236}">
                  <a16:creationId xmlns:a16="http://schemas.microsoft.com/office/drawing/2014/main" id="{4D1808C6-9E0A-DDE7-9BBF-99AAB01652D7}"/>
                </a:ext>
              </a:extLst>
            </p:cNvPr>
            <p:cNvSpPr/>
            <p:nvPr/>
          </p:nvSpPr>
          <p:spPr>
            <a:xfrm>
              <a:off x="5212153" y="1990054"/>
              <a:ext cx="412586" cy="443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66"/>
                <a:gd name="f4" fmla="val 10445"/>
                <a:gd name="f5" fmla="val 5198"/>
                <a:gd name="f6" fmla="val 2159"/>
                <a:gd name="f7" fmla="val 6931"/>
                <a:gd name="f8" fmla="val 8286"/>
                <a:gd name="f9" fmla="val 3514"/>
                <a:gd name="f10" fmla="val 5246"/>
                <a:gd name="f11" fmla="val 6916"/>
                <a:gd name="f12" fmla="val 8365"/>
                <a:gd name="f13" fmla="val 3340"/>
                <a:gd name="f14" fmla="val 2079"/>
                <a:gd name="f15" fmla="val 6822"/>
                <a:gd name="f16" fmla="val 3497"/>
                <a:gd name="f17" fmla="val 5167"/>
                <a:gd name="f18" fmla="val 1"/>
                <a:gd name="f19" fmla="val 5088"/>
                <a:gd name="f20" fmla="val 5009"/>
                <a:gd name="f21" fmla="val 17"/>
                <a:gd name="f22" fmla="val 4946"/>
                <a:gd name="f23" fmla="val 48"/>
                <a:gd name="f24" fmla="val 4001"/>
                <a:gd name="f25" fmla="val 836"/>
                <a:gd name="f26" fmla="val 2773"/>
                <a:gd name="f27" fmla="val 678"/>
                <a:gd name="f28" fmla="val 2756"/>
                <a:gd name="f29" fmla="val 675"/>
                <a:gd name="f30" fmla="val 2739"/>
                <a:gd name="f31" fmla="val 673"/>
                <a:gd name="f32" fmla="val 2723"/>
                <a:gd name="f33" fmla="val 2583"/>
                <a:gd name="f34" fmla="val 2454"/>
                <a:gd name="f35" fmla="val 786"/>
                <a:gd name="f36" fmla="val 2426"/>
                <a:gd name="f37" fmla="val 899"/>
                <a:gd name="f38" fmla="val 1953"/>
                <a:gd name="f39" fmla="val 2033"/>
                <a:gd name="f40" fmla="val 819"/>
                <a:gd name="f41" fmla="val 2505"/>
                <a:gd name="f42" fmla="val 662"/>
                <a:gd name="f43" fmla="val 2568"/>
                <a:gd name="f44" fmla="val 567"/>
                <a:gd name="f45" fmla="val 2694"/>
                <a:gd name="f46" fmla="val 630"/>
                <a:gd name="f47" fmla="val 2852"/>
                <a:gd name="f48" fmla="val 788"/>
                <a:gd name="f49" fmla="val 4081"/>
                <a:gd name="f50" fmla="val 32"/>
                <a:gd name="f51" fmla="val 5026"/>
                <a:gd name="f52" fmla="val 5183"/>
                <a:gd name="f53" fmla="val 5341"/>
                <a:gd name="f54" fmla="val 63"/>
                <a:gd name="f55" fmla="val 5467"/>
                <a:gd name="f56" fmla="val 6381"/>
                <a:gd name="f57" fmla="val 7609"/>
                <a:gd name="f58" fmla="val 7767"/>
                <a:gd name="f59" fmla="val 725"/>
                <a:gd name="f60" fmla="val 7924"/>
                <a:gd name="f61" fmla="val 851"/>
                <a:gd name="f62" fmla="val 7956"/>
                <a:gd name="f63" fmla="val 1985"/>
                <a:gd name="f64" fmla="val 8428"/>
                <a:gd name="f65" fmla="val 2457"/>
                <a:gd name="f66" fmla="val 9594"/>
                <a:gd name="f67" fmla="val 2536"/>
                <a:gd name="f68" fmla="val 9725"/>
                <a:gd name="f69" fmla="val 2637"/>
                <a:gd name="f70" fmla="val 9791"/>
                <a:gd name="f71" fmla="val 2741"/>
                <a:gd name="f72" fmla="val 2762"/>
                <a:gd name="f73" fmla="val 2783"/>
                <a:gd name="f74" fmla="val 9788"/>
                <a:gd name="f75" fmla="val 2804"/>
                <a:gd name="f76" fmla="val 9783"/>
                <a:gd name="f77" fmla="val 4033"/>
                <a:gd name="f78" fmla="val 9626"/>
                <a:gd name="f79" fmla="val 4978"/>
                <a:gd name="f80" fmla="val 10382"/>
                <a:gd name="f81" fmla="val 5072"/>
                <a:gd name="f82" fmla="val 10413"/>
                <a:gd name="f83" fmla="val 5104"/>
                <a:gd name="f84" fmla="val 5261"/>
                <a:gd name="f85" fmla="val 5324"/>
                <a:gd name="f86" fmla="val 5387"/>
                <a:gd name="f87" fmla="val 6333"/>
                <a:gd name="f88" fmla="val 7530"/>
                <a:gd name="f89" fmla="val 7687"/>
                <a:gd name="f90" fmla="val 7876"/>
                <a:gd name="f91" fmla="val 9689"/>
                <a:gd name="f92" fmla="val 7908"/>
                <a:gd name="f93" fmla="val 8380"/>
                <a:gd name="f94" fmla="val 9515"/>
                <a:gd name="f95" fmla="val 9672"/>
                <a:gd name="f96" fmla="val 7893"/>
                <a:gd name="f97" fmla="val 9735"/>
                <a:gd name="f98" fmla="val 9704"/>
                <a:gd name="f99" fmla="val 9546"/>
                <a:gd name="f100" fmla="val 10302"/>
                <a:gd name="f101" fmla="val 10365"/>
                <a:gd name="f102" fmla="val 5120"/>
                <a:gd name="f103" fmla="val 9641"/>
                <a:gd name="f104" fmla="val 2537"/>
                <a:gd name="f105" fmla="val 7826"/>
                <a:gd name="f106" fmla="val 762"/>
                <a:gd name="f107" fmla="val 7719"/>
                <a:gd name="f108" fmla="val 672"/>
                <a:gd name="f109" fmla="val 7589"/>
                <a:gd name="f110" fmla="val 7570"/>
                <a:gd name="f111" fmla="val 7550"/>
                <a:gd name="f112" fmla="val 674"/>
                <a:gd name="f113" fmla="*/ f0 1 10366"/>
                <a:gd name="f114" fmla="*/ f1 1 10445"/>
                <a:gd name="f115" fmla="val f2"/>
                <a:gd name="f116" fmla="val f3"/>
                <a:gd name="f117" fmla="val f4"/>
                <a:gd name="f118" fmla="+- f117 0 f115"/>
                <a:gd name="f119" fmla="+- f116 0 f115"/>
                <a:gd name="f120" fmla="*/ f119 1 10366"/>
                <a:gd name="f121" fmla="*/ f118 1 10445"/>
                <a:gd name="f122" fmla="*/ f115 1 f120"/>
                <a:gd name="f123" fmla="*/ f116 1 f120"/>
                <a:gd name="f124" fmla="*/ f115 1 f121"/>
                <a:gd name="f125" fmla="*/ f117 1 f121"/>
                <a:gd name="f126" fmla="*/ f122 f113 1"/>
                <a:gd name="f127" fmla="*/ f123 f113 1"/>
                <a:gd name="f128" fmla="*/ f125 f114 1"/>
                <a:gd name="f129" fmla="*/ f124 f1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6" t="f129" r="f127" b="f128"/>
              <a:pathLst>
                <a:path w="10366" h="104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5"/>
                    <a:pt x="f14" y="f10"/>
                  </a:cubicBezTo>
                  <a:cubicBezTo>
                    <a:pt x="f14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2" y="f23"/>
                  </a:cubicBez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lnTo>
                    <a:pt x="f40" y="f41"/>
                  </a:lnTo>
                  <a:cubicBezTo>
                    <a:pt x="f42" y="f43"/>
                    <a:pt x="f44" y="f45"/>
                    <a:pt x="f46" y="f47"/>
                  </a:cubicBezTo>
                  <a:lnTo>
                    <a:pt x="f48" y="f49"/>
                  </a:lnTo>
                  <a:lnTo>
                    <a:pt x="f50" y="f51"/>
                  </a:lnTo>
                  <a:cubicBezTo>
                    <a:pt x="f2" y="f52"/>
                    <a:pt x="f2" y="f53"/>
                    <a:pt x="f54" y="f55"/>
                  </a:cubicBezTo>
                  <a:lnTo>
                    <a:pt x="f40" y="f56"/>
                  </a:lnTo>
                  <a:lnTo>
                    <a:pt x="f42" y="f57"/>
                  </a:lnTo>
                  <a:cubicBezTo>
                    <a:pt x="f46" y="f58"/>
                    <a:pt x="f59" y="f60"/>
                    <a:pt x="f61" y="f62"/>
                  </a:cubicBezTo>
                  <a:lnTo>
                    <a:pt x="f63" y="f64"/>
                  </a:lnTo>
                  <a:lnTo>
                    <a:pt x="f65" y="f66"/>
                  </a:lnTo>
                  <a:cubicBezTo>
                    <a:pt x="f67" y="f68"/>
                    <a:pt x="f69" y="f70"/>
                    <a:pt x="f71" y="f70"/>
                  </a:cubicBezTo>
                  <a:cubicBezTo>
                    <a:pt x="f72" y="f70"/>
                    <a:pt x="f73" y="f74"/>
                    <a:pt x="f75" y="f76"/>
                  </a:cubicBezTo>
                  <a:lnTo>
                    <a:pt x="f77" y="f78"/>
                  </a:lnTo>
                  <a:lnTo>
                    <a:pt x="f79" y="f80"/>
                  </a:lnTo>
                  <a:cubicBezTo>
                    <a:pt x="f81" y="f82"/>
                    <a:pt x="f83" y="f4"/>
                    <a:pt x="f17" y="f4"/>
                  </a:cubicBezTo>
                  <a:cubicBezTo>
                    <a:pt x="f84" y="f4"/>
                    <a:pt x="f85" y="f82"/>
                    <a:pt x="f86" y="f80"/>
                  </a:cubicBezTo>
                  <a:lnTo>
                    <a:pt x="f87" y="f78"/>
                  </a:lnTo>
                  <a:lnTo>
                    <a:pt x="f88" y="f76"/>
                  </a:lnTo>
                  <a:cubicBezTo>
                    <a:pt x="f89" y="f76"/>
                    <a:pt x="f90" y="f91"/>
                    <a:pt x="f92" y="f66"/>
                  </a:cubicBezTo>
                  <a:lnTo>
                    <a:pt x="f93" y="f64"/>
                  </a:lnTo>
                  <a:lnTo>
                    <a:pt x="f94" y="f62"/>
                  </a:lnTo>
                  <a:cubicBezTo>
                    <a:pt x="f95" y="f96"/>
                    <a:pt x="f97" y="f58"/>
                    <a:pt x="f98" y="f57"/>
                  </a:cubicBezTo>
                  <a:lnTo>
                    <a:pt x="f99" y="f56"/>
                  </a:lnTo>
                  <a:lnTo>
                    <a:pt x="f100" y="f55"/>
                  </a:lnTo>
                  <a:cubicBezTo>
                    <a:pt x="f101" y="f53"/>
                    <a:pt x="f101" y="f102"/>
                    <a:pt x="f100" y="f51"/>
                  </a:cubicBezTo>
                  <a:lnTo>
                    <a:pt x="f99" y="f49"/>
                  </a:lnTo>
                  <a:lnTo>
                    <a:pt x="f98" y="f47"/>
                  </a:lnTo>
                  <a:cubicBezTo>
                    <a:pt x="f97" y="f45"/>
                    <a:pt x="f103" y="f104"/>
                    <a:pt x="f94" y="f41"/>
                  </a:cubicBezTo>
                  <a:lnTo>
                    <a:pt x="f93" y="f39"/>
                  </a:lnTo>
                  <a:lnTo>
                    <a:pt x="f92" y="f37"/>
                  </a:lnTo>
                  <a:cubicBezTo>
                    <a:pt x="f105" y="f106"/>
                    <a:pt x="f107" y="f108"/>
                    <a:pt x="f109" y="f108"/>
                  </a:cubicBezTo>
                  <a:cubicBezTo>
                    <a:pt x="f110" y="f108"/>
                    <a:pt x="f111" y="f112"/>
                    <a:pt x="f88" y="f27"/>
                  </a:cubicBezTo>
                  <a:lnTo>
                    <a:pt x="f87" y="f25"/>
                  </a:lnTo>
                  <a:lnTo>
                    <a:pt x="f86" y="f23"/>
                  </a:lnTo>
                  <a:cubicBezTo>
                    <a:pt x="f85" y="f21"/>
                    <a:pt x="f10" y="f18"/>
                    <a:pt x="f17" y="f1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5" name="Google Shape;10356;p74">
              <a:extLst>
                <a:ext uri="{FF2B5EF4-FFF2-40B4-BE49-F238E27FC236}">
                  <a16:creationId xmlns:a16="http://schemas.microsoft.com/office/drawing/2014/main" id="{4FCC2C55-F676-C30F-5813-89E0B713A93F}"/>
                </a:ext>
              </a:extLst>
            </p:cNvPr>
            <p:cNvSpPr/>
            <p:nvPr/>
          </p:nvSpPr>
          <p:spPr>
            <a:xfrm>
              <a:off x="5365104" y="2256702"/>
              <a:ext cx="106628" cy="58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679"/>
                <a:gd name="f4" fmla="val 1387"/>
                <a:gd name="f5" fmla="val 1355"/>
                <a:gd name="f6" fmla="val 725"/>
                <a:gd name="f7" fmla="val 190"/>
                <a:gd name="f8" fmla="val 441"/>
                <a:gd name="f9" fmla="val 1"/>
                <a:gd name="f10" fmla="val 977"/>
                <a:gd name="f11" fmla="val 410"/>
                <a:gd name="f12" fmla="val 1229"/>
                <a:gd name="f13" fmla="val 820"/>
                <a:gd name="f14" fmla="val 1386"/>
                <a:gd name="f15" fmla="val 1859"/>
                <a:gd name="f16" fmla="val 2301"/>
                <a:gd name="f17" fmla="val 2521"/>
                <a:gd name="f18" fmla="val 1985"/>
                <a:gd name="f19" fmla="*/ f0 1 2679"/>
                <a:gd name="f20" fmla="*/ f1 1 1387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679"/>
                <a:gd name="f27" fmla="*/ f24 1 1387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679" h="138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5" y="f14"/>
                  </a:cubicBezTo>
                  <a:cubicBezTo>
                    <a:pt x="f15" y="f14"/>
                    <a:pt x="f16" y="f12"/>
                    <a:pt x="f3" y="f10"/>
                  </a:cubicBezTo>
                  <a:cubicBezTo>
                    <a:pt x="f17" y="f11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0357;p74">
              <a:extLst>
                <a:ext uri="{FF2B5EF4-FFF2-40B4-BE49-F238E27FC236}">
                  <a16:creationId xmlns:a16="http://schemas.microsoft.com/office/drawing/2014/main" id="{DE44BDBF-6496-1541-1975-1FF689EA09B3}"/>
                </a:ext>
              </a:extLst>
            </p:cNvPr>
            <p:cNvSpPr/>
            <p:nvPr/>
          </p:nvSpPr>
          <p:spPr>
            <a:xfrm>
              <a:off x="5503060" y="2343534"/>
              <a:ext cx="151762" cy="1475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79"/>
                <a:gd name="f5" fmla="val 2867"/>
                <a:gd name="f6" fmla="val 1"/>
                <a:gd name="f7" fmla="val 2741"/>
                <a:gd name="f8" fmla="val 127"/>
                <a:gd name="f9" fmla="val 2647"/>
                <a:gd name="f10" fmla="val 221"/>
                <a:gd name="f11" fmla="val 2489"/>
                <a:gd name="f12" fmla="val 284"/>
                <a:gd name="f13" fmla="val 1607"/>
                <a:gd name="f14" fmla="val 631"/>
                <a:gd name="f15" fmla="val 1260"/>
                <a:gd name="f16" fmla="val 1482"/>
                <a:gd name="f17" fmla="val 1103"/>
                <a:gd name="f18" fmla="val 1891"/>
                <a:gd name="f19" fmla="val 693"/>
                <a:gd name="f20" fmla="val 2112"/>
                <a:gd name="f21" fmla="val 158"/>
                <a:gd name="f22" fmla="val 2080"/>
                <a:gd name="f23" fmla="val 1166"/>
                <a:gd name="f24" fmla="val 3372"/>
                <a:gd name="f25" fmla="val 1237"/>
                <a:gd name="f26" fmla="val 3443"/>
                <a:gd name="f27" fmla="val 1343"/>
                <a:gd name="f28" fmla="val 3478"/>
                <a:gd name="f29" fmla="val 1445"/>
                <a:gd name="f30" fmla="val 1479"/>
                <a:gd name="f31" fmla="val 1512"/>
                <a:gd name="f32" fmla="val 3474"/>
                <a:gd name="f33" fmla="val 1544"/>
                <a:gd name="f34" fmla="val 3466"/>
                <a:gd name="f35" fmla="val 1638"/>
                <a:gd name="f36" fmla="val 3403"/>
                <a:gd name="f37" fmla="val 1764"/>
                <a:gd name="f38" fmla="val 3340"/>
                <a:gd name="f39" fmla="val 3183"/>
                <a:gd name="f40" fmla="val 1639"/>
                <a:gd name="f41" fmla="val 3497"/>
                <a:gd name="f42" fmla="val 1324"/>
                <a:gd name="f43" fmla="val 3532"/>
                <a:gd name="f44" fmla="val 1338"/>
                <a:gd name="f45" fmla="val 3563"/>
                <a:gd name="f46" fmla="val 1344"/>
                <a:gd name="f47" fmla="val 3592"/>
                <a:gd name="f48" fmla="val 3693"/>
                <a:gd name="f49" fmla="val 3756"/>
                <a:gd name="f50" fmla="val 1265"/>
                <a:gd name="f51" fmla="val 3781"/>
                <a:gd name="f52" fmla="val 1167"/>
                <a:gd name="f53" fmla="val 3812"/>
                <a:gd name="f54" fmla="val 1072"/>
                <a:gd name="f55" fmla="val 946"/>
                <a:gd name="f56" fmla="val 3686"/>
                <a:gd name="f57" fmla="val 820"/>
                <a:gd name="f58" fmla="*/ f0 1 3813"/>
                <a:gd name="f59" fmla="*/ f1 1 3479"/>
                <a:gd name="f60" fmla="val f2"/>
                <a:gd name="f61" fmla="val f3"/>
                <a:gd name="f62" fmla="val f4"/>
                <a:gd name="f63" fmla="+- f62 0 f60"/>
                <a:gd name="f64" fmla="+- f61 0 f60"/>
                <a:gd name="f65" fmla="*/ f64 1 3813"/>
                <a:gd name="f66" fmla="*/ f63 1 3479"/>
                <a:gd name="f67" fmla="*/ f60 1 f65"/>
                <a:gd name="f68" fmla="*/ f61 1 f65"/>
                <a:gd name="f69" fmla="*/ f60 1 f66"/>
                <a:gd name="f70" fmla="*/ f62 1 f66"/>
                <a:gd name="f71" fmla="*/ f67 f58 1"/>
                <a:gd name="f72" fmla="*/ f68 f58 1"/>
                <a:gd name="f73" fmla="*/ f70 f59 1"/>
                <a:gd name="f74" fmla="*/ f69 f5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1" t="f74" r="f72" b="f73"/>
              <a:pathLst>
                <a:path w="3813" h="3479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lnTo>
                    <a:pt x="f13" y="f14"/>
                  </a:lnTo>
                  <a:lnTo>
                    <a:pt x="f15" y="f16"/>
                  </a:lnTo>
                  <a:cubicBezTo>
                    <a:pt x="f17" y="f18"/>
                    <a:pt x="f19" y="f20"/>
                    <a:pt x="f12" y="f20"/>
                  </a:cubicBezTo>
                  <a:lnTo>
                    <a:pt x="f21" y="f20"/>
                  </a:lnTo>
                  <a:lnTo>
                    <a:pt x="f2" y="f22"/>
                  </a:ln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34"/>
                  </a:cubicBezTo>
                  <a:cubicBezTo>
                    <a:pt x="f35" y="f36"/>
                    <a:pt x="f37" y="f38"/>
                    <a:pt x="f37" y="f39"/>
                  </a:cubicBezTo>
                  <a:lnTo>
                    <a:pt x="f22" y="f40"/>
                  </a:lnTo>
                  <a:lnTo>
                    <a:pt x="f41" y="f42"/>
                  </a:lnTo>
                  <a:cubicBezTo>
                    <a:pt x="f43" y="f44"/>
                    <a:pt x="f45" y="f46"/>
                    <a:pt x="f47" y="f46"/>
                  </a:cubicBezTo>
                  <a:cubicBezTo>
                    <a:pt x="f48" y="f46"/>
                    <a:pt x="f49" y="f50"/>
                    <a:pt x="f51" y="f52"/>
                  </a:cubicBezTo>
                  <a:cubicBezTo>
                    <a:pt x="f53" y="f54"/>
                    <a:pt x="f51" y="f55"/>
                    <a:pt x="f56" y="f57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0358;p74">
              <a:extLst>
                <a:ext uri="{FF2B5EF4-FFF2-40B4-BE49-F238E27FC236}">
                  <a16:creationId xmlns:a16="http://schemas.microsoft.com/office/drawing/2014/main" id="{2B7C10AB-2251-2333-2543-CE0B53CD4063}"/>
                </a:ext>
              </a:extLst>
            </p:cNvPr>
            <p:cNvSpPr/>
            <p:nvPr/>
          </p:nvSpPr>
          <p:spPr>
            <a:xfrm>
              <a:off x="5183294" y="2346204"/>
              <a:ext cx="151762" cy="148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3493"/>
                <a:gd name="f5" fmla="val 946"/>
                <a:gd name="f6" fmla="val 1"/>
                <a:gd name="f7" fmla="val 126"/>
                <a:gd name="f8" fmla="val 851"/>
                <a:gd name="f9" fmla="val 1009"/>
                <a:gd name="f10" fmla="val 32"/>
                <a:gd name="f11" fmla="val 1104"/>
                <a:gd name="f12" fmla="val 95"/>
                <a:gd name="f13" fmla="val 1230"/>
                <a:gd name="f14" fmla="val 158"/>
                <a:gd name="f15" fmla="val 1324"/>
                <a:gd name="f16" fmla="val 315"/>
                <a:gd name="f17" fmla="val 1356"/>
                <a:gd name="f18" fmla="val 1733"/>
                <a:gd name="f19" fmla="val 1671"/>
                <a:gd name="f20" fmla="val 2048"/>
                <a:gd name="f21" fmla="val 3214"/>
                <a:gd name="f22" fmla="val 2080"/>
                <a:gd name="f23" fmla="val 3309"/>
                <a:gd name="f24" fmla="val 2174"/>
                <a:gd name="f25" fmla="val 3435"/>
                <a:gd name="f26" fmla="val 2300"/>
                <a:gd name="f27" fmla="val 3466"/>
                <a:gd name="f28" fmla="val 2328"/>
                <a:gd name="f29" fmla="val 3485"/>
                <a:gd name="f30" fmla="val 2361"/>
                <a:gd name="f31" fmla="val 3492"/>
                <a:gd name="f32" fmla="val 2396"/>
                <a:gd name="f33" fmla="val 2482"/>
                <a:gd name="f34" fmla="val 2580"/>
                <a:gd name="f35" fmla="val 3448"/>
                <a:gd name="f36" fmla="val 2647"/>
                <a:gd name="f37" fmla="val 3403"/>
                <a:gd name="f38" fmla="val 2112"/>
                <a:gd name="f39" fmla="val 3624"/>
                <a:gd name="f40" fmla="val 2143"/>
                <a:gd name="f41" fmla="val 3561"/>
                <a:gd name="f42" fmla="val 3119"/>
                <a:gd name="f43" fmla="val 2773"/>
                <a:gd name="f44" fmla="val 1891"/>
                <a:gd name="f45" fmla="val 2552"/>
                <a:gd name="f46" fmla="val 1513"/>
                <a:gd name="f47" fmla="val 2206"/>
                <a:gd name="f48" fmla="val 631"/>
                <a:gd name="f49" fmla="val 1355"/>
                <a:gd name="f50" fmla="val 284"/>
                <a:gd name="f51" fmla="val 1198"/>
                <a:gd name="f52" fmla="val 221"/>
                <a:gd name="f53" fmla="val 1072"/>
                <a:gd name="f54" fmla="val 127"/>
                <a:gd name="f55" fmla="*/ f0 1 3813"/>
                <a:gd name="f56" fmla="*/ f1 1 3493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3813"/>
                <a:gd name="f63" fmla="*/ f60 1 3493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3813" h="3493">
                  <a:moveTo>
                    <a:pt x="f5" y="f6"/>
                  </a:moveTo>
                  <a:lnTo>
                    <a:pt x="f7" y="f8"/>
                  </a:lnTo>
                  <a:cubicBezTo>
                    <a:pt x="f2" y="f8"/>
                    <a:pt x="f2" y="f9"/>
                    <a:pt x="f10" y="f11"/>
                  </a:cubicBezTo>
                  <a:cubicBezTo>
                    <a:pt x="f12" y="f13"/>
                    <a:pt x="f14" y="f15"/>
                    <a:pt x="f16" y="f17"/>
                  </a:cubicBezTo>
                  <a:lnTo>
                    <a:pt x="f18" y="f19"/>
                  </a:lnTo>
                  <a:lnTo>
                    <a:pt x="f20" y="f21"/>
                  </a:lnTo>
                  <a:cubicBezTo>
                    <a:pt x="f22" y="f23"/>
                    <a:pt x="f24" y="f25"/>
                    <a:pt x="f26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" y="f38"/>
                  </a:lnTo>
                  <a:lnTo>
                    <a:pt x="f3" y="f38"/>
                  </a:lnTo>
                  <a:lnTo>
                    <a:pt x="f39" y="f40"/>
                  </a:lnTo>
                  <a:lnTo>
                    <a:pt x="f41" y="f40"/>
                  </a:lnTo>
                  <a:cubicBezTo>
                    <a:pt x="f42" y="f40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50"/>
                  </a:lnTo>
                  <a:cubicBezTo>
                    <a:pt x="f51" y="f52"/>
                    <a:pt x="f53" y="f54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8" name="Google Shape;10390;p74">
            <a:extLst>
              <a:ext uri="{FF2B5EF4-FFF2-40B4-BE49-F238E27FC236}">
                <a16:creationId xmlns:a16="http://schemas.microsoft.com/office/drawing/2014/main" id="{E0BEF481-0BF2-6ED3-83AF-C8E22D3D7684}"/>
              </a:ext>
            </a:extLst>
          </p:cNvPr>
          <p:cNvGrpSpPr/>
          <p:nvPr/>
        </p:nvGrpSpPr>
        <p:grpSpPr>
          <a:xfrm>
            <a:off x="1757276" y="2132323"/>
            <a:ext cx="471529" cy="502554"/>
            <a:chOff x="3128875" y="2001694"/>
            <a:chExt cx="471529" cy="502554"/>
          </a:xfrm>
          <a:solidFill>
            <a:schemeClr val="bg2"/>
          </a:solidFill>
        </p:grpSpPr>
        <p:sp>
          <p:nvSpPr>
            <p:cNvPr id="179" name="Google Shape;10391;p74">
              <a:extLst>
                <a:ext uri="{FF2B5EF4-FFF2-40B4-BE49-F238E27FC236}">
                  <a16:creationId xmlns:a16="http://schemas.microsoft.com/office/drawing/2014/main" id="{0C8CB84B-800E-4E01-5FF4-5FB49A57C938}"/>
                </a:ext>
              </a:extLst>
            </p:cNvPr>
            <p:cNvSpPr/>
            <p:nvPr/>
          </p:nvSpPr>
          <p:spPr>
            <a:xfrm>
              <a:off x="3308180" y="2192795"/>
              <a:ext cx="110413" cy="1163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4"/>
                <a:gd name="f4" fmla="val 2742"/>
                <a:gd name="f5" fmla="val 1387"/>
                <a:gd name="f6" fmla="val 1"/>
                <a:gd name="f7" fmla="val 631"/>
                <a:gd name="f8" fmla="val 1355"/>
                <a:gd name="f9" fmla="val 2112"/>
                <a:gd name="f10" fmla="val 2143"/>
                <a:gd name="f11" fmla="val 2773"/>
                <a:gd name="f12" fmla="*/ f0 1 2774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74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74" h="2742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0" name="Google Shape;10392;p74">
              <a:extLst>
                <a:ext uri="{FF2B5EF4-FFF2-40B4-BE49-F238E27FC236}">
                  <a16:creationId xmlns:a16="http://schemas.microsoft.com/office/drawing/2014/main" id="{B6638EE3-F7EC-1A73-4092-4417DB24462A}"/>
                </a:ext>
              </a:extLst>
            </p:cNvPr>
            <p:cNvSpPr/>
            <p:nvPr/>
          </p:nvSpPr>
          <p:spPr>
            <a:xfrm>
              <a:off x="3182806" y="2001694"/>
              <a:ext cx="137955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6"/>
                <a:gd name="f4" fmla="val 3467"/>
                <a:gd name="f5" fmla="val 1733"/>
                <a:gd name="f6" fmla="val 1"/>
                <a:gd name="f7" fmla="val 788"/>
                <a:gd name="f8" fmla="val 2678"/>
                <a:gd name="f9" fmla="val 2741"/>
                <a:gd name="f10" fmla="*/ f0 1 3466"/>
                <a:gd name="f11" fmla="*/ f1 1 3467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3466"/>
                <a:gd name="f18" fmla="*/ f15 1 3467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3466" h="3467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3"/>
                    <a:pt x="f5" y="f3"/>
                  </a:cubicBezTo>
                  <a:cubicBezTo>
                    <a:pt x="f9" y="f3"/>
                    <a:pt x="f3" y="f8"/>
                    <a:pt x="f3" y="f5"/>
                  </a:cubicBezTo>
                  <a:cubicBezTo>
                    <a:pt x="f3" y="f7"/>
                    <a:pt x="f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1" name="Google Shape;10393;p74">
              <a:extLst>
                <a:ext uri="{FF2B5EF4-FFF2-40B4-BE49-F238E27FC236}">
                  <a16:creationId xmlns:a16="http://schemas.microsoft.com/office/drawing/2014/main" id="{3062EB7C-340A-ECFB-5061-B1FF8E0A3CCD}"/>
                </a:ext>
              </a:extLst>
            </p:cNvPr>
            <p:cNvSpPr/>
            <p:nvPr/>
          </p:nvSpPr>
          <p:spPr>
            <a:xfrm>
              <a:off x="3404740" y="2001694"/>
              <a:ext cx="137992" cy="147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67"/>
                <a:gd name="f4" fmla="val 1733"/>
                <a:gd name="f5" fmla="val 1"/>
                <a:gd name="f6" fmla="val 788"/>
                <a:gd name="f7" fmla="val 2678"/>
                <a:gd name="f8" fmla="val 3466"/>
                <a:gd name="f9" fmla="val 2679"/>
                <a:gd name="f10" fmla="*/ f0 1 3467"/>
                <a:gd name="f11" fmla="*/ f1 1 3467"/>
                <a:gd name="f12" fmla="val f2"/>
                <a:gd name="f13" fmla="val f3"/>
                <a:gd name="f14" fmla="+- f13 0 f12"/>
                <a:gd name="f15" fmla="*/ f14 1 3467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3467" h="3467">
                  <a:moveTo>
                    <a:pt x="f4" y="f5"/>
                  </a:moveTo>
                  <a:cubicBezTo>
                    <a:pt x="f6" y="f5"/>
                    <a:pt x="f5" y="f6"/>
                    <a:pt x="f5" y="f4"/>
                  </a:cubicBezTo>
                  <a:cubicBezTo>
                    <a:pt x="f5" y="f7"/>
                    <a:pt x="f6" y="f8"/>
                    <a:pt x="f4" y="f8"/>
                  </a:cubicBezTo>
                  <a:cubicBezTo>
                    <a:pt x="f9" y="f8"/>
                    <a:pt x="f8" y="f7"/>
                    <a:pt x="f8" y="f4"/>
                  </a:cubicBezTo>
                  <a:cubicBezTo>
                    <a:pt x="f8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2" name="Google Shape;10394;p74">
              <a:extLst>
                <a:ext uri="{FF2B5EF4-FFF2-40B4-BE49-F238E27FC236}">
                  <a16:creationId xmlns:a16="http://schemas.microsoft.com/office/drawing/2014/main" id="{122A78A3-C2CC-5BD0-7291-FFA346F77528}"/>
                </a:ext>
              </a:extLst>
            </p:cNvPr>
            <p:cNvSpPr/>
            <p:nvPr/>
          </p:nvSpPr>
          <p:spPr>
            <a:xfrm>
              <a:off x="3328242" y="2331811"/>
              <a:ext cx="66504" cy="428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671"/>
                <a:gd name="f4" fmla="val 1009"/>
                <a:gd name="f5" fmla="val 1"/>
                <a:gd name="f6" fmla="val 851"/>
                <a:gd name="f7" fmla="val 1008"/>
                <a:gd name="f8" fmla="val 1450"/>
                <a:gd name="f9" fmla="val 126"/>
                <a:gd name="f10" fmla="val 1167"/>
                <a:gd name="f11" fmla="val 158"/>
                <a:gd name="f12" fmla="val 568"/>
                <a:gd name="f13" fmla="val 284"/>
                <a:gd name="f14" fmla="val 95"/>
                <a:gd name="f15" fmla="*/ f0 1 1671"/>
                <a:gd name="f16" fmla="*/ f1 1 100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671"/>
                <a:gd name="f23" fmla="*/ f20 1 100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671" h="1009">
                  <a:moveTo>
                    <a:pt x="f5" y="f2"/>
                  </a:moveTo>
                  <a:lnTo>
                    <a:pt x="f6" y="f7"/>
                  </a:lnTo>
                  <a:lnTo>
                    <a:pt x="f3" y="f2"/>
                  </a:lnTo>
                  <a:lnTo>
                    <a:pt x="f3" y="f2"/>
                  </a:lnTo>
                  <a:cubicBezTo>
                    <a:pt x="f8" y="f9"/>
                    <a:pt x="f10" y="f11"/>
                    <a:pt x="f6" y="f11"/>
                  </a:cubicBezTo>
                  <a:cubicBezTo>
                    <a:pt x="f12" y="f11"/>
                    <a:pt x="f13" y="f14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3" name="Google Shape;10395;p74">
              <a:extLst>
                <a:ext uri="{FF2B5EF4-FFF2-40B4-BE49-F238E27FC236}">
                  <a16:creationId xmlns:a16="http://schemas.microsoft.com/office/drawing/2014/main" id="{1C85C88F-68D8-A679-8D64-466D6484960D}"/>
                </a:ext>
              </a:extLst>
            </p:cNvPr>
            <p:cNvSpPr/>
            <p:nvPr/>
          </p:nvSpPr>
          <p:spPr>
            <a:xfrm>
              <a:off x="3239207" y="2322429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261"/>
                <a:gd name="f6" fmla="val 1"/>
                <a:gd name="f7" fmla="val 474"/>
                <a:gd name="f8" fmla="val 599"/>
                <a:gd name="f9" fmla="val 1513"/>
                <a:gd name="f10" fmla="val 2490"/>
                <a:gd name="f11" fmla="val 3907"/>
                <a:gd name="f12" fmla="val 4096"/>
                <a:gd name="f13" fmla="val 158"/>
                <a:gd name="f14" fmla="val 379"/>
                <a:gd name="f15" fmla="val 1891"/>
                <a:gd name="f16" fmla="*/ f0 1 2805"/>
                <a:gd name="f17" fmla="*/ f1 1 4254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805"/>
                <a:gd name="f24" fmla="*/ f21 1 4254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805" h="4254">
                  <a:moveTo>
                    <a:pt x="f5" y="f6"/>
                  </a:moveTo>
                  <a:cubicBezTo>
                    <a:pt x="f7" y="f8"/>
                    <a:pt x="f6" y="f9"/>
                    <a:pt x="f6" y="f10"/>
                  </a:cubicBezTo>
                  <a:lnTo>
                    <a:pt x="f6" y="f11"/>
                  </a:lnTo>
                  <a:cubicBezTo>
                    <a:pt x="f6" y="f12"/>
                    <a:pt x="f13" y="f4"/>
                    <a:pt x="f14" y="f4"/>
                  </a:cubicBezTo>
                  <a:lnTo>
                    <a:pt x="f3" y="f4"/>
                  </a:lnTo>
                  <a:lnTo>
                    <a:pt x="f3" y="f15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4" name="Google Shape;10396;p74">
              <a:extLst>
                <a:ext uri="{FF2B5EF4-FFF2-40B4-BE49-F238E27FC236}">
                  <a16:creationId xmlns:a16="http://schemas.microsoft.com/office/drawing/2014/main" id="{5E6C24D4-2CD5-F59D-B1A6-773553FFF79A}"/>
                </a:ext>
              </a:extLst>
            </p:cNvPr>
            <p:cNvSpPr/>
            <p:nvPr/>
          </p:nvSpPr>
          <p:spPr>
            <a:xfrm>
              <a:off x="3377153" y="2323792"/>
              <a:ext cx="111639" cy="18045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805"/>
                <a:gd name="f4" fmla="val 4254"/>
                <a:gd name="f5" fmla="val 1544"/>
                <a:gd name="f6" fmla="val 1"/>
                <a:gd name="f7" fmla="val 1890"/>
                <a:gd name="f8" fmla="val 4253"/>
                <a:gd name="f9" fmla="val 2458"/>
                <a:gd name="f10" fmla="val 2647"/>
                <a:gd name="f11" fmla="val 2804"/>
                <a:gd name="f12" fmla="val 4096"/>
                <a:gd name="f13" fmla="val 3907"/>
                <a:gd name="f14" fmla="val 2489"/>
                <a:gd name="f15" fmla="val 2773"/>
                <a:gd name="f16" fmla="val 1481"/>
                <a:gd name="f17" fmla="val 2300"/>
                <a:gd name="f18" fmla="val 567"/>
                <a:gd name="f19" fmla="*/ f0 1 2805"/>
                <a:gd name="f20" fmla="*/ f1 1 42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805"/>
                <a:gd name="f27" fmla="*/ f24 1 42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805" h="4254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lnTo>
                    <a:pt x="f9" y="f8"/>
                  </a:lnTo>
                  <a:cubicBezTo>
                    <a:pt x="f10" y="f8"/>
                    <a:pt x="f11" y="f12"/>
                    <a:pt x="f11" y="f13"/>
                  </a:cubicBezTo>
                  <a:lnTo>
                    <a:pt x="f11" y="f14"/>
                  </a:lnTo>
                  <a:cubicBezTo>
                    <a:pt x="f15" y="f16"/>
                    <a:pt x="f17" y="f18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5" name="Google Shape;10397;p74">
              <a:extLst>
                <a:ext uri="{FF2B5EF4-FFF2-40B4-BE49-F238E27FC236}">
                  <a16:creationId xmlns:a16="http://schemas.microsoft.com/office/drawing/2014/main" id="{EC8174E3-E575-8E54-A7AF-693F9CEF6D8D}"/>
                </a:ext>
              </a:extLst>
            </p:cNvPr>
            <p:cNvSpPr/>
            <p:nvPr/>
          </p:nvSpPr>
          <p:spPr>
            <a:xfrm>
              <a:off x="3380939" y="2143381"/>
              <a:ext cx="219465" cy="184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4348"/>
                <a:gd name="f5" fmla="val 3686"/>
                <a:gd name="f6" fmla="val 1512"/>
                <a:gd name="f7" fmla="val 3907"/>
                <a:gd name="f8" fmla="val 4064"/>
                <a:gd name="f9" fmla="val 1670"/>
                <a:gd name="f10" fmla="val 1859"/>
                <a:gd name="f11" fmla="val 2048"/>
                <a:gd name="f12" fmla="val 2205"/>
                <a:gd name="f13" fmla="val 2993"/>
                <a:gd name="f14" fmla="val 2804"/>
                <a:gd name="f15" fmla="val 2646"/>
                <a:gd name="f16" fmla="val 4127"/>
                <a:gd name="f17" fmla="val 536"/>
                <a:gd name="f18" fmla="val 3056"/>
                <a:gd name="f19" fmla="val 851"/>
                <a:gd name="f20" fmla="val 2331"/>
                <a:gd name="f21" fmla="val 1607"/>
                <a:gd name="f22" fmla="val 977"/>
                <a:gd name="f23" fmla="val 504"/>
                <a:gd name="f24" fmla="val 63"/>
                <a:gd name="f25" fmla="val 347"/>
                <a:gd name="f26" fmla="val 221"/>
                <a:gd name="f27" fmla="val 158"/>
                <a:gd name="f28" fmla="val 378"/>
                <a:gd name="f29" fmla="val 567"/>
                <a:gd name="f30" fmla="val 945"/>
                <a:gd name="f31" fmla="val 756"/>
                <a:gd name="f32" fmla="val 1638"/>
                <a:gd name="f33" fmla="val 1575"/>
                <a:gd name="f34" fmla="val 2615"/>
                <a:gd name="f35" fmla="val 2930"/>
                <a:gd name="f36" fmla="val 3214"/>
                <a:gd name="f37" fmla="val 1449"/>
                <a:gd name="f38" fmla="val 3466"/>
                <a:gd name="f39" fmla="val 3718"/>
                <a:gd name="f40" fmla="val 4001"/>
                <a:gd name="f41" fmla="val 2520"/>
                <a:gd name="f42" fmla="val 5167"/>
                <a:gd name="f43" fmla="val 5356"/>
                <a:gd name="f44" fmla="val 5513"/>
                <a:gd name="f45" fmla="val 4190"/>
                <a:gd name="f46" fmla="val 5482"/>
                <a:gd name="f47" fmla="val 4915"/>
                <a:gd name="f48" fmla="*/ f0 1 5514"/>
                <a:gd name="f49" fmla="*/ f1 1 4348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5514"/>
                <a:gd name="f56" fmla="*/ f53 1 4348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5514" h="43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2"/>
                  </a:moveTo>
                  <a:cubicBezTo>
                    <a:pt x="f5" y="f17"/>
                    <a:pt x="f18" y="f19"/>
                    <a:pt x="f20" y="f19"/>
                  </a:cubicBezTo>
                  <a:cubicBezTo>
                    <a:pt x="f21" y="f19"/>
                    <a:pt x="f22" y="f23"/>
                    <a:pt x="f17" y="f24"/>
                  </a:cubicBezTo>
                  <a:cubicBezTo>
                    <a:pt x="f25" y="f26"/>
                    <a:pt x="f27" y="f28"/>
                    <a:pt x="f2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3" y="f36"/>
                    <a:pt x="f37" y="f38"/>
                  </a:cubicBezTo>
                  <a:cubicBezTo>
                    <a:pt x="f10" y="f39"/>
                    <a:pt x="f12" y="f40"/>
                    <a:pt x="f41" y="f4"/>
                  </a:cubicBezTo>
                  <a:lnTo>
                    <a:pt x="f42" y="f4"/>
                  </a:lnTo>
                  <a:cubicBezTo>
                    <a:pt x="f43" y="f4"/>
                    <a:pt x="f44" y="f45"/>
                    <a:pt x="f44" y="f40"/>
                  </a:cubicBezTo>
                  <a:lnTo>
                    <a:pt x="f44" y="f34"/>
                  </a:lnTo>
                  <a:cubicBezTo>
                    <a:pt x="f46" y="f6"/>
                    <a:pt x="f47" y="f29"/>
                    <a:pt x="f1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6" name="Google Shape;10398;p74">
              <a:extLst>
                <a:ext uri="{FF2B5EF4-FFF2-40B4-BE49-F238E27FC236}">
                  <a16:creationId xmlns:a16="http://schemas.microsoft.com/office/drawing/2014/main" id="{A15BBB54-8E0C-E208-87BE-4C32EE127434}"/>
                </a:ext>
              </a:extLst>
            </p:cNvPr>
            <p:cNvSpPr/>
            <p:nvPr/>
          </p:nvSpPr>
          <p:spPr>
            <a:xfrm>
              <a:off x="3128875" y="2142018"/>
              <a:ext cx="216959" cy="184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51"/>
                <a:gd name="f4" fmla="val 4349"/>
                <a:gd name="f5" fmla="val 2426"/>
                <a:gd name="f6" fmla="val 1544"/>
                <a:gd name="f7" fmla="val 2615"/>
                <a:gd name="f8" fmla="val 2773"/>
                <a:gd name="f9" fmla="val 1702"/>
                <a:gd name="f10" fmla="val 1891"/>
                <a:gd name="f11" fmla="val 2080"/>
                <a:gd name="f12" fmla="val 2237"/>
                <a:gd name="f13" fmla="val 1733"/>
                <a:gd name="f14" fmla="val 1513"/>
                <a:gd name="f15" fmla="val 1355"/>
                <a:gd name="f16" fmla="val 1324"/>
                <a:gd name="f17" fmla="val 1"/>
                <a:gd name="f18" fmla="val 536"/>
                <a:gd name="f19" fmla="val 568"/>
                <a:gd name="f20" fmla="val 2552"/>
                <a:gd name="f21" fmla="val 3939"/>
                <a:gd name="f22" fmla="val 4191"/>
                <a:gd name="f23" fmla="val 95"/>
                <a:gd name="f24" fmla="val 4348"/>
                <a:gd name="f25" fmla="val 316"/>
                <a:gd name="f26" fmla="val 2930"/>
                <a:gd name="f27" fmla="val 3214"/>
                <a:gd name="f28" fmla="val 3970"/>
                <a:gd name="f29" fmla="val 3561"/>
                <a:gd name="f30" fmla="val 3655"/>
                <a:gd name="f31" fmla="val 4002"/>
                <a:gd name="f32" fmla="val 3466"/>
                <a:gd name="f33" fmla="val 3876"/>
                <a:gd name="f34" fmla="val 3183"/>
                <a:gd name="f35" fmla="val 3813"/>
                <a:gd name="f36" fmla="val 1607"/>
                <a:gd name="f37" fmla="val 4506"/>
                <a:gd name="f38" fmla="val 757"/>
                <a:gd name="f39" fmla="val 5293"/>
                <a:gd name="f40" fmla="val 347"/>
                <a:gd name="f41" fmla="val 5104"/>
                <a:gd name="f42" fmla="val 190"/>
                <a:gd name="f43" fmla="val 4915"/>
                <a:gd name="f44" fmla="val 32"/>
                <a:gd name="f45" fmla="val 4474"/>
                <a:gd name="f46" fmla="val 505"/>
                <a:gd name="f47" fmla="val 3844"/>
                <a:gd name="f48" fmla="val 820"/>
                <a:gd name="f49" fmla="val 3151"/>
                <a:gd name="f50" fmla="val 1796"/>
                <a:gd name="f51" fmla="*/ f0 1 5451"/>
                <a:gd name="f52" fmla="*/ f1 1 4349"/>
                <a:gd name="f53" fmla="val f2"/>
                <a:gd name="f54" fmla="val f3"/>
                <a:gd name="f55" fmla="val f4"/>
                <a:gd name="f56" fmla="+- f55 0 f53"/>
                <a:gd name="f57" fmla="+- f54 0 f53"/>
                <a:gd name="f58" fmla="*/ f57 1 5451"/>
                <a:gd name="f59" fmla="*/ f56 1 4349"/>
                <a:gd name="f60" fmla="*/ f53 1 f58"/>
                <a:gd name="f61" fmla="*/ f54 1 f58"/>
                <a:gd name="f62" fmla="*/ f53 1 f59"/>
                <a:gd name="f63" fmla="*/ f55 1 f59"/>
                <a:gd name="f64" fmla="*/ f60 f51 1"/>
                <a:gd name="f65" fmla="*/ f61 f51 1"/>
                <a:gd name="f66" fmla="*/ f63 f52 1"/>
                <a:gd name="f67" fmla="*/ f62 f5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4" t="f67" r="f65" b="f66"/>
              <a:pathLst>
                <a:path w="5451" h="4349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9"/>
                    <a:pt x="f17" y="f14"/>
                    <a:pt x="f17" y="f20"/>
                  </a:cubicBezTo>
                  <a:lnTo>
                    <a:pt x="f17" y="f21"/>
                  </a:lnTo>
                  <a:cubicBezTo>
                    <a:pt x="f17" y="f22"/>
                    <a:pt x="f23" y="f24"/>
                    <a:pt x="f25" y="f24"/>
                  </a:cubicBezTo>
                  <a:lnTo>
                    <a:pt x="f26" y="f24"/>
                  </a:lnTo>
                  <a:cubicBezTo>
                    <a:pt x="f27" y="f28"/>
                    <a:pt x="f29" y="f30"/>
                    <a:pt x="f31" y="f32"/>
                  </a:cubicBezTo>
                  <a:cubicBezTo>
                    <a:pt x="f33" y="f34"/>
                    <a:pt x="f35" y="f26"/>
                    <a:pt x="f35" y="f7"/>
                  </a:cubicBezTo>
                  <a:cubicBezTo>
                    <a:pt x="f35" y="f36"/>
                    <a:pt x="f37" y="f38"/>
                    <a:pt x="f3" y="f19"/>
                  </a:cubicBezTo>
                  <a:cubicBezTo>
                    <a:pt x="f39" y="f40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cubicBezTo>
                    <a:pt x="f5" y="f48"/>
                    <a:pt x="f50" y="f46"/>
                    <a:pt x="f16" y="f17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7" name="Google Shape;10412;p74">
            <a:extLst>
              <a:ext uri="{FF2B5EF4-FFF2-40B4-BE49-F238E27FC236}">
                <a16:creationId xmlns:a16="http://schemas.microsoft.com/office/drawing/2014/main" id="{207C943F-D9BB-97BE-3886-89D7ABAD6E5B}"/>
              </a:ext>
            </a:extLst>
          </p:cNvPr>
          <p:cNvGrpSpPr/>
          <p:nvPr/>
        </p:nvGrpSpPr>
        <p:grpSpPr>
          <a:xfrm>
            <a:off x="4523198" y="2121040"/>
            <a:ext cx="441444" cy="500460"/>
            <a:chOff x="5894798" y="1990411"/>
            <a:chExt cx="441444" cy="500460"/>
          </a:xfrm>
          <a:solidFill>
            <a:schemeClr val="bg2"/>
          </a:solidFill>
        </p:grpSpPr>
        <p:sp>
          <p:nvSpPr>
            <p:cNvPr id="188" name="Google Shape;10413;p74">
              <a:extLst>
                <a:ext uri="{FF2B5EF4-FFF2-40B4-BE49-F238E27FC236}">
                  <a16:creationId xmlns:a16="http://schemas.microsoft.com/office/drawing/2014/main" id="{9DC986DA-10F9-6AA8-EC02-A1FF987FFC4F}"/>
                </a:ext>
              </a:extLst>
            </p:cNvPr>
            <p:cNvSpPr/>
            <p:nvPr/>
          </p:nvSpPr>
          <p:spPr>
            <a:xfrm>
              <a:off x="6114263" y="1990411"/>
              <a:ext cx="27624" cy="748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1765"/>
                <a:gd name="f5" fmla="val 347"/>
                <a:gd name="f6" fmla="val 1"/>
                <a:gd name="f7" fmla="val 158"/>
                <a:gd name="f8" fmla="val 1418"/>
                <a:gd name="f9" fmla="val 1607"/>
                <a:gd name="f10" fmla="val 536"/>
                <a:gd name="f11" fmla="val 693"/>
                <a:gd name="f12" fmla="*/ f0 1 694"/>
                <a:gd name="f13" fmla="*/ f1 1 1765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694"/>
                <a:gd name="f20" fmla="*/ f17 1 1765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694" h="1765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8"/>
                  </a:lnTo>
                  <a:cubicBezTo>
                    <a:pt x="f2" y="f9"/>
                    <a:pt x="f7" y="f4"/>
                    <a:pt x="f5" y="f4"/>
                  </a:cubicBezTo>
                  <a:cubicBezTo>
                    <a:pt x="f10" y="f4"/>
                    <a:pt x="f11" y="f9"/>
                    <a:pt x="f11" y="f8"/>
                  </a:cubicBezTo>
                  <a:lnTo>
                    <a:pt x="f11" y="f5"/>
                  </a:lnTo>
                  <a:cubicBezTo>
                    <a:pt x="f11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9" name="Google Shape;10414;p74">
              <a:extLst>
                <a:ext uri="{FF2B5EF4-FFF2-40B4-BE49-F238E27FC236}">
                  <a16:creationId xmlns:a16="http://schemas.microsoft.com/office/drawing/2014/main" id="{8060AFDD-57F7-FD2E-92E1-307E9BE871EF}"/>
                </a:ext>
              </a:extLst>
            </p:cNvPr>
            <p:cNvSpPr/>
            <p:nvPr/>
          </p:nvSpPr>
          <p:spPr>
            <a:xfrm>
              <a:off x="6198287" y="2022140"/>
              <a:ext cx="56436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8"/>
                <a:gd name="f4" fmla="val 1364"/>
                <a:gd name="f5" fmla="val 1071"/>
                <a:gd name="f6" fmla="val 1"/>
                <a:gd name="f7" fmla="val 977"/>
                <a:gd name="f8" fmla="val 882"/>
                <a:gd name="f9" fmla="val 24"/>
                <a:gd name="f10" fmla="val 819"/>
                <a:gd name="f11" fmla="val 72"/>
                <a:gd name="f12" fmla="val 126"/>
                <a:gd name="f13" fmla="val 796"/>
                <a:gd name="f14" fmla="val 922"/>
                <a:gd name="f15" fmla="val 1143"/>
                <a:gd name="f16" fmla="val 1269"/>
                <a:gd name="f17" fmla="val 189"/>
                <a:gd name="f18" fmla="val 1332"/>
                <a:gd name="f19" fmla="val 268"/>
                <a:gd name="f20" fmla="val 1363"/>
                <a:gd name="f21" fmla="val 350"/>
                <a:gd name="f22" fmla="val 433"/>
                <a:gd name="f23" fmla="val 520"/>
                <a:gd name="f24" fmla="val 599"/>
                <a:gd name="f25" fmla="val 1323"/>
                <a:gd name="f26" fmla="val 544"/>
                <a:gd name="f27" fmla="val 418"/>
                <a:gd name="f28" fmla="val 198"/>
                <a:gd name="f29" fmla="val 1260"/>
                <a:gd name="f30" fmla="val 1166"/>
                <a:gd name="f31" fmla="*/ f0 1 1418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8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8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2" y="f14"/>
                    <a:pt x="f2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26"/>
                  </a:lnTo>
                  <a:cubicBezTo>
                    <a:pt x="f3" y="f27"/>
                    <a:pt x="f3" y="f28"/>
                    <a:pt x="f25" y="f11"/>
                  </a:cubicBezTo>
                  <a:cubicBezTo>
                    <a:pt x="f29" y="f9"/>
                    <a:pt x="f3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0415;p74">
              <a:extLst>
                <a:ext uri="{FF2B5EF4-FFF2-40B4-BE49-F238E27FC236}">
                  <a16:creationId xmlns:a16="http://schemas.microsoft.com/office/drawing/2014/main" id="{A3CD5DC7-B9CA-FA67-6308-EA7C229E1A6E}"/>
                </a:ext>
              </a:extLst>
            </p:cNvPr>
            <p:cNvSpPr/>
            <p:nvPr/>
          </p:nvSpPr>
          <p:spPr>
            <a:xfrm>
              <a:off x="6279760" y="2197540"/>
              <a:ext cx="56482" cy="3079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726"/>
                <a:gd name="f5" fmla="val 379"/>
                <a:gd name="f6" fmla="val 1"/>
                <a:gd name="f7" fmla="val 158"/>
                <a:gd name="f8" fmla="val 347"/>
                <a:gd name="f9" fmla="val 568"/>
                <a:gd name="f10" fmla="val 725"/>
                <a:gd name="f11" fmla="val 1072"/>
                <a:gd name="f12" fmla="val 1261"/>
                <a:gd name="f13" fmla="*/ f0 1 1419"/>
                <a:gd name="f14" fmla="*/ f1 1 726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1419"/>
                <a:gd name="f21" fmla="*/ f18 1 726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1419" h="726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cubicBezTo>
                    <a:pt x="f6" y="f9"/>
                    <a:pt x="f7" y="f10"/>
                    <a:pt x="f5" y="f10"/>
                  </a:cubicBezTo>
                  <a:lnTo>
                    <a:pt x="f11" y="f10"/>
                  </a:lnTo>
                  <a:cubicBezTo>
                    <a:pt x="f12" y="f10"/>
                    <a:pt x="f3" y="f9"/>
                    <a:pt x="f3" y="f8"/>
                  </a:cubicBezTo>
                  <a:cubicBezTo>
                    <a:pt x="f3" y="f7"/>
                    <a:pt x="f12" y="f6"/>
                    <a:pt x="f1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0416;p74">
              <a:extLst>
                <a:ext uri="{FF2B5EF4-FFF2-40B4-BE49-F238E27FC236}">
                  <a16:creationId xmlns:a16="http://schemas.microsoft.com/office/drawing/2014/main" id="{959FB98B-4142-C1CA-4B07-3CF0B78F85A6}"/>
                </a:ext>
              </a:extLst>
            </p:cNvPr>
            <p:cNvSpPr/>
            <p:nvPr/>
          </p:nvSpPr>
          <p:spPr>
            <a:xfrm>
              <a:off x="5894798" y="2197540"/>
              <a:ext cx="56482" cy="294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694"/>
                <a:gd name="f5" fmla="val 347"/>
                <a:gd name="f6" fmla="val 1"/>
                <a:gd name="f7" fmla="val 158"/>
                <a:gd name="f8" fmla="val 568"/>
                <a:gd name="f9" fmla="val 1072"/>
                <a:gd name="f10" fmla="val 1261"/>
                <a:gd name="f11" fmla="*/ f0 1 1419"/>
                <a:gd name="f12" fmla="*/ f1 1 69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419"/>
                <a:gd name="f19" fmla="*/ f16 1 69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419" h="69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0417;p74">
              <a:extLst>
                <a:ext uri="{FF2B5EF4-FFF2-40B4-BE49-F238E27FC236}">
                  <a16:creationId xmlns:a16="http://schemas.microsoft.com/office/drawing/2014/main" id="{8785E938-9AA3-6F94-F95B-A1D37D2A0BD0}"/>
                </a:ext>
              </a:extLst>
            </p:cNvPr>
            <p:cNvSpPr/>
            <p:nvPr/>
          </p:nvSpPr>
          <p:spPr>
            <a:xfrm>
              <a:off x="6003895" y="2022140"/>
              <a:ext cx="56482" cy="5786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19"/>
                <a:gd name="f4" fmla="val 1364"/>
                <a:gd name="f5" fmla="val 363"/>
                <a:gd name="f6" fmla="val 1"/>
                <a:gd name="f7" fmla="val 276"/>
                <a:gd name="f8" fmla="val 190"/>
                <a:gd name="f9" fmla="val 24"/>
                <a:gd name="f10" fmla="val 127"/>
                <a:gd name="f11" fmla="val 72"/>
                <a:gd name="f12" fmla="val 198"/>
                <a:gd name="f13" fmla="val 450"/>
                <a:gd name="f14" fmla="val 544"/>
                <a:gd name="f15" fmla="val 820"/>
                <a:gd name="f16" fmla="val 1269"/>
                <a:gd name="f17" fmla="val 883"/>
                <a:gd name="f18" fmla="val 1332"/>
                <a:gd name="f19" fmla="val 977"/>
                <a:gd name="f20" fmla="val 1363"/>
                <a:gd name="f21" fmla="val 1072"/>
                <a:gd name="f22" fmla="val 1166"/>
                <a:gd name="f23" fmla="val 1261"/>
                <a:gd name="f24" fmla="val 1324"/>
                <a:gd name="f25" fmla="val 1418"/>
                <a:gd name="f26" fmla="val 1143"/>
                <a:gd name="f27" fmla="val 922"/>
                <a:gd name="f28" fmla="val 796"/>
                <a:gd name="f29" fmla="val 599"/>
                <a:gd name="f30" fmla="val 536"/>
                <a:gd name="f31" fmla="*/ f0 1 1419"/>
                <a:gd name="f32" fmla="*/ f1 1 1364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1419"/>
                <a:gd name="f39" fmla="*/ f36 1 1364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1419" h="136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6" y="f13"/>
                    <a:pt x="f10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11"/>
                  </a:lnTo>
                  <a:cubicBezTo>
                    <a:pt x="f30" y="f9"/>
                    <a:pt x="f1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0418;p74">
              <a:extLst>
                <a:ext uri="{FF2B5EF4-FFF2-40B4-BE49-F238E27FC236}">
                  <a16:creationId xmlns:a16="http://schemas.microsoft.com/office/drawing/2014/main" id="{3FD84E38-EAAF-ECE4-9B4B-88FDF05ABF6D}"/>
                </a:ext>
              </a:extLst>
            </p:cNvPr>
            <p:cNvSpPr/>
            <p:nvPr/>
          </p:nvSpPr>
          <p:spPr>
            <a:xfrm>
              <a:off x="5919871" y="2079702"/>
              <a:ext cx="58987" cy="4407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2"/>
                <a:gd name="f4" fmla="val 1039"/>
                <a:gd name="f5" fmla="val 396"/>
                <a:gd name="f6" fmla="val 267"/>
                <a:gd name="f7" fmla="val 132"/>
                <a:gd name="f8" fmla="val 81"/>
                <a:gd name="f9" fmla="val 64"/>
                <a:gd name="f10" fmla="val 195"/>
                <a:gd name="f11" fmla="val 1"/>
                <a:gd name="f12" fmla="val 353"/>
                <a:gd name="f13" fmla="val 573"/>
                <a:gd name="f14" fmla="val 221"/>
                <a:gd name="f15" fmla="val 668"/>
                <a:gd name="f16" fmla="val 946"/>
                <a:gd name="f17" fmla="val 1015"/>
                <a:gd name="f18" fmla="val 987"/>
                <a:gd name="f19" fmla="val 1031"/>
                <a:gd name="f20" fmla="val 1032"/>
                <a:gd name="f21" fmla="val 1077"/>
                <a:gd name="f22" fmla="val 1209"/>
                <a:gd name="f23" fmla="val 1349"/>
                <a:gd name="f24" fmla="val 974"/>
                <a:gd name="f25" fmla="val 1419"/>
                <a:gd name="f26" fmla="val 857"/>
                <a:gd name="f27" fmla="val 699"/>
                <a:gd name="f28" fmla="val 447"/>
                <a:gd name="f29" fmla="val 1261"/>
                <a:gd name="f30" fmla="val 384"/>
                <a:gd name="f31" fmla="val 536"/>
                <a:gd name="f32" fmla="val 38"/>
                <a:gd name="f33" fmla="val 493"/>
                <a:gd name="f34" fmla="val 12"/>
                <a:gd name="f35" fmla="val 445"/>
                <a:gd name="f36" fmla="*/ f0 1 1482"/>
                <a:gd name="f37" fmla="*/ f1 1 1039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1482"/>
                <a:gd name="f44" fmla="*/ f41 1 1039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1482" h="1039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9" y="f13"/>
                    <a:pt x="f14" y="f15"/>
                  </a:cubicBezTo>
                  <a:lnTo>
                    <a:pt x="f16" y="f17"/>
                  </a:lnTo>
                  <a:cubicBezTo>
                    <a:pt x="f18" y="f19"/>
                    <a:pt x="f20" y="f4"/>
                    <a:pt x="f21" y="f4"/>
                  </a:cubicBezTo>
                  <a:cubicBezTo>
                    <a:pt x="f22" y="f4"/>
                    <a:pt x="f23" y="f24"/>
                    <a:pt x="f25" y="f26"/>
                  </a:cubicBezTo>
                  <a:cubicBezTo>
                    <a:pt x="f3" y="f27"/>
                    <a:pt x="f25" y="f28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3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4" name="Google Shape;10419;p74">
              <a:extLst>
                <a:ext uri="{FF2B5EF4-FFF2-40B4-BE49-F238E27FC236}">
                  <a16:creationId xmlns:a16="http://schemas.microsoft.com/office/drawing/2014/main" id="{E58CCBF2-BBBE-94C7-4398-5E21209EBAA7}"/>
                </a:ext>
              </a:extLst>
            </p:cNvPr>
            <p:cNvSpPr/>
            <p:nvPr/>
          </p:nvSpPr>
          <p:spPr>
            <a:xfrm>
              <a:off x="6250938" y="2080214"/>
              <a:ext cx="58942" cy="454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481"/>
                <a:gd name="f4" fmla="val 1072"/>
                <a:gd name="f5" fmla="val 1110"/>
                <a:gd name="f6" fmla="val 1049"/>
                <a:gd name="f7" fmla="val 983"/>
                <a:gd name="f8" fmla="val 18"/>
                <a:gd name="f9" fmla="val 914"/>
                <a:gd name="f10" fmla="val 57"/>
                <a:gd name="f11" fmla="val 221"/>
                <a:gd name="f12" fmla="val 404"/>
                <a:gd name="f13" fmla="val 63"/>
                <a:gd name="f14" fmla="val 498"/>
                <a:gd name="f15" fmla="val 687"/>
                <a:gd name="f16" fmla="val 877"/>
                <a:gd name="f17" fmla="val 132"/>
                <a:gd name="f18" fmla="val 991"/>
                <a:gd name="f19" fmla="val 250"/>
                <a:gd name="f20" fmla="val 382"/>
                <a:gd name="f21" fmla="val 432"/>
                <a:gd name="f22" fmla="val 484"/>
                <a:gd name="f23" fmla="val 1060"/>
                <a:gd name="f24" fmla="val 536"/>
                <a:gd name="f25" fmla="val 1034"/>
                <a:gd name="f26" fmla="val 1260"/>
                <a:gd name="f27" fmla="val 1418"/>
                <a:gd name="f28" fmla="val 593"/>
                <a:gd name="f29" fmla="val 215"/>
                <a:gd name="f30" fmla="val 1353"/>
                <a:gd name="f31" fmla="val 85"/>
                <a:gd name="f32" fmla="val 1244"/>
                <a:gd name="f33" fmla="*/ f0 1 1481"/>
                <a:gd name="f34" fmla="*/ f1 1 1072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1481"/>
                <a:gd name="f41" fmla="*/ f38 1 1072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1481" h="107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12"/>
                  </a:lnTo>
                  <a:cubicBezTo>
                    <a:pt x="f13" y="f14"/>
                    <a:pt x="f2" y="f15"/>
                    <a:pt x="f13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lnTo>
                    <a:pt x="f26" y="f15"/>
                  </a:lnTo>
                  <a:cubicBezTo>
                    <a:pt x="f27" y="f28"/>
                    <a:pt x="f3" y="f12"/>
                    <a:pt x="f27" y="f29"/>
                  </a:cubicBezTo>
                  <a:cubicBezTo>
                    <a:pt x="f30" y="f31"/>
                    <a:pt x="f3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5" name="Google Shape;10420;p74">
              <a:extLst>
                <a:ext uri="{FF2B5EF4-FFF2-40B4-BE49-F238E27FC236}">
                  <a16:creationId xmlns:a16="http://schemas.microsoft.com/office/drawing/2014/main" id="{A28E320A-4712-1B60-697E-B124B070A8B3}"/>
                </a:ext>
              </a:extLst>
            </p:cNvPr>
            <p:cNvSpPr/>
            <p:nvPr/>
          </p:nvSpPr>
          <p:spPr>
            <a:xfrm>
              <a:off x="5970062" y="2077279"/>
              <a:ext cx="282156" cy="41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089"/>
                <a:gd name="f4" fmla="val 9750"/>
                <a:gd name="f5" fmla="val 3529"/>
                <a:gd name="f6" fmla="val 3151"/>
                <a:gd name="f7" fmla="val 2836"/>
                <a:gd name="f8" fmla="val 315"/>
                <a:gd name="f9" fmla="val 725"/>
                <a:gd name="f10" fmla="val 1418"/>
                <a:gd name="f11" fmla="val 1040"/>
                <a:gd name="f12" fmla="val 2520"/>
                <a:gd name="f13" fmla="val 2111"/>
                <a:gd name="f14" fmla="val 1733"/>
                <a:gd name="f15" fmla="val 2143"/>
                <a:gd name="f16" fmla="val 1544"/>
                <a:gd name="f17" fmla="val 1638"/>
                <a:gd name="f18" fmla="val 2080"/>
                <a:gd name="f19" fmla="val 1764"/>
                <a:gd name="f20" fmla="val 3497"/>
                <a:gd name="f21" fmla="val 4253"/>
                <a:gd name="f22" fmla="val 4883"/>
                <a:gd name="f23" fmla="val 2710"/>
                <a:gd name="f24" fmla="val 3466"/>
                <a:gd name="f25" fmla="val 4096"/>
                <a:gd name="f26" fmla="val 4474"/>
                <a:gd name="f27" fmla="val 4600"/>
                <a:gd name="f28" fmla="val 3907"/>
                <a:gd name="f29" fmla="val 4758"/>
                <a:gd name="f30" fmla="val 4064"/>
                <a:gd name="f31" fmla="val 5073"/>
                <a:gd name="f32" fmla="val 4159"/>
                <a:gd name="f33" fmla="val 5482"/>
                <a:gd name="f34" fmla="val 5860"/>
                <a:gd name="f35" fmla="val 6081"/>
                <a:gd name="f36" fmla="val 4001"/>
                <a:gd name="f37" fmla="val 6238"/>
                <a:gd name="f38" fmla="val 3812"/>
                <a:gd name="f39" fmla="val 3623"/>
                <a:gd name="f40" fmla="val 4915"/>
                <a:gd name="f41" fmla="val 2678"/>
                <a:gd name="f42" fmla="val 4128"/>
                <a:gd name="f43" fmla="val 3844"/>
                <a:gd name="f44" fmla="val 3434"/>
                <a:gd name="f45" fmla="val 3025"/>
                <a:gd name="f46" fmla="val 788"/>
                <a:gd name="f47" fmla="val 4443"/>
                <a:gd name="f48" fmla="val 5167"/>
                <a:gd name="f49" fmla="val 6112"/>
                <a:gd name="f50" fmla="val 536"/>
                <a:gd name="f51" fmla="val 6963"/>
                <a:gd name="f52" fmla="val 1386"/>
                <a:gd name="f53" fmla="val 7372"/>
                <a:gd name="f54" fmla="val 8318"/>
                <a:gd name="f55" fmla="val 977"/>
                <a:gd name="f56" fmla="val 662"/>
                <a:gd name="f57" fmla="val 8633"/>
                <a:gd name="f58" fmla="val 9011"/>
                <a:gd name="f59" fmla="val 9389"/>
                <a:gd name="f60" fmla="val 9578"/>
                <a:gd name="f61" fmla="val 819"/>
                <a:gd name="f62" fmla="val 9735"/>
                <a:gd name="f63" fmla="val 1008"/>
                <a:gd name="f64" fmla="val 5923"/>
                <a:gd name="f65" fmla="val 9745"/>
                <a:gd name="f66" fmla="val 5979"/>
                <a:gd name="f67" fmla="val 9749"/>
                <a:gd name="f68" fmla="val 6029"/>
                <a:gd name="f69" fmla="val 6305"/>
                <a:gd name="f70" fmla="val 6396"/>
                <a:gd name="f71" fmla="val 9612"/>
                <a:gd name="f72" fmla="val 9452"/>
                <a:gd name="f73" fmla="val 9105"/>
                <a:gd name="f74" fmla="val 8696"/>
                <a:gd name="f75" fmla="val 8381"/>
                <a:gd name="f76" fmla="val 5702"/>
                <a:gd name="f77" fmla="val 7436"/>
                <a:gd name="f78" fmla="val 6522"/>
                <a:gd name="f79" fmla="val 7057"/>
                <a:gd name="f80" fmla="val 6175"/>
                <a:gd name="f81" fmla="val 5230"/>
                <a:gd name="f82" fmla="val 6774"/>
                <a:gd name="f83" fmla="val 6364"/>
                <a:gd name="f84" fmla="val 5986"/>
                <a:gd name="f85" fmla="val 5671"/>
                <a:gd name="f86" fmla="val 5356"/>
                <a:gd name="f87" fmla="val 4946"/>
                <a:gd name="f88" fmla="val 4568"/>
                <a:gd name="f89" fmla="val 3938"/>
                <a:gd name="f90" fmla="*/ f0 1 7089"/>
                <a:gd name="f91" fmla="*/ f1 1 9750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7089"/>
                <a:gd name="f98" fmla="*/ f95 1 9750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7089" h="975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9"/>
                    <a:pt x="f13" y="f9"/>
                  </a:cubicBezTo>
                  <a:cubicBezTo>
                    <a:pt x="f14" y="f9"/>
                    <a:pt x="f10" y="f11"/>
                    <a:pt x="f10" y="f10"/>
                  </a:cubicBezTo>
                  <a:lnTo>
                    <a:pt x="f10" y="f15"/>
                  </a:lnTo>
                  <a:cubicBezTo>
                    <a:pt x="f16" y="f15"/>
                    <a:pt x="f17" y="f18"/>
                    <a:pt x="f19" y="f18"/>
                  </a:cubicBezTo>
                  <a:lnTo>
                    <a:pt x="f20" y="f18"/>
                  </a:lnTo>
                  <a:cubicBezTo>
                    <a:pt x="f21" y="f18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2" y="f34"/>
                  </a:cubicBezTo>
                  <a:cubicBezTo>
                    <a:pt x="f32" y="f35"/>
                    <a:pt x="f36" y="f37"/>
                    <a:pt x="f38" y="f37"/>
                  </a:cubicBezTo>
                  <a:cubicBezTo>
                    <a:pt x="f39" y="f37"/>
                    <a:pt x="f24" y="f35"/>
                    <a:pt x="f24" y="f34"/>
                  </a:cubicBezTo>
                  <a:cubicBezTo>
                    <a:pt x="f24" y="f40"/>
                    <a:pt x="f41" y="f42"/>
                    <a:pt x="f14" y="f42"/>
                  </a:cubicBezTo>
                  <a:lnTo>
                    <a:pt x="f24" y="f42"/>
                  </a:lnTo>
                  <a:cubicBezTo>
                    <a:pt x="f43" y="f42"/>
                    <a:pt x="f32" y="f38"/>
                    <a:pt x="f32" y="f44"/>
                  </a:cubicBezTo>
                  <a:cubicBezTo>
                    <a:pt x="f32" y="f45"/>
                    <a:pt x="f43" y="f23"/>
                    <a:pt x="f24" y="f23"/>
                  </a:cubicBezTo>
                  <a:lnTo>
                    <a:pt x="f14" y="f23"/>
                  </a:lnTo>
                  <a:cubicBezTo>
                    <a:pt x="f46" y="f23"/>
                    <a:pt x="f2" y="f20"/>
                    <a:pt x="f2" y="f47"/>
                  </a:cubicBezTo>
                  <a:lnTo>
                    <a:pt x="f2" y="f48"/>
                  </a:lnTo>
                  <a:cubicBezTo>
                    <a:pt x="f2" y="f49"/>
                    <a:pt x="f50" y="f51"/>
                    <a:pt x="f52" y="f53"/>
                  </a:cubicBezTo>
                  <a:lnTo>
                    <a:pt x="f52" y="f54"/>
                  </a:lnTo>
                  <a:cubicBezTo>
                    <a:pt x="f55" y="f5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60"/>
                    <a:pt x="f61" y="f62"/>
                    <a:pt x="f63" y="f62"/>
                  </a:cubicBezTo>
                  <a:lnTo>
                    <a:pt x="f34" y="f62"/>
                  </a:ln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0" y="f72"/>
                  </a:cubicBezTo>
                  <a:lnTo>
                    <a:pt x="f70" y="f73"/>
                  </a:lnTo>
                  <a:cubicBezTo>
                    <a:pt x="f70" y="f74"/>
                    <a:pt x="f49" y="f75"/>
                    <a:pt x="f76" y="f75"/>
                  </a:cubicBezTo>
                  <a:lnTo>
                    <a:pt x="f76" y="f77"/>
                  </a:lnTo>
                  <a:cubicBezTo>
                    <a:pt x="f78" y="f79"/>
                    <a:pt x="f3" y="f80"/>
                    <a:pt x="f3" y="f81"/>
                  </a:cubicBezTo>
                  <a:lnTo>
                    <a:pt x="f3" y="f15"/>
                  </a:lnTo>
                  <a:cubicBezTo>
                    <a:pt x="f3" y="f14"/>
                    <a:pt x="f82" y="f10"/>
                    <a:pt x="f83" y="f10"/>
                  </a:cubicBezTo>
                  <a:cubicBezTo>
                    <a:pt x="f84" y="f10"/>
                    <a:pt x="f85" y="f14"/>
                    <a:pt x="f85" y="f15"/>
                  </a:cubicBezTo>
                  <a:lnTo>
                    <a:pt x="f85" y="f10"/>
                  </a:lnTo>
                  <a:cubicBezTo>
                    <a:pt x="f85" y="f11"/>
                    <a:pt x="f86" y="f9"/>
                    <a:pt x="f87" y="f9"/>
                  </a:cubicBezTo>
                  <a:cubicBezTo>
                    <a:pt x="f88" y="f9"/>
                    <a:pt x="f21" y="f11"/>
                    <a:pt x="f21" y="f10"/>
                  </a:cubicBezTo>
                  <a:lnTo>
                    <a:pt x="f21" y="f9"/>
                  </a:lnTo>
                  <a:cubicBezTo>
                    <a:pt x="f21" y="f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6" name="Google Shape;10478;p74">
            <a:extLst>
              <a:ext uri="{FF2B5EF4-FFF2-40B4-BE49-F238E27FC236}">
                <a16:creationId xmlns:a16="http://schemas.microsoft.com/office/drawing/2014/main" id="{09F2D4EE-F98A-A0F4-7C60-0A3C2EBAF0DA}"/>
              </a:ext>
            </a:extLst>
          </p:cNvPr>
          <p:cNvGrpSpPr/>
          <p:nvPr/>
        </p:nvGrpSpPr>
        <p:grpSpPr>
          <a:xfrm>
            <a:off x="5080251" y="2120875"/>
            <a:ext cx="479054" cy="501182"/>
            <a:chOff x="6451850" y="1990246"/>
            <a:chExt cx="479054" cy="501182"/>
          </a:xfrm>
          <a:solidFill>
            <a:schemeClr val="bg2"/>
          </a:solidFill>
        </p:grpSpPr>
        <p:sp>
          <p:nvSpPr>
            <p:cNvPr id="197" name="Google Shape;10479;p74">
              <a:extLst>
                <a:ext uri="{FF2B5EF4-FFF2-40B4-BE49-F238E27FC236}">
                  <a16:creationId xmlns:a16="http://schemas.microsoft.com/office/drawing/2014/main" id="{7E3A64E1-13D9-BDA1-FA52-FEE440608B86}"/>
                </a:ext>
              </a:extLst>
            </p:cNvPr>
            <p:cNvSpPr/>
            <p:nvPr/>
          </p:nvSpPr>
          <p:spPr>
            <a:xfrm>
              <a:off x="6451850" y="2115848"/>
              <a:ext cx="218230" cy="24862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61"/>
                <a:gd name="f5" fmla="val 2584"/>
                <a:gd name="f6" fmla="val 1"/>
                <a:gd name="f7" fmla="val 410"/>
                <a:gd name="f8" fmla="val 2206"/>
                <a:gd name="f9" fmla="val 2615"/>
                <a:gd name="f10" fmla="val 3277"/>
                <a:gd name="f11" fmla="val 3655"/>
                <a:gd name="f12" fmla="val 5860"/>
                <a:gd name="f13" fmla="val 3781"/>
                <a:gd name="f14" fmla="val 4632"/>
                <a:gd name="f15" fmla="val 3844"/>
                <a:gd name="f16" fmla="val 4584"/>
                <a:gd name="f17" fmla="val 3939"/>
                <a:gd name="f18" fmla="val 4561"/>
                <a:gd name="f19" fmla="val 4029"/>
                <a:gd name="f20" fmla="val 4120"/>
                <a:gd name="f21" fmla="val 4206"/>
                <a:gd name="f22" fmla="val 4254"/>
                <a:gd name="f23" fmla="val 4726"/>
                <a:gd name="f24" fmla="val 5104"/>
                <a:gd name="f25" fmla="val 4789"/>
                <a:gd name="f26" fmla="val 5167"/>
                <a:gd name="f27" fmla="val 4884"/>
                <a:gd name="f28" fmla="val 5199"/>
                <a:gd name="f29" fmla="val 4974"/>
                <a:gd name="f30" fmla="val 5065"/>
                <a:gd name="f31" fmla="val 5152"/>
                <a:gd name="f32" fmla="val 5325"/>
                <a:gd name="f33" fmla="val 5010"/>
                <a:gd name="f34" fmla="val 4758"/>
                <a:gd name="f35" fmla="val 4159"/>
                <a:gd name="f36" fmla="val 4065"/>
                <a:gd name="f37" fmla="val 3813"/>
                <a:gd name="f38" fmla="val 3687"/>
                <a:gd name="f39" fmla="val 5482"/>
                <a:gd name="f40" fmla="val 2962"/>
                <a:gd name="f41" fmla="val 2489"/>
                <a:gd name="f42" fmla="val 2710"/>
                <a:gd name="f43" fmla="val 2915"/>
                <a:gd name="f44" fmla="val 4317"/>
                <a:gd name="f45" fmla="val 3017"/>
                <a:gd name="f46" fmla="val 4049"/>
                <a:gd name="f47" fmla="val 3513"/>
                <a:gd name="f48" fmla="val 3309"/>
                <a:gd name="f49" fmla="val 2930"/>
                <a:gd name="f50" fmla="val 2332"/>
                <a:gd name="f51" fmla="val 1670"/>
                <a:gd name="f52" fmla="val 1261"/>
                <a:gd name="f53" fmla="val 3561"/>
                <a:gd name="f54" fmla="val 1040"/>
                <a:gd name="f55" fmla="*/ f0 1 5483"/>
                <a:gd name="f56" fmla="*/ f1 1 5861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61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61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5" y="f12"/>
                  </a:lnTo>
                  <a:lnTo>
                    <a:pt x="f13" y="f14"/>
                  </a:ln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16"/>
                    <a:pt x="f22" y="f14"/>
                  </a:cubicBezTo>
                  <a:lnTo>
                    <a:pt x="f23" y="f24"/>
                  </a:ln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26"/>
                    <a:pt x="f28" y="f24"/>
                  </a:cubicBezTo>
                  <a:cubicBezTo>
                    <a:pt x="f32" y="f33"/>
                    <a:pt x="f32" y="f34"/>
                    <a:pt x="f28" y="f14"/>
                  </a:cubicBezTo>
                  <a:lnTo>
                    <a:pt x="f23" y="f35"/>
                  </a:lnTo>
                  <a:cubicBezTo>
                    <a:pt x="f14" y="f36"/>
                    <a:pt x="f14" y="f37"/>
                    <a:pt x="f23" y="f38"/>
                  </a:cubicBezTo>
                  <a:lnTo>
                    <a:pt x="f39" y="f40"/>
                  </a:lnTo>
                  <a:lnTo>
                    <a:pt x="f33" y="f41"/>
                  </a:lnTo>
                  <a:lnTo>
                    <a:pt x="f25" y="f42"/>
                  </a:lnTo>
                  <a:cubicBezTo>
                    <a:pt x="f16" y="f43"/>
                    <a:pt x="f44" y="f45"/>
                    <a:pt x="f46" y="f45"/>
                  </a:cubicBezTo>
                  <a:cubicBezTo>
                    <a:pt x="f13" y="f45"/>
                    <a:pt x="f47" y="f43"/>
                    <a:pt x="f48" y="f42"/>
                  </a:cubicBezTo>
                  <a:cubicBezTo>
                    <a:pt x="f49" y="f50"/>
                    <a:pt x="f49" y="f51"/>
                    <a:pt x="f48" y="f52"/>
                  </a:cubicBezTo>
                  <a:lnTo>
                    <a:pt x="f53" y="f5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8" name="Google Shape;10480;p74">
              <a:extLst>
                <a:ext uri="{FF2B5EF4-FFF2-40B4-BE49-F238E27FC236}">
                  <a16:creationId xmlns:a16="http://schemas.microsoft.com/office/drawing/2014/main" id="{97889578-B73D-BA95-D24F-1255724C28EB}"/>
                </a:ext>
              </a:extLst>
            </p:cNvPr>
            <p:cNvSpPr/>
            <p:nvPr/>
          </p:nvSpPr>
          <p:spPr>
            <a:xfrm>
              <a:off x="6574755" y="1990246"/>
              <a:ext cx="232001" cy="2272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29"/>
                <a:gd name="f4" fmla="val 5356"/>
                <a:gd name="f5" fmla="val 2926"/>
                <a:gd name="f6" fmla="val 2662"/>
                <a:gd name="f7" fmla="val 2394"/>
                <a:gd name="f8" fmla="val 95"/>
                <a:gd name="f9" fmla="val 2205"/>
                <a:gd name="f10" fmla="val 284"/>
                <a:gd name="f11" fmla="val 2457"/>
                <a:gd name="f12" fmla="val 1229"/>
                <a:gd name="f13" fmla="val 3686"/>
                <a:gd name="f14" fmla="val 1323"/>
                <a:gd name="f15" fmla="val 3781"/>
                <a:gd name="f16" fmla="val 4033"/>
                <a:gd name="f17" fmla="val 4127"/>
                <a:gd name="f18" fmla="val 725"/>
                <a:gd name="f19" fmla="val 4600"/>
                <a:gd name="f20" fmla="val 630"/>
                <a:gd name="f21" fmla="val 4726"/>
                <a:gd name="f22" fmla="val 4978"/>
                <a:gd name="f23" fmla="val 5072"/>
                <a:gd name="f24" fmla="val 788"/>
                <a:gd name="f25" fmla="val 5135"/>
                <a:gd name="f26" fmla="val 882"/>
                <a:gd name="f27" fmla="val 5167"/>
                <a:gd name="f28" fmla="val 977"/>
                <a:gd name="f29" fmla="val 1071"/>
                <a:gd name="f30" fmla="val 1166"/>
                <a:gd name="f31" fmla="val 1701"/>
                <a:gd name="f32" fmla="val 1749"/>
                <a:gd name="f33" fmla="val 4553"/>
                <a:gd name="f34" fmla="val 1835"/>
                <a:gd name="f35" fmla="val 4529"/>
                <a:gd name="f36" fmla="val 1926"/>
                <a:gd name="f37" fmla="val 2016"/>
                <a:gd name="f38" fmla="val 2111"/>
                <a:gd name="f39" fmla="val 2174"/>
                <a:gd name="f40" fmla="val 2898"/>
                <a:gd name="f41" fmla="val 3371"/>
                <a:gd name="f42" fmla="val 4883"/>
                <a:gd name="f43" fmla="val 3151"/>
                <a:gd name="f44" fmla="val 4663"/>
                <a:gd name="f45" fmla="val 2741"/>
                <a:gd name="f46" fmla="val 4253"/>
                <a:gd name="f47" fmla="val 3592"/>
                <a:gd name="f48" fmla="val 3214"/>
                <a:gd name="f49" fmla="val 3340"/>
                <a:gd name="f50" fmla="val 3009"/>
                <a:gd name="f51" fmla="val 3607"/>
                <a:gd name="f52" fmla="val 2906"/>
                <a:gd name="f53" fmla="val 3875"/>
                <a:gd name="f54" fmla="val 4143"/>
                <a:gd name="f55" fmla="val 4411"/>
                <a:gd name="f56" fmla="val 4852"/>
                <a:gd name="f57" fmla="val 3434"/>
                <a:gd name="f58" fmla="val 5828"/>
                <a:gd name="f59" fmla="val 3623"/>
                <a:gd name="f60" fmla="val 3450"/>
                <a:gd name="f61" fmla="val 3190"/>
                <a:gd name="f62" fmla="*/ f0 1 5829"/>
                <a:gd name="f63" fmla="*/ f1 1 5356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29"/>
                <a:gd name="f70" fmla="*/ f67 1 5356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29" h="5356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2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7"/>
                  </a:cubicBezTo>
                  <a:lnTo>
                    <a:pt x="f18" y="f19"/>
                  </a:lnTo>
                  <a:cubicBezTo>
                    <a:pt x="f20" y="f21"/>
                    <a:pt x="f20" y="f22"/>
                    <a:pt x="f18" y="f23"/>
                  </a:cubicBezTo>
                  <a:cubicBezTo>
                    <a:pt x="f24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12" y="f23"/>
                  </a:cubicBezTo>
                  <a:lnTo>
                    <a:pt x="f31" y="f19"/>
                  </a:lnTo>
                  <a:cubicBezTo>
                    <a:pt x="f32" y="f33"/>
                    <a:pt x="f34" y="f35"/>
                    <a:pt x="f36" y="f35"/>
                  </a:cubicBezTo>
                  <a:cubicBezTo>
                    <a:pt x="f37" y="f35"/>
                    <a:pt x="f38" y="f33"/>
                    <a:pt x="f39" y="f19"/>
                  </a:cubicBezTo>
                  <a:lnTo>
                    <a:pt x="f40" y="f4"/>
                  </a:lnTo>
                  <a:lnTo>
                    <a:pt x="f41" y="f42"/>
                  </a:lnTo>
                  <a:lnTo>
                    <a:pt x="f43" y="f44"/>
                  </a:lnTo>
                  <a:cubicBezTo>
                    <a:pt x="f45" y="f46"/>
                    <a:pt x="f45" y="f47"/>
                    <a:pt x="f43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0"/>
                    <a:pt x="f19" y="f48"/>
                  </a:cubicBezTo>
                  <a:lnTo>
                    <a:pt x="f56" y="f57"/>
                  </a:lnTo>
                  <a:lnTo>
                    <a:pt x="f58" y="f11"/>
                  </a:lnTo>
                  <a:lnTo>
                    <a:pt x="f59" y="f10"/>
                  </a:lnTo>
                  <a:cubicBezTo>
                    <a:pt x="f60" y="f8"/>
                    <a:pt x="f6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9" name="Google Shape;10481;p74">
              <a:extLst>
                <a:ext uri="{FF2B5EF4-FFF2-40B4-BE49-F238E27FC236}">
                  <a16:creationId xmlns:a16="http://schemas.microsoft.com/office/drawing/2014/main" id="{2D6D075D-271F-F463-848D-D979EEE1D4E1}"/>
                </a:ext>
              </a:extLst>
            </p:cNvPr>
            <p:cNvSpPr/>
            <p:nvPr/>
          </p:nvSpPr>
          <p:spPr>
            <a:xfrm>
              <a:off x="6712674" y="2115848"/>
              <a:ext cx="218230" cy="2472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829"/>
                <a:gd name="f5" fmla="val 2899"/>
                <a:gd name="f6" fmla="val 1"/>
                <a:gd name="f7" fmla="val 1702"/>
                <a:gd name="f8" fmla="val 1229"/>
                <a:gd name="f9" fmla="val 1639"/>
                <a:gd name="f10" fmla="val 1292"/>
                <a:gd name="f11" fmla="val 1544"/>
                <a:gd name="f12" fmla="val 1324"/>
                <a:gd name="f13" fmla="val 1450"/>
                <a:gd name="f14" fmla="val 1355"/>
                <a:gd name="f15" fmla="val 1261"/>
                <a:gd name="f16" fmla="val 1198"/>
                <a:gd name="f17" fmla="val 725"/>
                <a:gd name="f18" fmla="val 757"/>
                <a:gd name="f19" fmla="val 678"/>
                <a:gd name="f20" fmla="val 694"/>
                <a:gd name="f21" fmla="val 591"/>
                <a:gd name="f22" fmla="val 662"/>
                <a:gd name="f23" fmla="val 501"/>
                <a:gd name="f24" fmla="val 410"/>
                <a:gd name="f25" fmla="val 316"/>
                <a:gd name="f26" fmla="val 253"/>
                <a:gd name="f27" fmla="val 158"/>
                <a:gd name="f28" fmla="val 883"/>
                <a:gd name="f29" fmla="val 1103"/>
                <a:gd name="f30" fmla="val 851"/>
                <a:gd name="f31" fmla="val 1828"/>
                <a:gd name="f32" fmla="val 2048"/>
                <a:gd name="f33" fmla="val 2174"/>
                <a:gd name="f34" fmla="val 473"/>
                <a:gd name="f35" fmla="val 3372"/>
                <a:gd name="f36" fmla="val 3151"/>
                <a:gd name="f37" fmla="val 898"/>
                <a:gd name="f38" fmla="val 2946"/>
                <a:gd name="f39" fmla="val 1166"/>
                <a:gd name="f40" fmla="val 2844"/>
                <a:gd name="f41" fmla="val 1434"/>
                <a:gd name="f42" fmla="val 1970"/>
                <a:gd name="f43" fmla="val 2552"/>
                <a:gd name="f44" fmla="val 3529"/>
                <a:gd name="f45" fmla="val 4222"/>
                <a:gd name="f46" fmla="val 4600"/>
                <a:gd name="f47" fmla="val 1922"/>
                <a:gd name="f48" fmla="val 4852"/>
                <a:gd name="f49" fmla="val 5073"/>
                <a:gd name="f50" fmla="val 3655"/>
                <a:gd name="f51" fmla="val 5482"/>
                <a:gd name="f52" fmla="val 3277"/>
                <a:gd name="f53" fmla="val 2615"/>
                <a:gd name="f54" fmla="val 2206"/>
                <a:gd name="f55" fmla="*/ f0 1 5483"/>
                <a:gd name="f56" fmla="*/ f1 1 5829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5483"/>
                <a:gd name="f63" fmla="*/ f60 1 5829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5483" h="5829">
                  <a:moveTo>
                    <a:pt x="f5" y="f6"/>
                  </a:moveTo>
                  <a:lnTo>
                    <a:pt x="f7" y="f8"/>
                  </a:lnTo>
                  <a:cubicBezTo>
                    <a:pt x="f9" y="f10"/>
                    <a:pt x="f11" y="f12"/>
                    <a:pt x="f13" y="f12"/>
                  </a:cubicBezTo>
                  <a:cubicBezTo>
                    <a:pt x="f14" y="f12"/>
                    <a:pt x="f15" y="f10"/>
                    <a:pt x="f16" y="f8"/>
                  </a:cubicBezTo>
                  <a:lnTo>
                    <a:pt x="f17" y="f18"/>
                  </a:lnTo>
                  <a:cubicBezTo>
                    <a:pt x="f19" y="f20"/>
                    <a:pt x="f21" y="f22"/>
                    <a:pt x="f23" y="f22"/>
                  </a:cubicBezTo>
                  <a:cubicBezTo>
                    <a:pt x="f24" y="f22"/>
                    <a:pt x="f25" y="f20"/>
                    <a:pt x="f26" y="f18"/>
                  </a:cubicBezTo>
                  <a:cubicBezTo>
                    <a:pt x="f27" y="f28"/>
                    <a:pt x="f27" y="f29"/>
                    <a:pt x="f26" y="f8"/>
                  </a:cubicBezTo>
                  <a:lnTo>
                    <a:pt x="f17" y="f7"/>
                  </a:lnTo>
                  <a:cubicBezTo>
                    <a:pt x="f30" y="f31"/>
                    <a:pt x="f30" y="f32"/>
                    <a:pt x="f17" y="f33"/>
                  </a:cubicBezTo>
                  <a:lnTo>
                    <a:pt x="f6" y="f5"/>
                  </a:lnTo>
                  <a:lnTo>
                    <a:pt x="f34" y="f35"/>
                  </a:lnTo>
                  <a:lnTo>
                    <a:pt x="f20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7" y="f40"/>
                    <a:pt x="f42" y="f38"/>
                    <a:pt x="f33" y="f36"/>
                  </a:cubicBezTo>
                  <a:cubicBezTo>
                    <a:pt x="f43" y="f44"/>
                    <a:pt x="f43" y="f45"/>
                    <a:pt x="f33" y="f46"/>
                  </a:cubicBezTo>
                  <a:lnTo>
                    <a:pt x="f47" y="f48"/>
                  </a:lnTo>
                  <a:lnTo>
                    <a:pt x="f5" y="f4"/>
                  </a:lnTo>
                  <a:lnTo>
                    <a:pt x="f49" y="f50"/>
                  </a:lnTo>
                  <a:cubicBezTo>
                    <a:pt x="f51" y="f52"/>
                    <a:pt x="f51" y="f53"/>
                    <a:pt x="f49" y="f5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0" name="Google Shape;10482;p74">
              <a:extLst>
                <a:ext uri="{FF2B5EF4-FFF2-40B4-BE49-F238E27FC236}">
                  <a16:creationId xmlns:a16="http://schemas.microsoft.com/office/drawing/2014/main" id="{6995B55E-F091-1DC2-CBE3-4DC11A270827}"/>
                </a:ext>
              </a:extLst>
            </p:cNvPr>
            <p:cNvSpPr/>
            <p:nvPr/>
          </p:nvSpPr>
          <p:spPr>
            <a:xfrm>
              <a:off x="6574755" y="2262874"/>
              <a:ext cx="234507" cy="2285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892"/>
                <a:gd name="f4" fmla="val 5388"/>
                <a:gd name="f5" fmla="val 2993"/>
                <a:gd name="f6" fmla="val 2520"/>
                <a:gd name="f7" fmla="val 473"/>
                <a:gd name="f8" fmla="val 2741"/>
                <a:gd name="f9" fmla="val 725"/>
                <a:gd name="f10" fmla="val 3151"/>
                <a:gd name="f11" fmla="val 1103"/>
                <a:gd name="f12" fmla="val 1764"/>
                <a:gd name="f13" fmla="val 2174"/>
                <a:gd name="f14" fmla="val 2505"/>
                <a:gd name="f15" fmla="val 2363"/>
                <a:gd name="f16" fmla="val 2221"/>
                <a:gd name="f17" fmla="val 2457"/>
                <a:gd name="f18" fmla="val 1949"/>
                <a:gd name="f19" fmla="val 1678"/>
                <a:gd name="f20" fmla="val 1418"/>
                <a:gd name="f21" fmla="val 1229"/>
                <a:gd name="f22" fmla="val 977"/>
                <a:gd name="f23" fmla="val 1922"/>
                <a:gd name="f24" fmla="val 2930"/>
                <a:gd name="f25" fmla="val 2205"/>
                <a:gd name="f26" fmla="val 5072"/>
                <a:gd name="f27" fmla="val 2394"/>
                <a:gd name="f28" fmla="val 5293"/>
                <a:gd name="f29" fmla="val 2678"/>
                <a:gd name="f30" fmla="val 5387"/>
                <a:gd name="f31" fmla="val 3214"/>
                <a:gd name="f32" fmla="val 3497"/>
                <a:gd name="f33" fmla="val 3686"/>
                <a:gd name="f34" fmla="val 5891"/>
                <a:gd name="f35" fmla="val 4663"/>
                <a:gd name="f36" fmla="val 1701"/>
                <a:gd name="f37" fmla="val 4568"/>
                <a:gd name="f38" fmla="val 1575"/>
                <a:gd name="f39" fmla="val 1355"/>
                <a:gd name="f40" fmla="val 5167"/>
                <a:gd name="f41" fmla="val 756"/>
                <a:gd name="f42" fmla="val 5261"/>
                <a:gd name="f43" fmla="val 630"/>
                <a:gd name="f44" fmla="val 410"/>
                <a:gd name="f45" fmla="val 284"/>
                <a:gd name="f46" fmla="val 5104"/>
                <a:gd name="f47" fmla="val 221"/>
                <a:gd name="f48" fmla="val 5009"/>
                <a:gd name="f49" fmla="val 189"/>
                <a:gd name="f50" fmla="val 4915"/>
                <a:gd name="f51" fmla="val 4820"/>
                <a:gd name="f52" fmla="val 4726"/>
                <a:gd name="f53" fmla="val 4190"/>
                <a:gd name="f54" fmla="val 4143"/>
                <a:gd name="f55" fmla="val 819"/>
                <a:gd name="f56" fmla="val 4056"/>
                <a:gd name="f57" fmla="val 851"/>
                <a:gd name="f58" fmla="val 3966"/>
                <a:gd name="f59" fmla="val 3875"/>
                <a:gd name="f60" fmla="val 3781"/>
                <a:gd name="f61" fmla="val 3718"/>
                <a:gd name="f62" fmla="*/ f0 1 5892"/>
                <a:gd name="f63" fmla="*/ f1 1 5388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892"/>
                <a:gd name="f70" fmla="*/ f67 1 5388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892" h="5388">
                  <a:moveTo>
                    <a:pt x="f5" y="f2"/>
                  </a:moveTo>
                  <a:lnTo>
                    <a:pt x="f6" y="f7"/>
                  </a:lnTo>
                  <a:lnTo>
                    <a:pt x="f8" y="f9"/>
                  </a:lnTo>
                  <a:cubicBezTo>
                    <a:pt x="f10" y="f11"/>
                    <a:pt x="f10" y="f12"/>
                    <a:pt x="f8" y="f13"/>
                  </a:cubicBez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15"/>
                    <a:pt x="f21" y="f13"/>
                  </a:cubicBezTo>
                  <a:lnTo>
                    <a:pt x="f22" y="f23"/>
                  </a:lnTo>
                  <a:lnTo>
                    <a:pt x="f2" y="f24"/>
                  </a:lnTo>
                  <a:lnTo>
                    <a:pt x="f25" y="f26"/>
                  </a:lnTo>
                  <a:cubicBezTo>
                    <a:pt x="f27" y="f28"/>
                    <a:pt x="f29" y="f30"/>
                    <a:pt x="f24" y="f30"/>
                  </a:cubicBezTo>
                  <a:cubicBezTo>
                    <a:pt x="f31" y="f30"/>
                    <a:pt x="f32" y="f28"/>
                    <a:pt x="f33" y="f26"/>
                  </a:cubicBezTo>
                  <a:lnTo>
                    <a:pt x="f34" y="f24"/>
                  </a:lnTo>
                  <a:lnTo>
                    <a:pt x="f35" y="f36"/>
                  </a:lnTo>
                  <a:cubicBezTo>
                    <a:pt x="f37" y="f38"/>
                    <a:pt x="f37" y="f39"/>
                    <a:pt x="f35" y="f21"/>
                  </a:cubicBezTo>
                  <a:lnTo>
                    <a:pt x="f40" y="f41"/>
                  </a:lnTo>
                  <a:cubicBezTo>
                    <a:pt x="f42" y="f43"/>
                    <a:pt x="f42" y="f44"/>
                    <a:pt x="f40" y="f45"/>
                  </a:cubicBezTo>
                  <a:cubicBezTo>
                    <a:pt x="f46" y="f47"/>
                    <a:pt x="f48" y="f49"/>
                    <a:pt x="f50" y="f49"/>
                  </a:cubicBezTo>
                  <a:cubicBezTo>
                    <a:pt x="f51" y="f49"/>
                    <a:pt x="f52" y="f47"/>
                    <a:pt x="f35" y="f45"/>
                  </a:cubicBezTo>
                  <a:lnTo>
                    <a:pt x="f53" y="f41"/>
                  </a:lnTo>
                  <a:cubicBezTo>
                    <a:pt x="f54" y="f55"/>
                    <a:pt x="f56" y="f57"/>
                    <a:pt x="f58" y="f57"/>
                  </a:cubicBezTo>
                  <a:cubicBezTo>
                    <a:pt x="f59" y="f57"/>
                    <a:pt x="f60" y="f55"/>
                    <a:pt x="f61" y="f41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1" name="Google Shape;10101;p74">
            <a:extLst>
              <a:ext uri="{FF2B5EF4-FFF2-40B4-BE49-F238E27FC236}">
                <a16:creationId xmlns:a16="http://schemas.microsoft.com/office/drawing/2014/main" id="{627F389E-0E42-E782-EF16-4E18CBB8B07E}"/>
              </a:ext>
            </a:extLst>
          </p:cNvPr>
          <p:cNvGrpSpPr/>
          <p:nvPr/>
        </p:nvGrpSpPr>
        <p:grpSpPr>
          <a:xfrm>
            <a:off x="7166847" y="4297139"/>
            <a:ext cx="327922" cy="324154"/>
            <a:chOff x="8538447" y="4166509"/>
            <a:chExt cx="327922" cy="32415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02" name="Google Shape;10102;p74">
              <a:extLst>
                <a:ext uri="{FF2B5EF4-FFF2-40B4-BE49-F238E27FC236}">
                  <a16:creationId xmlns:a16="http://schemas.microsoft.com/office/drawing/2014/main" id="{BE0DA942-5DB3-65B3-5E4F-EAE14DF934D0}"/>
                </a:ext>
              </a:extLst>
            </p:cNvPr>
            <p:cNvSpPr/>
            <p:nvPr/>
          </p:nvSpPr>
          <p:spPr>
            <a:xfrm>
              <a:off x="8643786" y="4252517"/>
              <a:ext cx="222583" cy="2381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8287"/>
                <a:gd name="f5" fmla="val 4128"/>
                <a:gd name="f6" fmla="val 1229"/>
                <a:gd name="f7" fmla="val 4348"/>
                <a:gd name="f8" fmla="val 4506"/>
                <a:gd name="f9" fmla="val 1418"/>
                <a:gd name="f10" fmla="val 1670"/>
                <a:gd name="f11" fmla="val 1922"/>
                <a:gd name="f12" fmla="val 4978"/>
                <a:gd name="f13" fmla="val 2080"/>
                <a:gd name="f14" fmla="val 5356"/>
                <a:gd name="f15" fmla="val 2552"/>
                <a:gd name="f16" fmla="val 3119"/>
                <a:gd name="f17" fmla="val 3340"/>
                <a:gd name="f18" fmla="val 5136"/>
                <a:gd name="f19" fmla="val 3498"/>
                <a:gd name="f20" fmla="val 4947"/>
                <a:gd name="f21" fmla="val 4726"/>
                <a:gd name="f22" fmla="val 3308"/>
                <a:gd name="f23" fmla="val 2867"/>
                <a:gd name="f24" fmla="val 4317"/>
                <a:gd name="f25" fmla="val 2710"/>
                <a:gd name="f26" fmla="val 3939"/>
                <a:gd name="f27" fmla="val 3687"/>
                <a:gd name="f28" fmla="val 2930"/>
                <a:gd name="f29" fmla="val 3718"/>
                <a:gd name="f30" fmla="val 4033"/>
                <a:gd name="f31" fmla="val 3592"/>
                <a:gd name="f32" fmla="val 4411"/>
                <a:gd name="f33" fmla="val 3813"/>
                <a:gd name="f34" fmla="val 4821"/>
                <a:gd name="f35" fmla="val 5388"/>
                <a:gd name="f36" fmla="val 4537"/>
                <a:gd name="f37" fmla="val 5199"/>
                <a:gd name="f38" fmla="val 5766"/>
                <a:gd name="f39" fmla="val 5041"/>
                <a:gd name="f40" fmla="val 6175"/>
                <a:gd name="f41" fmla="val 4569"/>
                <a:gd name="f42" fmla="val 6396"/>
                <a:gd name="f43" fmla="val 6648"/>
                <a:gd name="f44" fmla="val 6900"/>
                <a:gd name="f45" fmla="val 7089"/>
                <a:gd name="f46" fmla="val 4159"/>
                <a:gd name="f47" fmla="val 3970"/>
                <a:gd name="f48" fmla="val 3245"/>
                <a:gd name="f49" fmla="val 6238"/>
                <a:gd name="f50" fmla="val 2899"/>
                <a:gd name="f51" fmla="val 3088"/>
                <a:gd name="f52" fmla="val 5010"/>
                <a:gd name="f53" fmla="val 5451"/>
                <a:gd name="f54" fmla="val 3876"/>
                <a:gd name="f55" fmla="val 5608"/>
                <a:gd name="f56" fmla="val 4191"/>
                <a:gd name="f57" fmla="val 3844"/>
                <a:gd name="f58" fmla="val 3403"/>
                <a:gd name="f59" fmla="val 3781"/>
                <a:gd name="f60" fmla="val 3214"/>
                <a:gd name="f61" fmla="val 2143"/>
                <a:gd name="f62" fmla="val 1828"/>
                <a:gd name="f63" fmla="val 1859"/>
                <a:gd name="f64" fmla="val 6427"/>
                <a:gd name="f65" fmla="val 8286"/>
                <a:gd name="f66" fmla="*/ f0 1 8255"/>
                <a:gd name="f67" fmla="*/ f1 1 8287"/>
                <a:gd name="f68" fmla="val f2"/>
                <a:gd name="f69" fmla="val f3"/>
                <a:gd name="f70" fmla="val f4"/>
                <a:gd name="f71" fmla="+- f70 0 f68"/>
                <a:gd name="f72" fmla="+- f69 0 f68"/>
                <a:gd name="f73" fmla="*/ f72 1 8255"/>
                <a:gd name="f74" fmla="*/ f71 1 8287"/>
                <a:gd name="f75" fmla="*/ f68 1 f73"/>
                <a:gd name="f76" fmla="*/ f69 1 f73"/>
                <a:gd name="f77" fmla="*/ f68 1 f74"/>
                <a:gd name="f78" fmla="*/ f70 1 f74"/>
                <a:gd name="f79" fmla="*/ f75 f66 1"/>
                <a:gd name="f80" fmla="*/ f76 f66 1"/>
                <a:gd name="f81" fmla="*/ f78 f67 1"/>
                <a:gd name="f82" fmla="*/ f77 f6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9" t="f82" r="f80" b="f81"/>
              <a:pathLst>
                <a:path w="8255" h="828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12" y="f13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19"/>
                  </a:cubicBezTo>
                  <a:cubicBezTo>
                    <a:pt x="f21" y="f19"/>
                    <a:pt x="f8" y="f22"/>
                    <a:pt x="f8" y="f16"/>
                  </a:cubicBezTo>
                  <a:cubicBezTo>
                    <a:pt x="f8" y="f23"/>
                    <a:pt x="f24" y="f25"/>
                    <a:pt x="f5" y="f25"/>
                  </a:cubicBezTo>
                  <a:cubicBezTo>
                    <a:pt x="f26" y="f25"/>
                    <a:pt x="f27" y="f28"/>
                    <a:pt x="f27" y="f16"/>
                  </a:cubicBezTo>
                  <a:cubicBezTo>
                    <a:pt x="f29" y="f17"/>
                    <a:pt x="f30" y="f31"/>
                    <a:pt x="f32" y="f33"/>
                  </a:cubicBezTo>
                  <a:cubicBezTo>
                    <a:pt x="f34" y="f5"/>
                    <a:pt x="f35" y="f36"/>
                    <a:pt x="f35" y="f37"/>
                  </a:cubicBezTo>
                  <a:cubicBezTo>
                    <a:pt x="f35" y="f38"/>
                    <a:pt x="f39" y="f40"/>
                    <a:pt x="f41" y="f42"/>
                  </a:cubicBezTo>
                  <a:lnTo>
                    <a:pt x="f41" y="f43"/>
                  </a:lnTo>
                  <a:cubicBezTo>
                    <a:pt x="f41" y="f44"/>
                    <a:pt x="f7" y="f45"/>
                    <a:pt x="f46" y="f45"/>
                  </a:cubicBezTo>
                  <a:cubicBezTo>
                    <a:pt x="f47" y="f45"/>
                    <a:pt x="f29" y="f44"/>
                    <a:pt x="f29" y="f43"/>
                  </a:cubicBezTo>
                  <a:lnTo>
                    <a:pt x="f29" y="f42"/>
                  </a:lnTo>
                  <a:cubicBezTo>
                    <a:pt x="f48" y="f49"/>
                    <a:pt x="f50" y="f38"/>
                    <a:pt x="f50" y="f37"/>
                  </a:cubicBezTo>
                  <a:cubicBezTo>
                    <a:pt x="f50" y="f12"/>
                    <a:pt x="f51" y="f34"/>
                    <a:pt x="f22" y="f34"/>
                  </a:cubicBezTo>
                  <a:cubicBezTo>
                    <a:pt x="f19" y="f34"/>
                    <a:pt x="f27" y="f52"/>
                    <a:pt x="f27" y="f37"/>
                  </a:cubicBezTo>
                  <a:cubicBezTo>
                    <a:pt x="f27" y="f53"/>
                    <a:pt x="f54" y="f55"/>
                    <a:pt x="f5" y="f55"/>
                  </a:cubicBezTo>
                  <a:cubicBezTo>
                    <a:pt x="f7" y="f55"/>
                    <a:pt x="f8" y="f35"/>
                    <a:pt x="f8" y="f37"/>
                  </a:cubicBezTo>
                  <a:cubicBezTo>
                    <a:pt x="f8" y="f12"/>
                    <a:pt x="f56" y="f21"/>
                    <a:pt x="f57" y="f8"/>
                  </a:cubicBezTo>
                  <a:cubicBezTo>
                    <a:pt x="f58" y="f56"/>
                    <a:pt x="f23" y="f59"/>
                    <a:pt x="f23" y="f16"/>
                  </a:cubicBezTo>
                  <a:cubicBezTo>
                    <a:pt x="f23" y="f15"/>
                    <a:pt x="f60" y="f61"/>
                    <a:pt x="f27" y="f11"/>
                  </a:cubicBezTo>
                  <a:lnTo>
                    <a:pt x="f27" y="f10"/>
                  </a:lnTo>
                  <a:cubicBezTo>
                    <a:pt x="f27" y="f9"/>
                    <a:pt x="f54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62" y="f2"/>
                    <a:pt x="f2" y="f63"/>
                    <a:pt x="f2" y="f5"/>
                  </a:cubicBezTo>
                  <a:cubicBezTo>
                    <a:pt x="f2" y="f64"/>
                    <a:pt x="f62" y="f65"/>
                    <a:pt x="f5" y="f65"/>
                  </a:cubicBezTo>
                  <a:cubicBezTo>
                    <a:pt x="f42" y="f65"/>
                    <a:pt x="f3" y="f64"/>
                    <a:pt x="f3" y="f5"/>
                  </a:cubicBezTo>
                  <a:cubicBezTo>
                    <a:pt x="f3" y="f63"/>
                    <a:pt x="f4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3" name="Google Shape;10103;p74">
              <a:extLst>
                <a:ext uri="{FF2B5EF4-FFF2-40B4-BE49-F238E27FC236}">
                  <a16:creationId xmlns:a16="http://schemas.microsoft.com/office/drawing/2014/main" id="{B202A950-1B61-3665-C645-CEA68582E425}"/>
                </a:ext>
              </a:extLst>
            </p:cNvPr>
            <p:cNvSpPr/>
            <p:nvPr/>
          </p:nvSpPr>
          <p:spPr>
            <a:xfrm>
              <a:off x="8539307" y="4166509"/>
              <a:ext cx="172455" cy="8603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2994"/>
                <a:gd name="f5" fmla="val 3214"/>
                <a:gd name="f6" fmla="val 1"/>
                <a:gd name="f7" fmla="val 1450"/>
                <a:gd name="f8" fmla="val 662"/>
                <a:gd name="f9" fmla="val 1513"/>
                <a:gd name="f10" fmla="val 2332"/>
                <a:gd name="f11" fmla="val 2993"/>
                <a:gd name="f12" fmla="val 4947"/>
                <a:gd name="f13" fmla="*/ f0 1 6396"/>
                <a:gd name="f14" fmla="*/ f1 1 2994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6396"/>
                <a:gd name="f21" fmla="*/ f18 1 2994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6396" h="2994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cubicBezTo>
                    <a:pt x="f12" y="f11"/>
                    <a:pt x="f3" y="f10"/>
                    <a:pt x="f3" y="f9"/>
                  </a:cubicBezTo>
                  <a:cubicBezTo>
                    <a:pt x="f3" y="f8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4" name="Google Shape;10104;p74">
              <a:extLst>
                <a:ext uri="{FF2B5EF4-FFF2-40B4-BE49-F238E27FC236}">
                  <a16:creationId xmlns:a16="http://schemas.microsoft.com/office/drawing/2014/main" id="{7CD6E7EA-9238-CD4D-652E-F4064AF670A8}"/>
                </a:ext>
              </a:extLst>
            </p:cNvPr>
            <p:cNvSpPr/>
            <p:nvPr/>
          </p:nvSpPr>
          <p:spPr>
            <a:xfrm>
              <a:off x="8539307" y="4256138"/>
              <a:ext cx="118936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411"/>
                <a:gd name="f4" fmla="val 2395"/>
                <a:gd name="f5" fmla="val 1135"/>
                <a:gd name="f6" fmla="val 1450"/>
                <a:gd name="f7" fmla="val 347"/>
                <a:gd name="f8" fmla="val 1765"/>
                <a:gd name="f9" fmla="val 882"/>
                <a:gd name="f10" fmla="val 2017"/>
                <a:gd name="f11" fmla="val 1355"/>
                <a:gd name="f12" fmla="val 2237"/>
                <a:gd name="f13" fmla="val 2332"/>
                <a:gd name="f14" fmla="val 3151"/>
                <a:gd name="f15" fmla="val 3308"/>
                <a:gd name="f16" fmla="val 3560"/>
                <a:gd name="f17" fmla="val 1733"/>
                <a:gd name="f18" fmla="val 3907"/>
                <a:gd name="f19" fmla="val 631"/>
                <a:gd name="f20" fmla="val 4033"/>
                <a:gd name="f21" fmla="val 694"/>
                <a:gd name="f22" fmla="val 3623"/>
                <a:gd name="f23" fmla="val 757"/>
                <a:gd name="f24" fmla="val 3182"/>
                <a:gd name="f25" fmla="val 2363"/>
                <a:gd name="f26" fmla="val 1261"/>
                <a:gd name="f27" fmla="val 599"/>
                <a:gd name="f28" fmla="val 567"/>
                <a:gd name="f29" fmla="val 316"/>
                <a:gd name="f30" fmla="val 221"/>
                <a:gd name="f31" fmla="val 158"/>
                <a:gd name="f32" fmla="val 127"/>
                <a:gd name="f33" fmla="*/ f0 1 4411"/>
                <a:gd name="f34" fmla="*/ f1 1 2395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4411"/>
                <a:gd name="f41" fmla="*/ f38 1 2395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4411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10"/>
                  </a:cubicBezTo>
                  <a:cubicBezTo>
                    <a:pt x="f11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17"/>
                    <a:pt x="f18" y="f5"/>
                    <a:pt x="f3" y="f19"/>
                  </a:cubicBezTo>
                  <a:lnTo>
                    <a:pt x="f3" y="f19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28" y="f29"/>
                  </a:cubicBezTo>
                  <a:cubicBezTo>
                    <a:pt x="f7" y="f30"/>
                    <a:pt x="f31" y="f32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5" name="Google Shape;10105;p74">
              <a:extLst>
                <a:ext uri="{FF2B5EF4-FFF2-40B4-BE49-F238E27FC236}">
                  <a16:creationId xmlns:a16="http://schemas.microsoft.com/office/drawing/2014/main" id="{23F00AA8-DFA7-2668-1254-F967C2E32EFC}"/>
                </a:ext>
              </a:extLst>
            </p:cNvPr>
            <p:cNvSpPr/>
            <p:nvPr/>
          </p:nvSpPr>
          <p:spPr>
            <a:xfrm>
              <a:off x="8539307" y="4397386"/>
              <a:ext cx="114702" cy="688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254"/>
                <a:gd name="f4" fmla="val 2395"/>
                <a:gd name="f5" fmla="val 1197"/>
                <a:gd name="f6" fmla="val 1701"/>
                <a:gd name="f7" fmla="val 1355"/>
                <a:gd name="f8" fmla="val 3182"/>
                <a:gd name="f9" fmla="val 3560"/>
                <a:gd name="f10" fmla="val 3907"/>
                <a:gd name="f11" fmla="val 2363"/>
                <a:gd name="f12" fmla="val 2332"/>
                <a:gd name="f13" fmla="val 3875"/>
                <a:gd name="f14" fmla="val 1859"/>
                <a:gd name="f15" fmla="val 3340"/>
                <a:gd name="f16" fmla="val 756"/>
                <a:gd name="f17" fmla="val 1261"/>
                <a:gd name="f18" fmla="val 599"/>
                <a:gd name="f19" fmla="val 567"/>
                <a:gd name="f20" fmla="val 315"/>
                <a:gd name="f21" fmla="val 347"/>
                <a:gd name="f22" fmla="val 252"/>
                <a:gd name="f23" fmla="val 158"/>
                <a:gd name="f24" fmla="val 126"/>
                <a:gd name="f25" fmla="*/ f0 1 4254"/>
                <a:gd name="f26" fmla="*/ f1 1 2395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254"/>
                <a:gd name="f33" fmla="*/ f30 1 2395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254" h="2395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4"/>
                    <a:pt x="f8" y="f4"/>
                  </a:cubicBezTo>
                  <a:cubicBezTo>
                    <a:pt x="f9" y="f4"/>
                    <a:pt x="f10" y="f11"/>
                    <a:pt x="f3" y="f12"/>
                  </a:cubicBezTo>
                  <a:cubicBezTo>
                    <a:pt x="f13" y="f14"/>
                    <a:pt x="f9" y="f7"/>
                    <a:pt x="f15" y="f16"/>
                  </a:cubicBezTo>
                  <a:lnTo>
                    <a:pt x="f8" y="f16"/>
                  </a:lnTo>
                  <a:cubicBezTo>
                    <a:pt x="f11" y="f16"/>
                    <a:pt x="f17" y="f18"/>
                    <a:pt x="f19" y="f20"/>
                  </a:cubicBezTo>
                  <a:cubicBezTo>
                    <a:pt x="f21" y="f22"/>
                    <a:pt x="f23" y="f24"/>
                    <a:pt x="f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6" name="Google Shape;10106;p74">
              <a:extLst>
                <a:ext uri="{FF2B5EF4-FFF2-40B4-BE49-F238E27FC236}">
                  <a16:creationId xmlns:a16="http://schemas.microsoft.com/office/drawing/2014/main" id="{48F9F7A2-58F3-7F5E-40BC-6B4ACD20A442}"/>
                </a:ext>
              </a:extLst>
            </p:cNvPr>
            <p:cNvSpPr/>
            <p:nvPr/>
          </p:nvSpPr>
          <p:spPr>
            <a:xfrm>
              <a:off x="8538447" y="4326748"/>
              <a:ext cx="84124" cy="6974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20"/>
                <a:gd name="f4" fmla="val 2427"/>
                <a:gd name="f5" fmla="val 1"/>
                <a:gd name="f6" fmla="val 1167"/>
                <a:gd name="f7" fmla="val 32"/>
                <a:gd name="f8" fmla="val 1482"/>
                <a:gd name="f9" fmla="val 379"/>
                <a:gd name="f10" fmla="val 1797"/>
                <a:gd name="f11" fmla="val 914"/>
                <a:gd name="f12" fmla="val 2017"/>
                <a:gd name="f13" fmla="val 1387"/>
                <a:gd name="f14" fmla="val 2238"/>
                <a:gd name="f15" fmla="val 2332"/>
                <a:gd name="f16" fmla="val 2395"/>
                <a:gd name="f17" fmla="val 3057"/>
                <a:gd name="f18" fmla="val 2143"/>
                <a:gd name="f19" fmla="val 3025"/>
                <a:gd name="f20" fmla="val 1860"/>
                <a:gd name="f21" fmla="val 1608"/>
                <a:gd name="f22" fmla="val 1324"/>
                <a:gd name="f23" fmla="val 3088"/>
                <a:gd name="f24" fmla="val 1041"/>
                <a:gd name="f25" fmla="val 757"/>
                <a:gd name="f26" fmla="val 1230"/>
                <a:gd name="f27" fmla="val 599"/>
                <a:gd name="f28" fmla="val 536"/>
                <a:gd name="f29" fmla="val 316"/>
                <a:gd name="f30" fmla="val 347"/>
                <a:gd name="f31" fmla="val 253"/>
                <a:gd name="f32" fmla="val 158"/>
                <a:gd name="f33" fmla="val 127"/>
                <a:gd name="f34" fmla="*/ f0 1 3120"/>
                <a:gd name="f35" fmla="*/ f1 1 242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3120"/>
                <a:gd name="f42" fmla="*/ f39 1 242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3120" h="2427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3" y="f4"/>
                  </a:cubicBezTo>
                  <a:cubicBezTo>
                    <a:pt x="f17" y="f18"/>
                    <a:pt x="f19" y="f20"/>
                    <a:pt x="f19" y="f21"/>
                  </a:cubicBezTo>
                  <a:cubicBezTo>
                    <a:pt x="f19" y="f22"/>
                    <a:pt x="f23" y="f24"/>
                    <a:pt x="f3" y="f25"/>
                  </a:cubicBezTo>
                  <a:cubicBezTo>
                    <a:pt x="f15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5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7" name="Google Shape;10125;p74">
            <a:extLst>
              <a:ext uri="{FF2B5EF4-FFF2-40B4-BE49-F238E27FC236}">
                <a16:creationId xmlns:a16="http://schemas.microsoft.com/office/drawing/2014/main" id="{D0F51A8F-92A6-5496-FD99-604737840213}"/>
              </a:ext>
            </a:extLst>
          </p:cNvPr>
          <p:cNvGrpSpPr/>
          <p:nvPr/>
        </p:nvGrpSpPr>
        <p:grpSpPr>
          <a:xfrm>
            <a:off x="6438437" y="1444769"/>
            <a:ext cx="445504" cy="476017"/>
            <a:chOff x="7810036" y="1314139"/>
            <a:chExt cx="445504" cy="476017"/>
          </a:xfrm>
          <a:solidFill>
            <a:schemeClr val="bg2"/>
          </a:solidFill>
        </p:grpSpPr>
        <p:sp>
          <p:nvSpPr>
            <p:cNvPr id="208" name="Google Shape;10126;p74">
              <a:extLst>
                <a:ext uri="{FF2B5EF4-FFF2-40B4-BE49-F238E27FC236}">
                  <a16:creationId xmlns:a16="http://schemas.microsoft.com/office/drawing/2014/main" id="{F8AD469E-C683-D0A1-15D7-6DE82FA35E7A}"/>
                </a:ext>
              </a:extLst>
            </p:cNvPr>
            <p:cNvSpPr/>
            <p:nvPr/>
          </p:nvSpPr>
          <p:spPr>
            <a:xfrm>
              <a:off x="7901120" y="1573453"/>
              <a:ext cx="262213" cy="21670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436"/>
                <a:gd name="f4" fmla="val 5766"/>
                <a:gd name="f5" fmla="val 410"/>
                <a:gd name="f6" fmla="val 158"/>
                <a:gd name="f7" fmla="val 1"/>
                <a:gd name="f8" fmla="val 189"/>
                <a:gd name="f9" fmla="val 662"/>
                <a:gd name="f10" fmla="val 190"/>
                <a:gd name="f11" fmla="val 820"/>
                <a:gd name="f12" fmla="val 883"/>
                <a:gd name="f13" fmla="val 1670"/>
                <a:gd name="f14" fmla="val 5419"/>
                <a:gd name="f15" fmla="val 1702"/>
                <a:gd name="f16" fmla="val 5608"/>
                <a:gd name="f17" fmla="val 1859"/>
                <a:gd name="f18" fmla="val 2048"/>
                <a:gd name="f19" fmla="val 5356"/>
                <a:gd name="f20" fmla="val 5545"/>
                <a:gd name="f21" fmla="val 6554"/>
                <a:gd name="f22" fmla="val 7026"/>
                <a:gd name="f23" fmla="val 7247"/>
                <a:gd name="f24" fmla="val 7404"/>
                <a:gd name="f25" fmla="val 630"/>
                <a:gd name="f26" fmla="*/ f0 1 7436"/>
                <a:gd name="f27" fmla="*/ f1 1 5766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7436"/>
                <a:gd name="f34" fmla="*/ f31 1 5766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7436" h="5766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cubicBezTo>
                    <a:pt x="f7" y="f9"/>
                    <a:pt x="f10" y="f11"/>
                    <a:pt x="f5" y="f11"/>
                  </a:cubicBezTo>
                  <a:lnTo>
                    <a:pt x="f12" y="f11"/>
                  </a:lnTo>
                  <a:lnTo>
                    <a:pt x="f13" y="f14"/>
                  </a:lnTo>
                  <a:cubicBezTo>
                    <a:pt x="f15" y="f16"/>
                    <a:pt x="f17" y="f4"/>
                    <a:pt x="f18" y="f4"/>
                  </a:cubicBezTo>
                  <a:lnTo>
                    <a:pt x="f19" y="f4"/>
                  </a:lnTo>
                  <a:cubicBezTo>
                    <a:pt x="f20" y="f4"/>
                    <a:pt x="f4" y="f16"/>
                    <a:pt x="f4" y="f14"/>
                  </a:cubicBezTo>
                  <a:lnTo>
                    <a:pt x="f21" y="f11"/>
                  </a:lnTo>
                  <a:lnTo>
                    <a:pt x="f22" y="f11"/>
                  </a:lnTo>
                  <a:cubicBezTo>
                    <a:pt x="f23" y="f11"/>
                    <a:pt x="f24" y="f25"/>
                    <a:pt x="f24" y="f5"/>
                  </a:cubicBezTo>
                  <a:cubicBezTo>
                    <a:pt x="f3" y="f8"/>
                    <a:pt x="f23" y="f2"/>
                    <a:pt x="f2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9" name="Google Shape;10127;p74">
              <a:extLst>
                <a:ext uri="{FF2B5EF4-FFF2-40B4-BE49-F238E27FC236}">
                  <a16:creationId xmlns:a16="http://schemas.microsoft.com/office/drawing/2014/main" id="{288A8D2E-B6F1-87B8-7CEF-F77B1419779C}"/>
                </a:ext>
              </a:extLst>
            </p:cNvPr>
            <p:cNvSpPr/>
            <p:nvPr/>
          </p:nvSpPr>
          <p:spPr>
            <a:xfrm>
              <a:off x="7810036" y="1314139"/>
              <a:ext cx="445504" cy="229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34"/>
                <a:gd name="f4" fmla="val 6113"/>
                <a:gd name="f5" fmla="val 378"/>
                <a:gd name="f6" fmla="val 1"/>
                <a:gd name="f7" fmla="val 158"/>
                <a:gd name="f8" fmla="val 190"/>
                <a:gd name="f9" fmla="val 442"/>
                <a:gd name="f10" fmla="val 5672"/>
                <a:gd name="f11" fmla="val 5892"/>
                <a:gd name="f12" fmla="val 189"/>
                <a:gd name="f13" fmla="val 3088"/>
                <a:gd name="f14" fmla="val 3245"/>
                <a:gd name="f15" fmla="val 5514"/>
                <a:gd name="f16" fmla="val 3560"/>
                <a:gd name="f17" fmla="val 4947"/>
                <a:gd name="f18" fmla="val 4001"/>
                <a:gd name="f19" fmla="val 4569"/>
                <a:gd name="f20" fmla="val 3875"/>
                <a:gd name="f21" fmla="val 4285"/>
                <a:gd name="f22" fmla="val 3812"/>
                <a:gd name="f23" fmla="val 3970"/>
                <a:gd name="f24" fmla="val 3624"/>
                <a:gd name="f25" fmla="val 2238"/>
                <a:gd name="f26" fmla="val 4915"/>
                <a:gd name="f27" fmla="val 1135"/>
                <a:gd name="f28" fmla="val 6301"/>
                <a:gd name="f29" fmla="val 7656"/>
                <a:gd name="f30" fmla="val 8759"/>
                <a:gd name="f31" fmla="val 3939"/>
                <a:gd name="f32" fmla="val 8696"/>
                <a:gd name="f33" fmla="val 4254"/>
                <a:gd name="f34" fmla="val 8570"/>
                <a:gd name="f35" fmla="val 9011"/>
                <a:gd name="f36" fmla="val 5010"/>
                <a:gd name="f37" fmla="val 9326"/>
                <a:gd name="f38" fmla="val 9483"/>
                <a:gd name="f39" fmla="val 12193"/>
                <a:gd name="f40" fmla="val 12445"/>
                <a:gd name="f41" fmla="val 12602"/>
                <a:gd name="f42" fmla="val 12224"/>
                <a:gd name="f43" fmla="*/ f0 1 12634"/>
                <a:gd name="f44" fmla="*/ f1 1 6113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12634"/>
                <a:gd name="f51" fmla="*/ f48 1 6113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12634" h="6113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4"/>
                    <a:pt x="f5" y="f4"/>
                  </a:cubicBezTo>
                  <a:lnTo>
                    <a:pt x="f13" y="f4"/>
                  </a:lnTo>
                  <a:cubicBezTo>
                    <a:pt x="f14" y="f15"/>
                    <a:pt x="f16" y="f17"/>
                    <a:pt x="f18" y="f19"/>
                  </a:cubicBez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31"/>
                    <a:pt x="f32" y="f33"/>
                    <a:pt x="f34" y="f19"/>
                  </a:cubicBezTo>
                  <a:cubicBezTo>
                    <a:pt x="f35" y="f36"/>
                    <a:pt x="f37" y="f15"/>
                    <a:pt x="f38" y="f4"/>
                  </a:cubicBezTo>
                  <a:lnTo>
                    <a:pt x="f39" y="f4"/>
                  </a:lnTo>
                  <a:cubicBezTo>
                    <a:pt x="f40" y="f4"/>
                    <a:pt x="f41" y="f11"/>
                    <a:pt x="f41" y="f10"/>
                  </a:cubicBezTo>
                  <a:lnTo>
                    <a:pt x="f41" y="f9"/>
                  </a:lnTo>
                  <a:cubicBezTo>
                    <a:pt x="f3" y="f8"/>
                    <a:pt x="f40" y="f6"/>
                    <a:pt x="f4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0" name="Google Shape;10128;p74">
              <a:extLst>
                <a:ext uri="{FF2B5EF4-FFF2-40B4-BE49-F238E27FC236}">
                  <a16:creationId xmlns:a16="http://schemas.microsoft.com/office/drawing/2014/main" id="{FFAE6176-975C-7420-B495-FFF7C974496A}"/>
                </a:ext>
              </a:extLst>
            </p:cNvPr>
            <p:cNvSpPr/>
            <p:nvPr/>
          </p:nvSpPr>
          <p:spPr>
            <a:xfrm>
              <a:off x="7949994" y="1386367"/>
              <a:ext cx="165561" cy="15513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695"/>
                <a:gd name="f4" fmla="val 4128"/>
                <a:gd name="f5" fmla="val 2364"/>
                <a:gd name="f6" fmla="val 1"/>
                <a:gd name="f7" fmla="val 1450"/>
                <a:gd name="f8" fmla="val 694"/>
                <a:gd name="f9" fmla="val 757"/>
                <a:gd name="f10" fmla="val 1670"/>
                <a:gd name="f11" fmla="val 2080"/>
                <a:gd name="f12" fmla="val 851"/>
                <a:gd name="f13" fmla="val 2489"/>
                <a:gd name="f14" fmla="val 1167"/>
                <a:gd name="f15" fmla="val 2805"/>
                <a:gd name="f16" fmla="val 599"/>
                <a:gd name="f17" fmla="val 3120"/>
                <a:gd name="f18" fmla="val 190"/>
                <a:gd name="f19" fmla="val 3592"/>
                <a:gd name="f20" fmla="val 4475"/>
                <a:gd name="f21" fmla="val 3561"/>
                <a:gd name="f22" fmla="val 4065"/>
                <a:gd name="f23" fmla="val 3088"/>
                <a:gd name="f24" fmla="val 3529"/>
                <a:gd name="f25" fmla="val 3813"/>
                <a:gd name="f26" fmla="val 4002"/>
                <a:gd name="f27" fmla="val 3277"/>
                <a:gd name="f28" fmla="*/ f0 1 4695"/>
                <a:gd name="f29" fmla="*/ f1 1 4128"/>
                <a:gd name="f30" fmla="val f2"/>
                <a:gd name="f31" fmla="val f3"/>
                <a:gd name="f32" fmla="val f4"/>
                <a:gd name="f33" fmla="+- f32 0 f30"/>
                <a:gd name="f34" fmla="+- f31 0 f30"/>
                <a:gd name="f35" fmla="*/ f34 1 4695"/>
                <a:gd name="f36" fmla="*/ f33 1 4128"/>
                <a:gd name="f37" fmla="*/ f30 1 f35"/>
                <a:gd name="f38" fmla="*/ f31 1 f35"/>
                <a:gd name="f39" fmla="*/ f30 1 f36"/>
                <a:gd name="f40" fmla="*/ f32 1 f36"/>
                <a:gd name="f41" fmla="*/ f37 f28 1"/>
                <a:gd name="f42" fmla="*/ f38 f28 1"/>
                <a:gd name="f43" fmla="*/ f40 f29 1"/>
                <a:gd name="f44" fmla="*/ f39 f2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1" t="f44" r="f42" b="f43"/>
              <a:pathLst>
                <a:path w="4695" h="412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6" y="f4"/>
                  </a:cubicBezTo>
                  <a:lnTo>
                    <a:pt x="f3" y="f4"/>
                  </a:lnTo>
                  <a:cubicBezTo>
                    <a:pt x="f20" y="f21"/>
                    <a:pt x="f22" y="f23"/>
                    <a:pt x="f24" y="f15"/>
                  </a:cubicBezTo>
                  <a:cubicBezTo>
                    <a:pt x="f25" y="f13"/>
                    <a:pt x="f26" y="f11"/>
                    <a:pt x="f26" y="f10"/>
                  </a:cubicBezTo>
                  <a:cubicBezTo>
                    <a:pt x="f26" y="f9"/>
                    <a:pt x="f2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1" name="Text Placeholder 1">
            <a:extLst>
              <a:ext uri="{FF2B5EF4-FFF2-40B4-BE49-F238E27FC236}">
                <a16:creationId xmlns:a16="http://schemas.microsoft.com/office/drawing/2014/main" id="{53C31407-9C9A-A937-4454-E493557AFA32}"/>
              </a:ext>
            </a:extLst>
          </p:cNvPr>
          <p:cNvSpPr txBox="1">
            <a:spLocks/>
          </p:cNvSpPr>
          <p:nvPr/>
        </p:nvSpPr>
        <p:spPr>
          <a:xfrm>
            <a:off x="1156795" y="411143"/>
            <a:ext cx="6916200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135172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68">
            <a:extLst>
              <a:ext uri="{FF2B5EF4-FFF2-40B4-BE49-F238E27FC236}">
                <a16:creationId xmlns:a16="http://schemas.microsoft.com/office/drawing/2014/main" id="{0AD77B0B-062D-EE53-1F0D-2D38E485C490}"/>
              </a:ext>
            </a:extLst>
          </p:cNvPr>
          <p:cNvSpPr/>
          <p:nvPr/>
        </p:nvSpPr>
        <p:spPr>
          <a:xfrm rot="10799991">
            <a:off x="4978343" y="3369520"/>
            <a:ext cx="187278" cy="583231"/>
          </a:xfrm>
          <a:custGeom>
            <a:avLst/>
            <a:gdLst>
              <a:gd name="f0" fmla="val w"/>
              <a:gd name="f1" fmla="val h"/>
              <a:gd name="f2" fmla="val 0"/>
              <a:gd name="f3" fmla="val 1040400"/>
              <a:gd name="f4" fmla="val 3240000"/>
              <a:gd name="f5" fmla="val 41345"/>
              <a:gd name="f6" fmla="val 940666"/>
              <a:gd name="f7" fmla="val 1242"/>
              <a:gd name="f8" fmla="val 653403"/>
              <a:gd name="f9" fmla="val 1057"/>
              <a:gd name="f10" fmla="val 652077"/>
              <a:gd name="f11" fmla="val 447"/>
              <a:gd name="f12" fmla="val 647712"/>
              <a:gd name="f13" fmla="val 4531"/>
              <a:gd name="f14" fmla="val 520200"/>
              <a:gd name="f15" fmla="val 659109"/>
              <a:gd name="f16" fmla="val 174478"/>
              <a:gd name="f17" fmla="val 101622"/>
              <a:gd name="f18" fmla="val 1372451"/>
              <a:gd name="f19" fmla="val 61820"/>
              <a:gd name="f20" fmla="val 1087335"/>
              <a:gd name="f21" fmla="val 728036"/>
              <a:gd name="f22" fmla="val 261055"/>
              <a:gd name="f23" fmla="val 870500"/>
              <a:gd name="f24" fmla="val 439998"/>
              <a:gd name="f25" fmla="val 860164"/>
              <a:gd name="f26" fmla="val 431664"/>
              <a:gd name="f27" fmla="val 161365"/>
              <a:gd name="f28" fmla="val 1800403"/>
              <a:gd name="f29" fmla="val 122098"/>
              <a:gd name="f30" fmla="val 1519120"/>
              <a:gd name="f31" fmla="val 930953"/>
              <a:gd name="f32" fmla="val 515931"/>
              <a:gd name="f33" fmla="val 1035869"/>
              <a:gd name="f34" fmla="val 1039954"/>
              <a:gd name="f35" fmla="val 1039345"/>
              <a:gd name="f36" fmla="val 652078"/>
              <a:gd name="f37" fmla="val 1039160"/>
              <a:gd name="f38" fmla="val 1029316"/>
              <a:gd name="f39" fmla="val 723920"/>
              <a:gd name="f40" fmla="val 217894"/>
              <a:gd name="f41" fmla="val 2205330"/>
              <a:gd name="f42" fmla="val 181840"/>
              <a:gd name="f43" fmla="val 1947070"/>
              <a:gd name="f44" fmla="val 1000266"/>
              <a:gd name="f45" fmla="val 932012"/>
              <a:gd name="f46" fmla="val 949113"/>
              <a:gd name="f47" fmla="val 1298429"/>
              <a:gd name="f48" fmla="val 330192"/>
              <a:gd name="f49" fmla="val 2564220"/>
              <a:gd name="f50" fmla="val 267995"/>
              <a:gd name="f51" fmla="val 237100"/>
              <a:gd name="f52" fmla="val 2342912"/>
              <a:gd name="f53" fmla="val 242309"/>
              <a:gd name="f54" fmla="val 2347112"/>
              <a:gd name="f55" fmla="val 920063"/>
              <a:gd name="f56" fmla="val 1506522"/>
              <a:gd name="f57" fmla="val 865005"/>
              <a:gd name="f58" fmla="val 1900914"/>
              <a:gd name="f59" fmla="val 772406"/>
              <a:gd name="f60" fmla="val 468924"/>
              <a:gd name="f61" fmla="val 835955"/>
              <a:gd name="f62" fmla="val 2109008"/>
              <a:gd name="f63" fmla="val 892044"/>
              <a:gd name="f64" fmla="val 148356"/>
              <a:gd name="f65" fmla="val 276144"/>
              <a:gd name="f66" fmla="val 2663936"/>
              <a:gd name="f67" fmla="val 764256"/>
              <a:gd name="f68" fmla="*/ f0 1 1040400"/>
              <a:gd name="f69" fmla="*/ f1 1 3240000"/>
              <a:gd name="f70" fmla="val f2"/>
              <a:gd name="f71" fmla="val f3"/>
              <a:gd name="f72" fmla="val f4"/>
              <a:gd name="f73" fmla="+- f72 0 f70"/>
              <a:gd name="f74" fmla="+- f71 0 f70"/>
              <a:gd name="f75" fmla="*/ f74 1 1040400"/>
              <a:gd name="f76" fmla="*/ f73 1 3240000"/>
              <a:gd name="f77" fmla="*/ f70 1 f75"/>
              <a:gd name="f78" fmla="*/ f71 1 f75"/>
              <a:gd name="f79" fmla="*/ f70 1 f76"/>
              <a:gd name="f80" fmla="*/ f72 1 f76"/>
              <a:gd name="f81" fmla="*/ f77 f68 1"/>
              <a:gd name="f82" fmla="*/ f78 f68 1"/>
              <a:gd name="f83" fmla="*/ f80 f69 1"/>
              <a:gd name="f84" fmla="*/ f79 f69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1" t="f84" r="f82" b="f83"/>
            <a:pathLst>
              <a:path w="1040400" h="3240000">
                <a:moveTo>
                  <a:pt x="f5" y="f6"/>
                </a:moveTo>
                <a:lnTo>
                  <a:pt x="f7" y="f8"/>
                </a:lnTo>
                <a:lnTo>
                  <a:pt x="f2" y="f8"/>
                </a:lnTo>
                <a:lnTo>
                  <a:pt x="f9" y="f10"/>
                </a:lnTo>
                <a:lnTo>
                  <a:pt x="f11" y="f12"/>
                </a:lnTo>
                <a:lnTo>
                  <a:pt x="f13" y="f12"/>
                </a:lnTo>
                <a:lnTo>
                  <a:pt x="f14" y="f2"/>
                </a:lnTo>
                <a:lnTo>
                  <a:pt x="f15" y="f16"/>
                </a:lnTo>
                <a:close/>
                <a:moveTo>
                  <a:pt x="f17" y="f18"/>
                </a:moveTo>
                <a:lnTo>
                  <a:pt x="f19" y="f20"/>
                </a:lnTo>
                <a:lnTo>
                  <a:pt x="f21" y="f22"/>
                </a:lnTo>
                <a:lnTo>
                  <a:pt x="f23" y="f24"/>
                </a:lnTo>
                <a:lnTo>
                  <a:pt x="f25" y="f26"/>
                </a:lnTo>
                <a:close/>
                <a:moveTo>
                  <a:pt x="f27" y="f28"/>
                </a:moveTo>
                <a:lnTo>
                  <a:pt x="f29" y="f30"/>
                </a:lnTo>
                <a:lnTo>
                  <a:pt x="f31" y="f32"/>
                </a:lnTo>
                <a:lnTo>
                  <a:pt x="f33" y="f12"/>
                </a:lnTo>
                <a:lnTo>
                  <a:pt x="f34" y="f12"/>
                </a:lnTo>
                <a:lnTo>
                  <a:pt x="f35" y="f36"/>
                </a:lnTo>
                <a:lnTo>
                  <a:pt x="f3" y="f8"/>
                </a:lnTo>
                <a:lnTo>
                  <a:pt x="f37" y="f8"/>
                </a:lnTo>
                <a:lnTo>
                  <a:pt x="f38" y="f39"/>
                </a:lnTo>
                <a:close/>
                <a:moveTo>
                  <a:pt x="f40" y="f41"/>
                </a:moveTo>
                <a:lnTo>
                  <a:pt x="f42" y="f43"/>
                </a:lnTo>
                <a:lnTo>
                  <a:pt x="f44" y="f45"/>
                </a:lnTo>
                <a:lnTo>
                  <a:pt x="f46" y="f47"/>
                </a:lnTo>
                <a:close/>
                <a:moveTo>
                  <a:pt x="f48" y="f49"/>
                </a:moveTo>
                <a:lnTo>
                  <a:pt x="f50" y="f49"/>
                </a:lnTo>
                <a:lnTo>
                  <a:pt x="f51" y="f52"/>
                </a:ln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close/>
                <a:moveTo>
                  <a:pt x="f59" y="f49"/>
                </a:moveTo>
                <a:lnTo>
                  <a:pt x="f60" y="f49"/>
                </a:lnTo>
                <a:lnTo>
                  <a:pt x="f61" y="f62"/>
                </a:lnTo>
                <a:close/>
                <a:moveTo>
                  <a:pt x="f63" y="f4"/>
                </a:moveTo>
                <a:lnTo>
                  <a:pt x="f64" y="f4"/>
                </a:lnTo>
                <a:lnTo>
                  <a:pt x="f65" y="f66"/>
                </a:lnTo>
                <a:lnTo>
                  <a:pt x="f67" y="f66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3" name="Rectangle 9">
            <a:extLst>
              <a:ext uri="{FF2B5EF4-FFF2-40B4-BE49-F238E27FC236}">
                <a16:creationId xmlns:a16="http://schemas.microsoft.com/office/drawing/2014/main" id="{8A44671E-3D4B-38A8-0907-C5E94A773301}"/>
              </a:ext>
            </a:extLst>
          </p:cNvPr>
          <p:cNvSpPr/>
          <p:nvPr/>
        </p:nvSpPr>
        <p:spPr>
          <a:xfrm>
            <a:off x="5456594" y="3436855"/>
            <a:ext cx="449290" cy="448558"/>
          </a:xfrm>
          <a:custGeom>
            <a:avLst/>
            <a:gdLst>
              <a:gd name="f0" fmla="val w"/>
              <a:gd name="f1" fmla="val h"/>
              <a:gd name="f2" fmla="val 0"/>
              <a:gd name="f3" fmla="val 3228210"/>
              <a:gd name="f4" fmla="val 3222968"/>
              <a:gd name="f5" fmla="val 1619999"/>
              <a:gd name="f6" fmla="val 642446"/>
              <a:gd name="f7" fmla="val 2664115"/>
              <a:gd name="f8" fmla="val 1686562"/>
              <a:gd name="f9" fmla="val 2664116"/>
              <a:gd name="f10" fmla="val 2015013"/>
              <a:gd name="f11" fmla="val 2511495"/>
              <a:gd name="f12" fmla="val 2399422"/>
              <a:gd name="f13" fmla="val 1924159"/>
              <a:gd name="f14" fmla="val 2308568"/>
              <a:gd name="f15" fmla="val 1812086"/>
              <a:gd name="f16" fmla="val 1427912"/>
              <a:gd name="f17" fmla="val 1315839"/>
              <a:gd name="f18" fmla="val 1224985"/>
              <a:gd name="f19" fmla="val 575882"/>
              <a:gd name="f20" fmla="val 575884"/>
              <a:gd name="f21" fmla="val 509997"/>
              <a:gd name="f22" fmla="val 122689"/>
              <a:gd name="f23" fmla="val 942045"/>
              <a:gd name="f24" fmla="val 542556"/>
              <a:gd name="f25" fmla="val 974604"/>
              <a:gd name="f26" fmla="val 1620001"/>
              <a:gd name="f27" fmla="val 7099"/>
              <a:gd name="f28" fmla="val 1686560"/>
              <a:gd name="f29" fmla="val 2900441"/>
              <a:gd name="f30" fmla="val 349390"/>
              <a:gd name="f31" fmla="val 342291"/>
              <a:gd name="f32" fmla="val 330172"/>
              <a:gd name="f33" fmla="val 1679462"/>
              <a:gd name="f34" fmla="*/ f0 1 3228210"/>
              <a:gd name="f35" fmla="*/ f1 1 3222968"/>
              <a:gd name="f36" fmla="val f2"/>
              <a:gd name="f37" fmla="val f3"/>
              <a:gd name="f38" fmla="val f4"/>
              <a:gd name="f39" fmla="+- f38 0 f36"/>
              <a:gd name="f40" fmla="+- f37 0 f36"/>
              <a:gd name="f41" fmla="*/ f40 1 3228210"/>
              <a:gd name="f42" fmla="*/ f39 1 3222968"/>
              <a:gd name="f43" fmla="*/ f36 1 f41"/>
              <a:gd name="f44" fmla="*/ f37 1 f41"/>
              <a:gd name="f45" fmla="*/ f36 1 f42"/>
              <a:gd name="f46" fmla="*/ f38 1 f42"/>
              <a:gd name="f47" fmla="*/ f43 f34 1"/>
              <a:gd name="f48" fmla="*/ f44 f34 1"/>
              <a:gd name="f49" fmla="*/ f46 f35 1"/>
              <a:gd name="f50" fmla="*/ f45 f3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7" t="f50" r="f48" b="f49"/>
            <a:pathLst>
              <a:path w="3228210" h="3222968">
                <a:moveTo>
                  <a:pt x="f5" y="f6"/>
                </a:moveTo>
                <a:lnTo>
                  <a:pt x="f7" y="f8"/>
                </a:lnTo>
                <a:lnTo>
                  <a:pt x="f9" y="f8"/>
                </a:lnTo>
                <a:lnTo>
                  <a:pt x="f9" y="f4"/>
                </a:lnTo>
                <a:lnTo>
                  <a:pt x="f10" y="f4"/>
                </a:lnTo>
                <a:lnTo>
                  <a:pt x="f10" y="f11"/>
                </a:lnTo>
                <a:cubicBezTo>
                  <a:pt x="f10" y="f12"/>
                  <a:pt x="f13" y="f14"/>
                  <a:pt x="f15" y="f14"/>
                </a:cubicBezTo>
                <a:lnTo>
                  <a:pt x="f16" y="f14"/>
                </a:lnTo>
                <a:cubicBezTo>
                  <a:pt x="f17" y="f14"/>
                  <a:pt x="f18" y="f12"/>
                  <a:pt x="f18" y="f11"/>
                </a:cubicBezTo>
                <a:lnTo>
                  <a:pt x="f18" y="f4"/>
                </a:lnTo>
                <a:lnTo>
                  <a:pt x="f19" y="f4"/>
                </a:lnTo>
                <a:lnTo>
                  <a:pt x="f19" y="f8"/>
                </a:lnTo>
                <a:lnTo>
                  <a:pt x="f20" y="f8"/>
                </a:lnTo>
                <a:close/>
                <a:moveTo>
                  <a:pt x="f21" y="f22"/>
                </a:moveTo>
                <a:lnTo>
                  <a:pt x="f23" y="f22"/>
                </a:lnTo>
                <a:lnTo>
                  <a:pt x="f23" y="f24"/>
                </a:lnTo>
                <a:lnTo>
                  <a:pt x="f21" y="f25"/>
                </a:lnTo>
                <a:close/>
                <a:moveTo>
                  <a:pt x="f26" y="f27"/>
                </a:moveTo>
                <a:lnTo>
                  <a:pt x="f3" y="f28"/>
                </a:lnTo>
                <a:lnTo>
                  <a:pt x="f29" y="f28"/>
                </a:lnTo>
                <a:lnTo>
                  <a:pt x="f26" y="f30"/>
                </a:lnTo>
                <a:close/>
                <a:moveTo>
                  <a:pt x="f5" y="f2"/>
                </a:moveTo>
                <a:lnTo>
                  <a:pt x="f5" y="f31"/>
                </a:lnTo>
                <a:lnTo>
                  <a:pt x="f32" y="f33"/>
                </a:lnTo>
                <a:lnTo>
                  <a:pt x="f2" y="f33"/>
                </a:ln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4" name="Freeform 18">
            <a:extLst>
              <a:ext uri="{FF2B5EF4-FFF2-40B4-BE49-F238E27FC236}">
                <a16:creationId xmlns:a16="http://schemas.microsoft.com/office/drawing/2014/main" id="{9DC1AB82-AAF1-3A42-9CB0-C7208CE664D0}"/>
              </a:ext>
            </a:extLst>
          </p:cNvPr>
          <p:cNvSpPr/>
          <p:nvPr/>
        </p:nvSpPr>
        <p:spPr>
          <a:xfrm>
            <a:off x="6873201" y="3486050"/>
            <a:ext cx="433891" cy="350187"/>
          </a:xfrm>
          <a:custGeom>
            <a:avLst/>
            <a:gdLst>
              <a:gd name="f0" fmla="val w"/>
              <a:gd name="f1" fmla="val h"/>
              <a:gd name="f2" fmla="val 0"/>
              <a:gd name="f3" fmla="val 3307788"/>
              <a:gd name="f4" fmla="val 2669631"/>
              <a:gd name="f5" fmla="val 2793832"/>
              <a:gd name="f6" fmla="val 1478391"/>
              <a:gd name="f7" fmla="val 2772990"/>
              <a:gd name="f8" fmla="val 1635402"/>
              <a:gd name="f9" fmla="val 2717678"/>
              <a:gd name="f10" fmla="val 1784517"/>
              <a:gd name="f11" fmla="val 2633007"/>
              <a:gd name="f12" fmla="val 1915952"/>
              <a:gd name="f13" fmla="val 2695386"/>
              <a:gd name="f14" fmla="val 1951862"/>
              <a:gd name="f15" fmla="val 2772768"/>
              <a:gd name="f16" fmla="val 1955673"/>
              <a:gd name="f17" fmla="val 2841607"/>
              <a:gd name="f18" fmla="val 1924185"/>
              <a:gd name="f19" fmla="val 2943442"/>
              <a:gd name="f20" fmla="val 1877605"/>
              <a:gd name="f21" fmla="val 2999062"/>
              <a:gd name="f22" fmla="val 1766364"/>
              <a:gd name="f23" fmla="val 2975226"/>
              <a:gd name="f24" fmla="val 1656948"/>
              <a:gd name="f25" fmla="val 2955176"/>
              <a:gd name="f26" fmla="val 1564911"/>
              <a:gd name="f27" fmla="val 2883463"/>
              <a:gd name="f28" fmla="val 1495086"/>
              <a:gd name="f29" fmla="val 2807611"/>
              <a:gd name="f30" fmla="val 1247700"/>
              <a:gd name="f31" fmla="val 2807472"/>
              <a:gd name="f32" fmla="val 1256060"/>
              <a:gd name="f33" fmla="val 2994195"/>
              <a:gd name="f34" fmla="val 1281771"/>
              <a:gd name="f35" fmla="val 3148201"/>
              <a:gd name="f36" fmla="val 1421768"/>
              <a:gd name="f37" fmla="val 3189276"/>
              <a:gd name="f38" fmla="val 1610317"/>
              <a:gd name="f39" fmla="val 3235041"/>
              <a:gd name="f40" fmla="val 1820393"/>
              <a:gd name="f41" fmla="val 3128252"/>
              <a:gd name="f42" fmla="val 2033972"/>
              <a:gd name="f43" fmla="val 2932732"/>
              <a:gd name="f44" fmla="val 2123406"/>
              <a:gd name="f45" fmla="val 2789297"/>
              <a:gd name="f46" fmla="val 2189015"/>
              <a:gd name="f47" fmla="val 2626543"/>
              <a:gd name="f48" fmla="val 2174805"/>
              <a:gd name="f49" fmla="val 2499470"/>
              <a:gd name="f50" fmla="val 2094044"/>
              <a:gd name="f51" fmla="val 2427194"/>
              <a:gd name="f52" fmla="val 2172627"/>
              <a:gd name="f53" fmla="val 2343030"/>
              <a:gd name="f54" fmla="val 2241391"/>
              <a:gd name="f55" fmla="val 2248861"/>
              <a:gd name="f56" fmla="val 2297980"/>
              <a:gd name="f57" fmla="val 2178351"/>
              <a:gd name="f58" fmla="val 2340352"/>
              <a:gd name="f59" fmla="val 2104446"/>
              <a:gd name="f60" fmla="val 2374567"/>
              <a:gd name="f61" fmla="val 2027600"/>
              <a:gd name="f62" fmla="val 2398134"/>
              <a:gd name="f63" fmla="val 2397615"/>
              <a:gd name="f64" fmla="val 3265361"/>
              <a:gd name="f65" fmla="val 2549905"/>
              <a:gd name="f66" fmla="val 2537441"/>
              <a:gd name="f67" fmla="val 2669620"/>
              <a:gd name="f68" fmla="val 1653814"/>
              <a:gd name="f69" fmla="val 773102"/>
              <a:gd name="f70" fmla="val 2669642"/>
              <a:gd name="f71" fmla="val 46417"/>
              <a:gd name="f72" fmla="val 2550707"/>
              <a:gd name="f73" fmla="val 2398955"/>
              <a:gd name="f74" fmla="val 1280678"/>
              <a:gd name="f75" fmla="val 2398436"/>
              <a:gd name="f76" fmla="val 1203764"/>
              <a:gd name="f77" fmla="val 2374915"/>
              <a:gd name="f78" fmla="val 1129786"/>
              <a:gd name="f79" fmla="val 2340732"/>
              <a:gd name="f80" fmla="val 1059201"/>
              <a:gd name="f81" fmla="val 2298380"/>
              <a:gd name="f82" fmla="val 693039"/>
              <a:gd name="f83" fmla="val 2078675"/>
              <a:gd name="f84" fmla="val 477900"/>
              <a:gd name="f85" fmla="val 1674935"/>
              <a:gd name="f86" fmla="val 499745"/>
              <a:gd name="f87" fmla="val 1248476"/>
              <a:gd name="f88" fmla="val 1331611"/>
              <a:gd name="f89" fmla="val 201752"/>
              <a:gd name="f90" fmla="val 1206335"/>
              <a:gd name="f91" fmla="val 290902"/>
              <a:gd name="f92" fmla="val 1124761"/>
              <a:gd name="f93" fmla="val 308382"/>
              <a:gd name="f94" fmla="val 1132336"/>
              <a:gd name="f95" fmla="val 435988"/>
              <a:gd name="f96" fmla="val 1160888"/>
              <a:gd name="f97" fmla="val 640507"/>
              <a:gd name="f98" fmla="val 1527973"/>
              <a:gd name="f99" fmla="val 617783"/>
              <a:gd name="f100" fmla="val 1498839"/>
              <a:gd name="f101" fmla="val 840365"/>
              <a:gd name="f102" fmla="val 1455138"/>
              <a:gd name="f103" fmla="val 960979"/>
              <a:gd name="f104" fmla="val 1395705"/>
              <a:gd name="f105" fmla="val 987199"/>
              <a:gd name="f106" fmla="val 1213910"/>
              <a:gd name="f107" fmla="val 1052459"/>
              <a:gd name="f108" fmla="val 1331028"/>
              <a:gd name="f109" fmla="val 972050"/>
              <a:gd name="f110" fmla="val 1364241"/>
              <a:gd name="f111" fmla="val 921357"/>
              <a:gd name="f112" fmla="val 1360745"/>
              <a:gd name="f113" fmla="val 809484"/>
              <a:gd name="f114" fmla="val 1360746"/>
              <a:gd name="f115" fmla="val 646916"/>
              <a:gd name="f116" fmla="val 1111360"/>
              <a:gd name="f117" fmla="val 626523"/>
              <a:gd name="f118" fmla="val 1020462"/>
              <a:gd name="f119" fmla="val 495421"/>
              <a:gd name="f120" fmla="val 941218"/>
              <a:gd name="f121" fmla="val 374224"/>
              <a:gd name="f122" fmla="val 1061250"/>
              <a:gd name="f123" fmla="val 280996"/>
              <a:gd name="f124" fmla="val 2164365"/>
              <a:gd name="f125" fmla="val 80223"/>
              <a:gd name="f126" fmla="val 2021192"/>
              <a:gd name="f127" fmla="val 182108"/>
              <a:gd name="f128" fmla="val 1927964"/>
              <a:gd name="f129" fmla="val 202086"/>
              <a:gd name="f130" fmla="val 1936621"/>
              <a:gd name="f131" fmla="val 347922"/>
              <a:gd name="f132" fmla="val 1969252"/>
              <a:gd name="f133" fmla="val 581657"/>
              <a:gd name="f134" fmla="val 2388778"/>
              <a:gd name="f135" fmla="val 555687"/>
              <a:gd name="f136" fmla="val 2355482"/>
              <a:gd name="f137" fmla="val 810066"/>
              <a:gd name="f138" fmla="val 2305538"/>
              <a:gd name="f139" fmla="val 947910"/>
              <a:gd name="f140" fmla="val 2237615"/>
              <a:gd name="f141" fmla="val 977876"/>
              <a:gd name="f142" fmla="val 2029849"/>
              <a:gd name="f143" fmla="val 2163698"/>
              <a:gd name="f144" fmla="val 960563"/>
              <a:gd name="f145" fmla="val 2201656"/>
              <a:gd name="f146" fmla="val 902628"/>
              <a:gd name="f147" fmla="val 2197660"/>
              <a:gd name="f148" fmla="val 774773"/>
              <a:gd name="f149" fmla="val 2197661"/>
              <a:gd name="f150" fmla="val 588982"/>
              <a:gd name="f151" fmla="val 1912649"/>
              <a:gd name="f152" fmla="val 565676"/>
              <a:gd name="f153" fmla="val 1808765"/>
              <a:gd name="f154" fmla="val 415844"/>
              <a:gd name="f155" fmla="val 1718201"/>
              <a:gd name="f156" fmla="val 277334"/>
              <a:gd name="f157" fmla="val 1855380"/>
              <a:gd name="f158" fmla="val 170787"/>
              <a:gd name="f159" fmla="val 1754169"/>
              <a:gd name="f160" fmla="val 1583512"/>
              <a:gd name="f161" fmla="val 121444"/>
              <a:gd name="f162" fmla="val 1472387"/>
              <a:gd name="f163" fmla="val 145257"/>
              <a:gd name="f164" fmla="val 1482706"/>
              <a:gd name="f165" fmla="val 319088"/>
              <a:gd name="f166" fmla="val 1521601"/>
              <a:gd name="f167" fmla="val 597693"/>
              <a:gd name="f168" fmla="val 2021663"/>
              <a:gd name="f169" fmla="val 566738"/>
              <a:gd name="f170" fmla="val 1981975"/>
              <a:gd name="f171" fmla="val 869950"/>
              <a:gd name="f172" fmla="val 1922443"/>
              <a:gd name="f173" fmla="val 1034256"/>
              <a:gd name="f174" fmla="val 1841481"/>
              <a:gd name="f175" fmla="val 1069974"/>
              <a:gd name="f176" fmla="val 1593831"/>
              <a:gd name="f177" fmla="val 1158875"/>
              <a:gd name="f178" fmla="val 1753374"/>
              <a:gd name="f179" fmla="val 1049338"/>
              <a:gd name="f180" fmla="val 1798619"/>
              <a:gd name="f181" fmla="val 980281"/>
              <a:gd name="f182" fmla="val 1793856"/>
              <a:gd name="f183" fmla="val 827882"/>
              <a:gd name="f184" fmla="val 1793857"/>
              <a:gd name="f185" fmla="val 606424"/>
              <a:gd name="f186" fmla="val 1454132"/>
              <a:gd name="f187" fmla="val 578644"/>
              <a:gd name="f188" fmla="val 1330306"/>
              <a:gd name="f189" fmla="val 400050"/>
              <a:gd name="f190" fmla="val 1222356"/>
              <a:gd name="f191" fmla="val 234950"/>
              <a:gd name="f192" fmla="val 1385869"/>
              <a:gd name="f193" fmla="val 107950"/>
              <a:gd name="f194" fmla="*/ f0 1 3307788"/>
              <a:gd name="f195" fmla="*/ f1 1 2669631"/>
              <a:gd name="f196" fmla="val f2"/>
              <a:gd name="f197" fmla="val f3"/>
              <a:gd name="f198" fmla="val f4"/>
              <a:gd name="f199" fmla="+- f198 0 f196"/>
              <a:gd name="f200" fmla="+- f197 0 f196"/>
              <a:gd name="f201" fmla="*/ f200 1 3307788"/>
              <a:gd name="f202" fmla="*/ f199 1 2669631"/>
              <a:gd name="f203" fmla="*/ f196 1 f201"/>
              <a:gd name="f204" fmla="*/ f197 1 f201"/>
              <a:gd name="f205" fmla="*/ f196 1 f202"/>
              <a:gd name="f206" fmla="*/ f198 1 f202"/>
              <a:gd name="f207" fmla="*/ f203 f194 1"/>
              <a:gd name="f208" fmla="*/ f204 f194 1"/>
              <a:gd name="f209" fmla="*/ f206 f195 1"/>
              <a:gd name="f210" fmla="*/ f205 f19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7" t="f210" r="f208" b="f209"/>
            <a:pathLst>
              <a:path w="3307788" h="2669631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lnTo>
                  <a:pt x="f31" y="f32"/>
                </a:lnTo>
                <a:cubicBezTo>
                  <a:pt x="f33" y="f34"/>
                  <a:pt x="f35" y="f36"/>
                  <a:pt x="f37" y="f38"/>
                </a:cubicBezTo>
                <a:cubicBezTo>
                  <a:pt x="f39" y="f40"/>
                  <a:pt x="f41" y="f42"/>
                  <a:pt x="f43" y="f44"/>
                </a:cubicBezTo>
                <a:cubicBezTo>
                  <a:pt x="f45" y="f46"/>
                  <a:pt x="f47" y="f48"/>
                  <a:pt x="f49" y="f50"/>
                </a:cubicBezTo>
                <a:cubicBezTo>
                  <a:pt x="f51" y="f52"/>
                  <a:pt x="f53" y="f54"/>
                  <a:pt x="f55" y="f56"/>
                </a:cubicBezTo>
                <a:cubicBezTo>
                  <a:pt x="f57" y="f58"/>
                  <a:pt x="f59" y="f60"/>
                  <a:pt x="f61" y="f62"/>
                </a:cubicBezTo>
                <a:lnTo>
                  <a:pt x="f3" y="f63"/>
                </a:lnTo>
                <a:cubicBezTo>
                  <a:pt x="f64" y="f65"/>
                  <a:pt x="f66" y="f67"/>
                  <a:pt x="f68" y="f4"/>
                </a:cubicBezTo>
                <a:cubicBezTo>
                  <a:pt x="f69" y="f70"/>
                  <a:pt x="f71" y="f72"/>
                  <a:pt x="f2" y="f73"/>
                </a:cubicBezTo>
                <a:lnTo>
                  <a:pt x="f74" y="f75"/>
                </a:lnTo>
                <a:cubicBezTo>
                  <a:pt x="f76" y="f77"/>
                  <a:pt x="f78" y="f79"/>
                  <a:pt x="f80" y="f81"/>
                </a:cubicBezTo>
                <a:cubicBezTo>
                  <a:pt x="f82" y="f83"/>
                  <a:pt x="f84" y="f85"/>
                  <a:pt x="f86" y="f87"/>
                </a:cubicBezTo>
                <a:close/>
                <a:moveTo>
                  <a:pt x="f88" y="f89"/>
                </a:moveTo>
                <a:cubicBezTo>
                  <a:pt x="f90" y="f91"/>
                  <a:pt x="f92" y="f93"/>
                  <a:pt x="f94" y="f95"/>
                </a:cubicBezTo>
                <a:cubicBezTo>
                  <a:pt x="f96" y="f97"/>
                  <a:pt x="f98" y="f99"/>
                  <a:pt x="f100" y="f101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cubicBezTo>
                  <a:pt x="f114" y="f115"/>
                  <a:pt x="f116" y="f117"/>
                  <a:pt x="f118" y="f119"/>
                </a:cubicBezTo>
                <a:cubicBezTo>
                  <a:pt x="f120" y="f121"/>
                  <a:pt x="f122" y="f123"/>
                  <a:pt x="f88" y="f89"/>
                </a:cubicBezTo>
                <a:close/>
                <a:moveTo>
                  <a:pt x="f124" y="f125"/>
                </a:moveTo>
                <a:cubicBezTo>
                  <a:pt x="f126" y="f127"/>
                  <a:pt x="f128" y="f129"/>
                  <a:pt x="f130" y="f131"/>
                </a:cubicBezTo>
                <a:cubicBezTo>
                  <a:pt x="f132" y="f133"/>
                  <a:pt x="f134" y="f135"/>
                  <a:pt x="f136" y="f137"/>
                </a:cubicBezTo>
                <a:cubicBezTo>
                  <a:pt x="f138" y="f139"/>
                  <a:pt x="f140" y="f141"/>
                  <a:pt x="f142" y="f107"/>
                </a:cubicBezTo>
                <a:cubicBezTo>
                  <a:pt x="f143" y="f144"/>
                  <a:pt x="f145" y="f146"/>
                  <a:pt x="f147" y="f148"/>
                </a:cubicBezTo>
                <a:cubicBezTo>
                  <a:pt x="f149" y="f150"/>
                  <a:pt x="f151" y="f152"/>
                  <a:pt x="f153" y="f154"/>
                </a:cubicBezTo>
                <a:cubicBezTo>
                  <a:pt x="f155" y="f156"/>
                  <a:pt x="f157" y="f158"/>
                  <a:pt x="f124" y="f125"/>
                </a:cubicBezTo>
                <a:close/>
                <a:moveTo>
                  <a:pt x="f159" y="f2"/>
                </a:moveTo>
                <a:cubicBezTo>
                  <a:pt x="f160" y="f161"/>
                  <a:pt x="f162" y="f163"/>
                  <a:pt x="f164" y="f165"/>
                </a:cubicBezTo>
                <a:cubicBezTo>
                  <a:pt x="f166" y="f167"/>
                  <a:pt x="f168" y="f169"/>
                  <a:pt x="f170" y="f171"/>
                </a:cubicBezTo>
                <a:cubicBezTo>
                  <a:pt x="f172" y="f173"/>
                  <a:pt x="f174" y="f175"/>
                  <a:pt x="f176" y="f177"/>
                </a:cubicBezTo>
                <a:cubicBezTo>
                  <a:pt x="f178" y="f179"/>
                  <a:pt x="f180" y="f181"/>
                  <a:pt x="f182" y="f183"/>
                </a:cubicBezTo>
                <a:cubicBezTo>
                  <a:pt x="f184" y="f185"/>
                  <a:pt x="f186" y="f187"/>
                  <a:pt x="f188" y="f189"/>
                </a:cubicBezTo>
                <a:cubicBezTo>
                  <a:pt x="f190" y="f191"/>
                  <a:pt x="f192" y="f193"/>
                  <a:pt x="f159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5" name="Rounded Rectangle 25">
            <a:extLst>
              <a:ext uri="{FF2B5EF4-FFF2-40B4-BE49-F238E27FC236}">
                <a16:creationId xmlns:a16="http://schemas.microsoft.com/office/drawing/2014/main" id="{BAF86FA7-2CBD-3228-582D-32AEE7BE2607}"/>
              </a:ext>
            </a:extLst>
          </p:cNvPr>
          <p:cNvSpPr/>
          <p:nvPr/>
        </p:nvSpPr>
        <p:spPr>
          <a:xfrm>
            <a:off x="6917119" y="4387109"/>
            <a:ext cx="498091" cy="365028"/>
          </a:xfrm>
          <a:custGeom>
            <a:avLst/>
            <a:gdLst>
              <a:gd name="f0" fmla="val w"/>
              <a:gd name="f1" fmla="val h"/>
              <a:gd name="f2" fmla="val 0"/>
              <a:gd name="f3" fmla="val 3248842"/>
              <a:gd name="f4" fmla="val 2380886"/>
              <a:gd name="f5" fmla="val 1194785"/>
              <a:gd name="f6" fmla="val 1472263"/>
              <a:gd name="f7" fmla="val 1150014"/>
              <a:gd name="f8" fmla="val 1113720"/>
              <a:gd name="f9" fmla="val 1508557"/>
              <a:gd name="f10" fmla="val 1553328"/>
              <a:gd name="f11" fmla="val 1600880"/>
              <a:gd name="f12" fmla="val 1645651"/>
              <a:gd name="f13" fmla="val 1681945"/>
              <a:gd name="f14" fmla="val 2067186"/>
              <a:gd name="f15" fmla="val 2111957"/>
              <a:gd name="f16" fmla="val 2148251"/>
              <a:gd name="f17" fmla="val 2582402"/>
              <a:gd name="f18" fmla="val 986449"/>
              <a:gd name="f19" fmla="val 2477247"/>
              <a:gd name="f20" fmla="val 2392002"/>
              <a:gd name="f21" fmla="val 1071694"/>
              <a:gd name="f22" fmla="val 1176848"/>
              <a:gd name="f23" fmla="val 1282003"/>
              <a:gd name="f24" fmla="val 1367248"/>
              <a:gd name="f25" fmla="val 2687557"/>
              <a:gd name="f26" fmla="val 2772801"/>
              <a:gd name="f27" fmla="val 679570"/>
              <a:gd name="f28" fmla="val 574415"/>
              <a:gd name="f29" fmla="val 489171"/>
              <a:gd name="f30" fmla="val 784725"/>
              <a:gd name="f31" fmla="val 869970"/>
              <a:gd name="f32" fmla="val 867954"/>
              <a:gd name="f33" fmla="val 155801"/>
              <a:gd name="f34" fmla="val 726849"/>
              <a:gd name="f35" fmla="val 858549"/>
              <a:gd name="f36" fmla="val 2535122"/>
              <a:gd name="f37" fmla="val 2394017"/>
              <a:gd name="f38" fmla="val 677268"/>
              <a:gd name="f39" fmla="val 2584703"/>
              <a:gd name="f40" fmla="val 2736658"/>
              <a:gd name="f41" fmla="val 607820"/>
              <a:gd name="f42" fmla="val 2766265"/>
              <a:gd name="f43" fmla="val 579906"/>
              <a:gd name="f44" fmla="val 2806392"/>
              <a:gd name="f45" fmla="val 564164"/>
              <a:gd name="f46" fmla="val 2850195"/>
              <a:gd name="f47" fmla="val 3069929"/>
              <a:gd name="f48" fmla="val 3168740"/>
              <a:gd name="f49" fmla="val 644266"/>
              <a:gd name="f50" fmla="val 743077"/>
              <a:gd name="f51" fmla="val 792706"/>
              <a:gd name="f52" fmla="val 891517"/>
              <a:gd name="f53" fmla="val 971619"/>
              <a:gd name="f54" fmla="val 3054536"/>
              <a:gd name="f55" fmla="val 3060628"/>
              <a:gd name="f56" fmla="val 989042"/>
              <a:gd name="f57" fmla="val 3063411"/>
              <a:gd name="f58" fmla="val 1007758"/>
              <a:gd name="f59" fmla="val 1027125"/>
              <a:gd name="f60" fmla="val 2015961"/>
              <a:gd name="f61" fmla="val 2889080"/>
              <a:gd name="f62" fmla="val 2260325"/>
              <a:gd name="f63" fmla="val 2326909"/>
              <a:gd name="f64" fmla="val 2835102"/>
              <a:gd name="f65" fmla="val 2768518"/>
              <a:gd name="f66" fmla="val 2286284"/>
              <a:gd name="f67" fmla="val 2219700"/>
              <a:gd name="f68" fmla="val 2165723"/>
              <a:gd name="f69" fmla="val 1096248"/>
              <a:gd name="f70" fmla="val 1042270"/>
              <a:gd name="f71" fmla="val 975686"/>
              <a:gd name="f72" fmla="val 493453"/>
              <a:gd name="f73" fmla="val 426869"/>
              <a:gd name="f74" fmla="val 372891"/>
              <a:gd name="f75" fmla="val 198560"/>
              <a:gd name="f76" fmla="val 201343"/>
              <a:gd name="f77" fmla="val 207435"/>
              <a:gd name="f78" fmla="val 178913"/>
              <a:gd name="f79" fmla="val 80102"/>
              <a:gd name="f80" fmla="val 398647"/>
              <a:gd name="f81" fmla="val 447310"/>
              <a:gd name="f82" fmla="val 491436"/>
              <a:gd name="f83" fmla="val 583593"/>
              <a:gd name="f84" fmla="val 523419"/>
              <a:gd name="f85" fmla="val 615395"/>
              <a:gd name="f86" fmla="*/ f0 1 3248842"/>
              <a:gd name="f87" fmla="*/ f1 1 2380886"/>
              <a:gd name="f88" fmla="val f2"/>
              <a:gd name="f89" fmla="val f3"/>
              <a:gd name="f90" fmla="val f4"/>
              <a:gd name="f91" fmla="+- f90 0 f88"/>
              <a:gd name="f92" fmla="+- f89 0 f88"/>
              <a:gd name="f93" fmla="*/ f92 1 3248842"/>
              <a:gd name="f94" fmla="*/ f91 1 2380886"/>
              <a:gd name="f95" fmla="*/ f88 1 f93"/>
              <a:gd name="f96" fmla="*/ f89 1 f93"/>
              <a:gd name="f97" fmla="*/ f88 1 f94"/>
              <a:gd name="f98" fmla="*/ f90 1 f94"/>
              <a:gd name="f99" fmla="*/ f95 f86 1"/>
              <a:gd name="f100" fmla="*/ f96 f86 1"/>
              <a:gd name="f101" fmla="*/ f98 f87 1"/>
              <a:gd name="f102" fmla="*/ f97 f8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99" t="f102" r="f100" b="f101"/>
            <a:pathLst>
              <a:path w="3248842" h="238088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8" y="f12"/>
                  <a:pt x="f7" y="f13"/>
                  <a:pt x="f5" y="f13"/>
                </a:cubicBezTo>
                <a:lnTo>
                  <a:pt x="f14" y="f13"/>
                </a:lnTo>
                <a:cubicBezTo>
                  <a:pt x="f15" y="f13"/>
                  <a:pt x="f16" y="f12"/>
                  <a:pt x="f16" y="f11"/>
                </a:cubicBezTo>
                <a:lnTo>
                  <a:pt x="f16" y="f10"/>
                </a:lnTo>
                <a:cubicBezTo>
                  <a:pt x="f16" y="f9"/>
                  <a:pt x="f15" y="f6"/>
                  <a:pt x="f14" y="f6"/>
                </a:cubicBezTo>
                <a:close/>
                <a:moveTo>
                  <a:pt x="f17" y="f18"/>
                </a:moveTo>
                <a:cubicBezTo>
                  <a:pt x="f19" y="f18"/>
                  <a:pt x="f20" y="f21"/>
                  <a:pt x="f20" y="f22"/>
                </a:cubicBezTo>
                <a:cubicBezTo>
                  <a:pt x="f20" y="f23"/>
                  <a:pt x="f19" y="f24"/>
                  <a:pt x="f17" y="f24"/>
                </a:cubicBezTo>
                <a:cubicBezTo>
                  <a:pt x="f25" y="f24"/>
                  <a:pt x="f26" y="f23"/>
                  <a:pt x="f26" y="f22"/>
                </a:cubicBezTo>
                <a:cubicBezTo>
                  <a:pt x="f26" y="f21"/>
                  <a:pt x="f25" y="f18"/>
                  <a:pt x="f17" y="f18"/>
                </a:cubicBezTo>
                <a:close/>
                <a:moveTo>
                  <a:pt x="f27" y="f18"/>
                </a:moveTo>
                <a:cubicBezTo>
                  <a:pt x="f28" y="f18"/>
                  <a:pt x="f29" y="f21"/>
                  <a:pt x="f29" y="f22"/>
                </a:cubicBezTo>
                <a:cubicBezTo>
                  <a:pt x="f29" y="f23"/>
                  <a:pt x="f28" y="f24"/>
                  <a:pt x="f27" y="f24"/>
                </a:cubicBezTo>
                <a:cubicBezTo>
                  <a:pt x="f30" y="f24"/>
                  <a:pt x="f31" y="f23"/>
                  <a:pt x="f31" y="f22"/>
                </a:cubicBezTo>
                <a:cubicBezTo>
                  <a:pt x="f31" y="f21"/>
                  <a:pt x="f30" y="f18"/>
                  <a:pt x="f27" y="f18"/>
                </a:cubicBezTo>
                <a:close/>
                <a:moveTo>
                  <a:pt x="f32" y="f33"/>
                </a:moveTo>
                <a:lnTo>
                  <a:pt x="f34" y="f35"/>
                </a:lnTo>
                <a:lnTo>
                  <a:pt x="f36" y="f35"/>
                </a:lnTo>
                <a:lnTo>
                  <a:pt x="f37" y="f33"/>
                </a:lnTo>
                <a:close/>
                <a:moveTo>
                  <a:pt x="f38" y="f2"/>
                </a:moveTo>
                <a:lnTo>
                  <a:pt x="f39" y="f2"/>
                </a:lnTo>
                <a:lnTo>
                  <a:pt x="f40" y="f41"/>
                </a:lnTo>
                <a:cubicBezTo>
                  <a:pt x="f42" y="f43"/>
                  <a:pt x="f44" y="f45"/>
                  <a:pt x="f46" y="f45"/>
                </a:cubicBezTo>
                <a:lnTo>
                  <a:pt x="f47" y="f45"/>
                </a:lnTo>
                <a:cubicBezTo>
                  <a:pt x="f48" y="f45"/>
                  <a:pt x="f3" y="f49"/>
                  <a:pt x="f3" y="f50"/>
                </a:cubicBezTo>
                <a:lnTo>
                  <a:pt x="f3" y="f51"/>
                </a:lnTo>
                <a:cubicBezTo>
                  <a:pt x="f3" y="f52"/>
                  <a:pt x="f48" y="f53"/>
                  <a:pt x="f47" y="f53"/>
                </a:cubicBezTo>
                <a:lnTo>
                  <a:pt x="f54" y="f53"/>
                </a:lnTo>
                <a:cubicBezTo>
                  <a:pt x="f55" y="f56"/>
                  <a:pt x="f57" y="f58"/>
                  <a:pt x="f57" y="f59"/>
                </a:cubicBezTo>
                <a:lnTo>
                  <a:pt x="f57" y="f60"/>
                </a:lnTo>
                <a:lnTo>
                  <a:pt x="f61" y="f60"/>
                </a:lnTo>
                <a:lnTo>
                  <a:pt x="f61" y="f62"/>
                </a:lnTo>
                <a:cubicBezTo>
                  <a:pt x="f61" y="f63"/>
                  <a:pt x="f64" y="f4"/>
                  <a:pt x="f65" y="f4"/>
                </a:cubicBezTo>
                <a:lnTo>
                  <a:pt x="f66" y="f4"/>
                </a:lnTo>
                <a:cubicBezTo>
                  <a:pt x="f67" y="f4"/>
                  <a:pt x="f68" y="f63"/>
                  <a:pt x="f68" y="f62"/>
                </a:cubicBezTo>
                <a:lnTo>
                  <a:pt x="f68" y="f60"/>
                </a:lnTo>
                <a:lnTo>
                  <a:pt x="f69" y="f60"/>
                </a:lnTo>
                <a:lnTo>
                  <a:pt x="f69" y="f62"/>
                </a:lnTo>
                <a:cubicBezTo>
                  <a:pt x="f69" y="f63"/>
                  <a:pt x="f70" y="f4"/>
                  <a:pt x="f71" y="f4"/>
                </a:cubicBezTo>
                <a:lnTo>
                  <a:pt x="f72" y="f4"/>
                </a:lnTo>
                <a:cubicBezTo>
                  <a:pt x="f73" y="f4"/>
                  <a:pt x="f74" y="f63"/>
                  <a:pt x="f74" y="f62"/>
                </a:cubicBezTo>
                <a:lnTo>
                  <a:pt x="f74" y="f60"/>
                </a:lnTo>
                <a:lnTo>
                  <a:pt x="f75" y="f60"/>
                </a:lnTo>
                <a:lnTo>
                  <a:pt x="f75" y="f59"/>
                </a:lnTo>
                <a:cubicBezTo>
                  <a:pt x="f75" y="f58"/>
                  <a:pt x="f76" y="f56"/>
                  <a:pt x="f77" y="f53"/>
                </a:cubicBezTo>
                <a:lnTo>
                  <a:pt x="f78" y="f53"/>
                </a:lnTo>
                <a:cubicBezTo>
                  <a:pt x="f79" y="f53"/>
                  <a:pt x="f2" y="f52"/>
                  <a:pt x="f2" y="f51"/>
                </a:cubicBezTo>
                <a:lnTo>
                  <a:pt x="f2" y="f50"/>
                </a:lnTo>
                <a:cubicBezTo>
                  <a:pt x="f2" y="f49"/>
                  <a:pt x="f79" y="f45"/>
                  <a:pt x="f78" y="f45"/>
                </a:cubicBezTo>
                <a:lnTo>
                  <a:pt x="f80" y="f45"/>
                </a:lnTo>
                <a:cubicBezTo>
                  <a:pt x="f81" y="f45"/>
                  <a:pt x="f82" y="f83"/>
                  <a:pt x="f84" y="f8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6" name="Donut 39">
            <a:extLst>
              <a:ext uri="{FF2B5EF4-FFF2-40B4-BE49-F238E27FC236}">
                <a16:creationId xmlns:a16="http://schemas.microsoft.com/office/drawing/2014/main" id="{A094268B-5281-9380-38FE-483B81BA1F94}"/>
              </a:ext>
            </a:extLst>
          </p:cNvPr>
          <p:cNvSpPr/>
          <p:nvPr/>
        </p:nvSpPr>
        <p:spPr>
          <a:xfrm>
            <a:off x="1821808" y="3416950"/>
            <a:ext cx="488381" cy="488381"/>
          </a:xfrm>
          <a:custGeom>
            <a:avLst/>
            <a:gdLst>
              <a:gd name="f0" fmla="val w"/>
              <a:gd name="f1" fmla="val h"/>
              <a:gd name="f2" fmla="val 0"/>
              <a:gd name="f3" fmla="val 3240000"/>
              <a:gd name="f4" fmla="val 1152300"/>
              <a:gd name="f5" fmla="val 922782"/>
              <a:gd name="f6" fmla="val 2354400"/>
              <a:gd name="f7" fmla="val 1620000"/>
              <a:gd name="f8" fmla="val 2317218"/>
              <a:gd name="f9" fmla="val 342403"/>
              <a:gd name="f10" fmla="val 914403"/>
              <a:gd name="f11" fmla="val 2325597"/>
              <a:gd name="f12" fmla="val 2897597"/>
              <a:gd name="f13" fmla="val 2514701"/>
              <a:gd name="f14" fmla="val 725299"/>
              <a:gd name="f15" fmla="*/ f0 1 3240000"/>
              <a:gd name="f16" fmla="*/ f1 1 3240000"/>
              <a:gd name="f17" fmla="val f2"/>
              <a:gd name="f18" fmla="val f3"/>
              <a:gd name="f19" fmla="+- f18 0 f17"/>
              <a:gd name="f20" fmla="*/ f19 1 3240000"/>
              <a:gd name="f21" fmla="*/ f17 1 f20"/>
              <a:gd name="f22" fmla="*/ f18 1 f20"/>
              <a:gd name="f23" fmla="*/ f21 f15 1"/>
              <a:gd name="f24" fmla="*/ f22 f15 1"/>
              <a:gd name="f25" fmla="*/ f22 f16 1"/>
              <a:gd name="f26" fmla="*/ f21 f1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3" t="f26" r="f24" b="f25"/>
            <a:pathLst>
              <a:path w="3240000" h="3240000">
                <a:moveTo>
                  <a:pt x="f4" y="f5"/>
                </a:moveTo>
                <a:lnTo>
                  <a:pt x="f6" y="f7"/>
                </a:lnTo>
                <a:lnTo>
                  <a:pt x="f4" y="f8"/>
                </a:lnTo>
                <a:close/>
                <a:moveTo>
                  <a:pt x="f7" y="f9"/>
                </a:moveTo>
                <a:cubicBezTo>
                  <a:pt x="f10" y="f9"/>
                  <a:pt x="f9" y="f10"/>
                  <a:pt x="f9" y="f7"/>
                </a:cubicBezTo>
                <a:cubicBezTo>
                  <a:pt x="f9" y="f11"/>
                  <a:pt x="f10" y="f12"/>
                  <a:pt x="f7" y="f12"/>
                </a:cubicBezTo>
                <a:cubicBezTo>
                  <a:pt x="f11" y="f12"/>
                  <a:pt x="f12" y="f11"/>
                  <a:pt x="f12" y="f7"/>
                </a:cubicBezTo>
                <a:cubicBezTo>
                  <a:pt x="f12" y="f10"/>
                  <a:pt x="f11" y="f9"/>
                  <a:pt x="f7" y="f9"/>
                </a:cubicBezTo>
                <a:close/>
                <a:moveTo>
                  <a:pt x="f7" y="f2"/>
                </a:moveTo>
                <a:cubicBezTo>
                  <a:pt x="f13" y="f2"/>
                  <a:pt x="f3" y="f14"/>
                  <a:pt x="f3" y="f7"/>
                </a:cubicBezTo>
                <a:cubicBezTo>
                  <a:pt x="f3" y="f13"/>
                  <a:pt x="f13" y="f3"/>
                  <a:pt x="f7" y="f3"/>
                </a:cubicBezTo>
                <a:cubicBezTo>
                  <a:pt x="f14" y="f3"/>
                  <a:pt x="f2" y="f13"/>
                  <a:pt x="f2" y="f7"/>
                </a:cubicBezTo>
                <a:cubicBezTo>
                  <a:pt x="f2" y="f14"/>
                  <a:pt x="f14" y="f2"/>
                  <a:pt x="f7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7" name="Chord 38">
            <a:extLst>
              <a:ext uri="{FF2B5EF4-FFF2-40B4-BE49-F238E27FC236}">
                <a16:creationId xmlns:a16="http://schemas.microsoft.com/office/drawing/2014/main" id="{0B3B3668-A732-4EB2-03A8-01FA3E1E385E}"/>
              </a:ext>
            </a:extLst>
          </p:cNvPr>
          <p:cNvSpPr/>
          <p:nvPr/>
        </p:nvSpPr>
        <p:spPr>
          <a:xfrm>
            <a:off x="3686232" y="4227355"/>
            <a:ext cx="411498" cy="529154"/>
          </a:xfrm>
          <a:custGeom>
            <a:avLst/>
            <a:gdLst>
              <a:gd name="f0" fmla="val w"/>
              <a:gd name="f1" fmla="val h"/>
              <a:gd name="f2" fmla="val 0"/>
              <a:gd name="f3" fmla="val 2519554"/>
              <a:gd name="f4" fmla="val 3240000"/>
              <a:gd name="f5" fmla="val 1259778"/>
              <a:gd name="f6" fmla="val 1299543"/>
              <a:gd name="f7" fmla="val 1331778"/>
              <a:gd name="f8" fmla="val 32235"/>
              <a:gd name="f9" fmla="val 72000"/>
              <a:gd name="f10" fmla="val 292696"/>
              <a:gd name="f11" fmla="val 1526887"/>
              <a:gd name="f12" fmla="val 301316"/>
              <a:gd name="f13" fmla="val 1719796"/>
              <a:gd name="f14" fmla="val 357828"/>
              <a:gd name="f15" fmla="val 1894309"/>
              <a:gd name="f16" fmla="val 459601"/>
              <a:gd name="f17" fmla="val 2284331"/>
              <a:gd name="f18" fmla="val 687055"/>
              <a:gd name="f19" fmla="val 2522839"/>
              <a:gd name="f20" fmla="val 1105809"/>
              <a:gd name="f21" fmla="val 2519520"/>
              <a:gd name="f22" fmla="val 1557297"/>
              <a:gd name="f23" fmla="val 2509882"/>
              <a:gd name="f24" fmla="val 1557270"/>
              <a:gd name="f25" fmla="val 2413806"/>
              <a:gd name="f26" fmla="val 1435449"/>
              <a:gd name="f27" fmla="val 2264527"/>
              <a:gd name="f28" fmla="val 1358626"/>
              <a:gd name="f29" fmla="val 2097304"/>
              <a:gd name="f30" fmla="val 1931567"/>
              <a:gd name="f31" fmla="val 1783455"/>
              <a:gd name="f32" fmla="val 1434091"/>
              <a:gd name="f33" fmla="val 1688484"/>
              <a:gd name="f34" fmla="val 1554913"/>
              <a:gd name="f35" fmla="val 1657888"/>
              <a:gd name="f36" fmla="val 1554825"/>
              <a:gd name="f37" fmla="val 1579123"/>
              <a:gd name="f38" fmla="val 1454657"/>
              <a:gd name="f39" fmla="val 1463823"/>
              <a:gd name="f40" fmla="val 1385682"/>
              <a:gd name="f41" fmla="val 1368008"/>
              <a:gd name="f42" fmla="val 2507895"/>
              <a:gd name="f43" fmla="val 1356113"/>
              <a:gd name="f44" fmla="val 2868215"/>
              <a:gd name="f45" fmla="val 1353558"/>
              <a:gd name="f46" fmla="val 1347515"/>
              <a:gd name="f47" fmla="val 3074779"/>
              <a:gd name="f48" fmla="val 1177830"/>
              <a:gd name="f49" fmla="val 969556"/>
              <a:gd name="f50" fmla="val 759529"/>
              <a:gd name="f51" fmla="val 588743"/>
              <a:gd name="f52" fmla="val 3071985"/>
              <a:gd name="f53" fmla="val 585029"/>
              <a:gd name="f54" fmla="val 2863014"/>
              <a:gd name="f55" fmla="val 584214"/>
              <a:gd name="f56" fmla="val 2861474"/>
              <a:gd name="f57" fmla="val 584183"/>
              <a:gd name="f58" fmla="val 2859896"/>
              <a:gd name="f59" fmla="val 2858310"/>
              <a:gd name="f60" fmla="val 584422"/>
              <a:gd name="f61" fmla="val 2856985"/>
              <a:gd name="f62" fmla="val 584186"/>
              <a:gd name="f63" fmla="val 2856201"/>
              <a:gd name="f64" fmla="val 584184"/>
              <a:gd name="f65" fmla="val 2855415"/>
              <a:gd name="f66" fmla="val 2854628"/>
              <a:gd name="f67" fmla="val 584846"/>
              <a:gd name="f68" fmla="val 585977"/>
              <a:gd name="f69" fmla="val 2797047"/>
              <a:gd name="f70" fmla="val 628115"/>
              <a:gd name="f71" fmla="val 2750982"/>
              <a:gd name="f72" fmla="val 679843"/>
              <a:gd name="f73" fmla="val 731571"/>
              <a:gd name="f74" fmla="val 773709"/>
              <a:gd name="f75" fmla="val 774841"/>
              <a:gd name="f76" fmla="val 776870"/>
              <a:gd name="f77" fmla="val 2961046"/>
              <a:gd name="f78" fmla="val 863138"/>
              <a:gd name="f79" fmla="val 3047314"/>
              <a:gd name="f80" fmla="val 1075974"/>
              <a:gd name="f81" fmla="val 1162242"/>
              <a:gd name="f82" fmla="val 1163439"/>
              <a:gd name="f83" fmla="val 1187778"/>
              <a:gd name="f84" fmla="val 1365548"/>
              <a:gd name="f85" fmla="val 1048083"/>
              <a:gd name="f86" fmla="val 1378241"/>
              <a:gd name="f87" fmla="val 925400"/>
              <a:gd name="f88" fmla="val 1448176"/>
              <a:gd name="f89" fmla="val 842602"/>
              <a:gd name="f90" fmla="val 1552487"/>
              <a:gd name="f91" fmla="val 807450"/>
              <a:gd name="f92" fmla="val 1552386"/>
              <a:gd name="f93" fmla="val 712615"/>
              <a:gd name="f94" fmla="val 1432960"/>
              <a:gd name="f95" fmla="val 565486"/>
              <a:gd name="f96" fmla="val 400996"/>
              <a:gd name="f97" fmla="val 240343"/>
              <a:gd name="f98" fmla="val 96251"/>
              <a:gd name="f99" fmla="val 1429532"/>
              <a:gd name="f100" fmla="val 1543232"/>
              <a:gd name="f101" fmla="val 1264"/>
              <a:gd name="f102" fmla="val 1094357"/>
              <a:gd name="f103" fmla="val 241710"/>
              <a:gd name="f104" fmla="val 680052"/>
              <a:gd name="f105" fmla="val 631054"/>
              <a:gd name="f106" fmla="val 455977"/>
              <a:gd name="f107" fmla="val 804121"/>
              <a:gd name="f108" fmla="val 356374"/>
              <a:gd name="f109" fmla="val 994908"/>
              <a:gd name="f110" fmla="val 301092"/>
              <a:gd name="f111" fmla="val 292721"/>
              <a:gd name="f112" fmla="val 1220013"/>
              <a:gd name="f113" fmla="*/ f0 1 2519554"/>
              <a:gd name="f114" fmla="*/ f1 1 3240000"/>
              <a:gd name="f115" fmla="val f2"/>
              <a:gd name="f116" fmla="val f3"/>
              <a:gd name="f117" fmla="val f4"/>
              <a:gd name="f118" fmla="+- f117 0 f115"/>
              <a:gd name="f119" fmla="+- f116 0 f115"/>
              <a:gd name="f120" fmla="*/ f119 1 2519554"/>
              <a:gd name="f121" fmla="*/ f118 1 3240000"/>
              <a:gd name="f122" fmla="*/ f115 1 f120"/>
              <a:gd name="f123" fmla="*/ f116 1 f120"/>
              <a:gd name="f124" fmla="*/ f115 1 f121"/>
              <a:gd name="f125" fmla="*/ f117 1 f121"/>
              <a:gd name="f126" fmla="*/ f122 f113 1"/>
              <a:gd name="f127" fmla="*/ f123 f113 1"/>
              <a:gd name="f128" fmla="*/ f125 f114 1"/>
              <a:gd name="f129" fmla="*/ f124 f11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26" t="f129" r="f127" b="f128"/>
            <a:pathLst>
              <a:path w="2519554" h="3240000">
                <a:moveTo>
                  <a:pt x="f5" y="f2"/>
                </a:moveTo>
                <a:cubicBezTo>
                  <a:pt x="f6" y="f2"/>
                  <a:pt x="f7" y="f8"/>
                  <a:pt x="f7" y="f9"/>
                </a:cubicBezTo>
                <a:lnTo>
                  <a:pt x="f7" y="f10"/>
                </a:lnTo>
                <a:cubicBezTo>
                  <a:pt x="f11" y="f12"/>
                  <a:pt x="f13" y="f14"/>
                  <a:pt x="f15" y="f16"/>
                </a:cubicBezTo>
                <a:cubicBezTo>
                  <a:pt x="f17" y="f18"/>
                  <a:pt x="f19" y="f20"/>
                  <a:pt x="f21" y="f22"/>
                </a:cubicBezTo>
                <a:lnTo>
                  <a:pt x="f23" y="f24"/>
                </a:lnTo>
                <a:cubicBezTo>
                  <a:pt x="f25" y="f26"/>
                  <a:pt x="f27" y="f28"/>
                  <a:pt x="f29" y="f28"/>
                </a:cubicBezTo>
                <a:cubicBezTo>
                  <a:pt x="f30" y="f28"/>
                  <a:pt x="f31" y="f32"/>
                  <a:pt x="f33" y="f34"/>
                </a:cubicBezTo>
                <a:lnTo>
                  <a:pt x="f35" y="f36"/>
                </a:lnTo>
                <a:cubicBezTo>
                  <a:pt x="f37" y="f38"/>
                  <a:pt x="f39" y="f40"/>
                  <a:pt x="f7" y="f41"/>
                </a:cubicBezTo>
                <a:lnTo>
                  <a:pt x="f7" y="f42"/>
                </a:lnTo>
                <a:lnTo>
                  <a:pt x="f43" y="f42"/>
                </a:lnTo>
                <a:lnTo>
                  <a:pt x="f43" y="f44"/>
                </a:lnTo>
                <a:lnTo>
                  <a:pt x="f45" y="f44"/>
                </a:lnTo>
                <a:cubicBezTo>
                  <a:pt x="f46" y="f47"/>
                  <a:pt x="f48" y="f4"/>
                  <a:pt x="f49" y="f4"/>
                </a:cubicBezTo>
                <a:cubicBezTo>
                  <a:pt x="f50" y="f4"/>
                  <a:pt x="f51" y="f52"/>
                  <a:pt x="f53" y="f54"/>
                </a:cubicBezTo>
                <a:cubicBezTo>
                  <a:pt x="f55" y="f56"/>
                  <a:pt x="f57" y="f58"/>
                  <a:pt x="f57" y="f59"/>
                </a:cubicBezTo>
                <a:lnTo>
                  <a:pt x="f60" y="f61"/>
                </a:lnTo>
                <a:cubicBezTo>
                  <a:pt x="f62" y="f63"/>
                  <a:pt x="f64" y="f65"/>
                  <a:pt x="f64" y="f66"/>
                </a:cubicBezTo>
                <a:lnTo>
                  <a:pt x="f67" y="f66"/>
                </a:lnTo>
                <a:cubicBezTo>
                  <a:pt x="f68" y="f69"/>
                  <a:pt x="f70" y="f71"/>
                  <a:pt x="f72" y="f71"/>
                </a:cubicBezTo>
                <a:cubicBezTo>
                  <a:pt x="f73" y="f71"/>
                  <a:pt x="f74" y="f69"/>
                  <a:pt x="f75" y="f66"/>
                </a:cubicBezTo>
                <a:lnTo>
                  <a:pt x="f76" y="f66"/>
                </a:lnTo>
                <a:cubicBezTo>
                  <a:pt x="f76" y="f77"/>
                  <a:pt x="f78" y="f79"/>
                  <a:pt x="f49" y="f79"/>
                </a:cubicBezTo>
                <a:cubicBezTo>
                  <a:pt x="f80" y="f79"/>
                  <a:pt x="f81" y="f77"/>
                  <a:pt x="f81" y="f66"/>
                </a:cubicBezTo>
                <a:lnTo>
                  <a:pt x="f82" y="f66"/>
                </a:lnTo>
                <a:lnTo>
                  <a:pt x="f82" y="f42"/>
                </a:lnTo>
                <a:lnTo>
                  <a:pt x="f83" y="f42"/>
                </a:lnTo>
                <a:lnTo>
                  <a:pt x="f83" y="f84"/>
                </a:lnTo>
                <a:cubicBezTo>
                  <a:pt x="f85" y="f86"/>
                  <a:pt x="f87" y="f88"/>
                  <a:pt x="f89" y="f90"/>
                </a:cubicBezTo>
                <a:lnTo>
                  <a:pt x="f91" y="f92"/>
                </a:lnTo>
                <a:cubicBezTo>
                  <a:pt x="f93" y="f94"/>
                  <a:pt x="f95" y="f28"/>
                  <a:pt x="f96" y="f28"/>
                </a:cubicBezTo>
                <a:cubicBezTo>
                  <a:pt x="f97" y="f28"/>
                  <a:pt x="f98" y="f99"/>
                  <a:pt x="f2" y="f100"/>
                </a:cubicBezTo>
                <a:cubicBezTo>
                  <a:pt x="f101" y="f102"/>
                  <a:pt x="f103" y="f104"/>
                  <a:pt x="f105" y="f106"/>
                </a:cubicBezTo>
                <a:cubicBezTo>
                  <a:pt x="f107" y="f108"/>
                  <a:pt x="f109" y="f110"/>
                  <a:pt x="f83" y="f111"/>
                </a:cubicBezTo>
                <a:lnTo>
                  <a:pt x="f83" y="f9"/>
                </a:lnTo>
                <a:cubicBezTo>
                  <a:pt x="f83" y="f8"/>
                  <a:pt x="f112" y="f2"/>
                  <a:pt x="f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8" name="Oval 6">
            <a:extLst>
              <a:ext uri="{FF2B5EF4-FFF2-40B4-BE49-F238E27FC236}">
                <a16:creationId xmlns:a16="http://schemas.microsoft.com/office/drawing/2014/main" id="{AFDE13BE-937F-8BFC-5937-C8EA92365383}"/>
              </a:ext>
            </a:extLst>
          </p:cNvPr>
          <p:cNvSpPr/>
          <p:nvPr/>
        </p:nvSpPr>
        <p:spPr>
          <a:xfrm>
            <a:off x="4314316" y="4355133"/>
            <a:ext cx="431039" cy="426521"/>
          </a:xfrm>
          <a:custGeom>
            <a:avLst/>
            <a:gdLst>
              <a:gd name="f0" fmla="val w"/>
              <a:gd name="f1" fmla="val h"/>
              <a:gd name="f2" fmla="val 0"/>
              <a:gd name="f3" fmla="val 3220460"/>
              <a:gd name="f4" fmla="val 3186731"/>
              <a:gd name="f5" fmla="val 1762834"/>
              <a:gd name="f6" fmla="val 1282034"/>
              <a:gd name="f7" fmla="val 273698"/>
              <a:gd name="f8" fmla="val 2771171"/>
              <a:gd name="f9" fmla="val 253145"/>
              <a:gd name="f10" fmla="val 2791724"/>
              <a:gd name="f11" fmla="val 2825048"/>
              <a:gd name="f12" fmla="val 2845601"/>
              <a:gd name="f13" fmla="val 294251"/>
              <a:gd name="f14" fmla="val 2866154"/>
              <a:gd name="f15" fmla="val 327575"/>
              <a:gd name="f16" fmla="val 348128"/>
              <a:gd name="f17" fmla="val 1830131"/>
              <a:gd name="f18" fmla="val 1363598"/>
              <a:gd name="f19" fmla="val 2703218"/>
              <a:gd name="f20" fmla="val 237332"/>
              <a:gd name="f21" fmla="val 2623680"/>
              <a:gd name="f22" fmla="val 2559202"/>
              <a:gd name="f23" fmla="val 301810"/>
              <a:gd name="f24" fmla="val 381348"/>
              <a:gd name="f25" fmla="val 460886"/>
              <a:gd name="f26" fmla="val 525364"/>
              <a:gd name="f27" fmla="val 2782756"/>
              <a:gd name="f28" fmla="val 2847234"/>
              <a:gd name="f29" fmla="val 2413103"/>
              <a:gd name="f30" fmla="val 2858994"/>
              <a:gd name="f31" fmla="val 361466"/>
              <a:gd name="f32" fmla="val 807357"/>
              <a:gd name="f33" fmla="val 1253248"/>
              <a:gd name="f34" fmla="val 1614714"/>
              <a:gd name="f35" fmla="val 2305542"/>
              <a:gd name="f36" fmla="val 2202893"/>
              <a:gd name="f37" fmla="val 1593680"/>
              <a:gd name="f38" fmla="val 2109223"/>
              <a:gd name="f39" fmla="val 1555067"/>
              <a:gd name="f40" fmla="val 2191945"/>
              <a:gd name="f41" fmla="val 1637789"/>
              <a:gd name="f42" fmla="val 2226856"/>
              <a:gd name="f43" fmla="val 1672699"/>
              <a:gd name="f44" fmla="val 2226855"/>
              <a:gd name="f45" fmla="val 1729300"/>
              <a:gd name="f46" fmla="val 1764210"/>
              <a:gd name="f47" fmla="val 2045068"/>
              <a:gd name="f48" fmla="val 1911087"/>
              <a:gd name="f49" fmla="val 2010158"/>
              <a:gd name="f50" fmla="val 1945998"/>
              <a:gd name="f51" fmla="val 1953557"/>
              <a:gd name="f52" fmla="val 1918647"/>
              <a:gd name="f53" fmla="val 1799123"/>
              <a:gd name="f54" fmla="val 1791564"/>
              <a:gd name="f55" fmla="val 1749496"/>
              <a:gd name="f56" fmla="val 1841190"/>
              <a:gd name="f57" fmla="val 1832980"/>
              <a:gd name="f58" fmla="val 1924673"/>
              <a:gd name="f59" fmla="val 1761893"/>
              <a:gd name="f60" fmla="val 1995760"/>
              <a:gd name="f61" fmla="val 1678410"/>
              <a:gd name="f62" fmla="val 1912277"/>
              <a:gd name="f63" fmla="val 1650246"/>
              <a:gd name="f64" fmla="val 1940441"/>
              <a:gd name="f65" fmla="val 1735612"/>
              <a:gd name="f66" fmla="val 2025807"/>
              <a:gd name="f67" fmla="val 1573330"/>
              <a:gd name="f68" fmla="val 2188089"/>
              <a:gd name="f69" fmla="val 1487964"/>
              <a:gd name="f70" fmla="val 2102723"/>
              <a:gd name="f71" fmla="val 1451742"/>
              <a:gd name="f72" fmla="val 2138944"/>
              <a:gd name="f73" fmla="val 1537109"/>
              <a:gd name="f74" fmla="val 2224311"/>
              <a:gd name="f75" fmla="val 1374830"/>
              <a:gd name="f76" fmla="val 2386590"/>
              <a:gd name="f77" fmla="val 1289463"/>
              <a:gd name="f78" fmla="val 2301223"/>
              <a:gd name="f79" fmla="val 1225079"/>
              <a:gd name="f80" fmla="val 2365608"/>
              <a:gd name="f81" fmla="val 1310445"/>
              <a:gd name="f82" fmla="val 2450974"/>
              <a:gd name="f83" fmla="val 1239358"/>
              <a:gd name="f84" fmla="val 2522061"/>
              <a:gd name="f85" fmla="val 1153992"/>
              <a:gd name="f86" fmla="val 2436695"/>
              <a:gd name="f87" fmla="val 1104364"/>
              <a:gd name="f88" fmla="val 2486322"/>
              <a:gd name="f89" fmla="val 1189730"/>
              <a:gd name="f90" fmla="val 2571689"/>
              <a:gd name="f91" fmla="val 1034153"/>
              <a:gd name="f92" fmla="val 2727266"/>
              <a:gd name="f93" fmla="val 948787"/>
              <a:gd name="f94" fmla="val 2641900"/>
              <a:gd name="f95" fmla="val 905863"/>
              <a:gd name="f96" fmla="val 2684824"/>
              <a:gd name="f97" fmla="val 991230"/>
              <a:gd name="f98" fmla="val 2770191"/>
              <a:gd name="f99" fmla="val 842353"/>
              <a:gd name="f100" fmla="val 2919067"/>
              <a:gd name="f101" fmla="val 756986"/>
              <a:gd name="f102" fmla="val 2833700"/>
              <a:gd name="f103" fmla="val 692119"/>
              <a:gd name="f104" fmla="val 2898567"/>
              <a:gd name="f105" fmla="val 777486"/>
              <a:gd name="f106" fmla="val 2983934"/>
              <a:gd name="f107" fmla="val 628610"/>
              <a:gd name="f108" fmla="val 3132811"/>
              <a:gd name="f109" fmla="val 618557"/>
              <a:gd name="f110" fmla="val 3122757"/>
              <a:gd name="f111" fmla="val 622830"/>
              <a:gd name="f112" fmla="val 3134825"/>
              <a:gd name="f113" fmla="val 346551"/>
              <a:gd name="f114" fmla="val 3150831"/>
              <a:gd name="f115" fmla="val 51749"/>
              <a:gd name="f116" fmla="val 2750557"/>
              <a:gd name="f117" fmla="val 48979"/>
              <a:gd name="f118" fmla="val 2747788"/>
              <a:gd name="f119" fmla="val 52495"/>
              <a:gd name="f120" fmla="val 2744272"/>
              <a:gd name="f121" fmla="val 52938"/>
              <a:gd name="f122" fmla="val 2740533"/>
              <a:gd name="f123" fmla="val 54575"/>
              <a:gd name="f124" fmla="val 2742192"/>
              <a:gd name="f125" fmla="val 1671288"/>
              <a:gd name="f126" fmla="val 1125479"/>
              <a:gd name="f127" fmla="val 1628971"/>
              <a:gd name="f128" fmla="val 1027979"/>
              <a:gd name="f129" fmla="val 1605746"/>
              <a:gd name="f130" fmla="val 920380"/>
              <a:gd name="f131" fmla="val 1967212"/>
              <a:gd name="f132" fmla="*/ f0 1 3220460"/>
              <a:gd name="f133" fmla="*/ f1 1 3186731"/>
              <a:gd name="f134" fmla="val f2"/>
              <a:gd name="f135" fmla="val f3"/>
              <a:gd name="f136" fmla="val f4"/>
              <a:gd name="f137" fmla="+- f136 0 f134"/>
              <a:gd name="f138" fmla="+- f135 0 f134"/>
              <a:gd name="f139" fmla="*/ f138 1 3220460"/>
              <a:gd name="f140" fmla="*/ f137 1 3186731"/>
              <a:gd name="f141" fmla="*/ f134 1 f139"/>
              <a:gd name="f142" fmla="*/ f135 1 f139"/>
              <a:gd name="f143" fmla="*/ f134 1 f140"/>
              <a:gd name="f144" fmla="*/ f136 1 f140"/>
              <a:gd name="f145" fmla="*/ f141 f132 1"/>
              <a:gd name="f146" fmla="*/ f142 f132 1"/>
              <a:gd name="f147" fmla="*/ f144 f133 1"/>
              <a:gd name="f148" fmla="*/ f143 f133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5" t="f148" r="f146" b="f147"/>
            <a:pathLst>
              <a:path w="3220460" h="3186731">
                <a:moveTo>
                  <a:pt x="f5" y="f6"/>
                </a:moveTo>
                <a:lnTo>
                  <a:pt x="f7" y="f8"/>
                </a:lnTo>
                <a:cubicBezTo>
                  <a:pt x="f9" y="f10"/>
                  <a:pt x="f9" y="f11"/>
                  <a:pt x="f7" y="f12"/>
                </a:cubicBezTo>
                <a:cubicBezTo>
                  <a:pt x="f13" y="f14"/>
                  <a:pt x="f15" y="f14"/>
                  <a:pt x="f16" y="f12"/>
                </a:cubicBezTo>
                <a:lnTo>
                  <a:pt x="f17" y="f18"/>
                </a:lnTo>
                <a:close/>
                <a:moveTo>
                  <a:pt x="f19" y="f20"/>
                </a:moveTo>
                <a:cubicBezTo>
                  <a:pt x="f21" y="f20"/>
                  <a:pt x="f22" y="f23"/>
                  <a:pt x="f22" y="f24"/>
                </a:cubicBezTo>
                <a:cubicBezTo>
                  <a:pt x="f22" y="f25"/>
                  <a:pt x="f21" y="f26"/>
                  <a:pt x="f19" y="f26"/>
                </a:cubicBezTo>
                <a:cubicBezTo>
                  <a:pt x="f27" y="f26"/>
                  <a:pt x="f28" y="f25"/>
                  <a:pt x="f28" y="f24"/>
                </a:cubicBezTo>
                <a:cubicBezTo>
                  <a:pt x="f28" y="f23"/>
                  <a:pt x="f27" y="f20"/>
                  <a:pt x="f19" y="f20"/>
                </a:cubicBezTo>
                <a:close/>
                <a:moveTo>
                  <a:pt x="f29" y="f2"/>
                </a:moveTo>
                <a:cubicBezTo>
                  <a:pt x="f30" y="f2"/>
                  <a:pt x="f3" y="f31"/>
                  <a:pt x="f3" y="f32"/>
                </a:cubicBezTo>
                <a:cubicBezTo>
                  <a:pt x="f3" y="f33"/>
                  <a:pt x="f30" y="f34"/>
                  <a:pt x="f29" y="f34"/>
                </a:cubicBezTo>
                <a:cubicBezTo>
                  <a:pt x="f35" y="f34"/>
                  <a:pt x="f36" y="f37"/>
                  <a:pt x="f38" y="f39"/>
                </a:cubicBezTo>
                <a:lnTo>
                  <a:pt x="f40" y="f41"/>
                </a:lnTo>
                <a:cubicBezTo>
                  <a:pt x="f42" y="f43"/>
                  <a:pt x="f44" y="f45"/>
                  <a:pt x="f40" y="f46"/>
                </a:cubicBezTo>
                <a:lnTo>
                  <a:pt x="f47" y="f48"/>
                </a:lnTo>
                <a:cubicBezTo>
                  <a:pt x="f49" y="f50"/>
                  <a:pt x="f51" y="f50"/>
                  <a:pt x="f52" y="f48"/>
                </a:cubicBezTo>
                <a:lnTo>
                  <a:pt x="f53" y="f54"/>
                </a:lnTo>
                <a:lnTo>
                  <a:pt x="f55" y="f56"/>
                </a:lnTo>
                <a:lnTo>
                  <a:pt x="f57" y="f58"/>
                </a:lnTo>
                <a:lnTo>
                  <a:pt x="f59" y="f60"/>
                </a:lnTo>
                <a:lnTo>
                  <a:pt x="f61" y="f62"/>
                </a:lnTo>
                <a:lnTo>
                  <a:pt x="f63" y="f64"/>
                </a:lnTo>
                <a:lnTo>
                  <a:pt x="f65" y="f66"/>
                </a:lnTo>
                <a:lnTo>
                  <a:pt x="f67" y="f68"/>
                </a:lnTo>
                <a:lnTo>
                  <a:pt x="f69" y="f70"/>
                </a:lnTo>
                <a:lnTo>
                  <a:pt x="f71" y="f72"/>
                </a:lnTo>
                <a:lnTo>
                  <a:pt x="f73" y="f74"/>
                </a:lnTo>
                <a:lnTo>
                  <a:pt x="f75" y="f76"/>
                </a:lnTo>
                <a:lnTo>
                  <a:pt x="f77" y="f78"/>
                </a:lnTo>
                <a:lnTo>
                  <a:pt x="f79" y="f80"/>
                </a:lnTo>
                <a:lnTo>
                  <a:pt x="f81" y="f82"/>
                </a:lnTo>
                <a:lnTo>
                  <a:pt x="f83" y="f84"/>
                </a:lnTo>
                <a:lnTo>
                  <a:pt x="f85" y="f86"/>
                </a:lnTo>
                <a:lnTo>
                  <a:pt x="f87" y="f88"/>
                </a:lnTo>
                <a:lnTo>
                  <a:pt x="f89" y="f90"/>
                </a:lnTo>
                <a:lnTo>
                  <a:pt x="f91" y="f92"/>
                </a:lnTo>
                <a:lnTo>
                  <a:pt x="f93" y="f94"/>
                </a:lnTo>
                <a:lnTo>
                  <a:pt x="f95" y="f96"/>
                </a:lnTo>
                <a:lnTo>
                  <a:pt x="f97" y="f98"/>
                </a:lnTo>
                <a:lnTo>
                  <a:pt x="f99" y="f100"/>
                </a:lnTo>
                <a:lnTo>
                  <a:pt x="f101" y="f102"/>
                </a:lnTo>
                <a:lnTo>
                  <a:pt x="f103" y="f104"/>
                </a:lnTo>
                <a:lnTo>
                  <a:pt x="f105" y="f106"/>
                </a:lnTo>
                <a:lnTo>
                  <a:pt x="f107" y="f108"/>
                </a:lnTo>
                <a:lnTo>
                  <a:pt x="f109" y="f110"/>
                </a:lnTo>
                <a:lnTo>
                  <a:pt x="f111" y="f112"/>
                </a:lnTo>
                <a:lnTo>
                  <a:pt x="f113" y="f114"/>
                </a:lnTo>
                <a:lnTo>
                  <a:pt x="f2" y="f4"/>
                </a:lnTo>
                <a:lnTo>
                  <a:pt x="f115" y="f116"/>
                </a:lnTo>
                <a:lnTo>
                  <a:pt x="f117" y="f118"/>
                </a:lnTo>
                <a:lnTo>
                  <a:pt x="f119" y="f120"/>
                </a:lnTo>
                <a:lnTo>
                  <a:pt x="f121" y="f122"/>
                </a:lnTo>
                <a:lnTo>
                  <a:pt x="f123" y="f124"/>
                </a:lnTo>
                <a:lnTo>
                  <a:pt x="f125" y="f126"/>
                </a:lnTo>
                <a:cubicBezTo>
                  <a:pt x="f127" y="f128"/>
                  <a:pt x="f129" y="f130"/>
                  <a:pt x="f129" y="f32"/>
                </a:cubicBezTo>
                <a:cubicBezTo>
                  <a:pt x="f129" y="f31"/>
                  <a:pt x="f131" y="f2"/>
                  <a:pt x="f29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9" name="Block Arc 25">
            <a:extLst>
              <a:ext uri="{FF2B5EF4-FFF2-40B4-BE49-F238E27FC236}">
                <a16:creationId xmlns:a16="http://schemas.microsoft.com/office/drawing/2014/main" id="{B7C705E0-412F-7C31-9A9F-C071842850AB}"/>
              </a:ext>
            </a:extLst>
          </p:cNvPr>
          <p:cNvSpPr/>
          <p:nvPr/>
        </p:nvSpPr>
        <p:spPr>
          <a:xfrm>
            <a:off x="2530487" y="4275689"/>
            <a:ext cx="296549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215656"/>
              <a:gd name="f4" fmla="val 3200962"/>
              <a:gd name="f5" fmla="val 1107829"/>
              <a:gd name="f6" fmla="val 2097026"/>
              <a:gd name="f7" fmla="val 1025315"/>
              <a:gd name="f8" fmla="val 958423"/>
              <a:gd name="f9" fmla="val 2163918"/>
              <a:gd name="f10" fmla="val 2246432"/>
              <a:gd name="f11" fmla="val 2302715"/>
              <a:gd name="f12" fmla="val 989546"/>
              <a:gd name="f13" fmla="val 2351730"/>
              <a:gd name="f14" fmla="val 1036590"/>
              <a:gd name="f15" fmla="val 2375275"/>
              <a:gd name="f16" fmla="val 985422"/>
              <a:gd name="f17" fmla="val 2684898"/>
              <a:gd name="f18" fmla="val 1230236"/>
              <a:gd name="f19" fmla="val 1179068"/>
              <a:gd name="f20" fmla="val 1226112"/>
              <a:gd name="f21" fmla="val 1257234"/>
              <a:gd name="f22" fmla="val 1190343"/>
              <a:gd name="f23" fmla="val 1102513"/>
              <a:gd name="f24" fmla="val 266871"/>
              <a:gd name="f25" fmla="val 874876"/>
              <a:gd name="f26" fmla="val 269781"/>
              <a:gd name="f27" fmla="val 691868"/>
              <a:gd name="f28" fmla="val 455143"/>
              <a:gd name="f29" fmla="val 682798"/>
              <a:gd name="f30" fmla="val 690469"/>
              <a:gd name="f31" fmla="val 1580962"/>
              <a:gd name="f32" fmla="val 1525188"/>
              <a:gd name="f33" fmla="val 672127"/>
              <a:gd name="f34" fmla="val 1523654"/>
              <a:gd name="f35" fmla="val 672166"/>
              <a:gd name="f36" fmla="val 1517835"/>
              <a:gd name="f37" fmla="val 444585"/>
              <a:gd name="f38" fmla="val 1330149"/>
              <a:gd name="f39" fmla="val 263961"/>
              <a:gd name="f40" fmla="val 1099102"/>
              <a:gd name="f41" fmla="val 56"/>
              <a:gd name="f42" fmla="val 1472767"/>
              <a:gd name="f43" fmla="val -4720"/>
              <a:gd name="f44" fmla="val 1780852"/>
              <a:gd name="f45" fmla="val 291773"/>
              <a:gd name="f46" fmla="val 1790404"/>
              <a:gd name="f47" fmla="val 665346"/>
              <a:gd name="f48" fmla="val 1742843"/>
              <a:gd name="f49" fmla="val 666562"/>
              <a:gd name="f50" fmla="val 1790627"/>
              <a:gd name="f51" fmla="val 2041344"/>
              <a:gd name="f52" fmla="val 2137614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425030"/>
              <a:gd name="f60" fmla="val 676764"/>
              <a:gd name="f61" fmla="val 425634"/>
              <a:gd name="f62" fmla="val 428273"/>
              <a:gd name="f63" fmla="val 305830"/>
              <a:gd name="f64" fmla="val 727452"/>
              <a:gd name="f65" fmla="val 4806"/>
              <a:gd name="f66" fmla="*/ f0 1 2215656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215656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215656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7" y="f29"/>
                </a:cubicBezTo>
                <a:lnTo>
                  <a:pt x="f30" y="f29"/>
                </a:lnTo>
                <a:lnTo>
                  <a:pt x="f30" y="f31"/>
                </a:lnTo>
                <a:lnTo>
                  <a:pt x="f32" y="f31"/>
                </a:lnTo>
                <a:lnTo>
                  <a:pt x="f32" y="f33"/>
                </a:lnTo>
                <a:lnTo>
                  <a:pt x="f34" y="f35"/>
                </a:lnTo>
                <a:cubicBezTo>
                  <a:pt x="f36" y="f37"/>
                  <a:pt x="f38" y="f39"/>
                  <a:pt x="f23" y="f24"/>
                </a:cubicBezTo>
                <a:close/>
                <a:moveTo>
                  <a:pt x="f40" y="f41"/>
                </a:moveTo>
                <a:cubicBezTo>
                  <a:pt x="f42" y="f43"/>
                  <a:pt x="f44" y="f45"/>
                  <a:pt x="f46" y="f47"/>
                </a:cubicBezTo>
                <a:lnTo>
                  <a:pt x="f48" y="f49"/>
                </a:lnTo>
                <a:lnTo>
                  <a:pt x="f50" y="f49"/>
                </a:lnTo>
                <a:lnTo>
                  <a:pt x="f50" y="f31"/>
                </a:lnTo>
                <a:lnTo>
                  <a:pt x="f51" y="f31"/>
                </a:lnTo>
                <a:cubicBezTo>
                  <a:pt x="f52" y="f31"/>
                  <a:pt x="f3" y="f53"/>
                  <a:pt x="f3" y="f54"/>
                </a:cubicBezTo>
                <a:lnTo>
                  <a:pt x="f3" y="f55"/>
                </a:lnTo>
                <a:cubicBezTo>
                  <a:pt x="f3" y="f56"/>
                  <a:pt x="f52" y="f4"/>
                  <a:pt x="f51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1"/>
                  <a:pt x="f57" y="f31"/>
                </a:cubicBezTo>
                <a:lnTo>
                  <a:pt x="f59" y="f31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40" y="f41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0" name="Block Arc 31">
            <a:extLst>
              <a:ext uri="{FF2B5EF4-FFF2-40B4-BE49-F238E27FC236}">
                <a16:creationId xmlns:a16="http://schemas.microsoft.com/office/drawing/2014/main" id="{B8BC1E63-DD69-D5D5-9185-3570F2DCCD31}"/>
              </a:ext>
            </a:extLst>
          </p:cNvPr>
          <p:cNvSpPr/>
          <p:nvPr/>
        </p:nvSpPr>
        <p:spPr>
          <a:xfrm>
            <a:off x="4948827" y="4307392"/>
            <a:ext cx="386910" cy="428432"/>
          </a:xfrm>
          <a:custGeom>
            <a:avLst/>
            <a:gdLst>
              <a:gd name="f0" fmla="val w"/>
              <a:gd name="f1" fmla="val h"/>
              <a:gd name="f2" fmla="val 0"/>
              <a:gd name="f3" fmla="val 2890784"/>
              <a:gd name="f4" fmla="val 3200962"/>
              <a:gd name="f5" fmla="val 1107828"/>
              <a:gd name="f6" fmla="val 2097026"/>
              <a:gd name="f7" fmla="val 1025313"/>
              <a:gd name="f8" fmla="val 958422"/>
              <a:gd name="f9" fmla="val 2163918"/>
              <a:gd name="f10" fmla="val 2246432"/>
              <a:gd name="f11" fmla="val 2302715"/>
              <a:gd name="f12" fmla="val 989545"/>
              <a:gd name="f13" fmla="val 2351730"/>
              <a:gd name="f14" fmla="val 1036589"/>
              <a:gd name="f15" fmla="val 2375275"/>
              <a:gd name="f16" fmla="val 985421"/>
              <a:gd name="f17" fmla="val 2684898"/>
              <a:gd name="f18" fmla="val 1230235"/>
              <a:gd name="f19" fmla="val 1179067"/>
              <a:gd name="f20" fmla="val 1226111"/>
              <a:gd name="f21" fmla="val 1257233"/>
              <a:gd name="f22" fmla="val 1190342"/>
              <a:gd name="f23" fmla="val 2199259"/>
              <a:gd name="f24" fmla="val 56"/>
              <a:gd name="f25" fmla="val 2572924"/>
              <a:gd name="f26" fmla="val -4720"/>
              <a:gd name="f27" fmla="val 2881009"/>
              <a:gd name="f28" fmla="val 291773"/>
              <a:gd name="f29" fmla="val 2890561"/>
              <a:gd name="f30" fmla="val 665346"/>
              <a:gd name="f31" fmla="val 2843000"/>
              <a:gd name="f32" fmla="val 666562"/>
              <a:gd name="f33" fmla="val 1580962"/>
              <a:gd name="f34" fmla="val 2625345"/>
              <a:gd name="f35" fmla="val 672127"/>
              <a:gd name="f36" fmla="val 2623811"/>
              <a:gd name="f37" fmla="val 672166"/>
              <a:gd name="f38" fmla="val 2617992"/>
              <a:gd name="f39" fmla="val 444585"/>
              <a:gd name="f40" fmla="val 2430306"/>
              <a:gd name="f41" fmla="val 263961"/>
              <a:gd name="f42" fmla="val 2202670"/>
              <a:gd name="f43" fmla="val 266871"/>
              <a:gd name="f44" fmla="val 1975033"/>
              <a:gd name="f45" fmla="val 269781"/>
              <a:gd name="f46" fmla="val 1792025"/>
              <a:gd name="f47" fmla="val 455143"/>
              <a:gd name="f48" fmla="val 682798"/>
              <a:gd name="f49" fmla="val 1790626"/>
              <a:gd name="f50" fmla="val 2041344"/>
              <a:gd name="f51" fmla="val 2137614"/>
              <a:gd name="f52" fmla="val 2215656"/>
              <a:gd name="f53" fmla="val 1659004"/>
              <a:gd name="f54" fmla="val 1755274"/>
              <a:gd name="f55" fmla="val 3026650"/>
              <a:gd name="f56" fmla="val 3122920"/>
              <a:gd name="f57" fmla="val 174312"/>
              <a:gd name="f58" fmla="val 78042"/>
              <a:gd name="f59" fmla="val 1525187"/>
              <a:gd name="f60" fmla="val 676764"/>
              <a:gd name="f61" fmla="val 1525791"/>
              <a:gd name="f62" fmla="val 1528430"/>
              <a:gd name="f63" fmla="val 305830"/>
              <a:gd name="f64" fmla="val 1827609"/>
              <a:gd name="f65" fmla="val 4806"/>
              <a:gd name="f66" fmla="*/ f0 1 2890784"/>
              <a:gd name="f67" fmla="*/ f1 1 3200962"/>
              <a:gd name="f68" fmla="val f2"/>
              <a:gd name="f69" fmla="val f3"/>
              <a:gd name="f70" fmla="val f4"/>
              <a:gd name="f71" fmla="+- f70 0 f68"/>
              <a:gd name="f72" fmla="+- f69 0 f68"/>
              <a:gd name="f73" fmla="*/ f72 1 2890784"/>
              <a:gd name="f74" fmla="*/ f71 1 3200962"/>
              <a:gd name="f75" fmla="*/ f68 1 f73"/>
              <a:gd name="f76" fmla="*/ f69 1 f73"/>
              <a:gd name="f77" fmla="*/ f68 1 f74"/>
              <a:gd name="f78" fmla="*/ f70 1 f74"/>
              <a:gd name="f79" fmla="*/ f75 f66 1"/>
              <a:gd name="f80" fmla="*/ f76 f66 1"/>
              <a:gd name="f81" fmla="*/ f78 f67 1"/>
              <a:gd name="f82" fmla="*/ f77 f67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79" t="f82" r="f80" b="f81"/>
            <a:pathLst>
              <a:path w="2890784" h="3200962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12" y="f13"/>
                  <a:pt x="f14" y="f15"/>
                </a:cubicBezTo>
                <a:lnTo>
                  <a:pt x="f16" y="f17"/>
                </a:lnTo>
                <a:lnTo>
                  <a:pt x="f18" y="f17"/>
                </a:lnTo>
                <a:lnTo>
                  <a:pt x="f19" y="f15"/>
                </a:lnTo>
                <a:cubicBezTo>
                  <a:pt x="f20" y="f13"/>
                  <a:pt x="f21" y="f11"/>
                  <a:pt x="f21" y="f10"/>
                </a:cubicBezTo>
                <a:cubicBezTo>
                  <a:pt x="f21" y="f9"/>
                  <a:pt x="f22" y="f6"/>
                  <a:pt x="f5" y="f6"/>
                </a:cubicBezTo>
                <a:close/>
                <a:moveTo>
                  <a:pt x="f23" y="f24"/>
                </a:moveTo>
                <a:cubicBezTo>
                  <a:pt x="f25" y="f26"/>
                  <a:pt x="f27" y="f28"/>
                  <a:pt x="f29" y="f30"/>
                </a:cubicBezTo>
                <a:lnTo>
                  <a:pt x="f31" y="f32"/>
                </a:lnTo>
                <a:lnTo>
                  <a:pt x="f3" y="f32"/>
                </a:lnTo>
                <a:lnTo>
                  <a:pt x="f3" y="f33"/>
                </a:lnTo>
                <a:lnTo>
                  <a:pt x="f34" y="f33"/>
                </a:lnTo>
                <a:lnTo>
                  <a:pt x="f34" y="f35"/>
                </a:lnTo>
                <a:lnTo>
                  <a:pt x="f36" y="f37"/>
                </a:lnTo>
                <a:cubicBezTo>
                  <a:pt x="f38" y="f39"/>
                  <a:pt x="f40" y="f41"/>
                  <a:pt x="f42" y="f43"/>
                </a:cubicBezTo>
                <a:cubicBezTo>
                  <a:pt x="f44" y="f45"/>
                  <a:pt x="f46" y="f47"/>
                  <a:pt x="f46" y="f48"/>
                </a:cubicBezTo>
                <a:lnTo>
                  <a:pt x="f49" y="f48"/>
                </a:lnTo>
                <a:lnTo>
                  <a:pt x="f49" y="f33"/>
                </a:lnTo>
                <a:lnTo>
                  <a:pt x="f50" y="f33"/>
                </a:lnTo>
                <a:cubicBezTo>
                  <a:pt x="f51" y="f33"/>
                  <a:pt x="f52" y="f53"/>
                  <a:pt x="f52" y="f54"/>
                </a:cubicBezTo>
                <a:lnTo>
                  <a:pt x="f52" y="f55"/>
                </a:lnTo>
                <a:cubicBezTo>
                  <a:pt x="f52" y="f56"/>
                  <a:pt x="f51" y="f4"/>
                  <a:pt x="f50" y="f4"/>
                </a:cubicBezTo>
                <a:lnTo>
                  <a:pt x="f57" y="f4"/>
                </a:lnTo>
                <a:cubicBezTo>
                  <a:pt x="f58" y="f4"/>
                  <a:pt x="f2" y="f56"/>
                  <a:pt x="f2" y="f55"/>
                </a:cubicBezTo>
                <a:lnTo>
                  <a:pt x="f2" y="f54"/>
                </a:lnTo>
                <a:cubicBezTo>
                  <a:pt x="f2" y="f53"/>
                  <a:pt x="f58" y="f33"/>
                  <a:pt x="f57" y="f33"/>
                </a:cubicBezTo>
                <a:lnTo>
                  <a:pt x="f59" y="f33"/>
                </a:lnTo>
                <a:lnTo>
                  <a:pt x="f59" y="f60"/>
                </a:lnTo>
                <a:lnTo>
                  <a:pt x="f61" y="f60"/>
                </a:lnTo>
                <a:cubicBezTo>
                  <a:pt x="f62" y="f63"/>
                  <a:pt x="f64" y="f65"/>
                  <a:pt x="f23" y="f24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1" name="Freeform 53">
            <a:extLst>
              <a:ext uri="{FF2B5EF4-FFF2-40B4-BE49-F238E27FC236}">
                <a16:creationId xmlns:a16="http://schemas.microsoft.com/office/drawing/2014/main" id="{ED1E09E2-1F0D-C200-61A9-BDF76C899444}"/>
              </a:ext>
            </a:extLst>
          </p:cNvPr>
          <p:cNvSpPr/>
          <p:nvPr/>
        </p:nvSpPr>
        <p:spPr>
          <a:xfrm>
            <a:off x="6243975" y="4333718"/>
            <a:ext cx="423998" cy="434733"/>
          </a:xfrm>
          <a:custGeom>
            <a:avLst/>
            <a:gdLst>
              <a:gd name="f0" fmla="val 10800000"/>
              <a:gd name="f1" fmla="val 5400000"/>
              <a:gd name="f2" fmla="val 180"/>
              <a:gd name="f3" fmla="val w"/>
              <a:gd name="f4" fmla="val h"/>
              <a:gd name="f5" fmla="val 0"/>
              <a:gd name="f6" fmla="val 2296406"/>
              <a:gd name="f7" fmla="val 2354521"/>
              <a:gd name="f8" fmla="val 2279640"/>
              <a:gd name="f9" fmla="val 1747818"/>
              <a:gd name="f10" fmla="val 1827546"/>
              <a:gd name="f11" fmla="val 1826304"/>
              <a:gd name="f12" fmla="val 1873723"/>
              <a:gd name="f13" fmla="val 1907635"/>
              <a:gd name="f14" fmla="val 1985737"/>
              <a:gd name="f15" fmla="val 2047488"/>
              <a:gd name="f16" fmla="val 1955104"/>
              <a:gd name="f17" fmla="val 2095900"/>
              <a:gd name="f18" fmla="val 1897166"/>
              <a:gd name="f19" fmla="val 2139232"/>
              <a:gd name="f20" fmla="val 1773393"/>
              <a:gd name="f21" fmla="val 2006999"/>
              <a:gd name="f22" fmla="val 1682537"/>
              <a:gd name="f23" fmla="val 1962549"/>
              <a:gd name="f24" fmla="val 1528613"/>
              <a:gd name="f25" fmla="val 1380482"/>
              <a:gd name="f26" fmla="val 2120816"/>
              <a:gd name="f27" fmla="val 1495542"/>
              <a:gd name="f28" fmla="val 1788127"/>
              <a:gd name="f29" fmla="val 909489"/>
              <a:gd name="f30" fmla="val 1225390"/>
              <a:gd name="f31" fmla="val 414951"/>
              <a:gd name="f32" fmla="val 2322212"/>
              <a:gd name="f33" fmla="val 293184"/>
              <a:gd name="f34" fmla="val 2052845"/>
              <a:gd name="f35" fmla="val 520411"/>
              <a:gd name="f36" fmla="val 767428"/>
              <a:gd name="f37" fmla="val 325060"/>
              <a:gd name="f38" fmla="val 542715"/>
              <a:gd name="f39" fmla="val -71458"/>
              <a:gd name="f40" fmla="val 102202"/>
              <a:gd name="f41" fmla="val 11167"/>
              <a:gd name="f42" fmla="val 5505"/>
              <a:gd name="f43" fmla="val 111065"/>
              <a:gd name="f44" fmla="val -52229"/>
              <a:gd name="f45" fmla="val 554777"/>
              <a:gd name="f46" fmla="val 358209"/>
              <a:gd name="f47" fmla="val 771719"/>
              <a:gd name="f48" fmla="val 578452"/>
              <a:gd name="f49" fmla="val 2041440"/>
              <a:gd name="f50" fmla="val 514597"/>
              <a:gd name="f51" fmla="val 662729"/>
              <a:gd name="f52" fmla="val 1124906"/>
              <a:gd name="f53" fmla="val 1004182"/>
              <a:gd name="f54" fmla="val 1676517"/>
              <a:gd name="f55" fmla="val 1608523"/>
              <a:gd name="f56" fmla="val 1795262"/>
              <a:gd name="f57" fmla="val 1589016"/>
              <a:gd name="f58" fmla="val 2094931"/>
              <a:gd name="f59" fmla="val 1557316"/>
              <a:gd name="f60" fmla="+- 0 0 -90"/>
              <a:gd name="f61" fmla="*/ f3 1 2296406"/>
              <a:gd name="f62" fmla="*/ f4 1 2354521"/>
              <a:gd name="f63" fmla="val f5"/>
              <a:gd name="f64" fmla="val f6"/>
              <a:gd name="f65" fmla="val f7"/>
              <a:gd name="f66" fmla="*/ f60 f0 1"/>
              <a:gd name="f67" fmla="+- f65 0 f63"/>
              <a:gd name="f68" fmla="+- f64 0 f63"/>
              <a:gd name="f69" fmla="*/ f66 1 f2"/>
              <a:gd name="f70" fmla="*/ f68 1 2296406"/>
              <a:gd name="f71" fmla="*/ f67 1 2354521"/>
              <a:gd name="f72" fmla="*/ 1495542 f68 1"/>
              <a:gd name="f73" fmla="*/ 909489 f68 1"/>
              <a:gd name="f74" fmla="*/ 414951 f68 1"/>
              <a:gd name="f75" fmla="*/ 293184 f68 1"/>
              <a:gd name="f76" fmla="*/ 520411 f68 1"/>
              <a:gd name="f77" fmla="*/ 11167 f68 1"/>
              <a:gd name="f78" fmla="*/ 771719 f68 1"/>
              <a:gd name="f79" fmla="*/ 2041440 f68 1"/>
              <a:gd name="f80" fmla="*/ 2296406 f68 1"/>
              <a:gd name="f81" fmla="*/ 1124906 f68 1"/>
              <a:gd name="f82" fmla="*/ 1676517 f68 1"/>
              <a:gd name="f83" fmla="*/ 2279640 f68 1"/>
              <a:gd name="f84" fmla="*/ 2094931 f68 1"/>
              <a:gd name="f85" fmla="*/ 1380482 f68 1"/>
              <a:gd name="f86" fmla="*/ 1747818 f67 1"/>
              <a:gd name="f87" fmla="*/ 1528613 f68 1"/>
              <a:gd name="f88" fmla="*/ 2354521 f67 1"/>
              <a:gd name="f89" fmla="*/ 2120816 f67 1"/>
              <a:gd name="f90" fmla="*/ 1788127 f67 1"/>
              <a:gd name="f91" fmla="*/ 1225390 f67 1"/>
              <a:gd name="f92" fmla="*/ 2322212 f67 1"/>
              <a:gd name="f93" fmla="*/ 2052845 f67 1"/>
              <a:gd name="f94" fmla="*/ 767428 f67 1"/>
              <a:gd name="f95" fmla="*/ 5505 f67 1"/>
              <a:gd name="f96" fmla="*/ 578452 f67 1"/>
              <a:gd name="f97" fmla="*/ 514597 f67 1"/>
              <a:gd name="f98" fmla="*/ 662729 f67 1"/>
              <a:gd name="f99" fmla="*/ 1004182 f67 1"/>
              <a:gd name="f100" fmla="*/ 1608523 f67 1"/>
              <a:gd name="f101" fmla="*/ 1557316 f67 1"/>
              <a:gd name="f102" fmla="*/ 1682537 f68 1"/>
              <a:gd name="f103" fmla="*/ 1962549 f67 1"/>
              <a:gd name="f104" fmla="*/ 1955104 f68 1"/>
              <a:gd name="f105" fmla="*/ 2095900 f67 1"/>
              <a:gd name="f106" fmla="*/ 1827546 f68 1"/>
              <a:gd name="f107" fmla="*/ 1826304 f67 1"/>
              <a:gd name="f108" fmla="+- f69 0 f1"/>
              <a:gd name="f109" fmla="*/ f72 1 2296406"/>
              <a:gd name="f110" fmla="*/ f73 1 2296406"/>
              <a:gd name="f111" fmla="*/ f74 1 2296406"/>
              <a:gd name="f112" fmla="*/ f75 1 2296406"/>
              <a:gd name="f113" fmla="*/ f76 1 2296406"/>
              <a:gd name="f114" fmla="*/ f77 1 2296406"/>
              <a:gd name="f115" fmla="*/ f78 1 2296406"/>
              <a:gd name="f116" fmla="*/ f79 1 2296406"/>
              <a:gd name="f117" fmla="*/ f80 1 2296406"/>
              <a:gd name="f118" fmla="*/ f81 1 2296406"/>
              <a:gd name="f119" fmla="*/ f82 1 2296406"/>
              <a:gd name="f120" fmla="*/ f83 1 2296406"/>
              <a:gd name="f121" fmla="*/ f84 1 2296406"/>
              <a:gd name="f122" fmla="*/ f85 1 2296406"/>
              <a:gd name="f123" fmla="*/ f86 1 2354521"/>
              <a:gd name="f124" fmla="*/ f87 1 2296406"/>
              <a:gd name="f125" fmla="*/ f88 1 2354521"/>
              <a:gd name="f126" fmla="*/ f89 1 2354521"/>
              <a:gd name="f127" fmla="*/ f90 1 2354521"/>
              <a:gd name="f128" fmla="*/ f91 1 2354521"/>
              <a:gd name="f129" fmla="*/ f92 1 2354521"/>
              <a:gd name="f130" fmla="*/ f93 1 2354521"/>
              <a:gd name="f131" fmla="*/ f94 1 2354521"/>
              <a:gd name="f132" fmla="*/ f95 1 2354521"/>
              <a:gd name="f133" fmla="*/ f96 1 2354521"/>
              <a:gd name="f134" fmla="*/ f97 1 2354521"/>
              <a:gd name="f135" fmla="*/ f98 1 2354521"/>
              <a:gd name="f136" fmla="*/ f99 1 2354521"/>
              <a:gd name="f137" fmla="*/ f100 1 2354521"/>
              <a:gd name="f138" fmla="*/ f101 1 2354521"/>
              <a:gd name="f139" fmla="*/ f102 1 2296406"/>
              <a:gd name="f140" fmla="*/ f103 1 2354521"/>
              <a:gd name="f141" fmla="*/ f104 1 2296406"/>
              <a:gd name="f142" fmla="*/ f105 1 2354521"/>
              <a:gd name="f143" fmla="*/ f106 1 2296406"/>
              <a:gd name="f144" fmla="*/ f107 1 2354521"/>
              <a:gd name="f145" fmla="*/ f63 1 f70"/>
              <a:gd name="f146" fmla="*/ f64 1 f70"/>
              <a:gd name="f147" fmla="*/ f63 1 f71"/>
              <a:gd name="f148" fmla="*/ f65 1 f71"/>
              <a:gd name="f149" fmla="*/ f120 1 f70"/>
              <a:gd name="f150" fmla="*/ f123 1 f71"/>
              <a:gd name="f151" fmla="*/ f143 1 f70"/>
              <a:gd name="f152" fmla="*/ f144 1 f71"/>
              <a:gd name="f153" fmla="*/ f141 1 f70"/>
              <a:gd name="f154" fmla="*/ f142 1 f71"/>
              <a:gd name="f155" fmla="*/ f139 1 f70"/>
              <a:gd name="f156" fmla="*/ f140 1 f71"/>
              <a:gd name="f157" fmla="*/ f124 1 f70"/>
              <a:gd name="f158" fmla="*/ f125 1 f71"/>
              <a:gd name="f159" fmla="*/ f122 1 f70"/>
              <a:gd name="f160" fmla="*/ f126 1 f71"/>
              <a:gd name="f161" fmla="*/ f109 1 f70"/>
              <a:gd name="f162" fmla="*/ f127 1 f71"/>
              <a:gd name="f163" fmla="*/ f110 1 f70"/>
              <a:gd name="f164" fmla="*/ f128 1 f71"/>
              <a:gd name="f165" fmla="*/ f111 1 f70"/>
              <a:gd name="f166" fmla="*/ f129 1 f71"/>
              <a:gd name="f167" fmla="*/ f112 1 f70"/>
              <a:gd name="f168" fmla="*/ f130 1 f71"/>
              <a:gd name="f169" fmla="*/ f113 1 f70"/>
              <a:gd name="f170" fmla="*/ f131 1 f71"/>
              <a:gd name="f171" fmla="*/ f114 1 f70"/>
              <a:gd name="f172" fmla="*/ f132 1 f71"/>
              <a:gd name="f173" fmla="*/ f115 1 f70"/>
              <a:gd name="f174" fmla="*/ f133 1 f71"/>
              <a:gd name="f175" fmla="*/ f116 1 f70"/>
              <a:gd name="f176" fmla="*/ f134 1 f71"/>
              <a:gd name="f177" fmla="*/ f117 1 f70"/>
              <a:gd name="f178" fmla="*/ f135 1 f71"/>
              <a:gd name="f179" fmla="*/ f118 1 f70"/>
              <a:gd name="f180" fmla="*/ f136 1 f71"/>
              <a:gd name="f181" fmla="*/ f119 1 f70"/>
              <a:gd name="f182" fmla="*/ f137 1 f71"/>
              <a:gd name="f183" fmla="*/ f121 1 f70"/>
              <a:gd name="f184" fmla="*/ f138 1 f71"/>
              <a:gd name="f185" fmla="*/ f145 f61 1"/>
              <a:gd name="f186" fmla="*/ f146 f61 1"/>
              <a:gd name="f187" fmla="*/ f148 f62 1"/>
              <a:gd name="f188" fmla="*/ f147 f62 1"/>
              <a:gd name="f189" fmla="*/ f149 f61 1"/>
              <a:gd name="f190" fmla="*/ f150 f62 1"/>
              <a:gd name="f191" fmla="*/ f151 f61 1"/>
              <a:gd name="f192" fmla="*/ f152 f62 1"/>
              <a:gd name="f193" fmla="*/ f153 f61 1"/>
              <a:gd name="f194" fmla="*/ f154 f62 1"/>
              <a:gd name="f195" fmla="*/ f155 f61 1"/>
              <a:gd name="f196" fmla="*/ f156 f62 1"/>
              <a:gd name="f197" fmla="*/ f157 f61 1"/>
              <a:gd name="f198" fmla="*/ f158 f62 1"/>
              <a:gd name="f199" fmla="*/ f159 f61 1"/>
              <a:gd name="f200" fmla="*/ f160 f62 1"/>
              <a:gd name="f201" fmla="*/ f161 f61 1"/>
              <a:gd name="f202" fmla="*/ f162 f62 1"/>
              <a:gd name="f203" fmla="*/ f163 f61 1"/>
              <a:gd name="f204" fmla="*/ f164 f62 1"/>
              <a:gd name="f205" fmla="*/ f165 f61 1"/>
              <a:gd name="f206" fmla="*/ f166 f62 1"/>
              <a:gd name="f207" fmla="*/ f167 f61 1"/>
              <a:gd name="f208" fmla="*/ f168 f62 1"/>
              <a:gd name="f209" fmla="*/ f169 f61 1"/>
              <a:gd name="f210" fmla="*/ f170 f62 1"/>
              <a:gd name="f211" fmla="*/ f171 f61 1"/>
              <a:gd name="f212" fmla="*/ f172 f62 1"/>
              <a:gd name="f213" fmla="*/ f173 f61 1"/>
              <a:gd name="f214" fmla="*/ f174 f62 1"/>
              <a:gd name="f215" fmla="*/ f175 f61 1"/>
              <a:gd name="f216" fmla="*/ f176 f62 1"/>
              <a:gd name="f217" fmla="*/ f177 f61 1"/>
              <a:gd name="f218" fmla="*/ f178 f62 1"/>
              <a:gd name="f219" fmla="*/ f179 f61 1"/>
              <a:gd name="f220" fmla="*/ f180 f62 1"/>
              <a:gd name="f221" fmla="*/ f181 f61 1"/>
              <a:gd name="f222" fmla="*/ f182 f62 1"/>
              <a:gd name="f223" fmla="*/ f183 f61 1"/>
              <a:gd name="f224" fmla="*/ f184 f6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  <a:cxn ang="f108">
                <a:pos x="f189" y="f190"/>
              </a:cxn>
              <a:cxn ang="f108">
                <a:pos x="f191" y="f192"/>
              </a:cxn>
              <a:cxn ang="f108">
                <a:pos x="f193" y="f194"/>
              </a:cxn>
              <a:cxn ang="f108">
                <a:pos x="f195" y="f196"/>
              </a:cxn>
              <a:cxn ang="f108">
                <a:pos x="f197" y="f198"/>
              </a:cxn>
              <a:cxn ang="f108">
                <a:pos x="f199" y="f200"/>
              </a:cxn>
              <a:cxn ang="f108">
                <a:pos x="f201" y="f202"/>
              </a:cxn>
              <a:cxn ang="f108">
                <a:pos x="f203" y="f204"/>
              </a:cxn>
              <a:cxn ang="f108">
                <a:pos x="f205" y="f206"/>
              </a:cxn>
              <a:cxn ang="f108">
                <a:pos x="f207" y="f208"/>
              </a:cxn>
              <a:cxn ang="f108">
                <a:pos x="f209" y="f210"/>
              </a:cxn>
              <a:cxn ang="f108">
                <a:pos x="f211" y="f212"/>
              </a:cxn>
              <a:cxn ang="f108">
                <a:pos x="f213" y="f214"/>
              </a:cxn>
              <a:cxn ang="f108">
                <a:pos x="f215" y="f216"/>
              </a:cxn>
              <a:cxn ang="f108">
                <a:pos x="f217" y="f218"/>
              </a:cxn>
              <a:cxn ang="f108">
                <a:pos x="f219" y="f220"/>
              </a:cxn>
              <a:cxn ang="f108">
                <a:pos x="f221" y="f222"/>
              </a:cxn>
              <a:cxn ang="f108">
                <a:pos x="f223" y="f224"/>
              </a:cxn>
            </a:cxnLst>
            <a:rect l="f185" t="f188" r="f186" b="f187"/>
            <a:pathLst>
              <a:path w="2296406" h="2354521">
                <a:moveTo>
                  <a:pt x="f8" y="f9"/>
                </a:moveTo>
                <a:lnTo>
                  <a:pt x="f10" y="f11"/>
                </a:lnTo>
                <a:cubicBezTo>
                  <a:pt x="f12" y="f13"/>
                  <a:pt x="f14" y="f15"/>
                  <a:pt x="f16" y="f17"/>
                </a:cubicBezTo>
                <a:cubicBezTo>
                  <a:pt x="f18" y="f19"/>
                  <a:pt x="f20" y="f21"/>
                  <a:pt x="f22" y="f23"/>
                </a:cubicBezTo>
                <a:lnTo>
                  <a:pt x="f24" y="f7"/>
                </a:lnTo>
                <a:lnTo>
                  <a:pt x="f25" y="f26"/>
                </a:lnTo>
                <a:lnTo>
                  <a:pt x="f27" y="f28"/>
                </a:lnTo>
                <a:lnTo>
                  <a:pt x="f29" y="f30"/>
                </a:lnTo>
                <a:lnTo>
                  <a:pt x="f31" y="f32"/>
                </a:lnTo>
                <a:lnTo>
                  <a:pt x="f33" y="f34"/>
                </a:lnTo>
                <a:lnTo>
                  <a:pt x="f35" y="f36"/>
                </a:ln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lnTo>
                  <a:pt x="f49" y="f50"/>
                </a:lnTo>
                <a:lnTo>
                  <a:pt x="f6" y="f51"/>
                </a:lnTo>
                <a:lnTo>
                  <a:pt x="f52" y="f53"/>
                </a:lnTo>
                <a:lnTo>
                  <a:pt x="f54" y="f55"/>
                </a:lnTo>
                <a:cubicBezTo>
                  <a:pt x="f56" y="f57"/>
                  <a:pt x="f58" y="f59"/>
                  <a:pt x="f58" y="f5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2" name="Block Arc 10">
            <a:extLst>
              <a:ext uri="{FF2B5EF4-FFF2-40B4-BE49-F238E27FC236}">
                <a16:creationId xmlns:a16="http://schemas.microsoft.com/office/drawing/2014/main" id="{310A98C3-4B5A-3891-4819-D51E0A9F84B6}"/>
              </a:ext>
            </a:extLst>
          </p:cNvPr>
          <p:cNvSpPr/>
          <p:nvPr/>
        </p:nvSpPr>
        <p:spPr>
          <a:xfrm>
            <a:off x="2429509" y="3514835"/>
            <a:ext cx="521464" cy="353214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180445"/>
              <a:gd name="f5" fmla="val 631935"/>
              <a:gd name="f6" fmla="val 660566"/>
              <a:gd name="f7" fmla="val 582229"/>
              <a:gd name="f8" fmla="val 541935"/>
              <a:gd name="f9" fmla="val 700860"/>
              <a:gd name="f10" fmla="val 750566"/>
              <a:gd name="f11" fmla="val 800272"/>
              <a:gd name="f12" fmla="val 840566"/>
              <a:gd name="f13" fmla="val 681641"/>
              <a:gd name="f14" fmla="val 721935"/>
              <a:gd name="f15" fmla="val 2920524"/>
              <a:gd name="f16" fmla="val 132986"/>
              <a:gd name="f17" fmla="val 2884582"/>
              <a:gd name="f18" fmla="val 2855445"/>
              <a:gd name="f19" fmla="val 171564"/>
              <a:gd name="f20" fmla="val 219152"/>
              <a:gd name="f21" fmla="val 266740"/>
              <a:gd name="f22" fmla="val 305318"/>
              <a:gd name="f23" fmla="val 2956466"/>
              <a:gd name="f24" fmla="val 2985603"/>
              <a:gd name="f25" fmla="val 1840097"/>
              <a:gd name="f26" fmla="val 123357"/>
              <a:gd name="f27" fmla="val 1690593"/>
              <a:gd name="f28" fmla="val 125267"/>
              <a:gd name="f29" fmla="val 1541569"/>
              <a:gd name="f30" fmla="val 163386"/>
              <a:gd name="f31" fmla="val 1407089"/>
              <a:gd name="f32" fmla="val 237534"/>
              <a:gd name="f33" fmla="val 1442443"/>
              <a:gd name="f34" fmla="val 299445"/>
              <a:gd name="f35" fmla="val 1690026"/>
              <a:gd name="f36" fmla="val 162934"/>
              <a:gd name="f37" fmla="val 1991162"/>
              <a:gd name="f38" fmla="val 159087"/>
              <a:gd name="f39" fmla="val 2242273"/>
              <a:gd name="f40" fmla="val 289227"/>
              <a:gd name="f41" fmla="val 2275978"/>
              <a:gd name="f42" fmla="val 226435"/>
              <a:gd name="f43" fmla="val 2139582"/>
              <a:gd name="f44" fmla="val 155746"/>
              <a:gd name="f45" fmla="val 1989600"/>
              <a:gd name="f46" fmla="val 121447"/>
              <a:gd name="f47" fmla="val 1808744"/>
              <a:gd name="f48" fmla="val 1233"/>
              <a:gd name="f49" fmla="val 2156106"/>
              <a:gd name="f50" fmla="val -14520"/>
              <a:gd name="f51" fmla="val 2554236"/>
              <a:gd name="f52" fmla="val 122009"/>
              <a:gd name="f53" fmla="val 2727916"/>
              <a:gd name="f54" fmla="val 332053"/>
              <a:gd name="f55" fmla="val 2797407"/>
              <a:gd name="f56" fmla="val 426906"/>
              <a:gd name="f57" fmla="val 2816730"/>
              <a:gd name="f58" fmla="val 407744"/>
              <a:gd name="f59" fmla="val 2822914"/>
              <a:gd name="f60" fmla="val 396798"/>
              <a:gd name="f61" fmla="val 2848347"/>
              <a:gd name="f62" fmla="val 374270"/>
              <a:gd name="f63" fmla="val 2789714"/>
              <a:gd name="f64" fmla="val 335227"/>
              <a:gd name="f65" fmla="val 2770554"/>
              <a:gd name="f66" fmla="val 301522"/>
              <a:gd name="f67" fmla="val 211287"/>
              <a:gd name="f68" fmla="val 109060"/>
              <a:gd name="f69" fmla="val 2826850"/>
              <a:gd name="f70" fmla="val 34523"/>
              <a:gd name="f71" fmla="val 2918697"/>
              <a:gd name="f72" fmla="val 33333"/>
              <a:gd name="f73" fmla="val 3010544"/>
              <a:gd name="f74" fmla="val 32143"/>
              <a:gd name="f75" fmla="val 3068737"/>
              <a:gd name="f76" fmla="val 122977"/>
              <a:gd name="f77" fmla="val 3064459"/>
              <a:gd name="f78" fmla="val 218431"/>
              <a:gd name="f79" fmla="val 3062319"/>
              <a:gd name="f80" fmla="val 266188"/>
              <a:gd name="f81" fmla="val 3063213"/>
              <a:gd name="f82" fmla="val 242475"/>
              <a:gd name="f83" fmla="val 3054577"/>
              <a:gd name="f84" fmla="val 285936"/>
              <a:gd name="f85" fmla="val 3088600"/>
              <a:gd name="f86" fmla="val 260795"/>
              <a:gd name="f87" fmla="val 3146396"/>
              <a:gd name="f88" fmla="val 297212"/>
              <a:gd name="f89" fmla="val 3198377"/>
              <a:gd name="f90" fmla="val 27802"/>
              <a:gd name="f91" fmla="val 3270974"/>
              <a:gd name="f92" fmla="val 270322"/>
              <a:gd name="f93" fmla="val 3142267"/>
              <a:gd name="f94" fmla="val 378871"/>
              <a:gd name="f95" fmla="val 2977023"/>
              <a:gd name="f96" fmla="val 405424"/>
              <a:gd name="f97" fmla="val 2937650"/>
              <a:gd name="f98" fmla="val 455263"/>
              <a:gd name="f99" fmla="val 2906651"/>
              <a:gd name="f100" fmla="val 507366"/>
              <a:gd name="f101" fmla="val 2854455"/>
              <a:gd name="f102" fmla="val 531728"/>
              <a:gd name="f103" fmla="val 2854593"/>
              <a:gd name="f104" fmla="val 531917"/>
              <a:gd name="f105" fmla="val 2854687"/>
              <a:gd name="f106" fmla="val 532126"/>
              <a:gd name="f107" fmla="val 2854781"/>
              <a:gd name="f108" fmla="val 532336"/>
              <a:gd name="f109" fmla="val 2914835"/>
              <a:gd name="f110" fmla="val 719911"/>
              <a:gd name="f111" fmla="val 2982387"/>
              <a:gd name="f112" fmla="val 1030651"/>
              <a:gd name="f113" fmla="val 2875068"/>
              <a:gd name="f114" fmla="val 1334999"/>
              <a:gd name="f115" fmla="val 2751965"/>
              <a:gd name="f116" fmla="val 1458417"/>
              <a:gd name="f117" fmla="val 2718119"/>
              <a:gd name="f118" fmla="val 1752479"/>
              <a:gd name="f119" fmla="val 2636178"/>
              <a:gd name="f120" fmla="val 1904762"/>
              <a:gd name="f121" fmla="val 2564924"/>
              <a:gd name="f122" fmla="val 2133185"/>
              <a:gd name="f123" fmla="val 2548001"/>
              <a:gd name="f124" fmla="val 2174319"/>
              <a:gd name="f125" fmla="val 2290597"/>
              <a:gd name="f126" fmla="val 2162941"/>
              <a:gd name="f127" fmla="val 2284362"/>
              <a:gd name="f128" fmla="val 2130560"/>
              <a:gd name="f129" fmla="val 2253189"/>
              <a:gd name="f130" fmla="val 1989654"/>
              <a:gd name="f131" fmla="val 2205984"/>
              <a:gd name="f132" fmla="val 1832997"/>
              <a:gd name="f133" fmla="val 2190842"/>
              <a:gd name="f134" fmla="val 1681589"/>
              <a:gd name="f135" fmla="val 1937891"/>
              <a:gd name="f136" fmla="val 1727975"/>
              <a:gd name="f137" fmla="val 1628829"/>
              <a:gd name="f138" fmla="val 1727099"/>
              <a:gd name="f139" fmla="val 1429318"/>
              <a:gd name="f140" fmla="val 1710471"/>
              <a:gd name="f141" fmla="val 1387456"/>
              <a:gd name="f142" fmla="val 1891634"/>
              <a:gd name="f143" fmla="val 1268107"/>
              <a:gd name="f144" fmla="val 2057044"/>
              <a:gd name="f145" fmla="val 1143413"/>
              <a:gd name="f146" fmla="val 943012"/>
              <a:gd name="f147" fmla="val 894916"/>
              <a:gd name="f148" fmla="val 2170818"/>
              <a:gd name="f149" fmla="val 902932"/>
              <a:gd name="f150" fmla="val 1825120"/>
              <a:gd name="f151" fmla="val 910948"/>
              <a:gd name="f152" fmla="val 1650083"/>
              <a:gd name="f153" fmla="val 600994"/>
              <a:gd name="f154" fmla="val 1508303"/>
              <a:gd name="f155" fmla="val -80369"/>
              <a:gd name="f156" fmla="val 1319263"/>
              <a:gd name="f157" fmla="val 7807"/>
              <a:gd name="f158" fmla="val 838786"/>
              <a:gd name="f159" fmla="val 13151"/>
              <a:gd name="f160" fmla="val 796777"/>
              <a:gd name="f161" fmla="val 184160"/>
              <a:gd name="f162" fmla="val 802028"/>
              <a:gd name="f163" fmla="val 275009"/>
              <a:gd name="f164" fmla="val 799402"/>
              <a:gd name="f165" fmla="val 369419"/>
              <a:gd name="f166" fmla="val 659373"/>
              <a:gd name="f167" fmla="val 418407"/>
              <a:gd name="f168" fmla="val 582356"/>
              <a:gd name="f169" fmla="val 555570"/>
              <a:gd name="f170" fmla="val 465957"/>
              <a:gd name="f171" fmla="val 547554"/>
              <a:gd name="f172" fmla="val 374062"/>
              <a:gd name="f173" fmla="val 496786"/>
              <a:gd name="f174" fmla="val 206026"/>
              <a:gd name="f175" fmla="val 531522"/>
              <a:gd name="f176" fmla="val 190273"/>
              <a:gd name="f177" fmla="val 764877"/>
              <a:gd name="f178" fmla="val 64246"/>
              <a:gd name="f179" fmla="val 803177"/>
              <a:gd name="f180" fmla="val 250661"/>
              <a:gd name="f181" fmla="val 924308"/>
              <a:gd name="f182" fmla="val 355683"/>
              <a:gd name="f183" fmla="val 1130053"/>
              <a:gd name="f184" fmla="val 143013"/>
              <a:gd name="f185" fmla="val 1554903"/>
              <a:gd name="f186" fmla="val 11735"/>
              <a:gd name="f187" fmla="*/ f0 1 3219104"/>
              <a:gd name="f188" fmla="*/ f1 1 2180445"/>
              <a:gd name="f189" fmla="val f2"/>
              <a:gd name="f190" fmla="val f3"/>
              <a:gd name="f191" fmla="val f4"/>
              <a:gd name="f192" fmla="+- f191 0 f189"/>
              <a:gd name="f193" fmla="+- f190 0 f189"/>
              <a:gd name="f194" fmla="*/ f193 1 3219104"/>
              <a:gd name="f195" fmla="*/ f192 1 2180445"/>
              <a:gd name="f196" fmla="*/ f189 1 f194"/>
              <a:gd name="f197" fmla="*/ f190 1 f194"/>
              <a:gd name="f198" fmla="*/ f189 1 f195"/>
              <a:gd name="f199" fmla="*/ f191 1 f195"/>
              <a:gd name="f200" fmla="*/ f196 f187 1"/>
              <a:gd name="f201" fmla="*/ f197 f187 1"/>
              <a:gd name="f202" fmla="*/ f199 f188 1"/>
              <a:gd name="f203" fmla="*/ f198 f188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200" t="f203" r="f201" b="f202"/>
            <a:pathLst>
              <a:path w="3219104" h="2180445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15" y="f16"/>
                </a:moveTo>
                <a:cubicBezTo>
                  <a:pt x="f17" y="f16"/>
                  <a:pt x="f18" y="f19"/>
                  <a:pt x="f18" y="f20"/>
                </a:cubicBezTo>
                <a:cubicBezTo>
                  <a:pt x="f18" y="f21"/>
                  <a:pt x="f17" y="f22"/>
                  <a:pt x="f15" y="f22"/>
                </a:cubicBezTo>
                <a:cubicBezTo>
                  <a:pt x="f23" y="f22"/>
                  <a:pt x="f24" y="f21"/>
                  <a:pt x="f24" y="f20"/>
                </a:cubicBezTo>
                <a:cubicBezTo>
                  <a:pt x="f24" y="f19"/>
                  <a:pt x="f23" y="f16"/>
                  <a:pt x="f15" y="f16"/>
                </a:cubicBezTo>
                <a:close/>
                <a:moveTo>
                  <a:pt x="f25" y="f26"/>
                </a:moveTo>
                <a:cubicBezTo>
                  <a:pt x="f27" y="f28"/>
                  <a:pt x="f29" y="f30"/>
                  <a:pt x="f31" y="f32"/>
                </a:cubicBezTo>
                <a:lnTo>
                  <a:pt x="f33" y="f34"/>
                </a:lnTo>
                <a:cubicBezTo>
                  <a:pt x="f35" y="f36"/>
                  <a:pt x="f37" y="f38"/>
                  <a:pt x="f39" y="f40"/>
                </a:cubicBezTo>
                <a:lnTo>
                  <a:pt x="f41" y="f42"/>
                </a:lnTo>
                <a:cubicBezTo>
                  <a:pt x="f43" y="f44"/>
                  <a:pt x="f45" y="f46"/>
                  <a:pt x="f25" y="f26"/>
                </a:cubicBezTo>
                <a:close/>
                <a:moveTo>
                  <a:pt x="f47" y="f48"/>
                </a:moveTo>
                <a:cubicBezTo>
                  <a:pt x="f49" y="f50"/>
                  <a:pt x="f51" y="f52"/>
                  <a:pt x="f53" y="f54"/>
                </a:cubicBezTo>
                <a:lnTo>
                  <a:pt x="f55" y="f56"/>
                </a:lnTo>
                <a:cubicBezTo>
                  <a:pt x="f57" y="f58"/>
                  <a:pt x="f59" y="f60"/>
                  <a:pt x="f61" y="f62"/>
                </a:cubicBezTo>
                <a:cubicBezTo>
                  <a:pt x="f63" y="f64"/>
                  <a:pt x="f65" y="f66"/>
                  <a:pt x="f65" y="f67"/>
                </a:cubicBezTo>
                <a:cubicBezTo>
                  <a:pt x="f65" y="f68"/>
                  <a:pt x="f69" y="f70"/>
                  <a:pt x="f71" y="f72"/>
                </a:cubicBezTo>
                <a:cubicBezTo>
                  <a:pt x="f73" y="f74"/>
                  <a:pt x="f75" y="f76"/>
                  <a:pt x="f77" y="f78"/>
                </a:cubicBezTo>
                <a:cubicBezTo>
                  <a:pt x="f79" y="f80"/>
                  <a:pt x="f81" y="f82"/>
                  <a:pt x="f83" y="f84"/>
                </a:cubicBezTo>
                <a:cubicBezTo>
                  <a:pt x="f85" y="f86"/>
                  <a:pt x="f87" y="f88"/>
                  <a:pt x="f89" y="f90"/>
                </a:cubicBezTo>
                <a:cubicBezTo>
                  <a:pt x="f91" y="f92"/>
                  <a:pt x="f93" y="f94"/>
                  <a:pt x="f95" y="f96"/>
                </a:cubicBezTo>
                <a:cubicBezTo>
                  <a:pt x="f97" y="f98"/>
                  <a:pt x="f99" y="f100"/>
                  <a:pt x="f101" y="f102"/>
                </a:cubicBezTo>
                <a:cubicBezTo>
                  <a:pt x="f103" y="f104"/>
                  <a:pt x="f105" y="f106"/>
                  <a:pt x="f107" y="f108"/>
                </a:cubicBezTo>
                <a:lnTo>
                  <a:pt x="f109" y="f110"/>
                </a:lnTo>
                <a:cubicBezTo>
                  <a:pt x="f111" y="f112"/>
                  <a:pt x="f113" y="f114"/>
                  <a:pt x="f115" y="f116"/>
                </a:cubicBezTo>
                <a:cubicBezTo>
                  <a:pt x="f117" y="f118"/>
                  <a:pt x="f119" y="f120"/>
                  <a:pt x="f121" y="f122"/>
                </a:cubicBezTo>
                <a:cubicBezTo>
                  <a:pt x="f123" y="f124"/>
                  <a:pt x="f125" y="f126"/>
                  <a:pt x="f127" y="f128"/>
                </a:cubicBezTo>
                <a:cubicBezTo>
                  <a:pt x="f129" y="f130"/>
                  <a:pt x="f131" y="f132"/>
                  <a:pt x="f133" y="f134"/>
                </a:cubicBezTo>
                <a:cubicBezTo>
                  <a:pt x="f135" y="f136"/>
                  <a:pt x="f137" y="f138"/>
                  <a:pt x="f139" y="f140"/>
                </a:cubicBezTo>
                <a:cubicBezTo>
                  <a:pt x="f141" y="f142"/>
                  <a:pt x="f143" y="f144"/>
                  <a:pt x="f145" y="f4"/>
                </a:cubicBezTo>
                <a:lnTo>
                  <a:pt x="f146" y="f4"/>
                </a:lnTo>
                <a:cubicBezTo>
                  <a:pt x="f147" y="f148"/>
                  <a:pt x="f149" y="f150"/>
                  <a:pt x="f151" y="f152"/>
                </a:cubicBezTo>
                <a:cubicBezTo>
                  <a:pt x="f153" y="f154"/>
                  <a:pt x="f155" y="f156"/>
                  <a:pt x="f157" y="f158"/>
                </a:cubicBezTo>
                <a:cubicBezTo>
                  <a:pt x="f159" y="f160"/>
                  <a:pt x="f161" y="f162"/>
                  <a:pt x="f163" y="f164"/>
                </a:cubicBezTo>
                <a:cubicBezTo>
                  <a:pt x="f165" y="f166"/>
                  <a:pt x="f167" y="f168"/>
                  <a:pt x="f169" y="f170"/>
                </a:cubicBezTo>
                <a:cubicBezTo>
                  <a:pt x="f171" y="f172"/>
                  <a:pt x="f173" y="f174"/>
                  <a:pt x="f175" y="f176"/>
                </a:cubicBezTo>
                <a:cubicBezTo>
                  <a:pt x="f177" y="f178"/>
                  <a:pt x="f179" y="f180"/>
                  <a:pt x="f181" y="f182"/>
                </a:cubicBezTo>
                <a:cubicBezTo>
                  <a:pt x="f183" y="f184"/>
                  <a:pt x="f185" y="f186"/>
                  <a:pt x="f47" y="f4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3" name="Freeform 55">
            <a:extLst>
              <a:ext uri="{FF2B5EF4-FFF2-40B4-BE49-F238E27FC236}">
                <a16:creationId xmlns:a16="http://schemas.microsoft.com/office/drawing/2014/main" id="{4437A8AC-5761-38E3-47F0-91B85EA6CA0C}"/>
              </a:ext>
            </a:extLst>
          </p:cNvPr>
          <p:cNvSpPr/>
          <p:nvPr/>
        </p:nvSpPr>
        <p:spPr>
          <a:xfrm>
            <a:off x="1971705" y="4161207"/>
            <a:ext cx="268284" cy="657389"/>
          </a:xfrm>
          <a:custGeom>
            <a:avLst/>
            <a:gdLst>
              <a:gd name="f0" fmla="val w"/>
              <a:gd name="f1" fmla="val h"/>
              <a:gd name="f2" fmla="val 0"/>
              <a:gd name="f3" fmla="val 1060423"/>
              <a:gd name="f4" fmla="val 2598393"/>
              <a:gd name="f5" fmla="val 511607"/>
              <a:gd name="f6" fmla="val 1989888"/>
              <a:gd name="f7" fmla="val 421916"/>
              <a:gd name="f8" fmla="val 2038892"/>
              <a:gd name="f9" fmla="val 392123"/>
              <a:gd name="f10" fmla="val 2248491"/>
              <a:gd name="f11" fmla="val 577615"/>
              <a:gd name="f12" fmla="val 2379095"/>
              <a:gd name="f13" fmla="val 531205"/>
              <a:gd name="f14" fmla="val 2257454"/>
              <a:gd name="f15" fmla="val 562054"/>
              <a:gd name="f16" fmla="val 2197447"/>
              <a:gd name="f17" fmla="val 592034"/>
              <a:gd name="f18" fmla="val 2136572"/>
              <a:gd name="f19" fmla="val 592534"/>
              <a:gd name="f20" fmla="val 2167519"/>
              <a:gd name="f21" fmla="val 560915"/>
              <a:gd name="f22" fmla="val 2234057"/>
              <a:gd name="f23" fmla="val 638675"/>
              <a:gd name="f24" fmla="val 2272816"/>
              <a:gd name="f25" fmla="val 602283"/>
              <a:gd name="f26" fmla="val 2156226"/>
              <a:gd name="f27" fmla="val 756001"/>
              <a:gd name="f28" fmla="val 2119500"/>
              <a:gd name="f29" fmla="val 594605"/>
              <a:gd name="f30" fmla="val 1990756"/>
              <a:gd name="f31" fmla="val 828052"/>
              <a:gd name="f32" fmla="val 2024484"/>
              <a:gd name="f33" fmla="val 759407"/>
              <a:gd name="f34" fmla="val 2143283"/>
              <a:gd name="f35" fmla="val 814896"/>
              <a:gd name="f36" fmla="val 2262952"/>
              <a:gd name="f37" fmla="val 774295"/>
              <a:gd name="f38" fmla="val 2270013"/>
              <a:gd name="f39" fmla="val 715464"/>
              <a:gd name="f40" fmla="val 2161619"/>
              <a:gd name="f41" fmla="val 728685"/>
              <a:gd name="f42" fmla="val 2212952"/>
              <a:gd name="f43" fmla="val 798068"/>
              <a:gd name="f44" fmla="val 2415798"/>
              <a:gd name="f45" fmla="val 590532"/>
              <a:gd name="f46" fmla="val 2421590"/>
              <a:gd name="f47" fmla="val 656442"/>
              <a:gd name="f48" fmla="val 451592"/>
              <a:gd name="f49" fmla="val 2586815"/>
              <a:gd name="f50" fmla="val 511509"/>
              <a:gd name="f51" fmla="val 2396411"/>
              <a:gd name="f52" fmla="val 415171"/>
              <a:gd name="f53" fmla="val 2350110"/>
              <a:gd name="f54" fmla="val 389023"/>
              <a:gd name="f55" fmla="val 2345435"/>
              <a:gd name="f56" fmla="val 357666"/>
              <a:gd name="f57" fmla="val 2366802"/>
              <a:gd name="f58" fmla="val 415723"/>
              <a:gd name="f59" fmla="val 2461957"/>
              <a:gd name="f60" fmla="val 77590"/>
              <a:gd name="f61" fmla="val 2209980"/>
              <a:gd name="f62" fmla="val 314998"/>
              <a:gd name="f63" fmla="val 2004011"/>
              <a:gd name="f64" fmla="val 344786"/>
              <a:gd name="f65" fmla="val 1884983"/>
              <a:gd name="f66" fmla="val 722598"/>
              <a:gd name="f67" fmla="val 716460"/>
              <a:gd name="f68" fmla="val 1906965"/>
              <a:gd name="f69" fmla="val 711917"/>
              <a:gd name="f70" fmla="val 1928321"/>
              <a:gd name="f71" fmla="val 707988"/>
              <a:gd name="f72" fmla="val 1948728"/>
              <a:gd name="f73" fmla="val 357819"/>
              <a:gd name="f74" fmla="val 1948059"/>
              <a:gd name="f75" fmla="val 530212"/>
              <a:gd name="f76" fmla="val 651224"/>
              <a:gd name="f77" fmla="val 585486"/>
              <a:gd name="f78" fmla="val 630294"/>
              <a:gd name="f79" fmla="val 696033"/>
              <a:gd name="f80" fmla="val 751307"/>
              <a:gd name="f81" fmla="val 806581"/>
              <a:gd name="f82" fmla="val 851389"/>
              <a:gd name="f83" fmla="val 474938"/>
              <a:gd name="f84" fmla="val 430129"/>
              <a:gd name="f85" fmla="val 551141"/>
              <a:gd name="f86" fmla="val 419664"/>
              <a:gd name="f87" fmla="val 330046"/>
              <a:gd name="f88" fmla="val 640759"/>
              <a:gd name="f89" fmla="val 861855"/>
              <a:gd name="f90" fmla="val 951472"/>
              <a:gd name="f91" fmla="val 640760"/>
              <a:gd name="f92" fmla="val 730377"/>
              <a:gd name="f93" fmla="val 286245"/>
              <a:gd name="f94" fmla="val 353827"/>
              <a:gd name="f95" fmla="val 438132"/>
              <a:gd name="f96" fmla="val 439406"/>
              <a:gd name="f97" fmla="val 623290"/>
              <a:gd name="f98" fmla="val 440561"/>
              <a:gd name="f99" fmla="val 776100"/>
              <a:gd name="f100" fmla="val 356932"/>
              <a:gd name="f101" fmla="val 941305"/>
              <a:gd name="f102" fmla="val 720175"/>
              <a:gd name="f103" fmla="val 898096"/>
              <a:gd name="f104" fmla="val 1115325"/>
              <a:gd name="f105" fmla="val 825241"/>
              <a:gd name="f106" fmla="val 1447764"/>
              <a:gd name="f107" fmla="val 1673413"/>
              <a:gd name="f108" fmla="val 1021935"/>
              <a:gd name="f109" fmla="val 1978110"/>
              <a:gd name="f110" fmla="val 745125"/>
              <a:gd name="f111" fmla="val 1786699"/>
              <a:gd name="f112" fmla="val 734250"/>
              <a:gd name="f113" fmla="val 1834148"/>
              <a:gd name="f114" fmla="val 332991"/>
              <a:gd name="f115" fmla="val 330005"/>
              <a:gd name="f116" fmla="val 1820736"/>
              <a:gd name="f117" fmla="val 326662"/>
              <a:gd name="f118" fmla="val 1807037"/>
              <a:gd name="f119" fmla="val 323192"/>
              <a:gd name="f120" fmla="val 1793020"/>
              <a:gd name="f121" fmla="val 38489"/>
              <a:gd name="f122" fmla="val 1685191"/>
              <a:gd name="f123" fmla="val 237343"/>
              <a:gd name="f124" fmla="val 1457469"/>
              <a:gd name="f125" fmla="val 238009"/>
              <a:gd name="f126" fmla="val 1459571"/>
              <a:gd name="f127" fmla="val 242012"/>
              <a:gd name="f128" fmla="val 1446515"/>
              <a:gd name="f129" fmla="val 171205"/>
              <a:gd name="f130" fmla="val 1115067"/>
              <a:gd name="f131" fmla="val 127758"/>
              <a:gd name="f132" fmla="val 714059"/>
              <a:gd name="f133" fmla="val 527942"/>
              <a:gd name="f134" fmla="val 622760"/>
              <a:gd name="f135" fmla="val 95693"/>
              <a:gd name="f136" fmla="val 695048"/>
              <a:gd name="f137" fmla="val 196745"/>
              <a:gd name="f138" fmla="val 748164"/>
              <a:gd name="f139" fmla="val 301374"/>
              <a:gd name="f140" fmla="val 612692"/>
              <a:gd name="f141" fmla="val 376844"/>
              <a:gd name="f142" fmla="val 447588"/>
              <a:gd name="f143" fmla="val 375495"/>
              <a:gd name="f144" fmla="val 312997"/>
              <a:gd name="f145" fmla="val 298024"/>
              <a:gd name="f146" fmla="val 364591"/>
              <a:gd name="f147" fmla="val 193505"/>
              <a:gd name="f148" fmla="val 435080"/>
              <a:gd name="f149" fmla="val 93397"/>
              <a:gd name="f150" fmla="*/ f0 1 1060423"/>
              <a:gd name="f151" fmla="*/ f1 1 2598393"/>
              <a:gd name="f152" fmla="val f2"/>
              <a:gd name="f153" fmla="val f3"/>
              <a:gd name="f154" fmla="val f4"/>
              <a:gd name="f155" fmla="+- f154 0 f152"/>
              <a:gd name="f156" fmla="+- f153 0 f152"/>
              <a:gd name="f157" fmla="*/ f156 1 1060423"/>
              <a:gd name="f158" fmla="*/ f155 1 2598393"/>
              <a:gd name="f159" fmla="*/ f152 1 f157"/>
              <a:gd name="f160" fmla="*/ f153 1 f157"/>
              <a:gd name="f161" fmla="*/ f152 1 f158"/>
              <a:gd name="f162" fmla="*/ f154 1 f158"/>
              <a:gd name="f163" fmla="*/ f159 f150 1"/>
              <a:gd name="f164" fmla="*/ f160 f150 1"/>
              <a:gd name="f165" fmla="*/ f162 f151 1"/>
              <a:gd name="f166" fmla="*/ f161 f1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63" t="f166" r="f164" b="f165"/>
            <a:pathLst>
              <a:path w="1060423" h="2598393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29" y="f30"/>
                </a:cubicBez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5" y="f6"/>
                </a:cubicBezTo>
                <a:close/>
                <a:moveTo>
                  <a:pt x="f64" y="f65"/>
                </a:moveTo>
                <a:lnTo>
                  <a:pt x="f66" y="f65"/>
                </a:lnTo>
                <a:cubicBezTo>
                  <a:pt x="f67" y="f68"/>
                  <a:pt x="f69" y="f70"/>
                  <a:pt x="f71" y="f72"/>
                </a:cubicBezTo>
                <a:lnTo>
                  <a:pt x="f73" y="f74"/>
                </a:lnTo>
                <a:close/>
                <a:moveTo>
                  <a:pt x="f75" y="f76"/>
                </a:moveTo>
                <a:cubicBezTo>
                  <a:pt x="f77" y="f76"/>
                  <a:pt x="f78" y="f79"/>
                  <a:pt x="f78" y="f80"/>
                </a:cubicBezTo>
                <a:cubicBezTo>
                  <a:pt x="f78" y="f81"/>
                  <a:pt x="f77" y="f82"/>
                  <a:pt x="f75" y="f82"/>
                </a:cubicBezTo>
                <a:cubicBezTo>
                  <a:pt x="f83" y="f82"/>
                  <a:pt x="f84" y="f81"/>
                  <a:pt x="f84" y="f80"/>
                </a:cubicBezTo>
                <a:cubicBezTo>
                  <a:pt x="f84" y="f79"/>
                  <a:pt x="f83" y="f76"/>
                  <a:pt x="f75" y="f76"/>
                </a:cubicBezTo>
                <a:close/>
                <a:moveTo>
                  <a:pt x="f75" y="f85"/>
                </a:moveTo>
                <a:cubicBezTo>
                  <a:pt x="f86" y="f85"/>
                  <a:pt x="f87" y="f88"/>
                  <a:pt x="f87" y="f80"/>
                </a:cubicBezTo>
                <a:cubicBezTo>
                  <a:pt x="f87" y="f89"/>
                  <a:pt x="f86" y="f90"/>
                  <a:pt x="f75" y="f90"/>
                </a:cubicBezTo>
                <a:cubicBezTo>
                  <a:pt x="f91" y="f90"/>
                  <a:pt x="f92" y="f89"/>
                  <a:pt x="f92" y="f80"/>
                </a:cubicBezTo>
                <a:cubicBezTo>
                  <a:pt x="f92" y="f88"/>
                  <a:pt x="f91" y="f85"/>
                  <a:pt x="f75" y="f85"/>
                </a:cubicBezTo>
                <a:close/>
                <a:moveTo>
                  <a:pt x="f93" y="f94"/>
                </a:moveTo>
                <a:cubicBezTo>
                  <a:pt x="f95" y="f96"/>
                  <a:pt x="f97" y="f98"/>
                  <a:pt x="f99" y="f100"/>
                </a:cubicBezTo>
                <a:cubicBezTo>
                  <a:pt x="f101" y="f102"/>
                  <a:pt x="f103" y="f104"/>
                  <a:pt x="f105" y="f106"/>
                </a:cubicBezTo>
                <a:lnTo>
                  <a:pt x="f3" y="f107"/>
                </a:lnTo>
                <a:lnTo>
                  <a:pt x="f108" y="f109"/>
                </a:lnTo>
                <a:lnTo>
                  <a:pt x="f110" y="f111"/>
                </a:lnTo>
                <a:lnTo>
                  <a:pt x="f112" y="f113"/>
                </a:lnTo>
                <a:lnTo>
                  <a:pt x="f114" y="f113"/>
                </a:lnTo>
                <a:cubicBezTo>
                  <a:pt x="f115" y="f116"/>
                  <a:pt x="f117" y="f118"/>
                  <a:pt x="f119" y="f120"/>
                </a:cubicBezTo>
                <a:lnTo>
                  <a:pt x="f121" y="f6"/>
                </a:lnTo>
                <a:lnTo>
                  <a:pt x="f2" y="f122"/>
                </a:lnTo>
                <a:lnTo>
                  <a:pt x="f123" y="f124"/>
                </a:lnTo>
                <a:lnTo>
                  <a:pt x="f125" y="f126"/>
                </a:lnTo>
                <a:lnTo>
                  <a:pt x="f127" y="f128"/>
                </a:lnTo>
                <a:cubicBezTo>
                  <a:pt x="f129" y="f130"/>
                  <a:pt x="f131" y="f132"/>
                  <a:pt x="f93" y="f94"/>
                </a:cubicBezTo>
                <a:close/>
                <a:moveTo>
                  <a:pt x="f133" y="f2"/>
                </a:moveTo>
                <a:cubicBezTo>
                  <a:pt x="f134" y="f135"/>
                  <a:pt x="f136" y="f137"/>
                  <a:pt x="f138" y="f139"/>
                </a:cubicBezTo>
                <a:cubicBezTo>
                  <a:pt x="f140" y="f141"/>
                  <a:pt x="f142" y="f143"/>
                  <a:pt x="f144" y="f145"/>
                </a:cubicBezTo>
                <a:cubicBezTo>
                  <a:pt x="f146" y="f147"/>
                  <a:pt x="f148" y="f149"/>
                  <a:pt x="f133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4" name="Round Same Side Corner Rectangle 36">
            <a:extLst>
              <a:ext uri="{FF2B5EF4-FFF2-40B4-BE49-F238E27FC236}">
                <a16:creationId xmlns:a16="http://schemas.microsoft.com/office/drawing/2014/main" id="{18A72741-EF0E-0215-991A-F31891842AC9}"/>
              </a:ext>
            </a:extLst>
          </p:cNvPr>
          <p:cNvSpPr/>
          <p:nvPr/>
        </p:nvSpPr>
        <p:spPr>
          <a:xfrm>
            <a:off x="5503257" y="4333709"/>
            <a:ext cx="491581" cy="388647"/>
          </a:xfrm>
          <a:custGeom>
            <a:avLst/>
            <a:gdLst>
              <a:gd name="f0" fmla="val w"/>
              <a:gd name="f1" fmla="val h"/>
              <a:gd name="f2" fmla="val 0"/>
              <a:gd name="f3" fmla="val 3219104"/>
              <a:gd name="f4" fmla="val 2545072"/>
              <a:gd name="f5" fmla="val 2779672"/>
              <a:gd name="f6" fmla="val 457200"/>
              <a:gd name="f7" fmla="val 2975888"/>
              <a:gd name="f8" fmla="val 3110212"/>
              <a:gd name="f9" fmla="val 566092"/>
              <a:gd name="f10" fmla="val 700416"/>
              <a:gd name="f11" fmla="val 2301856"/>
              <a:gd name="f12" fmla="val 2436180"/>
              <a:gd name="f13" fmla="val 243216"/>
              <a:gd name="f14" fmla="val 439432"/>
              <a:gd name="f15" fmla="val 108892"/>
              <a:gd name="f16" fmla="val 1428476"/>
              <a:gd name="f17" fmla="val 174246"/>
              <a:gd name="f18" fmla="val 1372210"/>
              <a:gd name="f19" fmla="val 1326598"/>
              <a:gd name="f20" fmla="val 219858"/>
              <a:gd name="f21" fmla="val 276124"/>
              <a:gd name="f22" fmla="val 1892506"/>
              <a:gd name="f23" fmla="val 1846894"/>
              <a:gd name="f24" fmla="val 1790628"/>
              <a:gd name="f25" fmla="val 1285704"/>
              <a:gd name="f26" fmla="val 1933400"/>
              <a:gd name="f27" fmla="val 2007048"/>
              <a:gd name="f28" fmla="val 2066752"/>
              <a:gd name="f29" fmla="val 59704"/>
              <a:gd name="f30" fmla="val 133352"/>
              <a:gd name="f31" fmla="val 2599672"/>
              <a:gd name="f32" fmla="val 619432"/>
              <a:gd name="f33" fmla="val 1152352"/>
              <a:gd name="f34" fmla="val 1212056"/>
              <a:gd name="f35" fmla="*/ f0 1 3219104"/>
              <a:gd name="f36" fmla="*/ f1 1 2545072"/>
              <a:gd name="f37" fmla="val f2"/>
              <a:gd name="f38" fmla="val f3"/>
              <a:gd name="f39" fmla="val f4"/>
              <a:gd name="f40" fmla="+- f39 0 f37"/>
              <a:gd name="f41" fmla="+- f38 0 f37"/>
              <a:gd name="f42" fmla="*/ f41 1 3219104"/>
              <a:gd name="f43" fmla="*/ f40 1 2545072"/>
              <a:gd name="f44" fmla="*/ f37 1 f42"/>
              <a:gd name="f45" fmla="*/ f38 1 f42"/>
              <a:gd name="f46" fmla="*/ f37 1 f43"/>
              <a:gd name="f47" fmla="*/ f39 1 f43"/>
              <a:gd name="f48" fmla="*/ f44 f35 1"/>
              <a:gd name="f49" fmla="*/ f45 f35 1"/>
              <a:gd name="f50" fmla="*/ f47 f36 1"/>
              <a:gd name="f51" fmla="*/ f46 f36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48" t="f51" r="f49" b="f50"/>
            <a:pathLst>
              <a:path w="3219104" h="2545072">
                <a:moveTo>
                  <a:pt x="f5" y="f6"/>
                </a:moveTo>
                <a:lnTo>
                  <a:pt x="f7" y="f6"/>
                </a:lnTo>
                <a:cubicBezTo>
                  <a:pt x="f8" y="f6"/>
                  <a:pt x="f3" y="f9"/>
                  <a:pt x="f3" y="f10"/>
                </a:cubicBezTo>
                <a:lnTo>
                  <a:pt x="f3" y="f11"/>
                </a:lnTo>
                <a:cubicBezTo>
                  <a:pt x="f3" y="f12"/>
                  <a:pt x="f8" y="f4"/>
                  <a:pt x="f7" y="f4"/>
                </a:cubicBezTo>
                <a:lnTo>
                  <a:pt x="f5" y="f4"/>
                </a:lnTo>
                <a:close/>
                <a:moveTo>
                  <a:pt x="f13" y="f6"/>
                </a:moveTo>
                <a:lnTo>
                  <a:pt x="f14" y="f6"/>
                </a:lnTo>
                <a:lnTo>
                  <a:pt x="f14" y="f4"/>
                </a:lnTo>
                <a:lnTo>
                  <a:pt x="f13" y="f4"/>
                </a:lnTo>
                <a:cubicBezTo>
                  <a:pt x="f15" y="f4"/>
                  <a:pt x="f2" y="f12"/>
                  <a:pt x="f2" y="f11"/>
                </a:cubicBezTo>
                <a:lnTo>
                  <a:pt x="f2" y="f10"/>
                </a:lnTo>
                <a:cubicBezTo>
                  <a:pt x="f2" y="f9"/>
                  <a:pt x="f15" y="f6"/>
                  <a:pt x="f13" y="f6"/>
                </a:cubicBezTo>
                <a:close/>
                <a:moveTo>
                  <a:pt x="f16" y="f17"/>
                </a:moveTo>
                <a:cubicBezTo>
                  <a:pt x="f18" y="f17"/>
                  <a:pt x="f19" y="f20"/>
                  <a:pt x="f19" y="f21"/>
                </a:cubicBezTo>
                <a:lnTo>
                  <a:pt x="f19" y="f6"/>
                </a:lnTo>
                <a:lnTo>
                  <a:pt x="f22" y="f6"/>
                </a:lnTo>
                <a:lnTo>
                  <a:pt x="f22" y="f21"/>
                </a:lnTo>
                <a:cubicBezTo>
                  <a:pt x="f22" y="f20"/>
                  <a:pt x="f23" y="f17"/>
                  <a:pt x="f24" y="f17"/>
                </a:cubicBezTo>
                <a:close/>
                <a:moveTo>
                  <a:pt x="f25" y="f2"/>
                </a:moveTo>
                <a:lnTo>
                  <a:pt x="f26" y="f2"/>
                </a:lnTo>
                <a:cubicBezTo>
                  <a:pt x="f27" y="f2"/>
                  <a:pt x="f28" y="f29"/>
                  <a:pt x="f28" y="f30"/>
                </a:cubicBezTo>
                <a:lnTo>
                  <a:pt x="f28" y="f6"/>
                </a:lnTo>
                <a:lnTo>
                  <a:pt x="f31" y="f6"/>
                </a:lnTo>
                <a:lnTo>
                  <a:pt x="f31" y="f4"/>
                </a:lnTo>
                <a:lnTo>
                  <a:pt x="f32" y="f4"/>
                </a:lnTo>
                <a:lnTo>
                  <a:pt x="f32" y="f6"/>
                </a:lnTo>
                <a:lnTo>
                  <a:pt x="f33" y="f6"/>
                </a:lnTo>
                <a:lnTo>
                  <a:pt x="f33" y="f30"/>
                </a:lnTo>
                <a:cubicBezTo>
                  <a:pt x="f33" y="f29"/>
                  <a:pt x="f34" y="f2"/>
                  <a:pt x="f25" y="f2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91440" tIns="45720" rIns="91440" bIns="4572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5" name="Oval 21">
            <a:extLst>
              <a:ext uri="{FF2B5EF4-FFF2-40B4-BE49-F238E27FC236}">
                <a16:creationId xmlns:a16="http://schemas.microsoft.com/office/drawing/2014/main" id="{044E040A-F6E1-3026-ECDE-4203274DFC50}"/>
              </a:ext>
            </a:extLst>
          </p:cNvPr>
          <p:cNvSpPr/>
          <p:nvPr/>
        </p:nvSpPr>
        <p:spPr>
          <a:xfrm>
            <a:off x="3107162" y="4314278"/>
            <a:ext cx="404704" cy="408087"/>
          </a:xfrm>
          <a:custGeom>
            <a:avLst/>
            <a:gdLst>
              <a:gd name="f0" fmla="val w"/>
              <a:gd name="f1" fmla="val h"/>
              <a:gd name="f2" fmla="val 0"/>
              <a:gd name="f3" fmla="val 1652142"/>
              <a:gd name="f4" fmla="val 1665940"/>
              <a:gd name="f5" fmla="val 898689"/>
              <a:gd name="f6" fmla="val 548008"/>
              <a:gd name="f7" fmla="val 737950"/>
              <a:gd name="f8" fmla="val 504938"/>
              <a:gd name="f9" fmla="val 572731"/>
              <a:gd name="f10" fmla="val 600328"/>
              <a:gd name="f11" fmla="val 529661"/>
              <a:gd name="f12" fmla="val 761066"/>
              <a:gd name="f13" fmla="val 486591"/>
              <a:gd name="f14" fmla="val 921805"/>
              <a:gd name="f15" fmla="val 581980"/>
              <a:gd name="f16" fmla="val 1087025"/>
              <a:gd name="f17" fmla="val 742719"/>
              <a:gd name="f18" fmla="val 1130094"/>
              <a:gd name="f19" fmla="val 903458"/>
              <a:gd name="f20" fmla="val 1173164"/>
              <a:gd name="f21" fmla="val 1068677"/>
              <a:gd name="f22" fmla="val 1077775"/>
              <a:gd name="f23" fmla="val 1111747"/>
              <a:gd name="f24" fmla="val 917036"/>
              <a:gd name="f25" fmla="val 1154817"/>
              <a:gd name="f26" fmla="val 756297"/>
              <a:gd name="f27" fmla="val 1059428"/>
              <a:gd name="f28" fmla="val 591077"/>
              <a:gd name="f29" fmla="val 952303"/>
              <a:gd name="f30" fmla="val 347916"/>
              <a:gd name="f31" fmla="val 1223549"/>
              <a:gd name="f32" fmla="val 420596"/>
              <a:gd name="f33" fmla="val 1384519"/>
              <a:gd name="f34" fmla="val 699404"/>
              <a:gd name="f35" fmla="val 1311839"/>
              <a:gd name="f36" fmla="val 970650"/>
              <a:gd name="f37" fmla="val 1239159"/>
              <a:gd name="f38" fmla="val 1241896"/>
              <a:gd name="f39" fmla="val 960351"/>
              <a:gd name="f40" fmla="val 1402866"/>
              <a:gd name="f41" fmla="val 689105"/>
              <a:gd name="f42" fmla="val 1330186"/>
              <a:gd name="f43" fmla="val 417859"/>
              <a:gd name="f44" fmla="val 1257506"/>
              <a:gd name="f45" fmla="val 256889"/>
              <a:gd name="f46" fmla="val 978698"/>
              <a:gd name="f47" fmla="val 329569"/>
              <a:gd name="f48" fmla="val 707451"/>
              <a:gd name="f49" fmla="val 402249"/>
              <a:gd name="f50" fmla="val 436205"/>
              <a:gd name="f51" fmla="val 681057"/>
              <a:gd name="f52" fmla="val 275235"/>
              <a:gd name="f53" fmla="val 971799"/>
              <a:gd name="f54" fmla="val 275155"/>
              <a:gd name="f55" fmla="val 660368"/>
              <a:gd name="f56" fmla="val 191707"/>
              <a:gd name="f57" fmla="val 340256"/>
              <a:gd name="f58" fmla="val 376524"/>
              <a:gd name="f59" fmla="val 256808"/>
              <a:gd name="f60" fmla="val 687955"/>
              <a:gd name="f61" fmla="val 173361"/>
              <a:gd name="f62" fmla="val 999387"/>
              <a:gd name="f63" fmla="val 358178"/>
              <a:gd name="f64" fmla="val 1319499"/>
              <a:gd name="f65" fmla="val 669609"/>
              <a:gd name="f66" fmla="val 1402947"/>
              <a:gd name="f67" fmla="val 981040"/>
              <a:gd name="f68" fmla="val 1486395"/>
              <a:gd name="f69" fmla="val 1301152"/>
              <a:gd name="f70" fmla="val 1301577"/>
              <a:gd name="f71" fmla="val 1384600"/>
              <a:gd name="f72" fmla="val 990146"/>
              <a:gd name="f73" fmla="val 1468047"/>
              <a:gd name="f74" fmla="val 678715"/>
              <a:gd name="f75" fmla="val 1283230"/>
              <a:gd name="f76" fmla="val 358603"/>
              <a:gd name="f77" fmla="val 394531"/>
              <a:gd name="f78" fmla="val 1649662"/>
              <a:gd name="f79" fmla="val 403784"/>
              <a:gd name="f80" fmla="val 1647140"/>
              <a:gd name="f81" fmla="val 399895"/>
              <a:gd name="f82" fmla="val 1158157"/>
              <a:gd name="f83" fmla="val 65026"/>
              <a:gd name="f84" fmla="val 1154679"/>
              <a:gd name="f85" fmla="val 271718"/>
              <a:gd name="f86" fmla="val 1148331"/>
              <a:gd name="f87" fmla="val 270017"/>
              <a:gd name="f88" fmla="val 1200055"/>
              <a:gd name="f89" fmla="val 299127"/>
              <a:gd name="f90" fmla="val 1246804"/>
              <a:gd name="f91" fmla="val 334821"/>
              <a:gd name="f92" fmla="val 1286346"/>
              <a:gd name="f93" fmla="val 377149"/>
              <a:gd name="f94" fmla="val 1470353"/>
              <a:gd name="f95" fmla="val 331395"/>
              <a:gd name="f96" fmla="val 1588305"/>
              <a:gd name="f97" fmla="val 553229"/>
              <a:gd name="f98" fmla="val 1457194"/>
              <a:gd name="f99" fmla="val 671432"/>
              <a:gd name="f100" fmla="val 1473630"/>
              <a:gd name="f101" fmla="val 731297"/>
              <a:gd name="f102" fmla="val 1481376"/>
              <a:gd name="f103" fmla="val 793983"/>
              <a:gd name="f104" fmla="val 1478595"/>
              <a:gd name="f105" fmla="val 857704"/>
              <a:gd name="f106" fmla="val 1642362"/>
              <a:gd name="f107" fmla="val 948616"/>
              <a:gd name="f108" fmla="val 1577335"/>
              <a:gd name="f109" fmla="val 1191298"/>
              <a:gd name="f110" fmla="val 1378614"/>
              <a:gd name="f111" fmla="val 1187955"/>
              <a:gd name="f112" fmla="val 1353489"/>
              <a:gd name="f113" fmla="val 1229936"/>
              <a:gd name="f114" fmla="val 1323048"/>
              <a:gd name="f115" fmla="val 1267799"/>
              <a:gd name="f116" fmla="val 1288939"/>
              <a:gd name="f117" fmla="val 1301599"/>
              <a:gd name="f118" fmla="val 1354201"/>
              <a:gd name="f119" fmla="val 1471932"/>
              <a:gd name="f120" fmla="val 1148396"/>
              <a:gd name="f121" fmla="val 1616039"/>
              <a:gd name="f122" fmla="val 992294"/>
              <a:gd name="f123" fmla="val 1480516"/>
              <a:gd name="f124" fmla="val 1011291"/>
              <a:gd name="f125" fmla="val 1467215"/>
              <a:gd name="f126" fmla="val 951500"/>
              <a:gd name="f127" fmla="val 1486565"/>
              <a:gd name="f128" fmla="val 888271"/>
              <a:gd name="f129" fmla="val 1495869"/>
              <a:gd name="f130" fmla="val 823805"/>
              <a:gd name="f131" fmla="val 1495510"/>
              <a:gd name="f132" fmla="val 729193"/>
              <a:gd name="f133" fmla="val 486511"/>
              <a:gd name="f134" fmla="val 1600914"/>
              <a:gd name="f135" fmla="val 489790"/>
              <a:gd name="f136" fmla="val 1406012"/>
              <a:gd name="f137" fmla="val 438364"/>
              <a:gd name="f138" fmla="val 1376702"/>
              <a:gd name="f139" fmla="val 391917"/>
              <a:gd name="f140" fmla="val 1340859"/>
              <a:gd name="f141" fmla="val 352658"/>
              <a:gd name="f142" fmla="val 1298452"/>
              <a:gd name="f143" fmla="val 355803"/>
              <a:gd name="f144" fmla="val 1305197"/>
              <a:gd name="f145" fmla="val 152856"/>
              <a:gd name="f146" fmla="val 1344512"/>
              <a:gd name="f147" fmla="val 46675"/>
              <a:gd name="f148" fmla="val 1116809"/>
              <a:gd name="f149" fmla="val 183929"/>
              <a:gd name="f150" fmla="val 1005520"/>
              <a:gd name="f151" fmla="val 169279"/>
              <a:gd name="f152" fmla="val 951824"/>
              <a:gd name="f153" fmla="val 161626"/>
              <a:gd name="f154" fmla="val 895865"/>
              <a:gd name="f155" fmla="val 161615"/>
              <a:gd name="f156" fmla="val 838915"/>
              <a:gd name="f157" fmla="val 749197"/>
              <a:gd name="f158" fmla="val 506515"/>
              <a:gd name="f159" fmla="val 250227"/>
              <a:gd name="f160" fmla="val 509630"/>
              <a:gd name="f161" fmla="val 275353"/>
              <a:gd name="f162" fmla="val 465291"/>
              <a:gd name="f163" fmla="val 305693"/>
              <a:gd name="f164" fmla="val 424864"/>
              <a:gd name="f165" fmla="val 340015"/>
              <a:gd name="f166" fmla="val 388679"/>
              <a:gd name="f167" fmla="val 277984"/>
              <a:gd name="f168" fmla="val 197357"/>
              <a:gd name="f169" fmla="val 491050"/>
              <a:gd name="f170" fmla="val 64219"/>
              <a:gd name="f171" fmla="val 639843"/>
              <a:gd name="f172" fmla="val 207726"/>
              <a:gd name="f173" fmla="val 638348"/>
              <a:gd name="f174" fmla="val 208660"/>
              <a:gd name="f175" fmla="val 696840"/>
              <a:gd name="f176" fmla="val 190256"/>
              <a:gd name="f177" fmla="val 758594"/>
              <a:gd name="f178" fmla="val 181748"/>
              <a:gd name="f179" fmla="val 821488"/>
              <a:gd name="f180" fmla="val 182440"/>
              <a:gd name="f181" fmla="val 815140"/>
              <a:gd name="f182" fmla="val 180739"/>
              <a:gd name="f183" fmla="val 915476"/>
              <a:gd name="f184" fmla="*/ f0 1 1652142"/>
              <a:gd name="f185" fmla="*/ f1 1 1665940"/>
              <a:gd name="f186" fmla="val f2"/>
              <a:gd name="f187" fmla="val f3"/>
              <a:gd name="f188" fmla="val f4"/>
              <a:gd name="f189" fmla="+- f188 0 f186"/>
              <a:gd name="f190" fmla="+- f187 0 f186"/>
              <a:gd name="f191" fmla="*/ f190 1 1652142"/>
              <a:gd name="f192" fmla="*/ f189 1 1665940"/>
              <a:gd name="f193" fmla="*/ f186 1 f191"/>
              <a:gd name="f194" fmla="*/ f187 1 f191"/>
              <a:gd name="f195" fmla="*/ f186 1 f192"/>
              <a:gd name="f196" fmla="*/ f188 1 f192"/>
              <a:gd name="f197" fmla="*/ f193 f184 1"/>
              <a:gd name="f198" fmla="*/ f194 f184 1"/>
              <a:gd name="f199" fmla="*/ f196 f185 1"/>
              <a:gd name="f200" fmla="*/ f195 f18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97" t="f200" r="f198" b="f199"/>
            <a:pathLst>
              <a:path w="1652142" h="1665940">
                <a:moveTo>
                  <a:pt x="f5" y="f6"/>
                </a:moveTo>
                <a:cubicBezTo>
                  <a:pt x="f7" y="f8"/>
                  <a:pt x="f9" y="f10"/>
                  <a:pt x="f11" y="f12"/>
                </a:cubicBezTo>
                <a:cubicBezTo>
                  <a:pt x="f13" y="f14"/>
                  <a:pt x="f15" y="f16"/>
                  <a:pt x="f17" y="f18"/>
                </a:cubicBezTo>
                <a:cubicBezTo>
                  <a:pt x="f19" y="f20"/>
                  <a:pt x="f21" y="f22"/>
                  <a:pt x="f23" y="f24"/>
                </a:cubicBezTo>
                <a:cubicBezTo>
                  <a:pt x="f25" y="f26"/>
                  <a:pt x="f27" y="f28"/>
                  <a:pt x="f5" y="f6"/>
                </a:cubicBezTo>
                <a:close/>
                <a:moveTo>
                  <a:pt x="f29" y="f30"/>
                </a:moveTo>
                <a:cubicBezTo>
                  <a:pt x="f31" y="f32"/>
                  <a:pt x="f33" y="f34"/>
                  <a:pt x="f35" y="f36"/>
                </a:cubicBezTo>
                <a:cubicBezTo>
                  <a:pt x="f37" y="f38"/>
                  <a:pt x="f39" y="f40"/>
                  <a:pt x="f41" y="f42"/>
                </a:cubicBezTo>
                <a:cubicBezTo>
                  <a:pt x="f43" y="f44"/>
                  <a:pt x="f45" y="f46"/>
                  <a:pt x="f47" y="f48"/>
                </a:cubicBezTo>
                <a:cubicBezTo>
                  <a:pt x="f49" y="f50"/>
                  <a:pt x="f51" y="f52"/>
                  <a:pt x="f29" y="f30"/>
                </a:cubicBezTo>
                <a:close/>
                <a:moveTo>
                  <a:pt x="f53" y="f54"/>
                </a:moveTo>
                <a:cubicBezTo>
                  <a:pt x="f55" y="f56"/>
                  <a:pt x="f57" y="f58"/>
                  <a:pt x="f59" y="f60"/>
                </a:cubicBezTo>
                <a:cubicBezTo>
                  <a:pt x="f61" y="f62"/>
                  <a:pt x="f63" y="f64"/>
                  <a:pt x="f65" y="f66"/>
                </a:cubicBezTo>
                <a:cubicBezTo>
                  <a:pt x="f67" y="f68"/>
                  <a:pt x="f69" y="f70"/>
                  <a:pt x="f71" y="f72"/>
                </a:cubicBezTo>
                <a:cubicBezTo>
                  <a:pt x="f73" y="f74"/>
                  <a:pt x="f75" y="f76"/>
                  <a:pt x="f53" y="f54"/>
                </a:cubicBezTo>
                <a:close/>
                <a:moveTo>
                  <a:pt x="f3" y="f77"/>
                </a:moveTo>
                <a:lnTo>
                  <a:pt x="f78" y="f79"/>
                </a:lnTo>
                <a:lnTo>
                  <a:pt x="f80" y="f81"/>
                </a:lnTo>
                <a:close/>
                <a:moveTo>
                  <a:pt x="f82" y="f83"/>
                </a:moveTo>
                <a:lnTo>
                  <a:pt x="f84" y="f85"/>
                </a:lnTo>
                <a:lnTo>
                  <a:pt x="f86" y="f87"/>
                </a:lnTo>
                <a:cubicBezTo>
                  <a:pt x="f88" y="f89"/>
                  <a:pt x="f90" y="f91"/>
                  <a:pt x="f92" y="f93"/>
                </a:cubicBezTo>
                <a:lnTo>
                  <a:pt x="f94" y="f95"/>
                </a:lnTo>
                <a:lnTo>
                  <a:pt x="f96" y="f97"/>
                </a:lnTo>
                <a:lnTo>
                  <a:pt x="f98" y="f99"/>
                </a:lnTo>
                <a:cubicBezTo>
                  <a:pt x="f100" y="f101"/>
                  <a:pt x="f102" y="f103"/>
                  <a:pt x="f104" y="f105"/>
                </a:cubicBezTo>
                <a:lnTo>
                  <a:pt x="f106" y="f107"/>
                </a:lnTo>
                <a:lnTo>
                  <a:pt x="f108" y="f109"/>
                </a:lnTo>
                <a:lnTo>
                  <a:pt x="f110" y="f111"/>
                </a:lnTo>
                <a:cubicBezTo>
                  <a:pt x="f112" y="f113"/>
                  <a:pt x="f114" y="f115"/>
                  <a:pt x="f116" y="f117"/>
                </a:cubicBezTo>
                <a:lnTo>
                  <a:pt x="f118" y="f119"/>
                </a:lnTo>
                <a:lnTo>
                  <a:pt x="f120" y="f121"/>
                </a:lnTo>
                <a:lnTo>
                  <a:pt x="f122" y="f123"/>
                </a:lnTo>
                <a:lnTo>
                  <a:pt x="f124" y="f125"/>
                </a:lnTo>
                <a:cubicBezTo>
                  <a:pt x="f126" y="f127"/>
                  <a:pt x="f128" y="f129"/>
                  <a:pt x="f130" y="f131"/>
                </a:cubicBezTo>
                <a:lnTo>
                  <a:pt x="f132" y="f4"/>
                </a:lnTo>
                <a:lnTo>
                  <a:pt x="f133" y="f134"/>
                </a:lnTo>
                <a:lnTo>
                  <a:pt x="f135" y="f136"/>
                </a:lnTo>
                <a:cubicBezTo>
                  <a:pt x="f137" y="f138"/>
                  <a:pt x="f139" y="f140"/>
                  <a:pt x="f141" y="f142"/>
                </a:cubicBezTo>
                <a:lnTo>
                  <a:pt x="f143" y="f144"/>
                </a:lnTo>
                <a:lnTo>
                  <a:pt x="f145" y="f146"/>
                </a:lnTo>
                <a:lnTo>
                  <a:pt x="f147" y="f148"/>
                </a:lnTo>
                <a:lnTo>
                  <a:pt x="f149" y="f150"/>
                </a:lnTo>
                <a:cubicBezTo>
                  <a:pt x="f151" y="f152"/>
                  <a:pt x="f153" y="f154"/>
                  <a:pt x="f155" y="f156"/>
                </a:cubicBezTo>
                <a:lnTo>
                  <a:pt x="f2" y="f157"/>
                </a:lnTo>
                <a:lnTo>
                  <a:pt x="f83" y="f158"/>
                </a:lnTo>
                <a:lnTo>
                  <a:pt x="f159" y="f160"/>
                </a:lnTo>
                <a:cubicBezTo>
                  <a:pt x="f161" y="f162"/>
                  <a:pt x="f163" y="f164"/>
                  <a:pt x="f165" y="f166"/>
                </a:cubicBezTo>
                <a:lnTo>
                  <a:pt x="f167" y="f168"/>
                </a:lnTo>
                <a:lnTo>
                  <a:pt x="f169" y="f170"/>
                </a:lnTo>
                <a:lnTo>
                  <a:pt x="f171" y="f172"/>
                </a:lnTo>
                <a:lnTo>
                  <a:pt x="f173" y="f174"/>
                </a:lnTo>
                <a:cubicBezTo>
                  <a:pt x="f175" y="f176"/>
                  <a:pt x="f177" y="f178"/>
                  <a:pt x="f179" y="f180"/>
                </a:cubicBezTo>
                <a:lnTo>
                  <a:pt x="f181" y="f182"/>
                </a:lnTo>
                <a:lnTo>
                  <a:pt x="f183" y="f2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sp>
        <p:nvSpPr>
          <p:cNvPr id="16" name="Oval 32">
            <a:extLst>
              <a:ext uri="{FF2B5EF4-FFF2-40B4-BE49-F238E27FC236}">
                <a16:creationId xmlns:a16="http://schemas.microsoft.com/office/drawing/2014/main" id="{E12D0035-1C6A-DEE8-8798-ED02EA63D697}"/>
              </a:ext>
            </a:extLst>
          </p:cNvPr>
          <p:cNvSpPr/>
          <p:nvPr/>
        </p:nvSpPr>
        <p:spPr>
          <a:xfrm>
            <a:off x="6196865" y="3429340"/>
            <a:ext cx="385355" cy="463591"/>
          </a:xfrm>
          <a:custGeom>
            <a:avLst/>
            <a:gdLst>
              <a:gd name="f0" fmla="val w"/>
              <a:gd name="f1" fmla="val h"/>
              <a:gd name="f2" fmla="val 0"/>
              <a:gd name="f3" fmla="val 2671236"/>
              <a:gd name="f4" fmla="val 3213546"/>
              <a:gd name="f5" fmla="val 1336943"/>
              <a:gd name="f6" fmla="val 151152"/>
              <a:gd name="f7" fmla="val 1223677"/>
              <a:gd name="f8" fmla="val 1131857"/>
              <a:gd name="f9" fmla="val 242973"/>
              <a:gd name="f10" fmla="val 356239"/>
              <a:gd name="f11" fmla="val 469506"/>
              <a:gd name="f12" fmla="val 561326"/>
              <a:gd name="f13" fmla="val 1450210"/>
              <a:gd name="f14" fmla="val 1542030"/>
              <a:gd name="f15" fmla="val 1533689"/>
              <a:gd name="f16" fmla="val 1693182"/>
              <a:gd name="f17" fmla="val 159493"/>
              <a:gd name="f18" fmla="val 499348"/>
              <a:gd name="f19" fmla="val 1608797"/>
              <a:gd name="f20" fmla="val 622748"/>
              <a:gd name="f21" fmla="val 1486649"/>
              <a:gd name="f22" fmla="val 678491"/>
              <a:gd name="f23" fmla="val 1504985"/>
              <a:gd name="f24" fmla="val 861628"/>
              <a:gd name="f25" fmla="val 2050955"/>
              <a:gd name="f26" fmla="val 2073924"/>
              <a:gd name="f27" fmla="val 808095"/>
              <a:gd name="f28" fmla="val 2127168"/>
              <a:gd name="f29" fmla="val 770742"/>
              <a:gd name="f30" fmla="val 2189136"/>
              <a:gd name="f31" fmla="val 2272476"/>
              <a:gd name="f32" fmla="val 2340037"/>
              <a:gd name="f33" fmla="val 838303"/>
              <a:gd name="f34" fmla="val 921643"/>
              <a:gd name="f35" fmla="val 1004983"/>
              <a:gd name="f36" fmla="val 1072544"/>
              <a:gd name="f37" fmla="val 1035191"/>
              <a:gd name="f38" fmla="val 981658"/>
              <a:gd name="f39" fmla="val 1517002"/>
              <a:gd name="f40" fmla="val 1678124"/>
              <a:gd name="f41" fmla="val 2590970"/>
              <a:gd name="f42" fmla="val 2063444"/>
              <a:gd name="f43" fmla="val 2451708"/>
              <a:gd name="f44" fmla="val 2360829"/>
              <a:gd name="f45" fmla="val 2287813"/>
              <a:gd name="f46" fmla="val 2381761"/>
              <a:gd name="f47" fmla="val 1860600"/>
              <a:gd name="f48" fmla="val 2329006"/>
              <a:gd name="f49" fmla="val 1862811"/>
              <a:gd name="f50" fmla="val 2276981"/>
              <a:gd name="f51" fmla="val 1871755"/>
              <a:gd name="f52" fmla="val 2228094"/>
              <a:gd name="f53" fmla="val 1886075"/>
              <a:gd name="f54" fmla="val 2324645"/>
              <a:gd name="f55" fmla="val 1771974"/>
              <a:gd name="f56" fmla="val 2415523"/>
              <a:gd name="f57" fmla="val 1665436"/>
              <a:gd name="f58" fmla="val 2449665"/>
              <a:gd name="f59" fmla="val 1504055"/>
              <a:gd name="f60" fmla="val 2485699"/>
              <a:gd name="f61" fmla="val 1663545"/>
              <a:gd name="f62" fmla="val 2574685"/>
              <a:gd name="f63" fmla="val 1764408"/>
              <a:gd name="f64" fmla="val 2622475"/>
              <a:gd name="f65" fmla="val 1872164"/>
              <a:gd name="f66" fmla="val 2568855"/>
              <a:gd name="f67" fmla="val 1862858"/>
              <a:gd name="f68" fmla="val 2513341"/>
              <a:gd name="f69" fmla="val 1860541"/>
              <a:gd name="f70" fmla="val 2486075"/>
              <a:gd name="f71" fmla="val 2436981"/>
              <a:gd name="f72" fmla="val 2151724"/>
              <a:gd name="f73" fmla="val 2992040"/>
              <a:gd name="f74" fmla="val 1522375"/>
              <a:gd name="f75" fmla="val 3040581"/>
              <a:gd name="f76" fmla="val 1427529"/>
              <a:gd name="f77" fmla="val 3119259"/>
              <a:gd name="f78" fmla="val 1392747"/>
              <a:gd name="f79" fmla="val 3155891"/>
              <a:gd name="f80" fmla="val 1284048"/>
              <a:gd name="f81" fmla="val 3153728"/>
              <a:gd name="f82" fmla="val 1252174"/>
              <a:gd name="f83" fmla="val 3120936"/>
              <a:gd name="f84" fmla="val 1157234"/>
              <a:gd name="f85" fmla="val 3046101"/>
              <a:gd name="f86" fmla="val 592479"/>
              <a:gd name="f87" fmla="val 2980043"/>
              <a:gd name="f88" fmla="val 187829"/>
              <a:gd name="f89" fmla="val 2438320"/>
              <a:gd name="f90" fmla="val 160409"/>
              <a:gd name="f91" fmla="val 1860193"/>
              <a:gd name="f92" fmla="val 105366"/>
              <a:gd name="f93" fmla="val 1862056"/>
              <a:gd name="f94" fmla="val 50978"/>
              <a:gd name="f95" fmla="val 1871143"/>
              <a:gd name="f96" fmla="val 96552"/>
              <a:gd name="f97" fmla="val 187429"/>
              <a:gd name="f98" fmla="val 221571"/>
              <a:gd name="f99" fmla="val 257605"/>
              <a:gd name="f100" fmla="val 346591"/>
              <a:gd name="f101" fmla="val 443143"/>
              <a:gd name="f102" fmla="val 396276"/>
              <a:gd name="f103" fmla="val 1872705"/>
              <a:gd name="f104" fmla="val 344922"/>
              <a:gd name="f105" fmla="val 1863589"/>
              <a:gd name="f106" fmla="val 291687"/>
              <a:gd name="f107" fmla="val 1860996"/>
              <a:gd name="f108" fmla="val 313360"/>
              <a:gd name="f109" fmla="val 2289054"/>
              <a:gd name="f110" fmla="val 617325"/>
              <a:gd name="f111" fmla="val 2454996"/>
              <a:gd name="f112" fmla="val 1001768"/>
              <a:gd name="f113" fmla="val 2593980"/>
              <a:gd name="f114" fmla="val 1157883"/>
              <a:gd name="f115" fmla="val 666108"/>
              <a:gd name="f116" fmla="val 643139"/>
              <a:gd name="f117" fmla="val 589896"/>
              <a:gd name="f118" fmla="val 1072543"/>
              <a:gd name="f119" fmla="val 527928"/>
              <a:gd name="f120" fmla="val 444588"/>
              <a:gd name="f121" fmla="val 377027"/>
              <a:gd name="f122" fmla="val 1004982"/>
              <a:gd name="f123" fmla="val 921642"/>
              <a:gd name="f124" fmla="val 838302"/>
              <a:gd name="f125" fmla="val 770741"/>
              <a:gd name="f126" fmla="val 643141"/>
              <a:gd name="f127" fmla="val 666110"/>
              <a:gd name="f128" fmla="val 1169505"/>
              <a:gd name="f129" fmla="val 1187237"/>
              <a:gd name="f130" fmla="val 1065090"/>
              <a:gd name="f131" fmla="val 980704"/>
              <a:gd name="f132" fmla="val 1140198"/>
              <a:gd name="f133" fmla="*/ f0 1 2671236"/>
              <a:gd name="f134" fmla="*/ f1 1 3213546"/>
              <a:gd name="f135" fmla="val f2"/>
              <a:gd name="f136" fmla="val f3"/>
              <a:gd name="f137" fmla="val f4"/>
              <a:gd name="f138" fmla="+- f137 0 f135"/>
              <a:gd name="f139" fmla="+- f136 0 f135"/>
              <a:gd name="f140" fmla="*/ f139 1 2671236"/>
              <a:gd name="f141" fmla="*/ f138 1 3213546"/>
              <a:gd name="f142" fmla="*/ f135 1 f140"/>
              <a:gd name="f143" fmla="*/ f136 1 f140"/>
              <a:gd name="f144" fmla="*/ f135 1 f141"/>
              <a:gd name="f145" fmla="*/ f137 1 f141"/>
              <a:gd name="f146" fmla="*/ f142 f133 1"/>
              <a:gd name="f147" fmla="*/ f143 f133 1"/>
              <a:gd name="f148" fmla="*/ f145 f134 1"/>
              <a:gd name="f149" fmla="*/ f144 f134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6" t="f149" r="f147" b="f148"/>
            <a:pathLst>
              <a:path w="2671236" h="3213546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cubicBezTo>
                  <a:pt x="f8" y="f11"/>
                  <a:pt x="f7" y="f12"/>
                  <a:pt x="f5" y="f12"/>
                </a:cubicBezTo>
                <a:cubicBezTo>
                  <a:pt x="f13" y="f12"/>
                  <a:pt x="f14" y="f11"/>
                  <a:pt x="f14" y="f10"/>
                </a:cubicBezTo>
                <a:cubicBezTo>
                  <a:pt x="f14" y="f9"/>
                  <a:pt x="f13" y="f6"/>
                  <a:pt x="f5" y="f6"/>
                </a:cubicBezTo>
                <a:close/>
                <a:moveTo>
                  <a:pt x="f5" y="f2"/>
                </a:moveTo>
                <a:cubicBezTo>
                  <a:pt x="f15" y="f2"/>
                  <a:pt x="f16" y="f17"/>
                  <a:pt x="f16" y="f10"/>
                </a:cubicBezTo>
                <a:cubicBezTo>
                  <a:pt x="f16" y="f18"/>
                  <a:pt x="f19" y="f20"/>
                  <a:pt x="f21" y="f22"/>
                </a:cubicBezTo>
                <a:lnTo>
                  <a:pt x="f23" y="f24"/>
                </a:lnTo>
                <a:lnTo>
                  <a:pt x="f25" y="f24"/>
                </a:lnTo>
                <a:cubicBezTo>
                  <a:pt x="f26" y="f27"/>
                  <a:pt x="f28" y="f29"/>
                  <a:pt x="f30" y="f29"/>
                </a:cubicBezTo>
                <a:cubicBezTo>
                  <a:pt x="f31" y="f29"/>
                  <a:pt x="f32" y="f33"/>
                  <a:pt x="f32" y="f34"/>
                </a:cubicBezTo>
                <a:cubicBezTo>
                  <a:pt x="f32" y="f35"/>
                  <a:pt x="f31" y="f36"/>
                  <a:pt x="f30" y="f36"/>
                </a:cubicBezTo>
                <a:cubicBezTo>
                  <a:pt x="f28" y="f36"/>
                  <a:pt x="f26" y="f37"/>
                  <a:pt x="f25" y="f38"/>
                </a:cubicBezTo>
                <a:lnTo>
                  <a:pt x="f39" y="f38"/>
                </a:lnTo>
                <a:lnTo>
                  <a:pt x="f40" y="f41"/>
                </a:lnTo>
                <a:cubicBezTo>
                  <a:pt x="f42" y="f43"/>
                  <a:pt x="f44" y="f45"/>
                  <a:pt x="f46" y="f47"/>
                </a:cubicBezTo>
                <a:cubicBezTo>
                  <a:pt x="f48" y="f49"/>
                  <a:pt x="f50" y="f51"/>
                  <a:pt x="f52" y="f53"/>
                </a:cubicBezTo>
                <a:cubicBezTo>
                  <a:pt x="f54" y="f55"/>
                  <a:pt x="f56" y="f57"/>
                  <a:pt x="f58" y="f59"/>
                </a:cubicBezTo>
                <a:cubicBezTo>
                  <a:pt x="f60" y="f61"/>
                  <a:pt x="f62" y="f63"/>
                  <a:pt x="f3" y="f53"/>
                </a:cubicBezTo>
                <a:cubicBezTo>
                  <a:pt x="f64" y="f65"/>
                  <a:pt x="f66" y="f67"/>
                  <a:pt x="f68" y="f69"/>
                </a:cubicBezTo>
                <a:cubicBezTo>
                  <a:pt x="f70" y="f71"/>
                  <a:pt x="f72" y="f73"/>
                  <a:pt x="f74" y="f75"/>
                </a:cubicBezTo>
                <a:cubicBezTo>
                  <a:pt x="f76" y="f77"/>
                  <a:pt x="f78" y="f79"/>
                  <a:pt x="f5" y="f4"/>
                </a:cubicBezTo>
                <a:cubicBezTo>
                  <a:pt x="f80" y="f81"/>
                  <a:pt x="f82" y="f83"/>
                  <a:pt x="f84" y="f85"/>
                </a:cubicBezTo>
                <a:cubicBezTo>
                  <a:pt x="f86" y="f87"/>
                  <a:pt x="f88" y="f89"/>
                  <a:pt x="f90" y="f91"/>
                </a:cubicBezTo>
                <a:cubicBezTo>
                  <a:pt x="f92" y="f93"/>
                  <a:pt x="f94" y="f95"/>
                  <a:pt x="f2" y="f53"/>
                </a:cubicBezTo>
                <a:cubicBezTo>
                  <a:pt x="f96" y="f55"/>
                  <a:pt x="f97" y="f57"/>
                  <a:pt x="f98" y="f59"/>
                </a:cubicBezTo>
                <a:cubicBezTo>
                  <a:pt x="f99" y="f61"/>
                  <a:pt x="f100" y="f63"/>
                  <a:pt x="f101" y="f53"/>
                </a:cubicBezTo>
                <a:cubicBezTo>
                  <a:pt x="f102" y="f103"/>
                  <a:pt x="f104" y="f105"/>
                  <a:pt x="f106" y="f107"/>
                </a:cubicBezTo>
                <a:cubicBezTo>
                  <a:pt x="f108" y="f109"/>
                  <a:pt x="f110" y="f111"/>
                  <a:pt x="f112" y="f113"/>
                </a:cubicBezTo>
                <a:lnTo>
                  <a:pt x="f114" y="f38"/>
                </a:lnTo>
                <a:lnTo>
                  <a:pt x="f115" y="f38"/>
                </a:lnTo>
                <a:cubicBezTo>
                  <a:pt x="f116" y="f37"/>
                  <a:pt x="f117" y="f118"/>
                  <a:pt x="f119" y="f118"/>
                </a:cubicBezTo>
                <a:cubicBezTo>
                  <a:pt x="f120" y="f118"/>
                  <a:pt x="f121" y="f122"/>
                  <a:pt x="f121" y="f123"/>
                </a:cubicBezTo>
                <a:cubicBezTo>
                  <a:pt x="f121" y="f124"/>
                  <a:pt x="f120" y="f125"/>
                  <a:pt x="f119" y="f125"/>
                </a:cubicBezTo>
                <a:cubicBezTo>
                  <a:pt x="f117" y="f125"/>
                  <a:pt x="f126" y="f27"/>
                  <a:pt x="f127" y="f24"/>
                </a:cubicBezTo>
                <a:lnTo>
                  <a:pt x="f128" y="f24"/>
                </a:lnTo>
                <a:lnTo>
                  <a:pt x="f129" y="f22"/>
                </a:lnTo>
                <a:cubicBezTo>
                  <a:pt x="f130" y="f20"/>
                  <a:pt x="f131" y="f18"/>
                  <a:pt x="f131" y="f10"/>
                </a:cubicBezTo>
                <a:cubicBezTo>
                  <a:pt x="f131" y="f17"/>
                  <a:pt x="f132" y="f2"/>
                  <a:pt x="f5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80" tIns="34290" rIns="68580" bIns="34290" anchor="ctr" anchorCtr="1" compatLnSpc="1">
            <a:noAutofit/>
          </a:bodyPr>
          <a:lstStyle/>
          <a:p>
            <a:pPr algn="ctr"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n-US" sz="1050">
              <a:solidFill>
                <a:schemeClr val="bg1"/>
              </a:solidFill>
              <a:ea typeface="맑은 고딕" pitchFamily="34"/>
              <a:cs typeface="B Nazanin" panose="00000700000000000000" pitchFamily="2" charset="-78"/>
            </a:endParaRPr>
          </a:p>
        </p:txBody>
      </p:sp>
      <p:grpSp>
        <p:nvGrpSpPr>
          <p:cNvPr id="17" name="Google Shape;6783;p88">
            <a:extLst>
              <a:ext uri="{FF2B5EF4-FFF2-40B4-BE49-F238E27FC236}">
                <a16:creationId xmlns:a16="http://schemas.microsoft.com/office/drawing/2014/main" id="{36C240F8-B88F-B148-07B9-FFA8AC9562A7}"/>
              </a:ext>
            </a:extLst>
          </p:cNvPr>
          <p:cNvGrpSpPr/>
          <p:nvPr/>
        </p:nvGrpSpPr>
        <p:grpSpPr>
          <a:xfrm>
            <a:off x="6893884" y="926489"/>
            <a:ext cx="425141" cy="424848"/>
            <a:chOff x="8211055" y="926488"/>
            <a:chExt cx="425141" cy="424848"/>
          </a:xfrm>
          <a:solidFill>
            <a:schemeClr val="bg2"/>
          </a:solidFill>
        </p:grpSpPr>
        <p:sp>
          <p:nvSpPr>
            <p:cNvPr id="18" name="Google Shape;6784;p88">
              <a:extLst>
                <a:ext uri="{FF2B5EF4-FFF2-40B4-BE49-F238E27FC236}">
                  <a16:creationId xmlns:a16="http://schemas.microsoft.com/office/drawing/2014/main" id="{0D97596B-1A23-8DC5-D19F-7891541C9289}"/>
                </a:ext>
              </a:extLst>
            </p:cNvPr>
            <p:cNvSpPr/>
            <p:nvPr/>
          </p:nvSpPr>
          <p:spPr>
            <a:xfrm>
              <a:off x="8461976" y="926488"/>
              <a:ext cx="150144" cy="22433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6168"/>
                <a:gd name="f5" fmla="val 2426"/>
                <a:gd name="f6" fmla="val 1"/>
                <a:gd name="f7" fmla="val 2286"/>
                <a:gd name="f8" fmla="val 2136"/>
                <a:gd name="f9" fmla="val 77"/>
                <a:gd name="f10" fmla="val 2112"/>
                <a:gd name="f11" fmla="val 244"/>
                <a:gd name="f12" fmla="val 64"/>
                <a:gd name="f13" fmla="val 5064"/>
                <a:gd name="f14" fmla="val 5222"/>
                <a:gd name="f15" fmla="val 5474"/>
                <a:gd name="f16" fmla="val 253"/>
                <a:gd name="f17" fmla="val 5506"/>
                <a:gd name="f18" fmla="val 295"/>
                <a:gd name="f19" fmla="val 5531"/>
                <a:gd name="f20" fmla="val 342"/>
                <a:gd name="f21" fmla="val 5543"/>
                <a:gd name="f22" fmla="val 389"/>
                <a:gd name="f23" fmla="val 517"/>
                <a:gd name="f24" fmla="val 648"/>
                <a:gd name="f25" fmla="val 5455"/>
                <a:gd name="f26" fmla="val 694"/>
                <a:gd name="f27" fmla="val 5317"/>
                <a:gd name="f28" fmla="val 1261"/>
                <a:gd name="f29" fmla="val 4025"/>
                <a:gd name="f30" fmla="val 1419"/>
                <a:gd name="f31" fmla="val 4088"/>
                <a:gd name="f32" fmla="val 1576"/>
                <a:gd name="f33" fmla="val 4119"/>
                <a:gd name="f34" fmla="val 1765"/>
                <a:gd name="f35" fmla="val 1891"/>
                <a:gd name="f36" fmla="val 1986"/>
                <a:gd name="f37" fmla="val 4056"/>
                <a:gd name="f38" fmla="val 4844"/>
                <a:gd name="f39" fmla="val 1450"/>
                <a:gd name="f40" fmla="val 4970"/>
                <a:gd name="f41" fmla="val 946"/>
                <a:gd name="f42" fmla="val 789"/>
                <a:gd name="f43" fmla="val 6167"/>
                <a:gd name="f44" fmla="val 4002"/>
                <a:gd name="f45" fmla="val 3466"/>
                <a:gd name="f46" fmla="val 5001"/>
                <a:gd name="f47" fmla="val 2773"/>
                <a:gd name="f48" fmla="val 3143"/>
                <a:gd name="f49" fmla="val 2670"/>
                <a:gd name="f50" fmla="val 2458"/>
                <a:gd name="f51" fmla="val 2324"/>
                <a:gd name="f52" fmla="val 2080"/>
                <a:gd name="f53" fmla="val 2166"/>
                <a:gd name="f54" fmla="val 496"/>
                <a:gd name="f55" fmla="val 307"/>
                <a:gd name="f56" fmla="val 2710"/>
                <a:gd name="f57" fmla="val 118"/>
                <a:gd name="f58" fmla="val 2553"/>
                <a:gd name="f59" fmla="val 24"/>
                <a:gd name="f60" fmla="val 2515"/>
                <a:gd name="f61" fmla="val 8"/>
                <a:gd name="f62" fmla="val 2471"/>
                <a:gd name="f63" fmla="*/ f0 1 4128"/>
                <a:gd name="f64" fmla="*/ f1 1 6168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4128"/>
                <a:gd name="f71" fmla="*/ f68 1 6168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4128" h="616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12" y="f15"/>
                    <a:pt x="f16" y="f17"/>
                  </a:cubicBez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25"/>
                    <a:pt x="f26" y="f27"/>
                  </a:cubicBezTo>
                  <a:lnTo>
                    <a:pt x="f28" y="f29"/>
                  </a:ln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1"/>
                    <a:pt x="f10" y="f37"/>
                  </a:cubicBezTo>
                  <a:lnTo>
                    <a:pt x="f10" y="f38"/>
                  </a:lnTo>
                  <a:cubicBezTo>
                    <a:pt x="f39" y="f40"/>
                    <a:pt x="f41" y="f17"/>
                    <a:pt x="f42" y="f43"/>
                  </a:cubicBezTo>
                  <a:lnTo>
                    <a:pt x="f3" y="f43"/>
                  </a:lnTo>
                  <a:cubicBezTo>
                    <a:pt x="f44" y="f17"/>
                    <a:pt x="f45" y="f46"/>
                    <a:pt x="f47" y="f38"/>
                  </a:cubicBezTo>
                  <a:lnTo>
                    <a:pt x="f47" y="f48"/>
                  </a:lnTo>
                  <a:cubicBezTo>
                    <a:pt x="f47" y="f49"/>
                    <a:pt x="f50" y="f51"/>
                    <a:pt x="f52" y="f53"/>
                  </a:cubicBezTo>
                  <a:lnTo>
                    <a:pt x="f47" y="f54"/>
                  </a:lnTo>
                  <a:cubicBezTo>
                    <a:pt x="f47" y="f55"/>
                    <a:pt x="f56" y="f57"/>
                    <a:pt x="f58" y="f59"/>
                  </a:cubicBezTo>
                  <a:cubicBezTo>
                    <a:pt x="f60" y="f61"/>
                    <a:pt x="f6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Google Shape;6785;p88">
              <a:extLst>
                <a:ext uri="{FF2B5EF4-FFF2-40B4-BE49-F238E27FC236}">
                  <a16:creationId xmlns:a16="http://schemas.microsoft.com/office/drawing/2014/main" id="{43489967-C920-864B-4E1F-37B1A33CCEB9}"/>
                </a:ext>
              </a:extLst>
            </p:cNvPr>
            <p:cNvSpPr/>
            <p:nvPr/>
          </p:nvSpPr>
          <p:spPr>
            <a:xfrm>
              <a:off x="8211055" y="1078589"/>
              <a:ext cx="225756" cy="2727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07"/>
                <a:gd name="f4" fmla="val 7499"/>
                <a:gd name="f5" fmla="val 693"/>
                <a:gd name="f6" fmla="val 315"/>
                <a:gd name="f7" fmla="val 662"/>
                <a:gd name="f8" fmla="val 6490"/>
                <a:gd name="f9" fmla="val 32"/>
                <a:gd name="f10" fmla="val 7026"/>
                <a:gd name="f11" fmla="val 504"/>
                <a:gd name="f12" fmla="val 7498"/>
                <a:gd name="f13" fmla="val 1103"/>
                <a:gd name="f14" fmla="val 5797"/>
                <a:gd name="f15" fmla="val 5608"/>
                <a:gd name="f16" fmla="val 6049"/>
                <a:gd name="f17" fmla="val 5451"/>
                <a:gd name="f18" fmla="val 5860"/>
                <a:gd name="f19" fmla="val 1765"/>
                <a:gd name="f20" fmla="val 1576"/>
                <a:gd name="f21" fmla="val 1418"/>
                <a:gd name="f22" fmla="val 5293"/>
                <a:gd name="f23" fmla="val 5104"/>
                <a:gd name="f24" fmla="val 252"/>
                <a:gd name="f25" fmla="*/ f0 1 6207"/>
                <a:gd name="f26" fmla="*/ f1 1 7499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6207"/>
                <a:gd name="f33" fmla="*/ f30 1 7499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6207" h="7499">
                  <a:moveTo>
                    <a:pt x="f5" y="f2"/>
                  </a:moveTo>
                  <a:cubicBezTo>
                    <a:pt x="f6" y="f2"/>
                    <a:pt x="f2" y="f6"/>
                    <a:pt x="f2" y="f7"/>
                  </a:cubicBezTo>
                  <a:lnTo>
                    <a:pt x="f2" y="f8"/>
                  </a:lnTo>
                  <a:cubicBezTo>
                    <a:pt x="f9" y="f10"/>
                    <a:pt x="f11" y="f12"/>
                    <a:pt x="f13" y="f12"/>
                  </a:cubicBezTo>
                  <a:lnTo>
                    <a:pt x="f3" y="f12"/>
                  </a:lnTo>
                  <a:lnTo>
                    <a:pt x="f3" y="f14"/>
                  </a:lnTo>
                  <a:cubicBezTo>
                    <a:pt x="f3" y="f15"/>
                    <a:pt x="f16" y="f17"/>
                    <a:pt x="f18" y="f17"/>
                  </a:cubicBezTo>
                  <a:lnTo>
                    <a:pt x="f19" y="f17"/>
                  </a:lnTo>
                  <a:cubicBezTo>
                    <a:pt x="f20" y="f17"/>
                    <a:pt x="f21" y="f22"/>
                    <a:pt x="f21" y="f23"/>
                  </a:cubicBezTo>
                  <a:lnTo>
                    <a:pt x="f21" y="f7"/>
                  </a:lnTo>
                  <a:cubicBezTo>
                    <a:pt x="f21" y="f24"/>
                    <a:pt x="f1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Google Shape;6786;p88">
              <a:extLst>
                <a:ext uri="{FF2B5EF4-FFF2-40B4-BE49-F238E27FC236}">
                  <a16:creationId xmlns:a16="http://schemas.microsoft.com/office/drawing/2014/main" id="{56B0345B-85C3-566D-7A3E-464B71A8EE46}"/>
                </a:ext>
              </a:extLst>
            </p:cNvPr>
            <p:cNvSpPr/>
            <p:nvPr/>
          </p:nvSpPr>
          <p:spPr>
            <a:xfrm>
              <a:off x="8310743" y="977731"/>
              <a:ext cx="74487" cy="7452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49"/>
                <a:gd name="f5" fmla="val 1040"/>
                <a:gd name="f6" fmla="val 1"/>
                <a:gd name="f7" fmla="val 473"/>
                <a:gd name="f8" fmla="val 1041"/>
                <a:gd name="f9" fmla="val 1576"/>
                <a:gd name="f10" fmla="val 1607"/>
                <a:gd name="f11" fmla="*/ f0 1 2048"/>
                <a:gd name="f12" fmla="*/ f1 1 204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048"/>
                <a:gd name="f19" fmla="*/ f16 1 204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048" h="2049">
                  <a:moveTo>
                    <a:pt x="f5" y="f6"/>
                  </a:moveTo>
                  <a:cubicBezTo>
                    <a:pt x="f7" y="f6"/>
                    <a:pt x="f2" y="f7"/>
                    <a:pt x="f2" y="f8"/>
                  </a:cubicBezTo>
                  <a:cubicBezTo>
                    <a:pt x="f2" y="f9"/>
                    <a:pt x="f7" y="f4"/>
                    <a:pt x="f5" y="f4"/>
                  </a:cubicBezTo>
                  <a:cubicBezTo>
                    <a:pt x="f9" y="f4"/>
                    <a:pt x="f3" y="f9"/>
                    <a:pt x="f3" y="f8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Google Shape;6787;p88">
              <a:extLst>
                <a:ext uri="{FF2B5EF4-FFF2-40B4-BE49-F238E27FC236}">
                  <a16:creationId xmlns:a16="http://schemas.microsoft.com/office/drawing/2014/main" id="{775F1AF6-BB8A-F93C-81CB-8233D0C2FD6F}"/>
                </a:ext>
              </a:extLst>
            </p:cNvPr>
            <p:cNvSpPr/>
            <p:nvPr/>
          </p:nvSpPr>
          <p:spPr>
            <a:xfrm>
              <a:off x="8286667" y="1078187"/>
              <a:ext cx="226917" cy="27197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39"/>
                <a:gd name="f4" fmla="val 7478"/>
                <a:gd name="f5" fmla="val 1641"/>
                <a:gd name="f6" fmla="val 1"/>
                <a:gd name="f7" fmla="val 1242"/>
                <a:gd name="f8" fmla="val 819"/>
                <a:gd name="f9" fmla="val 205"/>
                <a:gd name="f10" fmla="val 568"/>
                <a:gd name="f11" fmla="val 484"/>
                <a:gd name="f12" fmla="val 190"/>
                <a:gd name="f13" fmla="val 799"/>
                <a:gd name="f14" fmla="val 1209"/>
                <a:gd name="f15" fmla="val 1681"/>
                <a:gd name="f16" fmla="val 4769"/>
                <a:gd name="f17" fmla="val 2679"/>
                <a:gd name="f18" fmla="val 2521"/>
                <a:gd name="f19" fmla="val 4359"/>
                <a:gd name="f20" fmla="val 2175"/>
                <a:gd name="f21" fmla="val 4107"/>
                <a:gd name="f22" fmla="val 1702"/>
                <a:gd name="f23" fmla="val 1040"/>
                <a:gd name="f24" fmla="val 820"/>
                <a:gd name="f25" fmla="val 662"/>
                <a:gd name="f26" fmla="val 3949"/>
                <a:gd name="f27" fmla="val 3729"/>
                <a:gd name="f28" fmla="val 2374"/>
                <a:gd name="f29" fmla="val 2154"/>
                <a:gd name="f30" fmla="val 1996"/>
                <a:gd name="f31" fmla="val 1229"/>
                <a:gd name="f32" fmla="val 1387"/>
                <a:gd name="f33" fmla="val 3382"/>
                <a:gd name="f34" fmla="val 1733"/>
                <a:gd name="f35" fmla="val 2553"/>
                <a:gd name="f36" fmla="val 3277"/>
                <a:gd name="f37" fmla="val 3981"/>
                <a:gd name="f38" fmla="val 3435"/>
                <a:gd name="f39" fmla="val 3813"/>
                <a:gd name="f40" fmla="val 4380"/>
                <a:gd name="f41" fmla="val 4852"/>
                <a:gd name="f42" fmla="val 5241"/>
                <a:gd name="f43" fmla="val 5777"/>
                <a:gd name="f44" fmla="val 5084"/>
                <a:gd name="f45" fmla="val 6176"/>
                <a:gd name="f46" fmla="val 4580"/>
                <a:gd name="f47" fmla="val 5703"/>
                <a:gd name="f48" fmla="val 5168"/>
                <a:gd name="f49" fmla="val 3781"/>
                <a:gd name="f50" fmla="val 3592"/>
                <a:gd name="f51" fmla="val 1807"/>
                <a:gd name="f52" fmla="val 862"/>
                <a:gd name="f53" fmla="val 2710"/>
                <a:gd name="f54" fmla="val 43"/>
                <a:gd name="f55" fmla="val 1796"/>
                <a:gd name="f56" fmla="val 11"/>
                <a:gd name="f57" fmla="val 1745"/>
                <a:gd name="f58" fmla="val 4"/>
                <a:gd name="f59" fmla="val 1694"/>
                <a:gd name="f60" fmla="*/ f0 1 6239"/>
                <a:gd name="f61" fmla="*/ f1 1 7478"/>
                <a:gd name="f62" fmla="val f2"/>
                <a:gd name="f63" fmla="val f3"/>
                <a:gd name="f64" fmla="val f4"/>
                <a:gd name="f65" fmla="+- f64 0 f62"/>
                <a:gd name="f66" fmla="+- f63 0 f62"/>
                <a:gd name="f67" fmla="*/ f66 1 6239"/>
                <a:gd name="f68" fmla="*/ f65 1 7478"/>
                <a:gd name="f69" fmla="*/ f62 1 f67"/>
                <a:gd name="f70" fmla="*/ f63 1 f67"/>
                <a:gd name="f71" fmla="*/ f62 1 f68"/>
                <a:gd name="f72" fmla="*/ f64 1 f68"/>
                <a:gd name="f73" fmla="*/ f69 f60 1"/>
                <a:gd name="f74" fmla="*/ f70 f60 1"/>
                <a:gd name="f75" fmla="*/ f72 f61 1"/>
                <a:gd name="f76" fmla="*/ f71 f6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239" h="747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6" y="f14"/>
                    <a:pt x="f6" y="f15"/>
                  </a:cubicBezTo>
                  <a:lnTo>
                    <a:pt x="f6" y="f16"/>
                  </a:lnTo>
                  <a:lnTo>
                    <a:pt x="f17" y="f16"/>
                  </a:lnTo>
                  <a:cubicBezTo>
                    <a:pt x="f18" y="f19"/>
                    <a:pt x="f20" y="f21"/>
                    <a:pt x="f22" y="f21"/>
                  </a:cubicBezTo>
                  <a:lnTo>
                    <a:pt x="f23" y="f21"/>
                  </a:lnTo>
                  <a:cubicBezTo>
                    <a:pt x="f24" y="f21"/>
                    <a:pt x="f25" y="f26"/>
                    <a:pt x="f25" y="f27"/>
                  </a:cubicBezTo>
                  <a:lnTo>
                    <a:pt x="f25" y="f28"/>
                  </a:lnTo>
                  <a:cubicBezTo>
                    <a:pt x="f25" y="f29"/>
                    <a:pt x="f24" y="f30"/>
                    <a:pt x="f23" y="f30"/>
                  </a:cubicBezTo>
                  <a:cubicBezTo>
                    <a:pt x="f31" y="f30"/>
                    <a:pt x="f32" y="f29"/>
                    <a:pt x="f32" y="f28"/>
                  </a:cubicBezTo>
                  <a:lnTo>
                    <a:pt x="f32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8" y="f16"/>
                  </a:cubicBezTo>
                  <a:lnTo>
                    <a:pt x="f39" y="f16"/>
                  </a:lnTo>
                  <a:cubicBezTo>
                    <a:pt x="f40" y="f16"/>
                    <a:pt x="f41" y="f42"/>
                    <a:pt x="f41" y="f43"/>
                  </a:cubicBezTo>
                  <a:lnTo>
                    <a:pt x="f41" y="f4"/>
                  </a:lnTo>
                  <a:lnTo>
                    <a:pt x="f3" y="f4"/>
                  </a:lnTo>
                  <a:lnTo>
                    <a:pt x="f3" y="f44"/>
                  </a:lnTo>
                  <a:cubicBezTo>
                    <a:pt x="f45" y="f46"/>
                    <a:pt x="f47" y="f21"/>
                    <a:pt x="f48" y="f21"/>
                  </a:cubicBezTo>
                  <a:lnTo>
                    <a:pt x="f49" y="f21"/>
                  </a:lnTo>
                  <a:cubicBezTo>
                    <a:pt x="f50" y="f21"/>
                    <a:pt x="f38" y="f26"/>
                    <a:pt x="f38" y="f27"/>
                  </a:cubicBezTo>
                  <a:lnTo>
                    <a:pt x="f38" y="f51"/>
                  </a:lnTo>
                  <a:cubicBezTo>
                    <a:pt x="f38" y="f52"/>
                    <a:pt x="f53" y="f54"/>
                    <a:pt x="f55" y="f56"/>
                  </a:cubicBezTo>
                  <a:cubicBezTo>
                    <a:pt x="f57" y="f58"/>
                    <a:pt x="f5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Google Shape;6788;p88">
              <a:extLst>
                <a:ext uri="{FF2B5EF4-FFF2-40B4-BE49-F238E27FC236}">
                  <a16:creationId xmlns:a16="http://schemas.microsoft.com/office/drawing/2014/main" id="{13D0E431-D3DC-A3F4-B340-B5B579FD146D}"/>
                </a:ext>
              </a:extLst>
            </p:cNvPr>
            <p:cNvSpPr/>
            <p:nvPr/>
          </p:nvSpPr>
          <p:spPr>
            <a:xfrm>
              <a:off x="8436775" y="1177116"/>
              <a:ext cx="199421" cy="4815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324"/>
                <a:gd name="f5" fmla="val 1"/>
                <a:gd name="f6" fmla="val 662"/>
                <a:gd name="f7" fmla="val 1041"/>
                <a:gd name="f8" fmla="val 1576"/>
                <a:gd name="f9" fmla="val 2080"/>
                <a:gd name="f10" fmla="val 946"/>
                <a:gd name="f11" fmla="val 2395"/>
                <a:gd name="f12" fmla="val 5136"/>
                <a:gd name="f13" fmla="val 5325"/>
                <a:gd name="f14" fmla="val 1166"/>
                <a:gd name="f15" fmla="val 977"/>
                <a:gd name="f16" fmla="val 316"/>
                <a:gd name="f17" fmla="val 158"/>
                <a:gd name="f18" fmla="*/ f0 1 5483"/>
                <a:gd name="f19" fmla="*/ f1 1 1324"/>
                <a:gd name="f20" fmla="val f2"/>
                <a:gd name="f21" fmla="val f3"/>
                <a:gd name="f22" fmla="val f4"/>
                <a:gd name="f23" fmla="+- f22 0 f20"/>
                <a:gd name="f24" fmla="+- f21 0 f20"/>
                <a:gd name="f25" fmla="*/ f24 1 5483"/>
                <a:gd name="f26" fmla="*/ f23 1 1324"/>
                <a:gd name="f27" fmla="*/ f20 1 f25"/>
                <a:gd name="f28" fmla="*/ f21 1 f25"/>
                <a:gd name="f29" fmla="*/ f20 1 f26"/>
                <a:gd name="f30" fmla="*/ f22 1 f26"/>
                <a:gd name="f31" fmla="*/ f27 f18 1"/>
                <a:gd name="f32" fmla="*/ f28 f18 1"/>
                <a:gd name="f33" fmla="*/ f30 f19 1"/>
                <a:gd name="f34" fmla="*/ f29 f1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1" t="f34" r="f32" b="f33"/>
              <a:pathLst>
                <a:path w="5483" h="1324">
                  <a:moveTo>
                    <a:pt x="f5" y="f5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3" y="f14"/>
                    <a:pt x="f3" y="f15"/>
                  </a:cubicBezTo>
                  <a:lnTo>
                    <a:pt x="f3" y="f16"/>
                  </a:lnTo>
                  <a:cubicBezTo>
                    <a:pt x="f3" y="f17"/>
                    <a:pt x="f13" y="f5"/>
                    <a:pt x="f1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oogle Shape;6800;p88">
            <a:extLst>
              <a:ext uri="{FF2B5EF4-FFF2-40B4-BE49-F238E27FC236}">
                <a16:creationId xmlns:a16="http://schemas.microsoft.com/office/drawing/2014/main" id="{EC805267-ED73-1C95-F4C9-2921232BEF52}"/>
              </a:ext>
            </a:extLst>
          </p:cNvPr>
          <p:cNvGrpSpPr/>
          <p:nvPr/>
        </p:nvGrpSpPr>
        <p:grpSpPr>
          <a:xfrm>
            <a:off x="6178001" y="1728547"/>
            <a:ext cx="414057" cy="412961"/>
            <a:chOff x="7495172" y="1728545"/>
            <a:chExt cx="414057" cy="412961"/>
          </a:xfrm>
          <a:solidFill>
            <a:schemeClr val="bg2"/>
          </a:solidFill>
        </p:grpSpPr>
        <p:sp>
          <p:nvSpPr>
            <p:cNvPr id="24" name="Google Shape;6801;p88">
              <a:extLst>
                <a:ext uri="{FF2B5EF4-FFF2-40B4-BE49-F238E27FC236}">
                  <a16:creationId xmlns:a16="http://schemas.microsoft.com/office/drawing/2014/main" id="{0D27348E-62C0-757A-D713-E80D2D0E2863}"/>
                </a:ext>
              </a:extLst>
            </p:cNvPr>
            <p:cNvSpPr/>
            <p:nvPr/>
          </p:nvSpPr>
          <p:spPr>
            <a:xfrm>
              <a:off x="7519714" y="1728545"/>
              <a:ext cx="366098" cy="1713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335"/>
                <a:gd name="f4" fmla="val 4838"/>
                <a:gd name="f5" fmla="val 1040"/>
                <a:gd name="f6" fmla="val 473"/>
                <a:gd name="f7" fmla="val 1"/>
                <a:gd name="f8" fmla="val 1071"/>
                <a:gd name="f9" fmla="val 2458"/>
                <a:gd name="f10" fmla="val 2993"/>
                <a:gd name="f11" fmla="val 3466"/>
                <a:gd name="f12" fmla="val 2048"/>
                <a:gd name="f13" fmla="val 4505"/>
                <a:gd name="f14" fmla="val 4663"/>
                <a:gd name="f15" fmla="val 2143"/>
                <a:gd name="f16" fmla="val 4757"/>
                <a:gd name="f17" fmla="val 2269"/>
                <a:gd name="f18" fmla="val 4820"/>
                <a:gd name="f19" fmla="val 2300"/>
                <a:gd name="f20" fmla="val 4831"/>
                <a:gd name="f21" fmla="val 2339"/>
                <a:gd name="f22" fmla="val 2380"/>
                <a:gd name="f23" fmla="val 2461"/>
                <a:gd name="f24" fmla="val 2552"/>
                <a:gd name="f25" fmla="val 4810"/>
                <a:gd name="f26" fmla="val 2615"/>
                <a:gd name="f27" fmla="val 4726"/>
                <a:gd name="f28" fmla="val 3876"/>
                <a:gd name="f29" fmla="val 6365"/>
                <a:gd name="f30" fmla="val 7625"/>
                <a:gd name="f31" fmla="val 7688"/>
                <a:gd name="f32" fmla="val 7765"/>
                <a:gd name="f33" fmla="val 7846"/>
                <a:gd name="f34" fmla="val 7887"/>
                <a:gd name="f35" fmla="val 7929"/>
                <a:gd name="f36" fmla="val 7971"/>
                <a:gd name="f37" fmla="val 8097"/>
                <a:gd name="f38" fmla="val 4789"/>
                <a:gd name="f39" fmla="val 8160"/>
                <a:gd name="f40" fmla="val 4631"/>
                <a:gd name="f41" fmla="val 9231"/>
                <a:gd name="f42" fmla="val 9862"/>
                <a:gd name="f43" fmla="val 10334"/>
                <a:gd name="f44" fmla="val 536"/>
                <a:gd name="f45" fmla="val 9294"/>
                <a:gd name="f46" fmla="*/ f0 1 10335"/>
                <a:gd name="f47" fmla="*/ f1 1 4838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10335"/>
                <a:gd name="f54" fmla="*/ f51 1 4838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10335" h="4838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cubicBezTo>
                    <a:pt x="f7" y="f10"/>
                    <a:pt x="f6" y="f11"/>
                    <a:pt x="f5" y="f11"/>
                  </a:cubicBezTo>
                  <a:lnTo>
                    <a:pt x="f12" y="f11"/>
                  </a:lnTo>
                  <a:lnTo>
                    <a:pt x="f12" y="f13"/>
                  </a:lnTo>
                  <a:cubicBezTo>
                    <a:pt x="f12" y="f14"/>
                    <a:pt x="f15" y="f16"/>
                    <a:pt x="f17" y="f18"/>
                  </a:cubicBezTo>
                  <a:cubicBezTo>
                    <a:pt x="f19" y="f20"/>
                    <a:pt x="f21" y="f4"/>
                    <a:pt x="f22" y="f4"/>
                  </a:cubicBezTo>
                  <a:cubicBezTo>
                    <a:pt x="f23" y="f4"/>
                    <a:pt x="f24" y="f25"/>
                    <a:pt x="f26" y="f27"/>
                  </a:cubicBezTo>
                  <a:lnTo>
                    <a:pt x="f28" y="f11"/>
                  </a:lnTo>
                  <a:lnTo>
                    <a:pt x="f29" y="f11"/>
                  </a:lnTo>
                  <a:lnTo>
                    <a:pt x="f30" y="f27"/>
                  </a:lnTo>
                  <a:cubicBezTo>
                    <a:pt x="f31" y="f25"/>
                    <a:pt x="f32" y="f4"/>
                    <a:pt x="f33" y="f4"/>
                  </a:cubicBezTo>
                  <a:cubicBezTo>
                    <a:pt x="f34" y="f4"/>
                    <a:pt x="f35" y="f20"/>
                    <a:pt x="f36" y="f18"/>
                  </a:cubicBezTo>
                  <a:cubicBezTo>
                    <a:pt x="f37" y="f38"/>
                    <a:pt x="f39" y="f40"/>
                    <a:pt x="f39" y="f13"/>
                  </a:cubicBezTo>
                  <a:lnTo>
                    <a:pt x="f39" y="f11"/>
                  </a:lnTo>
                  <a:lnTo>
                    <a:pt x="f41" y="f11"/>
                  </a:lnTo>
                  <a:cubicBezTo>
                    <a:pt x="f42" y="f11"/>
                    <a:pt x="f43" y="f10"/>
                    <a:pt x="f43" y="f9"/>
                  </a:cubicBezTo>
                  <a:lnTo>
                    <a:pt x="f43" y="f8"/>
                  </a:lnTo>
                  <a:cubicBezTo>
                    <a:pt x="f43" y="f44"/>
                    <a:pt x="f42" y="f2"/>
                    <a:pt x="f4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Google Shape;6802;p88">
              <a:extLst>
                <a:ext uri="{FF2B5EF4-FFF2-40B4-BE49-F238E27FC236}">
                  <a16:creationId xmlns:a16="http://schemas.microsoft.com/office/drawing/2014/main" id="{362B4927-0E8F-6450-5CE8-7FF62D0008D1}"/>
                </a:ext>
              </a:extLst>
            </p:cNvPr>
            <p:cNvSpPr/>
            <p:nvPr/>
          </p:nvSpPr>
          <p:spPr>
            <a:xfrm>
              <a:off x="7544266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599"/>
                <a:gd name="f8" fmla="val 631"/>
                <a:gd name="f9" fmla="val 2143"/>
                <a:gd name="f10" fmla="val 2773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8"/>
                    <a:pt x="f6" y="f5"/>
                  </a:cubicBezTo>
                  <a:cubicBezTo>
                    <a:pt x="f6" y="f9"/>
                    <a:pt x="f7" y="f10"/>
                    <a:pt x="f5" y="f10"/>
                  </a:cubicBezTo>
                  <a:cubicBezTo>
                    <a:pt x="f9" y="f10"/>
                    <a:pt x="f3" y="f9"/>
                    <a:pt x="f3" y="f5"/>
                  </a:cubicBezTo>
                  <a:cubicBezTo>
                    <a:pt x="f3" y="f8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Google Shape;6803;p88">
              <a:extLst>
                <a:ext uri="{FF2B5EF4-FFF2-40B4-BE49-F238E27FC236}">
                  <a16:creationId xmlns:a16="http://schemas.microsoft.com/office/drawing/2014/main" id="{16BE89E1-55D6-BA05-9AC0-2F4080052F9A}"/>
                </a:ext>
              </a:extLst>
            </p:cNvPr>
            <p:cNvSpPr/>
            <p:nvPr/>
          </p:nvSpPr>
          <p:spPr>
            <a:xfrm>
              <a:off x="7495172" y="2045476"/>
              <a:ext cx="194227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11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378"/>
                <a:gd name="f16" fmla="val 5104"/>
                <a:gd name="f17" fmla="val 5325"/>
                <a:gd name="f18" fmla="val 5482"/>
                <a:gd name="f19" fmla="val 5262"/>
                <a:gd name="f20" fmla="val 977"/>
                <a:gd name="f21" fmla="val 4128"/>
                <a:gd name="f22" fmla="*/ f0 1 5483"/>
                <a:gd name="f23" fmla="*/ f1 1 2711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5483"/>
                <a:gd name="f30" fmla="*/ f27 1 2711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5483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20"/>
                    <a:pt x="f2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Google Shape;6804;p88">
              <a:extLst>
                <a:ext uri="{FF2B5EF4-FFF2-40B4-BE49-F238E27FC236}">
                  <a16:creationId xmlns:a16="http://schemas.microsoft.com/office/drawing/2014/main" id="{89FDEB93-3DE4-F106-0092-0579B9E0F32A}"/>
                </a:ext>
              </a:extLst>
            </p:cNvPr>
            <p:cNvSpPr/>
            <p:nvPr/>
          </p:nvSpPr>
          <p:spPr>
            <a:xfrm>
              <a:off x="7763009" y="1923833"/>
              <a:ext cx="97127" cy="982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2"/>
                <a:gd name="f4" fmla="val 2774"/>
                <a:gd name="f5" fmla="val 1387"/>
                <a:gd name="f6" fmla="val 1"/>
                <a:gd name="f7" fmla="val 631"/>
                <a:gd name="f8" fmla="val 2143"/>
                <a:gd name="f9" fmla="val 2773"/>
                <a:gd name="f10" fmla="val 2111"/>
                <a:gd name="f11" fmla="*/ f0 1 2742"/>
                <a:gd name="f12" fmla="*/ f1 1 2774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2742"/>
                <a:gd name="f19" fmla="*/ f16 1 2774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2742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cubicBezTo>
                    <a:pt x="f10" y="f9"/>
                    <a:pt x="f3" y="f8"/>
                    <a:pt x="f3" y="f5"/>
                  </a:cubicBezTo>
                  <a:cubicBezTo>
                    <a:pt x="f3" y="f7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Google Shape;6805;p88">
              <a:extLst>
                <a:ext uri="{FF2B5EF4-FFF2-40B4-BE49-F238E27FC236}">
                  <a16:creationId xmlns:a16="http://schemas.microsoft.com/office/drawing/2014/main" id="{5B6ED26A-474B-1E9C-BAFE-112BBE7E89F1}"/>
                </a:ext>
              </a:extLst>
            </p:cNvPr>
            <p:cNvSpPr/>
            <p:nvPr/>
          </p:nvSpPr>
          <p:spPr>
            <a:xfrm>
              <a:off x="7713905" y="2045476"/>
              <a:ext cx="195324" cy="9603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4"/>
                <a:gd name="f4" fmla="val 2711"/>
                <a:gd name="f5" fmla="val 2773"/>
                <a:gd name="f6" fmla="val 1"/>
                <a:gd name="f7" fmla="val 1387"/>
                <a:gd name="f8" fmla="val 252"/>
                <a:gd name="f9" fmla="val 1040"/>
                <a:gd name="f10" fmla="val 32"/>
                <a:gd name="f11" fmla="val 2332"/>
                <a:gd name="f12" fmla="val 2521"/>
                <a:gd name="f13" fmla="val 158"/>
                <a:gd name="f14" fmla="val 2710"/>
                <a:gd name="f15" fmla="val 410"/>
                <a:gd name="f16" fmla="val 5167"/>
                <a:gd name="f17" fmla="val 5356"/>
                <a:gd name="f18" fmla="val 5293"/>
                <a:gd name="f19" fmla="val 977"/>
                <a:gd name="f20" fmla="val 4128"/>
                <a:gd name="f21" fmla="*/ f0 1 5514"/>
                <a:gd name="f22" fmla="*/ f1 1 2711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514"/>
                <a:gd name="f29" fmla="*/ f26 1 2711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514" h="2711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3" y="f12"/>
                    <a:pt x="f3" y="f11"/>
                  </a:cubicBezTo>
                  <a:cubicBezTo>
                    <a:pt x="f18" y="f1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oogle Shape;6866;p88">
            <a:extLst>
              <a:ext uri="{FF2B5EF4-FFF2-40B4-BE49-F238E27FC236}">
                <a16:creationId xmlns:a16="http://schemas.microsoft.com/office/drawing/2014/main" id="{36900384-EB15-106A-1E25-3F34212B8B7A}"/>
              </a:ext>
            </a:extLst>
          </p:cNvPr>
          <p:cNvGrpSpPr/>
          <p:nvPr/>
        </p:nvGrpSpPr>
        <p:grpSpPr>
          <a:xfrm>
            <a:off x="3118016" y="3483023"/>
            <a:ext cx="381642" cy="422306"/>
            <a:chOff x="4435187" y="3483022"/>
            <a:chExt cx="381642" cy="422306"/>
          </a:xfrm>
          <a:solidFill>
            <a:schemeClr val="bg2"/>
          </a:solidFill>
        </p:grpSpPr>
        <p:sp>
          <p:nvSpPr>
            <p:cNvPr id="30" name="Google Shape;6867;p88">
              <a:extLst>
                <a:ext uri="{FF2B5EF4-FFF2-40B4-BE49-F238E27FC236}">
                  <a16:creationId xmlns:a16="http://schemas.microsoft.com/office/drawing/2014/main" id="{34C0FACF-4FFE-C1A4-C5F0-47C4E6364562}"/>
                </a:ext>
              </a:extLst>
            </p:cNvPr>
            <p:cNvSpPr/>
            <p:nvPr/>
          </p:nvSpPr>
          <p:spPr>
            <a:xfrm>
              <a:off x="4435187" y="3534256"/>
              <a:ext cx="180045" cy="36994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15"/>
                <a:gd name="f4" fmla="val 10240"/>
                <a:gd name="f5" fmla="val 662"/>
                <a:gd name="f6" fmla="val 284"/>
                <a:gd name="f7" fmla="val 1"/>
                <a:gd name="f8" fmla="val 315"/>
                <a:gd name="f9" fmla="val 4411"/>
                <a:gd name="f10" fmla="val 4632"/>
                <a:gd name="f11" fmla="val 64"/>
                <a:gd name="f12" fmla="val 4884"/>
                <a:gd name="f13" fmla="val 190"/>
                <a:gd name="f14" fmla="val 5073"/>
                <a:gd name="f15" fmla="val 1639"/>
                <a:gd name="f16" fmla="val 7467"/>
                <a:gd name="f17" fmla="val 1891"/>
                <a:gd name="f18" fmla="val 7877"/>
                <a:gd name="f19" fmla="val 2049"/>
                <a:gd name="f20" fmla="val 8097"/>
                <a:gd name="f21" fmla="val 8538"/>
                <a:gd name="f22" fmla="val 9861"/>
                <a:gd name="f23" fmla="val 10082"/>
                <a:gd name="f24" fmla="val 2206"/>
                <a:gd name="f25" fmla="val 10239"/>
                <a:gd name="f26" fmla="val 2395"/>
                <a:gd name="f27" fmla="val 5514"/>
                <a:gd name="f28" fmla="val 6364"/>
                <a:gd name="f29" fmla="val 5986"/>
                <a:gd name="f30" fmla="val 5357"/>
                <a:gd name="f31" fmla="val 5671"/>
                <a:gd name="f32" fmla="val 5168"/>
                <a:gd name="f33" fmla="val 5419"/>
                <a:gd name="f34" fmla="val 5167"/>
                <a:gd name="f35" fmla="val 5420"/>
                <a:gd name="f36" fmla="val 5165"/>
                <a:gd name="f37" fmla="val 5421"/>
                <a:gd name="f38" fmla="val 5163"/>
                <a:gd name="f39" fmla="val 5042"/>
                <a:gd name="f40" fmla="val 3214"/>
                <a:gd name="f41" fmla="val 3623"/>
                <a:gd name="f42" fmla="val 3183"/>
                <a:gd name="f43" fmla="val 3592"/>
                <a:gd name="f44" fmla="val 3041"/>
                <a:gd name="f45" fmla="val 3432"/>
                <a:gd name="f46" fmla="val 2828"/>
                <a:gd name="f47" fmla="val 3332"/>
                <a:gd name="f48" fmla="val 2613"/>
                <a:gd name="f49" fmla="val 2448"/>
                <a:gd name="f50" fmla="val 2280"/>
                <a:gd name="f51" fmla="val 3392"/>
                <a:gd name="f52" fmla="val 2143"/>
                <a:gd name="f53" fmla="val 3529"/>
                <a:gd name="f54" fmla="val 3812"/>
                <a:gd name="f55" fmla="val 1923"/>
                <a:gd name="f56" fmla="val 4285"/>
                <a:gd name="f57" fmla="val 2112"/>
                <a:gd name="f58" fmla="val 4442"/>
                <a:gd name="f59" fmla="val 3970"/>
                <a:gd name="f60" fmla="val 6301"/>
                <a:gd name="f61" fmla="val 4097"/>
                <a:gd name="f62" fmla="val 6427"/>
                <a:gd name="f63" fmla="val 6648"/>
                <a:gd name="f64" fmla="val 6774"/>
                <a:gd name="f65" fmla="val 3907"/>
                <a:gd name="f66" fmla="val 6821"/>
                <a:gd name="f67" fmla="val 3821"/>
                <a:gd name="f68" fmla="val 6845"/>
                <a:gd name="f69" fmla="val 3734"/>
                <a:gd name="f70" fmla="val 3648"/>
                <a:gd name="f71" fmla="val 3561"/>
                <a:gd name="f72" fmla="val 3498"/>
                <a:gd name="f73" fmla="val 4915"/>
                <a:gd name="f74" fmla="val 1450"/>
                <a:gd name="f75" fmla="val 4726"/>
                <a:gd name="f76" fmla="val 1324"/>
                <a:gd name="f77" fmla="val 4190"/>
                <a:gd name="f78" fmla="val 252"/>
                <a:gd name="f79" fmla="val 1009"/>
                <a:gd name="f80" fmla="*/ f0 1 5515"/>
                <a:gd name="f81" fmla="*/ f1 1 10240"/>
                <a:gd name="f82" fmla="val f2"/>
                <a:gd name="f83" fmla="val f3"/>
                <a:gd name="f84" fmla="val f4"/>
                <a:gd name="f85" fmla="+- f84 0 f82"/>
                <a:gd name="f86" fmla="+- f83 0 f82"/>
                <a:gd name="f87" fmla="*/ f86 1 5515"/>
                <a:gd name="f88" fmla="*/ f85 1 10240"/>
                <a:gd name="f89" fmla="*/ f82 1 f87"/>
                <a:gd name="f90" fmla="*/ f83 1 f87"/>
                <a:gd name="f91" fmla="*/ f82 1 f88"/>
                <a:gd name="f92" fmla="*/ f84 1 f88"/>
                <a:gd name="f93" fmla="*/ f89 f80 1"/>
                <a:gd name="f94" fmla="*/ f90 f80 1"/>
                <a:gd name="f95" fmla="*/ f92 f81 1"/>
                <a:gd name="f96" fmla="*/ f91 f8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3" t="f96" r="f94" b="f95"/>
              <a:pathLst>
                <a:path w="5515" h="10240">
                  <a:moveTo>
                    <a:pt x="f5" y="f2"/>
                  </a:moveTo>
                  <a:cubicBezTo>
                    <a:pt x="f6" y="f2"/>
                    <a:pt x="f7" y="f8"/>
                    <a:pt x="f7" y="f5"/>
                  </a:cubicBezTo>
                  <a:lnTo>
                    <a:pt x="f7" y="f9"/>
                  </a:lnTo>
                  <a:cubicBezTo>
                    <a:pt x="f7" y="f10"/>
                    <a:pt x="f11" y="f12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24" y="f25"/>
                    <a:pt x="f26" y="f25"/>
                  </a:cubicBezTo>
                  <a:lnTo>
                    <a:pt x="f27" y="f25"/>
                  </a:lnTo>
                  <a:lnTo>
                    <a:pt x="f27" y="f28"/>
                  </a:lnTo>
                  <a:cubicBezTo>
                    <a:pt x="f27" y="f29"/>
                    <a:pt x="f30" y="f31"/>
                    <a:pt x="f32" y="f33"/>
                  </a:cubicBezTo>
                  <a:cubicBezTo>
                    <a:pt x="f34" y="f35"/>
                    <a:pt x="f36" y="f37"/>
                    <a:pt x="f38" y="f37"/>
                  </a:cubicBezTo>
                  <a:cubicBezTo>
                    <a:pt x="f39" y="f37"/>
                    <a:pt x="f40" y="f41"/>
                    <a:pt x="f42" y="f43"/>
                  </a:cubicBezTo>
                  <a:cubicBezTo>
                    <a:pt x="f44" y="f45"/>
                    <a:pt x="f46" y="f47"/>
                    <a:pt x="f48" y="f47"/>
                  </a:cubicBezTo>
                  <a:cubicBezTo>
                    <a:pt x="f49" y="f47"/>
                    <a:pt x="f50" y="f51"/>
                    <a:pt x="f52" y="f53"/>
                  </a:cubicBezTo>
                  <a:cubicBezTo>
                    <a:pt x="f17" y="f54"/>
                    <a:pt x="f55" y="f56"/>
                    <a:pt x="f57" y="f58"/>
                  </a:cubicBezTo>
                  <a:lnTo>
                    <a:pt x="f59" y="f60"/>
                  </a:lnTo>
                  <a:cubicBezTo>
                    <a:pt x="f61" y="f62"/>
                    <a:pt x="f61" y="f63"/>
                    <a:pt x="f59" y="f64"/>
                  </a:cubicBezTo>
                  <a:cubicBezTo>
                    <a:pt x="f65" y="f66"/>
                    <a:pt x="f67" y="f68"/>
                    <a:pt x="f69" y="f68"/>
                  </a:cubicBezTo>
                  <a:cubicBezTo>
                    <a:pt x="f70" y="f68"/>
                    <a:pt x="f71" y="f66"/>
                    <a:pt x="f72" y="f64"/>
                  </a:cubicBezTo>
                  <a:lnTo>
                    <a:pt x="f15" y="f73"/>
                  </a:lnTo>
                  <a:cubicBezTo>
                    <a:pt x="f74" y="f75"/>
                    <a:pt x="f76" y="f58"/>
                    <a:pt x="f76" y="f77"/>
                  </a:cubicBezTo>
                  <a:lnTo>
                    <a:pt x="f76" y="f5"/>
                  </a:lnTo>
                  <a:cubicBezTo>
                    <a:pt x="f76" y="f78"/>
                    <a:pt x="f7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Google Shape;6868;p88">
              <a:extLst>
                <a:ext uri="{FF2B5EF4-FFF2-40B4-BE49-F238E27FC236}">
                  <a16:creationId xmlns:a16="http://schemas.microsoft.com/office/drawing/2014/main" id="{256D0DFA-9B4E-74A0-7F99-E195ED956B55}"/>
                </a:ext>
              </a:extLst>
            </p:cNvPr>
            <p:cNvSpPr/>
            <p:nvPr/>
          </p:nvSpPr>
          <p:spPr>
            <a:xfrm>
              <a:off x="4637827" y="3534256"/>
              <a:ext cx="179002" cy="3710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10271"/>
                <a:gd name="f5" fmla="val 4758"/>
                <a:gd name="f6" fmla="val 4380"/>
                <a:gd name="f7" fmla="val 4096"/>
                <a:gd name="f8" fmla="val 315"/>
                <a:gd name="f9" fmla="val 662"/>
                <a:gd name="f10" fmla="val 4190"/>
                <a:gd name="f11" fmla="val 4474"/>
                <a:gd name="f12" fmla="val 3970"/>
                <a:gd name="f13" fmla="val 3781"/>
                <a:gd name="f14" fmla="val 4915"/>
                <a:gd name="f15" fmla="val 1922"/>
                <a:gd name="f16" fmla="val 6774"/>
                <a:gd name="f17" fmla="val 1875"/>
                <a:gd name="f18" fmla="val 6821"/>
                <a:gd name="f19" fmla="val 1788"/>
                <a:gd name="f20" fmla="val 6845"/>
                <a:gd name="f21" fmla="val 1698"/>
                <a:gd name="f22" fmla="val 1607"/>
                <a:gd name="f23" fmla="val 1513"/>
                <a:gd name="f24" fmla="val 1450"/>
                <a:gd name="f25" fmla="val 1355"/>
                <a:gd name="f26" fmla="val 6648"/>
                <a:gd name="f27" fmla="val 6427"/>
                <a:gd name="f28" fmla="val 6301"/>
                <a:gd name="f29" fmla="val 3308"/>
                <a:gd name="f30" fmla="val 4442"/>
                <a:gd name="f31" fmla="val 3497"/>
                <a:gd name="f32" fmla="val 4285"/>
                <a:gd name="f33" fmla="val 3560"/>
                <a:gd name="f34" fmla="val 3812"/>
                <a:gd name="f35" fmla="val 3277"/>
                <a:gd name="f36" fmla="val 3529"/>
                <a:gd name="f37" fmla="val 3140"/>
                <a:gd name="f38" fmla="val 3392"/>
                <a:gd name="f39" fmla="val 2972"/>
                <a:gd name="f40" fmla="val 3332"/>
                <a:gd name="f41" fmla="val 2807"/>
                <a:gd name="f42" fmla="val 2592"/>
                <a:gd name="f43" fmla="val 2379"/>
                <a:gd name="f44" fmla="val 3432"/>
                <a:gd name="f45" fmla="val 2237"/>
                <a:gd name="f46" fmla="val 3592"/>
                <a:gd name="f47" fmla="val 347"/>
                <a:gd name="f48" fmla="val 5419"/>
                <a:gd name="f49" fmla="val 5482"/>
                <a:gd name="f50" fmla="val 158"/>
                <a:gd name="f51" fmla="val 5671"/>
                <a:gd name="f52" fmla="val 6018"/>
                <a:gd name="f53" fmla="val 8129"/>
                <a:gd name="f54" fmla="val 8412"/>
                <a:gd name="f55" fmla="val 3088"/>
                <a:gd name="f56" fmla="val 3434"/>
                <a:gd name="f57" fmla="val 10113"/>
                <a:gd name="f58" fmla="val 9924"/>
                <a:gd name="f59" fmla="val 8570"/>
                <a:gd name="f60" fmla="val 3623"/>
                <a:gd name="f61" fmla="val 7908"/>
                <a:gd name="f62" fmla="val 7530"/>
                <a:gd name="f63" fmla="val 5293"/>
                <a:gd name="f64" fmla="val 5104"/>
                <a:gd name="f65" fmla="val 5388"/>
                <a:gd name="f66" fmla="val 4663"/>
                <a:gd name="f67" fmla="val 4411"/>
                <a:gd name="f68" fmla="val 5451"/>
                <a:gd name="f69" fmla="val 284"/>
                <a:gd name="f70" fmla="val 5136"/>
                <a:gd name="f71" fmla="*/ f0 1 5483"/>
                <a:gd name="f72" fmla="*/ f1 1 10271"/>
                <a:gd name="f73" fmla="val f2"/>
                <a:gd name="f74" fmla="val f3"/>
                <a:gd name="f75" fmla="val f4"/>
                <a:gd name="f76" fmla="+- f75 0 f73"/>
                <a:gd name="f77" fmla="+- f74 0 f73"/>
                <a:gd name="f78" fmla="*/ f77 1 5483"/>
                <a:gd name="f79" fmla="*/ f76 1 10271"/>
                <a:gd name="f80" fmla="*/ f73 1 f78"/>
                <a:gd name="f81" fmla="*/ f74 1 f78"/>
                <a:gd name="f82" fmla="*/ f73 1 f79"/>
                <a:gd name="f83" fmla="*/ f75 1 f79"/>
                <a:gd name="f84" fmla="*/ f80 f71 1"/>
                <a:gd name="f85" fmla="*/ f81 f71 1"/>
                <a:gd name="f86" fmla="*/ f83 f72 1"/>
                <a:gd name="f87" fmla="*/ f82 f7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4" t="f87" r="f85" b="f86"/>
              <a:pathLst>
                <a:path w="5483" h="10271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5"/>
                    <a:pt x="f13" y="f14"/>
                  </a:cubicBezTo>
                  <a:lnTo>
                    <a:pt x="f15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cubicBezTo>
                    <a:pt x="f25" y="f26"/>
                    <a:pt x="f25" y="f27"/>
                    <a:pt x="f24" y="f28"/>
                  </a:cubicBezTo>
                  <a:lnTo>
                    <a:pt x="f29" y="f30"/>
                  </a:lnTo>
                  <a:cubicBezTo>
                    <a:pt x="f31" y="f32"/>
                    <a:pt x="f33" y="f34"/>
                    <a:pt x="f35" y="f36"/>
                  </a:cubicBez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46"/>
                  </a:cubicBezTo>
                  <a:cubicBezTo>
                    <a:pt x="f45" y="f46"/>
                    <a:pt x="f47" y="f48"/>
                    <a:pt x="f47" y="f49"/>
                  </a:cubicBezTo>
                  <a:cubicBezTo>
                    <a:pt x="f50" y="f51"/>
                    <a:pt x="f2" y="f52"/>
                    <a:pt x="f2" y="f27"/>
                  </a:cubicBezTo>
                  <a:lnTo>
                    <a:pt x="f2" y="f53"/>
                  </a:lnTo>
                  <a:lnTo>
                    <a:pt x="f2" y="f54"/>
                  </a:lnTo>
                  <a:lnTo>
                    <a:pt x="f2" y="f4"/>
                  </a:lnTo>
                  <a:lnTo>
                    <a:pt x="f55" y="f4"/>
                  </a:lnTo>
                  <a:cubicBezTo>
                    <a:pt x="f35" y="f4"/>
                    <a:pt x="f56" y="f57"/>
                    <a:pt x="f56" y="f58"/>
                  </a:cubicBezTo>
                  <a:lnTo>
                    <a:pt x="f56" y="f59"/>
                  </a:lnTo>
                  <a:cubicBezTo>
                    <a:pt x="f56" y="f53"/>
                    <a:pt x="f60" y="f61"/>
                    <a:pt x="f34" y="f62"/>
                  </a:cubicBezTo>
                  <a:lnTo>
                    <a:pt x="f63" y="f64"/>
                  </a:lnTo>
                  <a:cubicBezTo>
                    <a:pt x="f65" y="f14"/>
                    <a:pt x="f49" y="f66"/>
                    <a:pt x="f49" y="f67"/>
                  </a:cubicBezTo>
                  <a:lnTo>
                    <a:pt x="f49" y="f9"/>
                  </a:lnTo>
                  <a:cubicBezTo>
                    <a:pt x="f68" y="f69"/>
                    <a:pt x="f7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Google Shape;6869;p88">
              <a:extLst>
                <a:ext uri="{FF2B5EF4-FFF2-40B4-BE49-F238E27FC236}">
                  <a16:creationId xmlns:a16="http://schemas.microsoft.com/office/drawing/2014/main" id="{DD0F546F-F334-0434-EF81-68EB9111D954}"/>
                </a:ext>
              </a:extLst>
            </p:cNvPr>
            <p:cNvSpPr/>
            <p:nvPr/>
          </p:nvSpPr>
          <p:spPr>
            <a:xfrm>
              <a:off x="4714966" y="3580927"/>
              <a:ext cx="33951" cy="546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40"/>
                <a:gd name="f4" fmla="val 1513"/>
                <a:gd name="f5" fmla="val 504"/>
                <a:gd name="f6" fmla="val 252"/>
                <a:gd name="f7" fmla="val 32"/>
                <a:gd name="f8" fmla="val 284"/>
                <a:gd name="f9" fmla="val 567"/>
                <a:gd name="f10" fmla="val 1418"/>
                <a:gd name="f11" fmla="val 126"/>
                <a:gd name="f12" fmla="val 1386"/>
                <a:gd name="f13" fmla="val 1355"/>
                <a:gd name="f14" fmla="val 410"/>
                <a:gd name="f15" fmla="val 630"/>
                <a:gd name="f16" fmla="val 819"/>
                <a:gd name="f17" fmla="val 1512"/>
                <a:gd name="f18" fmla="val 788"/>
                <a:gd name="f19" fmla="*/ f0 1 1040"/>
                <a:gd name="f20" fmla="*/ f1 1 1513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1040"/>
                <a:gd name="f27" fmla="*/ f24 1 1513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1040" h="1513">
                  <a:moveTo>
                    <a:pt x="f5" y="f2"/>
                  </a:moveTo>
                  <a:cubicBezTo>
                    <a:pt x="f6" y="f7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11" y="f12"/>
                    <a:pt x="f6" y="f13"/>
                    <a:pt x="f14" y="f13"/>
                  </a:cubicBezTo>
                  <a:cubicBezTo>
                    <a:pt x="f15" y="f13"/>
                    <a:pt x="f16" y="f12"/>
                    <a:pt x="f3" y="f17"/>
                  </a:cubicBezTo>
                  <a:lnTo>
                    <a:pt x="f3" y="f5"/>
                  </a:lnTo>
                  <a:cubicBezTo>
                    <a:pt x="f3" y="f6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Google Shape;6870;p88">
              <a:extLst>
                <a:ext uri="{FF2B5EF4-FFF2-40B4-BE49-F238E27FC236}">
                  <a16:creationId xmlns:a16="http://schemas.microsoft.com/office/drawing/2014/main" id="{2DD7738D-FDA3-0D64-CF41-0D98CDEA52A3}"/>
                </a:ext>
              </a:extLst>
            </p:cNvPr>
            <p:cNvSpPr/>
            <p:nvPr/>
          </p:nvSpPr>
          <p:spPr>
            <a:xfrm>
              <a:off x="4502048" y="3583963"/>
              <a:ext cx="32936" cy="52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09"/>
                <a:gd name="f4" fmla="val 1460"/>
                <a:gd name="f5" fmla="val 418"/>
                <a:gd name="f6" fmla="val 1"/>
                <a:gd name="f7" fmla="val 177"/>
                <a:gd name="f8" fmla="val 229"/>
                <a:gd name="f9" fmla="val 483"/>
                <a:gd name="f10" fmla="val 190"/>
                <a:gd name="f11" fmla="val 1334"/>
                <a:gd name="f12" fmla="val 379"/>
                <a:gd name="f13" fmla="val 1302"/>
                <a:gd name="f14" fmla="val 631"/>
                <a:gd name="f15" fmla="val 725"/>
                <a:gd name="f16" fmla="val 883"/>
                <a:gd name="f17" fmla="val 1365"/>
                <a:gd name="f18" fmla="val 515"/>
                <a:gd name="f19" fmla="val 231"/>
                <a:gd name="f20" fmla="val 788"/>
                <a:gd name="f21" fmla="val 11"/>
                <a:gd name="f22" fmla="val 505"/>
                <a:gd name="f23" fmla="val 475"/>
                <a:gd name="f24" fmla="val 4"/>
                <a:gd name="f25" fmla="val 446"/>
                <a:gd name="f26" fmla="*/ f0 1 1009"/>
                <a:gd name="f27" fmla="*/ f1 1 1460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1009"/>
                <a:gd name="f34" fmla="*/ f31 1 1460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1009" h="1460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4"/>
                  </a:lnTo>
                  <a:cubicBezTo>
                    <a:pt x="f10" y="f11"/>
                    <a:pt x="f12" y="f13"/>
                    <a:pt x="f14" y="f13"/>
                  </a:cubicBezTo>
                  <a:cubicBezTo>
                    <a:pt x="f15" y="f13"/>
                    <a:pt x="f16" y="f11"/>
                    <a:pt x="f3" y="f17"/>
                  </a:cubicBezTo>
                  <a:lnTo>
                    <a:pt x="f3" y="f18"/>
                  </a:lnTo>
                  <a:cubicBezTo>
                    <a:pt x="f3" y="f19"/>
                    <a:pt x="f20" y="f21"/>
                    <a:pt x="f22" y="f21"/>
                  </a:cubicBezTo>
                  <a:cubicBezTo>
                    <a:pt x="f23" y="f24"/>
                    <a:pt x="f25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Google Shape;6871;p88">
              <a:extLst>
                <a:ext uri="{FF2B5EF4-FFF2-40B4-BE49-F238E27FC236}">
                  <a16:creationId xmlns:a16="http://schemas.microsoft.com/office/drawing/2014/main" id="{257D7E9E-DDAC-57FE-D1F8-7A79B2074609}"/>
                </a:ext>
              </a:extLst>
            </p:cNvPr>
            <p:cNvSpPr/>
            <p:nvPr/>
          </p:nvSpPr>
          <p:spPr>
            <a:xfrm>
              <a:off x="4580238" y="3483022"/>
              <a:ext cx="89483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41"/>
                <a:gd name="f4" fmla="val 2742"/>
                <a:gd name="f5" fmla="val 1386"/>
                <a:gd name="f6" fmla="val 1"/>
                <a:gd name="f7" fmla="val 630"/>
                <a:gd name="f8" fmla="val 631"/>
                <a:gd name="f9" fmla="val 1387"/>
                <a:gd name="f10" fmla="val 2174"/>
                <a:gd name="f11" fmla="val 2111"/>
                <a:gd name="f12" fmla="*/ f0 1 2741"/>
                <a:gd name="f13" fmla="*/ f1 1 2742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2741"/>
                <a:gd name="f20" fmla="*/ f17 1 2742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2741" h="2742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4"/>
                    <a:pt x="f5" y="f4"/>
                  </a:cubicBezTo>
                  <a:cubicBezTo>
                    <a:pt x="f11" y="f4"/>
                    <a:pt x="f3" y="f11"/>
                    <a:pt x="f3" y="f9"/>
                  </a:cubicBezTo>
                  <a:cubicBezTo>
                    <a:pt x="f3" y="f8"/>
                    <a:pt x="f1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Google Shape;6872;p88">
              <a:extLst>
                <a:ext uri="{FF2B5EF4-FFF2-40B4-BE49-F238E27FC236}">
                  <a16:creationId xmlns:a16="http://schemas.microsoft.com/office/drawing/2014/main" id="{97520D90-66C7-EF08-7C77-67E71FECB529}"/>
                </a:ext>
              </a:extLst>
            </p:cNvPr>
            <p:cNvSpPr/>
            <p:nvPr/>
          </p:nvSpPr>
          <p:spPr>
            <a:xfrm>
              <a:off x="4554507" y="3607088"/>
              <a:ext cx="140936" cy="990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317"/>
                <a:gd name="f4" fmla="val 2742"/>
                <a:gd name="f5" fmla="val 2174"/>
                <a:gd name="f6" fmla="val 1"/>
                <a:gd name="f7" fmla="val 1292"/>
                <a:gd name="f8" fmla="val 505"/>
                <a:gd name="f9" fmla="val 379"/>
                <a:gd name="f10" fmla="val 1040"/>
                <a:gd name="f11" fmla="val 32"/>
                <a:gd name="f12" fmla="val 1103"/>
                <a:gd name="f13" fmla="val 946"/>
                <a:gd name="f14" fmla="val 1985"/>
                <a:gd name="f15" fmla="val 1450"/>
                <a:gd name="f16" fmla="val 2458"/>
                <a:gd name="f17" fmla="val 1702"/>
                <a:gd name="f18" fmla="val 2647"/>
                <a:gd name="f19" fmla="val 4254"/>
                <a:gd name="f20" fmla="val 1135"/>
                <a:gd name="f21" fmla="val 3813"/>
                <a:gd name="f22" fmla="val 410"/>
                <a:gd name="f23" fmla="val 3025"/>
                <a:gd name="f24" fmla="*/ f0 1 4317"/>
                <a:gd name="f25" fmla="*/ f1 1 2742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317"/>
                <a:gd name="f32" fmla="*/ f29 1 2742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317" h="2742">
                  <a:moveTo>
                    <a:pt x="f5" y="f6"/>
                  </a:moveTo>
                  <a:cubicBezTo>
                    <a:pt x="f7" y="f6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16"/>
                    <a:pt x="f17" y="f4"/>
                  </a:cubicBezTo>
                  <a:lnTo>
                    <a:pt x="f18" y="f4"/>
                  </a:lnTo>
                  <a:lnTo>
                    <a:pt x="f19" y="f20"/>
                  </a:lnTo>
                  <a:lnTo>
                    <a:pt x="f3" y="f10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oogle Shape;6957;p88">
            <a:extLst>
              <a:ext uri="{FF2B5EF4-FFF2-40B4-BE49-F238E27FC236}">
                <a16:creationId xmlns:a16="http://schemas.microsoft.com/office/drawing/2014/main" id="{C5DF5525-89F5-78B4-4838-5C2ACCF9A71F}"/>
              </a:ext>
            </a:extLst>
          </p:cNvPr>
          <p:cNvGrpSpPr/>
          <p:nvPr/>
        </p:nvGrpSpPr>
        <p:grpSpPr>
          <a:xfrm>
            <a:off x="2413774" y="986054"/>
            <a:ext cx="373559" cy="372837"/>
            <a:chOff x="3730944" y="986052"/>
            <a:chExt cx="373559" cy="372837"/>
          </a:xfrm>
          <a:solidFill>
            <a:schemeClr val="bg2"/>
          </a:solidFill>
        </p:grpSpPr>
        <p:sp>
          <p:nvSpPr>
            <p:cNvPr id="37" name="Google Shape;6958;p88">
              <a:extLst>
                <a:ext uri="{FF2B5EF4-FFF2-40B4-BE49-F238E27FC236}">
                  <a16:creationId xmlns:a16="http://schemas.microsoft.com/office/drawing/2014/main" id="{20FC4DC3-F22F-3D64-6F48-A4D921A86F98}"/>
                </a:ext>
              </a:extLst>
            </p:cNvPr>
            <p:cNvSpPr/>
            <p:nvPr/>
          </p:nvSpPr>
          <p:spPr>
            <a:xfrm>
              <a:off x="3808475" y="986052"/>
              <a:ext cx="131929" cy="43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28"/>
                <a:gd name="f4" fmla="val 1364"/>
                <a:gd name="f5" fmla="val 645"/>
                <a:gd name="f6" fmla="val 263"/>
                <a:gd name="f7" fmla="val 296"/>
                <a:gd name="f8" fmla="val 670"/>
                <a:gd name="f9" fmla="val 1016"/>
                <a:gd name="f10" fmla="val 1205"/>
                <a:gd name="f11" fmla="val 158"/>
                <a:gd name="f12" fmla="val 1363"/>
                <a:gd name="f13" fmla="val 347"/>
                <a:gd name="f14" fmla="val 3781"/>
                <a:gd name="f15" fmla="val 3970"/>
                <a:gd name="f16" fmla="val 4127"/>
                <a:gd name="f17" fmla="val 260"/>
                <a:gd name="f18" fmla="val 3812"/>
                <a:gd name="f19" fmla="val 8"/>
                <a:gd name="f20" fmla="val 3466"/>
                <a:gd name="f21" fmla="val 756"/>
                <a:gd name="f22" fmla="val 718"/>
                <a:gd name="f23" fmla="val 3"/>
                <a:gd name="f24" fmla="val 681"/>
                <a:gd name="f25" fmla="*/ f0 1 4128"/>
                <a:gd name="f26" fmla="*/ f1 1 1364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4128"/>
                <a:gd name="f33" fmla="*/ f30 1 1364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4128" h="136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lnTo>
                    <a:pt x="f2" y="f9"/>
                  </a:lnTo>
                  <a:cubicBezTo>
                    <a:pt x="f2" y="f10"/>
                    <a:pt x="f11" y="f12"/>
                    <a:pt x="f13" y="f12"/>
                  </a:cubicBezTo>
                  <a:lnTo>
                    <a:pt x="f14" y="f12"/>
                  </a:lnTo>
                  <a:cubicBezTo>
                    <a:pt x="f15" y="f12"/>
                    <a:pt x="f16" y="f10"/>
                    <a:pt x="f16" y="f9"/>
                  </a:cubicBezTo>
                  <a:lnTo>
                    <a:pt x="f16" y="f8"/>
                  </a:lnTo>
                  <a:cubicBezTo>
                    <a:pt x="f16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23"/>
                    <a:pt x="f2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Google Shape;6959;p88">
              <a:extLst>
                <a:ext uri="{FF2B5EF4-FFF2-40B4-BE49-F238E27FC236}">
                  <a16:creationId xmlns:a16="http://schemas.microsoft.com/office/drawing/2014/main" id="{BB6ECC99-5320-6477-EBCE-7929ECCEA119}"/>
                </a:ext>
              </a:extLst>
            </p:cNvPr>
            <p:cNvSpPr/>
            <p:nvPr/>
          </p:nvSpPr>
          <p:spPr>
            <a:xfrm>
              <a:off x="3797384" y="1180618"/>
              <a:ext cx="21159" cy="231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726"/>
                <a:gd name="f5" fmla="val 1"/>
                <a:gd name="f6" fmla="val 725"/>
                <a:gd name="f7" fmla="*/ f0 1 662"/>
                <a:gd name="f8" fmla="*/ f1 1 726"/>
                <a:gd name="f9" fmla="val f2"/>
                <a:gd name="f10" fmla="val f3"/>
                <a:gd name="f11" fmla="val f4"/>
                <a:gd name="f12" fmla="+- f11 0 f9"/>
                <a:gd name="f13" fmla="+- f10 0 f9"/>
                <a:gd name="f14" fmla="*/ f13 1 662"/>
                <a:gd name="f15" fmla="*/ f12 1 726"/>
                <a:gd name="f16" fmla="*/ f9 1 f14"/>
                <a:gd name="f17" fmla="*/ f10 1 f14"/>
                <a:gd name="f18" fmla="*/ f9 1 f15"/>
                <a:gd name="f19" fmla="*/ f11 1 f15"/>
                <a:gd name="f20" fmla="*/ f16 f7 1"/>
                <a:gd name="f21" fmla="*/ f17 f7 1"/>
                <a:gd name="f22" fmla="*/ f19 f8 1"/>
                <a:gd name="f23" fmla="*/ f18 f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0" t="f23" r="f21" b="f22"/>
              <a:pathLst>
                <a:path w="662" h="726">
                  <a:moveTo>
                    <a:pt x="f5" y="f5"/>
                  </a:moveTo>
                  <a:lnTo>
                    <a:pt x="f5" y="f6"/>
                  </a:ln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Google Shape;6960;p88">
              <a:extLst>
                <a:ext uri="{FF2B5EF4-FFF2-40B4-BE49-F238E27FC236}">
                  <a16:creationId xmlns:a16="http://schemas.microsoft.com/office/drawing/2014/main" id="{CBC5393C-7C83-3062-F09B-A8236CE7547A}"/>
                </a:ext>
              </a:extLst>
            </p:cNvPr>
            <p:cNvSpPr/>
            <p:nvPr/>
          </p:nvSpPr>
          <p:spPr>
            <a:xfrm>
              <a:off x="3797384" y="1094043"/>
              <a:ext cx="21159" cy="2115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1"/>
                <a:gd name="f5" fmla="*/ f0 1 662"/>
                <a:gd name="f6" fmla="*/ f1 1 662"/>
                <a:gd name="f7" fmla="val f2"/>
                <a:gd name="f8" fmla="val f3"/>
                <a:gd name="f9" fmla="+- f8 0 f7"/>
                <a:gd name="f10" fmla="*/ f9 1 662"/>
                <a:gd name="f11" fmla="*/ f7 1 f10"/>
                <a:gd name="f12" fmla="*/ f8 1 f10"/>
                <a:gd name="f13" fmla="*/ f11 f5 1"/>
                <a:gd name="f14" fmla="*/ f12 f5 1"/>
                <a:gd name="f15" fmla="*/ f12 f6 1"/>
                <a:gd name="f16" fmla="*/ f11 f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3" t="f16" r="f14" b="f15"/>
              <a:pathLst>
                <a:path w="662" h="662">
                  <a:moveTo>
                    <a:pt x="f4" y="f2"/>
                  </a:moveTo>
                  <a:lnTo>
                    <a:pt x="f4" y="f3"/>
                  </a:lnTo>
                  <a:lnTo>
                    <a:pt x="f3" y="f3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Google Shape;6961;p88">
              <a:extLst>
                <a:ext uri="{FF2B5EF4-FFF2-40B4-BE49-F238E27FC236}">
                  <a16:creationId xmlns:a16="http://schemas.microsoft.com/office/drawing/2014/main" id="{530E1F0C-B090-C2DE-6010-66E9ABE95F25}"/>
                </a:ext>
              </a:extLst>
            </p:cNvPr>
            <p:cNvSpPr/>
            <p:nvPr/>
          </p:nvSpPr>
          <p:spPr>
            <a:xfrm>
              <a:off x="3797384" y="1270229"/>
              <a:ext cx="21159" cy="2118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2"/>
                <a:gd name="f4" fmla="val 663"/>
                <a:gd name="f5" fmla="val 1"/>
                <a:gd name="f6" fmla="*/ f0 1 662"/>
                <a:gd name="f7" fmla="*/ f1 1 663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662"/>
                <a:gd name="f14" fmla="*/ f11 1 663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662" h="663">
                  <a:moveTo>
                    <a:pt x="f5" y="f5"/>
                  </a:moveTo>
                  <a:lnTo>
                    <a:pt x="f5" y="f3"/>
                  </a:lnTo>
                  <a:lnTo>
                    <a:pt x="f3" y="f3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Google Shape;6962;p88">
              <a:extLst>
                <a:ext uri="{FF2B5EF4-FFF2-40B4-BE49-F238E27FC236}">
                  <a16:creationId xmlns:a16="http://schemas.microsoft.com/office/drawing/2014/main" id="{379E4D91-4F68-728C-56BB-3EB132E3F771}"/>
                </a:ext>
              </a:extLst>
            </p:cNvPr>
            <p:cNvSpPr/>
            <p:nvPr/>
          </p:nvSpPr>
          <p:spPr>
            <a:xfrm>
              <a:off x="3730944" y="1007440"/>
              <a:ext cx="284945" cy="35144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916"/>
                <a:gd name="f4" fmla="val 10997"/>
                <a:gd name="f5" fmla="val 7183"/>
                <a:gd name="f6" fmla="val 2049"/>
                <a:gd name="f7" fmla="val 7404"/>
                <a:gd name="f8" fmla="val 7561"/>
                <a:gd name="f9" fmla="val 2206"/>
                <a:gd name="f10" fmla="val 2395"/>
                <a:gd name="f11" fmla="val 2584"/>
                <a:gd name="f12" fmla="val 2742"/>
                <a:gd name="f13" fmla="val 4474"/>
                <a:gd name="f14" fmla="val 4285"/>
                <a:gd name="f15" fmla="val 4127"/>
                <a:gd name="f16" fmla="val 3151"/>
                <a:gd name="f17" fmla="val 2017"/>
                <a:gd name="f18" fmla="val 3340"/>
                <a:gd name="f19" fmla="val 3497"/>
                <a:gd name="f20" fmla="val 2175"/>
                <a:gd name="f21" fmla="val 2364"/>
                <a:gd name="f22" fmla="val 3750"/>
                <a:gd name="f23" fmla="val 3939"/>
                <a:gd name="f24" fmla="val 4097"/>
                <a:gd name="f25" fmla="val 1764"/>
                <a:gd name="f26" fmla="val 1575"/>
                <a:gd name="f27" fmla="val 1418"/>
                <a:gd name="f28" fmla="val 5860"/>
                <a:gd name="f29" fmla="val 3372"/>
                <a:gd name="f30" fmla="val 6049"/>
                <a:gd name="f31" fmla="val 6207"/>
                <a:gd name="f32" fmla="val 3529"/>
                <a:gd name="f33" fmla="val 4758"/>
                <a:gd name="f34" fmla="val 4916"/>
                <a:gd name="f35" fmla="val 5105"/>
                <a:gd name="f36" fmla="val 5325"/>
                <a:gd name="f37" fmla="val 5483"/>
                <a:gd name="f38" fmla="val 6491"/>
                <a:gd name="f39" fmla="val 6680"/>
                <a:gd name="f40" fmla="val 6837"/>
                <a:gd name="f41" fmla="val 6144"/>
                <a:gd name="f42" fmla="val 6302"/>
                <a:gd name="f43" fmla="val 7562"/>
                <a:gd name="f44" fmla="val 7720"/>
                <a:gd name="f45" fmla="val 7909"/>
                <a:gd name="f46" fmla="val 8098"/>
                <a:gd name="f47" fmla="val 8255"/>
                <a:gd name="f48" fmla="val 7531"/>
                <a:gd name="f49" fmla="val 7657"/>
                <a:gd name="f50" fmla="val 7877"/>
                <a:gd name="f51" fmla="val 9232"/>
                <a:gd name="f52" fmla="val 9452"/>
                <a:gd name="f53" fmla="val 9610"/>
                <a:gd name="f54" fmla="val 8885"/>
                <a:gd name="f55" fmla="val 9043"/>
                <a:gd name="f56" fmla="val 1040"/>
                <a:gd name="f57" fmla="val 1"/>
                <a:gd name="f58" fmla="val 504"/>
                <a:gd name="f59" fmla="val 473"/>
                <a:gd name="f60" fmla="val 1009"/>
                <a:gd name="f61" fmla="val 9956"/>
                <a:gd name="f62" fmla="val 32"/>
                <a:gd name="f63" fmla="val 10524"/>
                <a:gd name="f64" fmla="val 10996"/>
                <a:gd name="f65" fmla="val 7908"/>
                <a:gd name="f66" fmla="val 8444"/>
                <a:gd name="f67" fmla="val 347"/>
                <a:gd name="f68" fmla="val 915"/>
                <a:gd name="f69" fmla="val 6711"/>
                <a:gd name="f70" fmla="val 1387"/>
                <a:gd name="f71" fmla="val 6175"/>
                <a:gd name="f72" fmla="val 2741"/>
                <a:gd name="f73" fmla="val 1733"/>
                <a:gd name="f74" fmla="*/ f0 1 8916"/>
                <a:gd name="f75" fmla="*/ f1 1 10997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8916"/>
                <a:gd name="f82" fmla="*/ f79 1 10997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8916" h="1099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lnTo>
                    <a:pt x="f19" y="f22"/>
                  </a:lnTo>
                  <a:cubicBezTo>
                    <a:pt x="f19" y="f23"/>
                    <a:pt x="f18" y="f24"/>
                    <a:pt x="f16" y="f24"/>
                  </a:cubicBezTo>
                  <a:lnTo>
                    <a:pt x="f25" y="f24"/>
                  </a:lnTo>
                  <a:cubicBezTo>
                    <a:pt x="f26" y="f24"/>
                    <a:pt x="f27" y="f23"/>
                    <a:pt x="f27" y="f22"/>
                  </a:cubicBezTo>
                  <a:lnTo>
                    <a:pt x="f27" y="f21"/>
                  </a:lnTo>
                  <a:cubicBezTo>
                    <a:pt x="f27" y="f20"/>
                    <a:pt x="f26" y="f17"/>
                    <a:pt x="f25" y="f17"/>
                  </a:cubicBezTo>
                  <a:close/>
                  <a:moveTo>
                    <a:pt x="f28" y="f29"/>
                  </a:moveTo>
                  <a:cubicBezTo>
                    <a:pt x="f30" y="f29"/>
                    <a:pt x="f31" y="f32"/>
                    <a:pt x="f31" y="f22"/>
                  </a:cubicBezTo>
                  <a:cubicBezTo>
                    <a:pt x="f31" y="f23"/>
                    <a:pt x="f30" y="f24"/>
                    <a:pt x="f28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2"/>
                  </a:cubicBezTo>
                  <a:cubicBezTo>
                    <a:pt x="f15" y="f32"/>
                    <a:pt x="f14" y="f29"/>
                    <a:pt x="f13" y="f29"/>
                  </a:cubicBezTo>
                  <a:close/>
                  <a:moveTo>
                    <a:pt x="f5" y="f33"/>
                  </a:moveTo>
                  <a:cubicBezTo>
                    <a:pt x="f7" y="f33"/>
                    <a:pt x="f8" y="f34"/>
                    <a:pt x="f8" y="f35"/>
                  </a:cubicBezTo>
                  <a:cubicBezTo>
                    <a:pt x="f8" y="f36"/>
                    <a:pt x="f7" y="f37"/>
                    <a:pt x="f5" y="f37"/>
                  </a:cubicBezTo>
                  <a:lnTo>
                    <a:pt x="f13" y="f37"/>
                  </a:lnTo>
                  <a:cubicBezTo>
                    <a:pt x="f14" y="f37"/>
                    <a:pt x="f15" y="f36"/>
                    <a:pt x="f15" y="f35"/>
                  </a:cubicBezTo>
                  <a:cubicBezTo>
                    <a:pt x="f15" y="f34"/>
                    <a:pt x="f14" y="f33"/>
                    <a:pt x="f13" y="f33"/>
                  </a:cubicBezTo>
                  <a:close/>
                  <a:moveTo>
                    <a:pt x="f16" y="f33"/>
                  </a:moveTo>
                  <a:cubicBezTo>
                    <a:pt x="f18" y="f33"/>
                    <a:pt x="f19" y="f34"/>
                    <a:pt x="f19" y="f35"/>
                  </a:cubicBezTo>
                  <a:lnTo>
                    <a:pt x="f19" y="f38"/>
                  </a:lnTo>
                  <a:cubicBezTo>
                    <a:pt x="f19" y="f39"/>
                    <a:pt x="f18" y="f40"/>
                    <a:pt x="f16" y="f40"/>
                  </a:cubicBezTo>
                  <a:lnTo>
                    <a:pt x="f25" y="f40"/>
                  </a:lnTo>
                  <a:cubicBezTo>
                    <a:pt x="f26" y="f40"/>
                    <a:pt x="f27" y="f39"/>
                    <a:pt x="f27" y="f38"/>
                  </a:cubicBezTo>
                  <a:lnTo>
                    <a:pt x="f27" y="f35"/>
                  </a:lnTo>
                  <a:cubicBezTo>
                    <a:pt x="f27" y="f34"/>
                    <a:pt x="f26" y="f33"/>
                    <a:pt x="f25" y="f33"/>
                  </a:cubicBezTo>
                  <a:close/>
                  <a:moveTo>
                    <a:pt x="f28" y="f41"/>
                  </a:moveTo>
                  <a:cubicBezTo>
                    <a:pt x="f30" y="f41"/>
                    <a:pt x="f31" y="f42"/>
                    <a:pt x="f31" y="f38"/>
                  </a:cubicBezTo>
                  <a:cubicBezTo>
                    <a:pt x="f31" y="f39"/>
                    <a:pt x="f30" y="f40"/>
                    <a:pt x="f28" y="f40"/>
                  </a:cubicBezTo>
                  <a:lnTo>
                    <a:pt x="f13" y="f40"/>
                  </a:lnTo>
                  <a:cubicBezTo>
                    <a:pt x="f14" y="f40"/>
                    <a:pt x="f15" y="f39"/>
                    <a:pt x="f15" y="f38"/>
                  </a:cubicBezTo>
                  <a:cubicBezTo>
                    <a:pt x="f15" y="f42"/>
                    <a:pt x="f14" y="f41"/>
                    <a:pt x="f13" y="f41"/>
                  </a:cubicBezTo>
                  <a:close/>
                  <a:moveTo>
                    <a:pt x="f5" y="f43"/>
                  </a:moveTo>
                  <a:cubicBezTo>
                    <a:pt x="f7" y="f43"/>
                    <a:pt x="f8" y="f44"/>
                    <a:pt x="f8" y="f45"/>
                  </a:cubicBezTo>
                  <a:cubicBezTo>
                    <a:pt x="f8" y="f46"/>
                    <a:pt x="f7" y="f47"/>
                    <a:pt x="f5" y="f47"/>
                  </a:cubicBezTo>
                  <a:lnTo>
                    <a:pt x="f13" y="f47"/>
                  </a:lnTo>
                  <a:cubicBezTo>
                    <a:pt x="f14" y="f47"/>
                    <a:pt x="f15" y="f46"/>
                    <a:pt x="f15" y="f45"/>
                  </a:cubicBezTo>
                  <a:cubicBezTo>
                    <a:pt x="f15" y="f44"/>
                    <a:pt x="f14" y="f43"/>
                    <a:pt x="f13" y="f43"/>
                  </a:cubicBezTo>
                  <a:close/>
                  <a:moveTo>
                    <a:pt x="f16" y="f48"/>
                  </a:moveTo>
                  <a:cubicBezTo>
                    <a:pt x="f18" y="f48"/>
                    <a:pt x="f19" y="f49"/>
                    <a:pt x="f19" y="f50"/>
                  </a:cubicBezTo>
                  <a:lnTo>
                    <a:pt x="f19" y="f51"/>
                  </a:lnTo>
                  <a:cubicBezTo>
                    <a:pt x="f19" y="f52"/>
                    <a:pt x="f18" y="f53"/>
                    <a:pt x="f16" y="f53"/>
                  </a:cubicBezTo>
                  <a:lnTo>
                    <a:pt x="f25" y="f53"/>
                  </a:lnTo>
                  <a:cubicBezTo>
                    <a:pt x="f26" y="f53"/>
                    <a:pt x="f27" y="f52"/>
                    <a:pt x="f27" y="f51"/>
                  </a:cubicBezTo>
                  <a:lnTo>
                    <a:pt x="f27" y="f50"/>
                  </a:lnTo>
                  <a:cubicBezTo>
                    <a:pt x="f27" y="f49"/>
                    <a:pt x="f26" y="f48"/>
                    <a:pt x="f25" y="f48"/>
                  </a:cubicBezTo>
                  <a:close/>
                  <a:moveTo>
                    <a:pt x="f28" y="f54"/>
                  </a:moveTo>
                  <a:cubicBezTo>
                    <a:pt x="f30" y="f54"/>
                    <a:pt x="f31" y="f55"/>
                    <a:pt x="f31" y="f51"/>
                  </a:cubicBezTo>
                  <a:cubicBezTo>
                    <a:pt x="f31" y="f52"/>
                    <a:pt x="f30" y="f53"/>
                    <a:pt x="f28" y="f53"/>
                  </a:cubicBezTo>
                  <a:lnTo>
                    <a:pt x="f13" y="f53"/>
                  </a:lnTo>
                  <a:cubicBezTo>
                    <a:pt x="f14" y="f53"/>
                    <a:pt x="f15" y="f52"/>
                    <a:pt x="f15" y="f51"/>
                  </a:cubicBezTo>
                  <a:cubicBezTo>
                    <a:pt x="f15" y="f55"/>
                    <a:pt x="f14" y="f54"/>
                    <a:pt x="f13" y="f54"/>
                  </a:cubicBezTo>
                  <a:close/>
                  <a:moveTo>
                    <a:pt x="f56" y="f57"/>
                  </a:moveTo>
                  <a:cubicBezTo>
                    <a:pt x="f58" y="f57"/>
                    <a:pt x="f2" y="f59"/>
                    <a:pt x="f2" y="f60"/>
                  </a:cubicBezTo>
                  <a:lnTo>
                    <a:pt x="f2" y="f61"/>
                  </a:lnTo>
                  <a:cubicBezTo>
                    <a:pt x="f62" y="f63"/>
                    <a:pt x="f58" y="f64"/>
                    <a:pt x="f56" y="f64"/>
                  </a:cubicBezTo>
                  <a:lnTo>
                    <a:pt x="f65" y="f64"/>
                  </a:lnTo>
                  <a:cubicBezTo>
                    <a:pt x="f66" y="f64"/>
                    <a:pt x="f3" y="f63"/>
                    <a:pt x="f3" y="f61"/>
                  </a:cubicBezTo>
                  <a:lnTo>
                    <a:pt x="f3" y="f60"/>
                  </a:lnTo>
                  <a:cubicBezTo>
                    <a:pt x="f3" y="f59"/>
                    <a:pt x="f66" y="f57"/>
                    <a:pt x="f65" y="f57"/>
                  </a:cubicBezTo>
                  <a:lnTo>
                    <a:pt x="f5" y="f57"/>
                  </a:lnTo>
                  <a:lnTo>
                    <a:pt x="f5" y="f67"/>
                  </a:lnTo>
                  <a:cubicBezTo>
                    <a:pt x="f5" y="f68"/>
                    <a:pt x="f69" y="f70"/>
                    <a:pt x="f71" y="f70"/>
                  </a:cubicBezTo>
                  <a:lnTo>
                    <a:pt x="f72" y="f70"/>
                  </a:lnTo>
                  <a:cubicBezTo>
                    <a:pt x="f9" y="f70"/>
                    <a:pt x="f73" y="f68"/>
                    <a:pt x="f73" y="f67"/>
                  </a:cubicBezTo>
                  <a:lnTo>
                    <a:pt x="f73" y="f57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Google Shape;6963;p88">
              <a:extLst>
                <a:ext uri="{FF2B5EF4-FFF2-40B4-BE49-F238E27FC236}">
                  <a16:creationId xmlns:a16="http://schemas.microsoft.com/office/drawing/2014/main" id="{5A6D0B79-6D7E-A7CB-D5E5-C0E5AD0618E6}"/>
                </a:ext>
              </a:extLst>
            </p:cNvPr>
            <p:cNvSpPr/>
            <p:nvPr/>
          </p:nvSpPr>
          <p:spPr>
            <a:xfrm>
              <a:off x="4039023" y="1115165"/>
              <a:ext cx="65480" cy="1329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4160"/>
                <a:gd name="f5" fmla="val 1"/>
                <a:gd name="f6" fmla="*/ f0 1 2049"/>
                <a:gd name="f7" fmla="*/ f1 1 4160"/>
                <a:gd name="f8" fmla="val f2"/>
                <a:gd name="f9" fmla="val f3"/>
                <a:gd name="f10" fmla="val f4"/>
                <a:gd name="f11" fmla="+- f10 0 f8"/>
                <a:gd name="f12" fmla="+- f9 0 f8"/>
                <a:gd name="f13" fmla="*/ f12 1 2049"/>
                <a:gd name="f14" fmla="*/ f11 1 4160"/>
                <a:gd name="f15" fmla="*/ f8 1 f13"/>
                <a:gd name="f16" fmla="*/ f9 1 f13"/>
                <a:gd name="f17" fmla="*/ f8 1 f14"/>
                <a:gd name="f18" fmla="*/ f10 1 f14"/>
                <a:gd name="f19" fmla="*/ f15 f6 1"/>
                <a:gd name="f20" fmla="*/ f16 f6 1"/>
                <a:gd name="f21" fmla="*/ f18 f7 1"/>
                <a:gd name="f22" fmla="*/ f17 f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9" t="f22" r="f20" b="f21"/>
              <a:pathLst>
                <a:path w="2049" h="4160">
                  <a:moveTo>
                    <a:pt x="f5" y="f5"/>
                  </a:moveTo>
                  <a:lnTo>
                    <a:pt x="f5" y="f4"/>
                  </a:lnTo>
                  <a:lnTo>
                    <a:pt x="f3" y="f4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Google Shape;6964;p88">
              <a:extLst>
                <a:ext uri="{FF2B5EF4-FFF2-40B4-BE49-F238E27FC236}">
                  <a16:creationId xmlns:a16="http://schemas.microsoft.com/office/drawing/2014/main" id="{90A0A656-8E43-F6A5-1275-52579011D307}"/>
                </a:ext>
              </a:extLst>
            </p:cNvPr>
            <p:cNvSpPr/>
            <p:nvPr/>
          </p:nvSpPr>
          <p:spPr>
            <a:xfrm>
              <a:off x="4039023" y="1028590"/>
              <a:ext cx="65480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1009"/>
                <a:gd name="f5" fmla="val 1"/>
                <a:gd name="f6" fmla="val 473"/>
                <a:gd name="f7" fmla="val 1040"/>
                <a:gd name="f8" fmla="val 2048"/>
                <a:gd name="f9" fmla="val 1576"/>
                <a:gd name="f10" fmla="*/ f0 1 2049"/>
                <a:gd name="f11" fmla="*/ f1 1 2049"/>
                <a:gd name="f12" fmla="val f2"/>
                <a:gd name="f13" fmla="val f3"/>
                <a:gd name="f14" fmla="+- f13 0 f12"/>
                <a:gd name="f15" fmla="*/ f14 1 2049"/>
                <a:gd name="f16" fmla="*/ f12 1 f15"/>
                <a:gd name="f17" fmla="*/ f13 1 f15"/>
                <a:gd name="f18" fmla="*/ f16 f10 1"/>
                <a:gd name="f19" fmla="*/ f17 f10 1"/>
                <a:gd name="f20" fmla="*/ f17 f11 1"/>
                <a:gd name="f21" fmla="*/ f16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8" t="f21" r="f19" b="f20"/>
              <a:pathLst>
                <a:path w="2049" h="2049">
                  <a:moveTo>
                    <a:pt x="f4" y="f5"/>
                  </a:moveTo>
                  <a:cubicBezTo>
                    <a:pt x="f6" y="f5"/>
                    <a:pt x="f5" y="f6"/>
                    <a:pt x="f5" y="f7"/>
                  </a:cubicBezTo>
                  <a:lnTo>
                    <a:pt x="f5" y="f8"/>
                  </a:lnTo>
                  <a:lnTo>
                    <a:pt x="f3" y="f8"/>
                  </a:lnTo>
                  <a:lnTo>
                    <a:pt x="f3" y="f7"/>
                  </a:lnTo>
                  <a:cubicBezTo>
                    <a:pt x="f3" y="f6"/>
                    <a:pt x="f9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Google Shape;6965;p88">
              <a:extLst>
                <a:ext uri="{FF2B5EF4-FFF2-40B4-BE49-F238E27FC236}">
                  <a16:creationId xmlns:a16="http://schemas.microsoft.com/office/drawing/2014/main" id="{B0297F3E-0355-D92C-EF2E-07330E5C83FA}"/>
                </a:ext>
              </a:extLst>
            </p:cNvPr>
            <p:cNvSpPr/>
            <p:nvPr/>
          </p:nvSpPr>
          <p:spPr>
            <a:xfrm>
              <a:off x="4041044" y="1270229"/>
              <a:ext cx="59445" cy="654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860"/>
                <a:gd name="f4" fmla="val 2049"/>
                <a:gd name="f5" fmla="val 1"/>
                <a:gd name="f6" fmla="val 599"/>
                <a:gd name="f7" fmla="val 1796"/>
                <a:gd name="f8" fmla="val 694"/>
                <a:gd name="f9" fmla="val 1985"/>
                <a:gd name="f10" fmla="val 788"/>
                <a:gd name="f11" fmla="val 2048"/>
                <a:gd name="f12" fmla="val 946"/>
                <a:gd name="f13" fmla="val 1103"/>
                <a:gd name="f14" fmla="val 1229"/>
                <a:gd name="f15" fmla="val 1261"/>
                <a:gd name="f16" fmla="*/ f0 1 1860"/>
                <a:gd name="f17" fmla="*/ f1 1 2049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1860"/>
                <a:gd name="f24" fmla="*/ f21 1 2049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1860" h="2049">
                  <a:moveTo>
                    <a:pt x="f5" y="f5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9"/>
                    <a:pt x="f15" y="f7"/>
                  </a:cubicBez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oogle Shape;6966;p88">
            <a:extLst>
              <a:ext uri="{FF2B5EF4-FFF2-40B4-BE49-F238E27FC236}">
                <a16:creationId xmlns:a16="http://schemas.microsoft.com/office/drawing/2014/main" id="{912E0CDD-1515-D6AC-E2A2-E2A8982B31DF}"/>
              </a:ext>
            </a:extLst>
          </p:cNvPr>
          <p:cNvGrpSpPr/>
          <p:nvPr/>
        </p:nvGrpSpPr>
        <p:grpSpPr>
          <a:xfrm>
            <a:off x="6872469" y="2558382"/>
            <a:ext cx="453661" cy="454365"/>
            <a:chOff x="8189640" y="2558381"/>
            <a:chExt cx="453661" cy="454365"/>
          </a:xfrm>
          <a:solidFill>
            <a:schemeClr val="bg2"/>
          </a:solidFill>
        </p:grpSpPr>
        <p:sp>
          <p:nvSpPr>
            <p:cNvPr id="46" name="Google Shape;6967;p88">
              <a:extLst>
                <a:ext uri="{FF2B5EF4-FFF2-40B4-BE49-F238E27FC236}">
                  <a16:creationId xmlns:a16="http://schemas.microsoft.com/office/drawing/2014/main" id="{4D4BC596-ACBF-B6EF-27FB-D006BFDBEA96}"/>
                </a:ext>
              </a:extLst>
            </p:cNvPr>
            <p:cNvSpPr/>
            <p:nvPr/>
          </p:nvSpPr>
          <p:spPr>
            <a:xfrm>
              <a:off x="8317162" y="2858761"/>
              <a:ext cx="12298" cy="196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16"/>
                <a:gd name="f4" fmla="val 505"/>
                <a:gd name="f5" fmla="val 158"/>
                <a:gd name="f6" fmla="val 1"/>
                <a:gd name="f7" fmla="val 315"/>
                <a:gd name="f8" fmla="*/ f0 1 316"/>
                <a:gd name="f9" fmla="*/ f1 1 505"/>
                <a:gd name="f10" fmla="val f2"/>
                <a:gd name="f11" fmla="val f3"/>
                <a:gd name="f12" fmla="val f4"/>
                <a:gd name="f13" fmla="+- f12 0 f10"/>
                <a:gd name="f14" fmla="+- f11 0 f10"/>
                <a:gd name="f15" fmla="*/ f14 1 316"/>
                <a:gd name="f16" fmla="*/ f13 1 505"/>
                <a:gd name="f17" fmla="*/ f10 1 f15"/>
                <a:gd name="f18" fmla="*/ f11 1 f15"/>
                <a:gd name="f19" fmla="*/ f10 1 f16"/>
                <a:gd name="f20" fmla="*/ f12 1 f16"/>
                <a:gd name="f21" fmla="*/ f17 f8 1"/>
                <a:gd name="f22" fmla="*/ f18 f8 1"/>
                <a:gd name="f23" fmla="*/ f20 f9 1"/>
                <a:gd name="f24" fmla="*/ f19 f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1" t="f24" r="f22" b="f23"/>
              <a:pathLst>
                <a:path w="316" h="505">
                  <a:moveTo>
                    <a:pt x="f5" y="f6"/>
                  </a:moveTo>
                  <a:lnTo>
                    <a:pt x="f2" y="f4"/>
                  </a:lnTo>
                  <a:lnTo>
                    <a:pt x="f7" y="f4"/>
                  </a:ln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Google Shape;6968;p88">
              <a:extLst>
                <a:ext uri="{FF2B5EF4-FFF2-40B4-BE49-F238E27FC236}">
                  <a16:creationId xmlns:a16="http://schemas.microsoft.com/office/drawing/2014/main" id="{00BB422D-F3F7-C175-7F90-26DE8576605D}"/>
                </a:ext>
              </a:extLst>
            </p:cNvPr>
            <p:cNvSpPr/>
            <p:nvPr/>
          </p:nvSpPr>
          <p:spPr>
            <a:xfrm>
              <a:off x="8189640" y="2743538"/>
              <a:ext cx="267297" cy="26920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6918"/>
                <a:gd name="f5" fmla="val 3427"/>
                <a:gd name="f6" fmla="val 1449"/>
                <a:gd name="f7" fmla="val 3569"/>
                <a:gd name="f8" fmla="val 3718"/>
                <a:gd name="f9" fmla="val 1512"/>
                <a:gd name="f10" fmla="val 3781"/>
                <a:gd name="f11" fmla="val 1638"/>
                <a:gd name="f12" fmla="val 4317"/>
                <a:gd name="f13" fmla="val 3466"/>
                <a:gd name="f14" fmla="val 4474"/>
                <a:gd name="f15" fmla="val 4695"/>
                <a:gd name="f16" fmla="val 4852"/>
                <a:gd name="f17" fmla="val 3623"/>
                <a:gd name="f18" fmla="val 3812"/>
                <a:gd name="f19" fmla="val 3970"/>
                <a:gd name="f20" fmla="val 4726"/>
                <a:gd name="f21" fmla="val 4127"/>
                <a:gd name="f22" fmla="val 4537"/>
                <a:gd name="f23" fmla="val 4789"/>
                <a:gd name="f24" fmla="val 5072"/>
                <a:gd name="f25" fmla="val 5262"/>
                <a:gd name="f26" fmla="val 4758"/>
                <a:gd name="f27" fmla="val 5419"/>
                <a:gd name="f28" fmla="val 4569"/>
                <a:gd name="f29" fmla="val 5514"/>
                <a:gd name="f30" fmla="val 4545"/>
                <a:gd name="f31" fmla="val 5518"/>
                <a:gd name="f32" fmla="val 4521"/>
                <a:gd name="f33" fmla="val 5520"/>
                <a:gd name="f34" fmla="val 4498"/>
                <a:gd name="f35" fmla="val 4341"/>
                <a:gd name="f36" fmla="val 4210"/>
                <a:gd name="f37" fmla="val 5427"/>
                <a:gd name="f38" fmla="val 4128"/>
                <a:gd name="f39" fmla="val 3057"/>
                <a:gd name="f40" fmla="val 2710"/>
                <a:gd name="f41" fmla="val 2683"/>
                <a:gd name="f42" fmla="val 2535"/>
                <a:gd name="f43" fmla="val 2351"/>
                <a:gd name="f44" fmla="val 2325"/>
                <a:gd name="f45" fmla="val 2297"/>
                <a:gd name="f46" fmla="val 2269"/>
                <a:gd name="f47" fmla="val 2080"/>
                <a:gd name="f48" fmla="val 5451"/>
                <a:gd name="f49" fmla="val 2017"/>
                <a:gd name="f50" fmla="val 2049"/>
                <a:gd name="f51" fmla="val 2332"/>
                <a:gd name="f52" fmla="val 2175"/>
                <a:gd name="f53" fmla="val 4096"/>
                <a:gd name="f54" fmla="val 2206"/>
                <a:gd name="f55" fmla="val 2395"/>
                <a:gd name="f56" fmla="val 2553"/>
                <a:gd name="f57" fmla="val 3120"/>
                <a:gd name="f58" fmla="val 3151"/>
                <a:gd name="f59" fmla="val 3285"/>
                <a:gd name="f60" fmla="val 3435"/>
                <a:gd name="f61" fmla="val 1544"/>
                <a:gd name="f62" fmla="val 1"/>
                <a:gd name="f63" fmla="val 3434"/>
                <a:gd name="f64" fmla="val 5356"/>
                <a:gd name="f65" fmla="val 6900"/>
                <a:gd name="f66" fmla="val 4065"/>
                <a:gd name="f67" fmla="val 4632"/>
                <a:gd name="f68" fmla="val 6742"/>
                <a:gd name="f69" fmla="val 5168"/>
                <a:gd name="f70" fmla="val 6427"/>
                <a:gd name="f71" fmla="val 6365"/>
                <a:gd name="f72" fmla="val 6407"/>
                <a:gd name="f73" fmla="val 6910"/>
                <a:gd name="f74" fmla="val 6449"/>
                <a:gd name="f75" fmla="val 6917"/>
                <a:gd name="f76" fmla="val 6491"/>
                <a:gd name="f77" fmla="val 6575"/>
                <a:gd name="f78" fmla="val 6659"/>
                <a:gd name="f79" fmla="val 6889"/>
                <a:gd name="f80" fmla="val 6743"/>
                <a:gd name="f81" fmla="val 6805"/>
                <a:gd name="f82" fmla="val 6806"/>
                <a:gd name="f83" fmla="val 6616"/>
                <a:gd name="f84" fmla="val 6459"/>
                <a:gd name="f85" fmla="val 5009"/>
                <a:gd name="f86" fmla="val 4001"/>
                <a:gd name="f87" fmla="val 3119"/>
                <a:gd name="f88" fmla="val 6774"/>
                <a:gd name="f89" fmla="val 2804"/>
                <a:gd name="f90" fmla="val 6711"/>
                <a:gd name="f91" fmla="val 2489"/>
                <a:gd name="f92" fmla="val 6617"/>
                <a:gd name="f93" fmla="val 2426"/>
                <a:gd name="f94" fmla="val 6428"/>
                <a:gd name="f95" fmla="val 2363"/>
                <a:gd name="f96" fmla="val 5389"/>
                <a:gd name="f97" fmla="val 2755"/>
                <a:gd name="f98" fmla="val 5256"/>
                <a:gd name="f99" fmla="val 2780"/>
                <a:gd name="f100" fmla="val 5125"/>
                <a:gd name="f101" fmla="val 4892"/>
                <a:gd name="f102" fmla="val 4667"/>
                <a:gd name="f103" fmla="val 2702"/>
                <a:gd name="f104" fmla="val 4506"/>
                <a:gd name="f105" fmla="val 2521"/>
                <a:gd name="f106" fmla="val 4222"/>
                <a:gd name="f107" fmla="val 1891"/>
                <a:gd name="f108" fmla="val 4159"/>
                <a:gd name="f109" fmla="val 1481"/>
                <a:gd name="f110" fmla="val 4443"/>
                <a:gd name="f111" fmla="val 221"/>
                <a:gd name="f112" fmla="val 189"/>
                <a:gd name="f113" fmla="val 4411"/>
                <a:gd name="f114" fmla="val 158"/>
                <a:gd name="f115" fmla="val 63"/>
                <a:gd name="f116" fmla="*/ f0 1 6869"/>
                <a:gd name="f117" fmla="*/ f1 1 6918"/>
                <a:gd name="f118" fmla="val f2"/>
                <a:gd name="f119" fmla="val f3"/>
                <a:gd name="f120" fmla="val f4"/>
                <a:gd name="f121" fmla="+- f120 0 f118"/>
                <a:gd name="f122" fmla="+- f119 0 f118"/>
                <a:gd name="f123" fmla="*/ f122 1 6869"/>
                <a:gd name="f124" fmla="*/ f121 1 6918"/>
                <a:gd name="f125" fmla="*/ f118 1 f123"/>
                <a:gd name="f126" fmla="*/ f119 1 f123"/>
                <a:gd name="f127" fmla="*/ f118 1 f124"/>
                <a:gd name="f128" fmla="*/ f120 1 f124"/>
                <a:gd name="f129" fmla="*/ f125 f116 1"/>
                <a:gd name="f130" fmla="*/ f126 f116 1"/>
                <a:gd name="f131" fmla="*/ f128 f117 1"/>
                <a:gd name="f132" fmla="*/ f127 f1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29" t="f132" r="f130" b="f131"/>
              <a:pathLst>
                <a:path w="6869" h="691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14" y="f13"/>
                  </a:lnTo>
                  <a:cubicBezTo>
                    <a:pt x="f15" y="f13"/>
                    <a:pt x="f16" y="f17"/>
                    <a:pt x="f16" y="f18"/>
                  </a:cubicBezTo>
                  <a:cubicBezTo>
                    <a:pt x="f16" y="f19"/>
                    <a:pt x="f20" y="f21"/>
                    <a:pt x="f22" y="f21"/>
                  </a:cubicBezTo>
                  <a:lnTo>
                    <a:pt x="f23" y="f24"/>
                  </a:lnTo>
                  <a:cubicBezTo>
                    <a:pt x="f16" y="f25"/>
                    <a:pt x="f26" y="f27"/>
                    <a:pt x="f28" y="f29"/>
                  </a:cubicBezTo>
                  <a:cubicBezTo>
                    <a:pt x="f30" y="f31"/>
                    <a:pt x="f32" y="f33"/>
                    <a:pt x="f34" y="f33"/>
                  </a:cubicBezTo>
                  <a:cubicBezTo>
                    <a:pt x="f35" y="f33"/>
                    <a:pt x="f36" y="f37"/>
                    <a:pt x="f38" y="f25"/>
                  </a:cubicBezTo>
                  <a:lnTo>
                    <a:pt x="f10" y="f21"/>
                  </a:lnTo>
                  <a:lnTo>
                    <a:pt x="f39" y="f21"/>
                  </a:lnTo>
                  <a:lnTo>
                    <a:pt x="f40" y="f25"/>
                  </a:lnTo>
                  <a:cubicBezTo>
                    <a:pt x="f41" y="f37"/>
                    <a:pt x="f42" y="f33"/>
                    <a:pt x="f43" y="f33"/>
                  </a:cubicBezTo>
                  <a:cubicBezTo>
                    <a:pt x="f44" y="f33"/>
                    <a:pt x="f45" y="f31"/>
                    <a:pt x="f46" y="f29"/>
                  </a:cubicBezTo>
                  <a:cubicBezTo>
                    <a:pt x="f47" y="f48"/>
                    <a:pt x="f49" y="f25"/>
                    <a:pt x="f50" y="f24"/>
                  </a:cubicBezTo>
                  <a:lnTo>
                    <a:pt x="f51" y="f21"/>
                  </a:lnTo>
                  <a:cubicBezTo>
                    <a:pt x="f52" y="f53"/>
                    <a:pt x="f49" y="f19"/>
                    <a:pt x="f49" y="f18"/>
                  </a:cubicBezTo>
                  <a:cubicBezTo>
                    <a:pt x="f50" y="f17"/>
                    <a:pt x="f54" y="f13"/>
                    <a:pt x="f55" y="f13"/>
                  </a:cubicBezTo>
                  <a:lnTo>
                    <a:pt x="f56" y="f13"/>
                  </a:lnTo>
                  <a:lnTo>
                    <a:pt x="f57" y="f11"/>
                  </a:lnTo>
                  <a:cubicBezTo>
                    <a:pt x="f58" y="f9"/>
                    <a:pt x="f59" y="f6"/>
                    <a:pt x="f5" y="f6"/>
                  </a:cubicBezTo>
                  <a:close/>
                  <a:moveTo>
                    <a:pt x="f60" y="f2"/>
                  </a:moveTo>
                  <a:cubicBezTo>
                    <a:pt x="f61" y="f2"/>
                    <a:pt x="f62" y="f61"/>
                    <a:pt x="f62" y="f63"/>
                  </a:cubicBezTo>
                  <a:cubicBezTo>
                    <a:pt x="f62" y="f64"/>
                    <a:pt x="f61" y="f65"/>
                    <a:pt x="f60" y="f65"/>
                  </a:cubicBezTo>
                  <a:cubicBezTo>
                    <a:pt x="f66" y="f65"/>
                    <a:pt x="f67" y="f68"/>
                    <a:pt x="f69" y="f70"/>
                  </a:cubicBezTo>
                  <a:lnTo>
                    <a:pt x="f71" y="f65"/>
                  </a:lnTo>
                  <a:cubicBezTo>
                    <a:pt x="f72" y="f73"/>
                    <a:pt x="f74" y="f75"/>
                    <a:pt x="f76" y="f75"/>
                  </a:cubicBezTo>
                  <a:cubicBezTo>
                    <a:pt x="f77" y="f75"/>
                    <a:pt x="f78" y="f79"/>
                    <a:pt x="f80" y="f81"/>
                  </a:cubicBezTo>
                  <a:cubicBezTo>
                    <a:pt x="f82" y="f68"/>
                    <a:pt x="f3" y="f83"/>
                    <a:pt x="f3" y="f84"/>
                  </a:cubicBezTo>
                  <a:lnTo>
                    <a:pt x="f76" y="f85"/>
                  </a:lnTo>
                  <a:cubicBezTo>
                    <a:pt x="f80" y="f22"/>
                    <a:pt x="f3" y="f86"/>
                    <a:pt x="f3" y="f13"/>
                  </a:cubicBezTo>
                  <a:cubicBezTo>
                    <a:pt x="f3" y="f87"/>
                    <a:pt x="f88" y="f89"/>
                    <a:pt x="f90" y="f91"/>
                  </a:cubicBezTo>
                  <a:cubicBezTo>
                    <a:pt x="f92" y="f93"/>
                    <a:pt x="f76" y="f55"/>
                    <a:pt x="f94" y="f95"/>
                  </a:cubicBezTo>
                  <a:lnTo>
                    <a:pt x="f29" y="f40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cubicBezTo>
                    <a:pt x="f106" y="f46"/>
                    <a:pt x="f53" y="f107"/>
                    <a:pt x="f108" y="f109"/>
                  </a:cubicBezTo>
                  <a:lnTo>
                    <a:pt x="f110" y="f111"/>
                  </a:lnTo>
                  <a:cubicBezTo>
                    <a:pt x="f110" y="f112"/>
                    <a:pt x="f110" y="f112"/>
                    <a:pt x="f113" y="f114"/>
                  </a:cubicBezTo>
                  <a:cubicBezTo>
                    <a:pt x="f53" y="f115"/>
                    <a:pt x="f10" y="f2"/>
                    <a:pt x="f60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Google Shape;6969;p88">
              <a:extLst>
                <a:ext uri="{FF2B5EF4-FFF2-40B4-BE49-F238E27FC236}">
                  <a16:creationId xmlns:a16="http://schemas.microsoft.com/office/drawing/2014/main" id="{A4E2CE31-25CB-3B1D-B61E-7705CA4415FB}"/>
                </a:ext>
              </a:extLst>
            </p:cNvPr>
            <p:cNvSpPr/>
            <p:nvPr/>
          </p:nvSpPr>
          <p:spPr>
            <a:xfrm>
              <a:off x="8497372" y="2665046"/>
              <a:ext cx="24551" cy="4050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1"/>
                <a:gd name="f4" fmla="val 1041"/>
                <a:gd name="f5" fmla="val 1"/>
                <a:gd name="f6" fmla="val 32"/>
                <a:gd name="f7" fmla="val 410"/>
                <a:gd name="f8" fmla="val 126"/>
                <a:gd name="f9" fmla="val 694"/>
                <a:gd name="f10" fmla="val 315"/>
                <a:gd name="f11" fmla="val 473"/>
                <a:gd name="f12" fmla="val 599"/>
                <a:gd name="f13" fmla="val 347"/>
                <a:gd name="f14" fmla="*/ f0 1 631"/>
                <a:gd name="f15" fmla="*/ f1 1 1041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631"/>
                <a:gd name="f22" fmla="*/ f19 1 1041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631" h="1041">
                  <a:moveTo>
                    <a:pt x="f2" y="f5"/>
                  </a:moveTo>
                  <a:cubicBezTo>
                    <a:pt x="f6" y="f7"/>
                    <a:pt x="f8" y="f9"/>
                    <a:pt x="f10" y="f4"/>
                  </a:cubicBezTo>
                  <a:cubicBezTo>
                    <a:pt x="f11" y="f9"/>
                    <a:pt x="f12" y="f13"/>
                    <a:pt x="f3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Google Shape;6970;p88">
              <a:extLst>
                <a:ext uri="{FF2B5EF4-FFF2-40B4-BE49-F238E27FC236}">
                  <a16:creationId xmlns:a16="http://schemas.microsoft.com/office/drawing/2014/main" id="{844A63FA-585F-62CB-F156-5F00258EE3BD}"/>
                </a:ext>
              </a:extLst>
            </p:cNvPr>
            <p:cNvSpPr/>
            <p:nvPr/>
          </p:nvSpPr>
          <p:spPr>
            <a:xfrm>
              <a:off x="8374751" y="2558381"/>
              <a:ext cx="268550" cy="2683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01"/>
                <a:gd name="f4" fmla="val 6896"/>
                <a:gd name="f5" fmla="val 3435"/>
                <a:gd name="f6" fmla="val 1356"/>
                <a:gd name="f7" fmla="val 3624"/>
                <a:gd name="f8" fmla="val 3782"/>
                <a:gd name="f9" fmla="val 1513"/>
                <a:gd name="f10" fmla="val 1734"/>
                <a:gd name="f11" fmla="val 2080"/>
                <a:gd name="f12" fmla="val 4821"/>
                <a:gd name="f13" fmla="val 5010"/>
                <a:gd name="f14" fmla="val 5168"/>
                <a:gd name="f15" fmla="val 2238"/>
                <a:gd name="f16" fmla="val 2427"/>
                <a:gd name="f17" fmla="val 2616"/>
                <a:gd name="f18" fmla="val 2742"/>
                <a:gd name="f19" fmla="val 4412"/>
                <a:gd name="f20" fmla="val 4380"/>
                <a:gd name="f21" fmla="val 3341"/>
                <a:gd name="f22" fmla="val 4191"/>
                <a:gd name="f23" fmla="val 3876"/>
                <a:gd name="f24" fmla="val 3908"/>
                <a:gd name="f25" fmla="val 4443"/>
                <a:gd name="f26" fmla="val 4475"/>
                <a:gd name="f27" fmla="val 3939"/>
                <a:gd name="f28" fmla="val 4506"/>
                <a:gd name="f29" fmla="val 4349"/>
                <a:gd name="f30" fmla="val 4916"/>
                <a:gd name="f31" fmla="val 5042"/>
                <a:gd name="f32" fmla="val 5262"/>
                <a:gd name="f33" fmla="val 5388"/>
                <a:gd name="f34" fmla="val 4286"/>
                <a:gd name="f35" fmla="val 5451"/>
                <a:gd name="f36" fmla="val 5483"/>
                <a:gd name="f37" fmla="val 4101"/>
                <a:gd name="f38" fmla="val 4010"/>
                <a:gd name="f39" fmla="val 3923"/>
                <a:gd name="f40" fmla="val 3466"/>
                <a:gd name="f41" fmla="val 4979"/>
                <a:gd name="f42" fmla="val 4947"/>
                <a:gd name="f43" fmla="val 3403"/>
                <a:gd name="f44" fmla="val 2994"/>
                <a:gd name="f45" fmla="val 2931"/>
                <a:gd name="f46" fmla="val 2844"/>
                <a:gd name="f47" fmla="val 2758"/>
                <a:gd name="f48" fmla="val 2671"/>
                <a:gd name="f49" fmla="val 2584"/>
                <a:gd name="f50" fmla="val 2521"/>
                <a:gd name="f51" fmla="val 2395"/>
                <a:gd name="f52" fmla="val 2962"/>
                <a:gd name="f53" fmla="val 2679"/>
                <a:gd name="f54" fmla="val 2490"/>
                <a:gd name="f55" fmla="val 2458"/>
                <a:gd name="f56" fmla="val 2049"/>
                <a:gd name="f57" fmla="val 1860"/>
                <a:gd name="f58" fmla="val 1702"/>
                <a:gd name="f59" fmla="val 2206"/>
                <a:gd name="f60" fmla="val 3088"/>
                <a:gd name="f61" fmla="val 3246"/>
                <a:gd name="f62" fmla="val 1"/>
                <a:gd name="f63" fmla="val 1576"/>
                <a:gd name="f64" fmla="val 32"/>
                <a:gd name="f65" fmla="val 3467"/>
                <a:gd name="f66" fmla="val 3971"/>
                <a:gd name="f67" fmla="val 158"/>
                <a:gd name="f68" fmla="val 411"/>
                <a:gd name="f69" fmla="val 6459"/>
                <a:gd name="f70" fmla="val 6554"/>
                <a:gd name="f71" fmla="val 6680"/>
                <a:gd name="f72" fmla="val 6806"/>
                <a:gd name="f73" fmla="val 225"/>
                <a:gd name="f74" fmla="val 6851"/>
                <a:gd name="f75" fmla="val 324"/>
                <a:gd name="f76" fmla="val 6895"/>
                <a:gd name="f77" fmla="val 420"/>
                <a:gd name="f78" fmla="val 460"/>
                <a:gd name="f79" fmla="val 500"/>
                <a:gd name="f80" fmla="val 6887"/>
                <a:gd name="f81" fmla="val 537"/>
                <a:gd name="f82" fmla="val 6869"/>
                <a:gd name="f83" fmla="val 6396"/>
                <a:gd name="f84" fmla="val 2269"/>
                <a:gd name="f85" fmla="val 6712"/>
                <a:gd name="f86" fmla="val 2899"/>
                <a:gd name="f87" fmla="val 5357"/>
                <a:gd name="f88" fmla="val 5325"/>
                <a:gd name="f89" fmla="*/ f0 1 6901"/>
                <a:gd name="f90" fmla="*/ f1 1 6896"/>
                <a:gd name="f91" fmla="val f2"/>
                <a:gd name="f92" fmla="val f3"/>
                <a:gd name="f93" fmla="val f4"/>
                <a:gd name="f94" fmla="+- f93 0 f91"/>
                <a:gd name="f95" fmla="+- f92 0 f91"/>
                <a:gd name="f96" fmla="*/ f95 1 6901"/>
                <a:gd name="f97" fmla="*/ f94 1 6896"/>
                <a:gd name="f98" fmla="*/ f91 1 f96"/>
                <a:gd name="f99" fmla="*/ f92 1 f96"/>
                <a:gd name="f100" fmla="*/ f91 1 f97"/>
                <a:gd name="f101" fmla="*/ f93 1 f97"/>
                <a:gd name="f102" fmla="*/ f98 f89 1"/>
                <a:gd name="f103" fmla="*/ f99 f89 1"/>
                <a:gd name="f104" fmla="*/ f101 f90 1"/>
                <a:gd name="f105" fmla="*/ f100 f9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2" t="f105" r="f103" b="f104"/>
              <a:pathLst>
                <a:path w="6901" h="6896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3" y="f18"/>
                    <a:pt x="f12" y="f18"/>
                  </a:cubicBezTo>
                  <a:lnTo>
                    <a:pt x="f19" y="f18"/>
                  </a:lnTo>
                  <a:cubicBezTo>
                    <a:pt x="f20" y="f21"/>
                    <a:pt x="f22" y="f23"/>
                    <a:pt x="f23" y="f19"/>
                  </a:cubicBezTo>
                  <a:cubicBezTo>
                    <a:pt x="f24" y="f25"/>
                    <a:pt x="f24" y="f26"/>
                    <a:pt x="f27" y="f28"/>
                  </a:cubicBezTo>
                  <a:lnTo>
                    <a:pt x="f29" y="f30"/>
                  </a:lnTo>
                  <a:cubicBezTo>
                    <a:pt x="f25" y="f31"/>
                    <a:pt x="f25" y="f32"/>
                    <a:pt x="f29" y="f33"/>
                  </a:cubicBezTo>
                  <a:cubicBezTo>
                    <a:pt x="f34" y="f35"/>
                    <a:pt x="f22" y="f36"/>
                    <a:pt x="f37" y="f36"/>
                  </a:cubicBezTo>
                  <a:cubicBezTo>
                    <a:pt x="f38" y="f36"/>
                    <a:pt x="f39" y="f35"/>
                    <a:pt x="f23" y="f33"/>
                  </a:cubicBezTo>
                  <a:lnTo>
                    <a:pt x="f40" y="f41"/>
                  </a:lnTo>
                  <a:lnTo>
                    <a:pt x="f5" y="f42"/>
                  </a:lnTo>
                  <a:lnTo>
                    <a:pt x="f43" y="f41"/>
                  </a:lnTo>
                  <a:lnTo>
                    <a:pt x="f44" y="f33"/>
                  </a:lnTo>
                  <a:cubicBezTo>
                    <a:pt x="f45" y="f35"/>
                    <a:pt x="f46" y="f36"/>
                    <a:pt x="f47" y="f36"/>
                  </a:cubicBezTo>
                  <a:cubicBezTo>
                    <a:pt x="f48" y="f36"/>
                    <a:pt x="f49" y="f35"/>
                    <a:pt x="f50" y="f33"/>
                  </a:cubicBezTo>
                  <a:cubicBezTo>
                    <a:pt x="f51" y="f32"/>
                    <a:pt x="f51" y="f31"/>
                    <a:pt x="f50" y="f30"/>
                  </a:cubicBezTo>
                  <a:lnTo>
                    <a:pt x="f45" y="f28"/>
                  </a:lnTo>
                  <a:cubicBezTo>
                    <a:pt x="f52" y="f26"/>
                    <a:pt x="f52" y="f25"/>
                    <a:pt x="f44" y="f19"/>
                  </a:cubicBezTo>
                  <a:cubicBezTo>
                    <a:pt x="f53" y="f27"/>
                    <a:pt x="f54" y="f21"/>
                    <a:pt x="f55" y="f18"/>
                  </a:cubicBezTo>
                  <a:lnTo>
                    <a:pt x="f56" y="f18"/>
                  </a:lnTo>
                  <a:cubicBezTo>
                    <a:pt x="f57" y="f18"/>
                    <a:pt x="f58" y="f49"/>
                    <a:pt x="f58" y="f51"/>
                  </a:cubicBezTo>
                  <a:cubicBezTo>
                    <a:pt x="f58" y="f59"/>
                    <a:pt x="f57" y="f56"/>
                    <a:pt x="f56" y="f56"/>
                  </a:cubicBezTo>
                  <a:lnTo>
                    <a:pt x="f60" y="f56"/>
                  </a:lnTo>
                  <a:lnTo>
                    <a:pt x="f60" y="f10"/>
                  </a:lnTo>
                  <a:cubicBezTo>
                    <a:pt x="f60" y="f9"/>
                    <a:pt x="f61" y="f6"/>
                    <a:pt x="f5" y="f6"/>
                  </a:cubicBezTo>
                  <a:close/>
                  <a:moveTo>
                    <a:pt x="f40" y="f62"/>
                  </a:moveTo>
                  <a:cubicBezTo>
                    <a:pt x="f63" y="f62"/>
                    <a:pt x="f64" y="f63"/>
                    <a:pt x="f64" y="f65"/>
                  </a:cubicBezTo>
                  <a:cubicBezTo>
                    <a:pt x="f64" y="f66"/>
                    <a:pt x="f67" y="f28"/>
                    <a:pt x="f68" y="f41"/>
                  </a:cubicBezTo>
                  <a:lnTo>
                    <a:pt x="f64" y="f69"/>
                  </a:lnTo>
                  <a:cubicBezTo>
                    <a:pt x="f62" y="f70"/>
                    <a:pt x="f64" y="f71"/>
                    <a:pt x="f67" y="f72"/>
                  </a:cubicBezTo>
                  <a:cubicBezTo>
                    <a:pt x="f73" y="f74"/>
                    <a:pt x="f75" y="f76"/>
                    <a:pt x="f77" y="f76"/>
                  </a:cubicBezTo>
                  <a:cubicBezTo>
                    <a:pt x="f78" y="f76"/>
                    <a:pt x="f79" y="f80"/>
                    <a:pt x="f81" y="f82"/>
                  </a:cubicBezTo>
                  <a:lnTo>
                    <a:pt x="f10" y="f83"/>
                  </a:lnTo>
                  <a:cubicBezTo>
                    <a:pt x="f84" y="f85"/>
                    <a:pt x="f86" y="f82"/>
                    <a:pt x="f40" y="f82"/>
                  </a:cubicBezTo>
                  <a:cubicBezTo>
                    <a:pt x="f87" y="f82"/>
                    <a:pt x="f3" y="f87"/>
                    <a:pt x="f3" y="f5"/>
                  </a:cubicBezTo>
                  <a:cubicBezTo>
                    <a:pt x="f3" y="f63"/>
                    <a:pt x="f88" y="f62"/>
                    <a:pt x="f40" y="f6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0" name="Google Shape;6760;p88">
            <a:extLst>
              <a:ext uri="{FF2B5EF4-FFF2-40B4-BE49-F238E27FC236}">
                <a16:creationId xmlns:a16="http://schemas.microsoft.com/office/drawing/2014/main" id="{A36DC3E2-4520-BEA1-2642-EDAB6C101EC3}"/>
              </a:ext>
            </a:extLst>
          </p:cNvPr>
          <p:cNvGrpSpPr/>
          <p:nvPr/>
        </p:nvGrpSpPr>
        <p:grpSpPr>
          <a:xfrm>
            <a:off x="1834994" y="935259"/>
            <a:ext cx="374968" cy="450424"/>
            <a:chOff x="3152165" y="935257"/>
            <a:chExt cx="374968" cy="450424"/>
          </a:xfrm>
          <a:solidFill>
            <a:schemeClr val="bg2"/>
          </a:solidFill>
        </p:grpSpPr>
        <p:sp>
          <p:nvSpPr>
            <p:cNvPr id="51" name="Google Shape;6761;p88">
              <a:extLst>
                <a:ext uri="{FF2B5EF4-FFF2-40B4-BE49-F238E27FC236}">
                  <a16:creationId xmlns:a16="http://schemas.microsoft.com/office/drawing/2014/main" id="{1DF52CC3-B2D9-FD83-72C7-EC1D0CFD2BB9}"/>
                </a:ext>
              </a:extLst>
            </p:cNvPr>
            <p:cNvSpPr/>
            <p:nvPr/>
          </p:nvSpPr>
          <p:spPr>
            <a:xfrm>
              <a:off x="3152165" y="935257"/>
              <a:ext cx="79168" cy="3128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8098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val 8097"/>
                <a:gd name="f11" fmla="val 348"/>
                <a:gd name="f12" fmla="val 7782"/>
                <a:gd name="f13" fmla="val 820"/>
                <a:gd name="f14" fmla="val 7562"/>
                <a:gd name="f15" fmla="val 1387"/>
                <a:gd name="f16" fmla="*/ f0 1 2049"/>
                <a:gd name="f17" fmla="*/ f1 1 8098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049"/>
                <a:gd name="f24" fmla="*/ f21 1 8098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049" h="809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5" y="f14"/>
                  </a:cubicBezTo>
                  <a:lnTo>
                    <a:pt x="f3" y="f1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2" name="Google Shape;6762;p88">
              <a:extLst>
                <a:ext uri="{FF2B5EF4-FFF2-40B4-BE49-F238E27FC236}">
                  <a16:creationId xmlns:a16="http://schemas.microsoft.com/office/drawing/2014/main" id="{3FA453F4-B2E6-EE04-07C0-BA91187CBE5E}"/>
                </a:ext>
              </a:extLst>
            </p:cNvPr>
            <p:cNvSpPr/>
            <p:nvPr/>
          </p:nvSpPr>
          <p:spPr>
            <a:xfrm>
              <a:off x="3152165" y="1252965"/>
              <a:ext cx="374968" cy="1059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05"/>
                <a:gd name="f4" fmla="val 2742"/>
                <a:gd name="f5" fmla="val 1387"/>
                <a:gd name="f6" fmla="val 631"/>
                <a:gd name="f7" fmla="val 1"/>
                <a:gd name="f8" fmla="val 630"/>
                <a:gd name="f9" fmla="val 1386"/>
                <a:gd name="f10" fmla="val 2111"/>
                <a:gd name="f11" fmla="val 600"/>
                <a:gd name="f12" fmla="val 2741"/>
                <a:gd name="f13" fmla="val 1356"/>
                <a:gd name="f14" fmla="val 4758"/>
                <a:gd name="f15" fmla="val 1733"/>
                <a:gd name="f16" fmla="val 1702"/>
                <a:gd name="f17" fmla="val 1513"/>
                <a:gd name="f18" fmla="val 1575"/>
                <a:gd name="f19" fmla="val 1355"/>
                <a:gd name="f20" fmla="val 1166"/>
                <a:gd name="f21" fmla="val 1008"/>
                <a:gd name="f22" fmla="val 9232"/>
                <a:gd name="f23" fmla="val 9263"/>
                <a:gd name="f24" fmla="val 851"/>
                <a:gd name="f25" fmla="val 9326"/>
                <a:gd name="f26" fmla="val 662"/>
                <a:gd name="f27" fmla="val 9452"/>
                <a:gd name="f28" fmla="val 536"/>
                <a:gd name="f29" fmla="val 9704"/>
                <a:gd name="f30" fmla="val 221"/>
                <a:gd name="f31" fmla="val 9484"/>
                <a:gd name="f32" fmla="*/ f0 1 9705"/>
                <a:gd name="f33" fmla="*/ f1 1 2742"/>
                <a:gd name="f34" fmla="val f2"/>
                <a:gd name="f35" fmla="val f3"/>
                <a:gd name="f36" fmla="val f4"/>
                <a:gd name="f37" fmla="+- f36 0 f34"/>
                <a:gd name="f38" fmla="+- f35 0 f34"/>
                <a:gd name="f39" fmla="*/ f38 1 9705"/>
                <a:gd name="f40" fmla="*/ f37 1 2742"/>
                <a:gd name="f41" fmla="*/ f34 1 f39"/>
                <a:gd name="f42" fmla="*/ f35 1 f39"/>
                <a:gd name="f43" fmla="*/ f34 1 f40"/>
                <a:gd name="f44" fmla="*/ f36 1 f40"/>
                <a:gd name="f45" fmla="*/ f41 f32 1"/>
                <a:gd name="f46" fmla="*/ f42 f32 1"/>
                <a:gd name="f47" fmla="*/ f44 f33 1"/>
                <a:gd name="f48" fmla="*/ f43 f3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5" t="f48" r="f46" b="f47"/>
              <a:pathLst>
                <a:path w="9705" h="2742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2"/>
                  </a:cubicBezTo>
                  <a:lnTo>
                    <a:pt x="f14" y="f12"/>
                  </a:lnTo>
                  <a:lnTo>
                    <a:pt x="f14" y="f15"/>
                  </a:lnTo>
                  <a:lnTo>
                    <a:pt x="f16" y="f15"/>
                  </a:lnTo>
                  <a:cubicBezTo>
                    <a:pt x="f17" y="f15"/>
                    <a:pt x="f13" y="f18"/>
                    <a:pt x="f13" y="f19"/>
                  </a:cubicBezTo>
                  <a:cubicBezTo>
                    <a:pt x="f13" y="f20"/>
                    <a:pt x="f17" y="f21"/>
                    <a:pt x="f16" y="f21"/>
                  </a:cubicBezTo>
                  <a:lnTo>
                    <a:pt x="f22" y="f21"/>
                  </a:lnTo>
                  <a:cubicBezTo>
                    <a:pt x="f23" y="f24"/>
                    <a:pt x="f25" y="f26"/>
                    <a:pt x="f27" y="f28"/>
                  </a:cubicBezTo>
                  <a:cubicBezTo>
                    <a:pt x="f29" y="f30"/>
                    <a:pt x="f3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Google Shape;6763;p88">
              <a:extLst>
                <a:ext uri="{FF2B5EF4-FFF2-40B4-BE49-F238E27FC236}">
                  <a16:creationId xmlns:a16="http://schemas.microsoft.com/office/drawing/2014/main" id="{D9C0BF82-F28C-2537-15BB-EB7A174FDFA8}"/>
                </a:ext>
              </a:extLst>
            </p:cNvPr>
            <p:cNvSpPr/>
            <p:nvPr/>
          </p:nvSpPr>
          <p:spPr>
            <a:xfrm>
              <a:off x="3441902" y="1319881"/>
              <a:ext cx="85231" cy="390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206"/>
                <a:gd name="f4" fmla="val 1010"/>
                <a:gd name="f5" fmla="val 1"/>
                <a:gd name="f6" fmla="val 1009"/>
                <a:gd name="f7" fmla="val 1670"/>
                <a:gd name="f8" fmla="val 1953"/>
                <a:gd name="f9" fmla="val 2205"/>
                <a:gd name="f10" fmla="val 788"/>
                <a:gd name="f11" fmla="val 505"/>
                <a:gd name="f12" fmla="val 1827"/>
                <a:gd name="f13" fmla="val 347"/>
                <a:gd name="f14" fmla="val 1764"/>
                <a:gd name="f15" fmla="val 190"/>
                <a:gd name="f16" fmla="*/ f0 1 2206"/>
                <a:gd name="f17" fmla="*/ f1 1 1010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2206"/>
                <a:gd name="f24" fmla="*/ f21 1 1010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2206" h="1010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8" y="f11"/>
                  </a:cubicBezTo>
                  <a:cubicBezTo>
                    <a:pt x="f12" y="f13"/>
                    <a:pt x="f14" y="f1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Google Shape;6764;p88">
              <a:extLst>
                <a:ext uri="{FF2B5EF4-FFF2-40B4-BE49-F238E27FC236}">
                  <a16:creationId xmlns:a16="http://schemas.microsoft.com/office/drawing/2014/main" id="{540908FF-401D-296C-228B-89D85BA6263F}"/>
                </a:ext>
              </a:extLst>
            </p:cNvPr>
            <p:cNvSpPr/>
            <p:nvPr/>
          </p:nvSpPr>
          <p:spPr>
            <a:xfrm>
              <a:off x="3323825" y="1094710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701"/>
                <a:gd name="f6" fmla="val 882"/>
                <a:gd name="f7" fmla="val 221"/>
                <a:gd name="f8" fmla="val 599"/>
                <a:gd name="f9" fmla="val 3371"/>
                <a:gd name="f10" fmla="val 3214"/>
                <a:gd name="f11" fmla="val 2521"/>
                <a:gd name="f12" fmla="*/ f0 1 3372"/>
                <a:gd name="f13" fmla="*/ f1 1 1387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372"/>
                <a:gd name="f20" fmla="*/ f17 1 1387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372" h="1387">
                  <a:moveTo>
                    <a:pt x="f5" y="f2"/>
                  </a:moveTo>
                  <a:cubicBezTo>
                    <a:pt x="f6" y="f2"/>
                    <a:pt x="f7" y="f8"/>
                    <a:pt x="f2" y="f4"/>
                  </a:cubicBezTo>
                  <a:lnTo>
                    <a:pt x="f9" y="f4"/>
                  </a:lnTo>
                  <a:cubicBezTo>
                    <a:pt x="f10" y="f8"/>
                    <a:pt x="f1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5" name="Google Shape;6765;p88">
              <a:extLst>
                <a:ext uri="{FF2B5EF4-FFF2-40B4-BE49-F238E27FC236}">
                  <a16:creationId xmlns:a16="http://schemas.microsoft.com/office/drawing/2014/main" id="{2B5BB670-7352-640B-231E-AC08B10EB453}"/>
                </a:ext>
              </a:extLst>
            </p:cNvPr>
            <p:cNvSpPr/>
            <p:nvPr/>
          </p:nvSpPr>
          <p:spPr>
            <a:xfrm>
              <a:off x="3363967" y="1015578"/>
              <a:ext cx="51151" cy="51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662"/>
                <a:gd name="f5" fmla="val 1"/>
                <a:gd name="f6" fmla="val 316"/>
                <a:gd name="f7" fmla="val 284"/>
                <a:gd name="f8" fmla="val 1040"/>
                <a:gd name="f9" fmla="*/ f0 1 1324"/>
                <a:gd name="f10" fmla="*/ f1 1 1324"/>
                <a:gd name="f11" fmla="val f2"/>
                <a:gd name="f12" fmla="val f3"/>
                <a:gd name="f13" fmla="+- f12 0 f11"/>
                <a:gd name="f14" fmla="*/ f13 1 1324"/>
                <a:gd name="f15" fmla="*/ f11 1 f14"/>
                <a:gd name="f16" fmla="*/ f12 1 f14"/>
                <a:gd name="f17" fmla="*/ f15 f9 1"/>
                <a:gd name="f18" fmla="*/ f16 f9 1"/>
                <a:gd name="f19" fmla="*/ f16 f10 1"/>
                <a:gd name="f20" fmla="*/ f15 f1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7" t="f20" r="f18" b="f19"/>
              <a:pathLst>
                <a:path w="1324" h="1324">
                  <a:moveTo>
                    <a:pt x="f4" y="f5"/>
                  </a:moveTo>
                  <a:cubicBezTo>
                    <a:pt x="f6" y="f5"/>
                    <a:pt x="f5" y="f7"/>
                    <a:pt x="f5" y="f4"/>
                  </a:cubicBezTo>
                  <a:cubicBezTo>
                    <a:pt x="f5" y="f8"/>
                    <a:pt x="f6" y="f3"/>
                    <a:pt x="f4" y="f3"/>
                  </a:cubicBezTo>
                  <a:cubicBezTo>
                    <a:pt x="f8" y="f3"/>
                    <a:pt x="f3" y="f8"/>
                    <a:pt x="f3" y="f4"/>
                  </a:cubicBezTo>
                  <a:cubicBezTo>
                    <a:pt x="f3" y="f7"/>
                    <a:pt x="f8" y="f5"/>
                    <a:pt x="f4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Google Shape;6766;p88">
              <a:extLst>
                <a:ext uri="{FF2B5EF4-FFF2-40B4-BE49-F238E27FC236}">
                  <a16:creationId xmlns:a16="http://schemas.microsoft.com/office/drawing/2014/main" id="{95BADB65-9E00-7E68-F79E-9CC105907CD2}"/>
                </a:ext>
              </a:extLst>
            </p:cNvPr>
            <p:cNvSpPr/>
            <p:nvPr/>
          </p:nvSpPr>
          <p:spPr>
            <a:xfrm>
              <a:off x="3256873" y="935257"/>
              <a:ext cx="265395" cy="2921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9"/>
                <a:gd name="f4" fmla="val 7562"/>
                <a:gd name="f5" fmla="val 3434"/>
                <a:gd name="f6" fmla="val 1355"/>
                <a:gd name="f7" fmla="val 4191"/>
                <a:gd name="f8" fmla="val 4821"/>
                <a:gd name="f9" fmla="val 1985"/>
                <a:gd name="f10" fmla="val 2741"/>
                <a:gd name="f11" fmla="val 3088"/>
                <a:gd name="f12" fmla="val 4663"/>
                <a:gd name="f13" fmla="val 3403"/>
                <a:gd name="f14" fmla="val 4474"/>
                <a:gd name="f15" fmla="val 3655"/>
                <a:gd name="f16" fmla="val 5293"/>
                <a:gd name="f17" fmla="val 4033"/>
                <a:gd name="f18" fmla="val 5829"/>
                <a:gd name="f19" fmla="val 4852"/>
                <a:gd name="f20" fmla="val 6018"/>
                <a:gd name="f21" fmla="val 5671"/>
                <a:gd name="f22" fmla="val 6175"/>
                <a:gd name="f23" fmla="val 5482"/>
                <a:gd name="f24" fmla="val 1387"/>
                <a:gd name="f25" fmla="val 1198"/>
                <a:gd name="f26" fmla="val 1040"/>
                <a:gd name="f27" fmla="val 1576"/>
                <a:gd name="f28" fmla="val 2426"/>
                <a:gd name="f29" fmla="val 2174"/>
                <a:gd name="f30" fmla="val 2048"/>
                <a:gd name="f31" fmla="val 2678"/>
                <a:gd name="f32" fmla="val 6868"/>
                <a:gd name="f33" fmla="val 1009"/>
                <a:gd name="f34" fmla="val 473"/>
                <a:gd name="f35" fmla="val 6396"/>
                <a:gd name="f36" fmla="*/ f0 1 6869"/>
                <a:gd name="f37" fmla="*/ f1 1 7562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6869"/>
                <a:gd name="f44" fmla="*/ f41 1 7562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6869" h="756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18"/>
                  </a:cubicBezTo>
                  <a:cubicBezTo>
                    <a:pt x="f18" y="f20"/>
                    <a:pt x="f21" y="f22"/>
                    <a:pt x="f23" y="f22"/>
                  </a:cubicBezTo>
                  <a:lnTo>
                    <a:pt x="f24" y="f22"/>
                  </a:lnTo>
                  <a:cubicBezTo>
                    <a:pt x="f25" y="f22"/>
                    <a:pt x="f26" y="f20"/>
                    <a:pt x="f26" y="f18"/>
                  </a:cubicBezTo>
                  <a:cubicBezTo>
                    <a:pt x="f26" y="f19"/>
                    <a:pt x="f27" y="f17"/>
                    <a:pt x="f28" y="f15"/>
                  </a:cubicBezTo>
                  <a:cubicBezTo>
                    <a:pt x="f29" y="f13"/>
                    <a:pt x="f30" y="f11"/>
                    <a:pt x="f30" y="f10"/>
                  </a:cubicBezTo>
                  <a:cubicBezTo>
                    <a:pt x="f30" y="f9"/>
                    <a:pt x="f31" y="f6"/>
                    <a:pt x="f5" y="f6"/>
                  </a:cubicBezTo>
                  <a:close/>
                  <a:moveTo>
                    <a:pt x="f2" y="f2"/>
                  </a:moveTo>
                  <a:lnTo>
                    <a:pt x="f2" y="f4"/>
                  </a:lnTo>
                  <a:lnTo>
                    <a:pt x="f32" y="f4"/>
                  </a:lnTo>
                  <a:lnTo>
                    <a:pt x="f32" y="f33"/>
                  </a:lnTo>
                  <a:cubicBezTo>
                    <a:pt x="f32" y="f34"/>
                    <a:pt x="f35" y="f2"/>
                    <a:pt x="f18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Google Shape;6767;p88">
              <a:extLst>
                <a:ext uri="{FF2B5EF4-FFF2-40B4-BE49-F238E27FC236}">
                  <a16:creationId xmlns:a16="http://schemas.microsoft.com/office/drawing/2014/main" id="{484098D1-CF19-874A-4577-E999309BC31E}"/>
                </a:ext>
              </a:extLst>
            </p:cNvPr>
            <p:cNvSpPr/>
            <p:nvPr/>
          </p:nvSpPr>
          <p:spPr>
            <a:xfrm>
              <a:off x="3363967" y="1319881"/>
              <a:ext cx="53592" cy="658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1703"/>
                <a:gd name="f5" fmla="val 1"/>
                <a:gd name="f6" fmla="val 1702"/>
                <a:gd name="f7" fmla="val 505"/>
                <a:gd name="f8" fmla="val 536"/>
                <a:gd name="f9" fmla="val 1324"/>
                <a:gd name="f10" fmla="val 631"/>
                <a:gd name="f11" fmla="val 694"/>
                <a:gd name="f12" fmla="val 711"/>
                <a:gd name="f13" fmla="val 1316"/>
                <a:gd name="f14" fmla="val 725"/>
                <a:gd name="f15" fmla="val 1312"/>
                <a:gd name="f16" fmla="val 739"/>
                <a:gd name="f17" fmla="val 776"/>
                <a:gd name="f18" fmla="val 805"/>
                <a:gd name="f19" fmla="val 1341"/>
                <a:gd name="f20" fmla="val 851"/>
                <a:gd name="f21" fmla="*/ f0 1 1387"/>
                <a:gd name="f22" fmla="*/ f1 1 170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387"/>
                <a:gd name="f29" fmla="*/ f26 1 170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387" h="1703">
                  <a:moveTo>
                    <a:pt x="f5" y="f5"/>
                  </a:moveTo>
                  <a:lnTo>
                    <a:pt x="f5" y="f6"/>
                  </a:lnTo>
                  <a:lnTo>
                    <a:pt x="f7" y="f3"/>
                  </a:lnTo>
                  <a:cubicBezTo>
                    <a:pt x="f8" y="f9"/>
                    <a:pt x="f10" y="f9"/>
                    <a:pt x="f11" y="f9"/>
                  </a:cubicBezTo>
                  <a:cubicBezTo>
                    <a:pt x="f12" y="f13"/>
                    <a:pt x="f14" y="f15"/>
                    <a:pt x="f16" y="f15"/>
                  </a:cubicBezTo>
                  <a:cubicBezTo>
                    <a:pt x="f17" y="f15"/>
                    <a:pt x="f18" y="f19"/>
                    <a:pt x="f20" y="f3"/>
                  </a:cubicBezTo>
                  <a:lnTo>
                    <a:pt x="f3" y="f6"/>
                  </a:lnTo>
                  <a:lnTo>
                    <a:pt x="f3" y="f5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8" name="Google Shape;6777;p88">
            <a:extLst>
              <a:ext uri="{FF2B5EF4-FFF2-40B4-BE49-F238E27FC236}">
                <a16:creationId xmlns:a16="http://schemas.microsoft.com/office/drawing/2014/main" id="{2FE61DFB-462B-C3A2-A95D-498849B8362B}"/>
              </a:ext>
            </a:extLst>
          </p:cNvPr>
          <p:cNvGrpSpPr/>
          <p:nvPr/>
        </p:nvGrpSpPr>
        <p:grpSpPr>
          <a:xfrm>
            <a:off x="4810552" y="908466"/>
            <a:ext cx="450424" cy="450423"/>
            <a:chOff x="6127723" y="908465"/>
            <a:chExt cx="450424" cy="450423"/>
          </a:xfrm>
          <a:solidFill>
            <a:schemeClr val="bg2"/>
          </a:solidFill>
        </p:grpSpPr>
        <p:sp>
          <p:nvSpPr>
            <p:cNvPr id="59" name="Google Shape;6778;p88">
              <a:extLst>
                <a:ext uri="{FF2B5EF4-FFF2-40B4-BE49-F238E27FC236}">
                  <a16:creationId xmlns:a16="http://schemas.microsoft.com/office/drawing/2014/main" id="{FBD216FE-5664-BD78-B1BD-8D89D9F91273}"/>
                </a:ext>
              </a:extLst>
            </p:cNvPr>
            <p:cNvSpPr/>
            <p:nvPr/>
          </p:nvSpPr>
          <p:spPr>
            <a:xfrm>
              <a:off x="6361435" y="1042379"/>
              <a:ext cx="198470" cy="766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7"/>
                <a:gd name="f4" fmla="val 1985"/>
                <a:gd name="f5" fmla="val 473"/>
                <a:gd name="f6" fmla="val 316"/>
                <a:gd name="f7" fmla="val 158"/>
                <a:gd name="f8" fmla="val 32"/>
                <a:gd name="f9" fmla="val 1"/>
                <a:gd name="f10" fmla="val 126"/>
                <a:gd name="f11" fmla="val 2521"/>
                <a:gd name="f12" fmla="val 5136"/>
                <a:gd name="f13" fmla="val 4979"/>
                <a:gd name="f14" fmla="val 4790"/>
                <a:gd name="f15" fmla="val 4569"/>
                <a:gd name="f16" fmla="*/ f0 1 5137"/>
                <a:gd name="f17" fmla="*/ f1 1 1985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5137"/>
                <a:gd name="f24" fmla="*/ f21 1 1985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5137" h="1985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lnTo>
                    <a:pt x="f11" y="f4"/>
                  </a:lnTo>
                  <a:lnTo>
                    <a:pt x="f12" y="f7"/>
                  </a:lnTo>
                  <a:cubicBezTo>
                    <a:pt x="f13" y="f8"/>
                    <a:pt x="f14" y="f2"/>
                    <a:pt x="f1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" name="Google Shape;6779;p88">
              <a:extLst>
                <a:ext uri="{FF2B5EF4-FFF2-40B4-BE49-F238E27FC236}">
                  <a16:creationId xmlns:a16="http://schemas.microsoft.com/office/drawing/2014/main" id="{5532E547-8DFD-A99D-DE0C-B08C854338BB}"/>
                </a:ext>
              </a:extLst>
            </p:cNvPr>
            <p:cNvSpPr/>
            <p:nvPr/>
          </p:nvSpPr>
          <p:spPr>
            <a:xfrm>
              <a:off x="6340769" y="1065486"/>
              <a:ext cx="237378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4128"/>
                <a:gd name="f5" fmla="val 63"/>
                <a:gd name="f6" fmla="val 1"/>
                <a:gd name="f7" fmla="val 32"/>
                <a:gd name="f8" fmla="val 127"/>
                <a:gd name="f9" fmla="val 284"/>
                <a:gd name="f10" fmla="val 379"/>
                <a:gd name="f11" fmla="val 3120"/>
                <a:gd name="f12" fmla="val 3655"/>
                <a:gd name="f13" fmla="val 473"/>
                <a:gd name="f14" fmla="val 1040"/>
                <a:gd name="f15" fmla="val 5136"/>
                <a:gd name="f16" fmla="val 5671"/>
                <a:gd name="f17" fmla="val 6112"/>
                <a:gd name="f18" fmla="val 190"/>
                <a:gd name="f19" fmla="val 64"/>
                <a:gd name="f20" fmla="val 3277"/>
                <a:gd name="f21" fmla="val 2048"/>
                <a:gd name="f22" fmla="val 3214"/>
                <a:gd name="f23" fmla="val 2080"/>
                <a:gd name="f24" fmla="val 3151"/>
                <a:gd name="f25" fmla="val 3056"/>
                <a:gd name="f26" fmla="val 2993"/>
                <a:gd name="f27" fmla="val 2962"/>
                <a:gd name="f28" fmla="val 2867"/>
                <a:gd name="f29" fmla="*/ f0 1 6144"/>
                <a:gd name="f30" fmla="*/ f1 1 4128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6144"/>
                <a:gd name="f37" fmla="*/ f34 1 4128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6144" h="4128">
                  <a:moveTo>
                    <a:pt x="f5" y="f6"/>
                  </a:moveTo>
                  <a:cubicBezTo>
                    <a:pt x="f7" y="f8"/>
                    <a:pt x="f2" y="f9"/>
                    <a:pt x="f2" y="f10"/>
                  </a:cubicBezTo>
                  <a:lnTo>
                    <a:pt x="f2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cubicBezTo>
                    <a:pt x="f16" y="f4"/>
                    <a:pt x="f3" y="f12"/>
                    <a:pt x="f3" y="f11"/>
                  </a:cubicBezTo>
                  <a:lnTo>
                    <a:pt x="f3" y="f10"/>
                  </a:lnTo>
                  <a:cubicBezTo>
                    <a:pt x="f3" y="f9"/>
                    <a:pt x="f17" y="f18"/>
                    <a:pt x="f17" y="f19"/>
                  </a:cubicBezTo>
                  <a:lnTo>
                    <a:pt x="f20" y="f21"/>
                  </a:lnTo>
                  <a:cubicBezTo>
                    <a:pt x="f22" y="f23"/>
                    <a:pt x="f24" y="f23"/>
                    <a:pt x="f25" y="f23"/>
                  </a:cubicBezTo>
                  <a:cubicBezTo>
                    <a:pt x="f26" y="f23"/>
                    <a:pt x="f27" y="f23"/>
                    <a:pt x="f28" y="f21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1" name="Google Shape;6780;p88">
              <a:extLst>
                <a:ext uri="{FF2B5EF4-FFF2-40B4-BE49-F238E27FC236}">
                  <a16:creationId xmlns:a16="http://schemas.microsoft.com/office/drawing/2014/main" id="{CD364EAB-2597-B143-DA32-164EE9BC4FCC}"/>
                </a:ext>
              </a:extLst>
            </p:cNvPr>
            <p:cNvSpPr/>
            <p:nvPr/>
          </p:nvSpPr>
          <p:spPr>
            <a:xfrm>
              <a:off x="6127723" y="988786"/>
              <a:ext cx="292169" cy="2909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7531"/>
                <a:gd name="f5" fmla="val 3781"/>
                <a:gd name="f6" fmla="val 2017"/>
                <a:gd name="f7" fmla="val 3970"/>
                <a:gd name="f8" fmla="val 4128"/>
                <a:gd name="f9" fmla="val 2175"/>
                <a:gd name="f10" fmla="val 2364"/>
                <a:gd name="f11" fmla="val 2584"/>
                <a:gd name="f12" fmla="val 2742"/>
                <a:gd name="f13" fmla="val 1702"/>
                <a:gd name="f14" fmla="val 1482"/>
                <a:gd name="f15" fmla="val 1324"/>
                <a:gd name="f16" fmla="val 3057"/>
                <a:gd name="f17" fmla="val 3403"/>
                <a:gd name="f18" fmla="val 3277"/>
                <a:gd name="f19" fmla="val 3435"/>
                <a:gd name="f20" fmla="val 3561"/>
                <a:gd name="f21" fmla="val 3750"/>
                <a:gd name="f22" fmla="val 3466"/>
                <a:gd name="f23" fmla="val 3939"/>
                <a:gd name="f24" fmla="val 4096"/>
                <a:gd name="f25" fmla="val 2395"/>
                <a:gd name="f26" fmla="val 4790"/>
                <a:gd name="f27" fmla="val 4947"/>
                <a:gd name="f28" fmla="val 5136"/>
                <a:gd name="f29" fmla="val 5325"/>
                <a:gd name="f30" fmla="val 5483"/>
                <a:gd name="f31" fmla="val 1"/>
                <a:gd name="f32" fmla="val 7530"/>
                <a:gd name="f33" fmla="val 6837"/>
                <a:gd name="f34" fmla="val 6522"/>
                <a:gd name="f35" fmla="val 5577"/>
                <a:gd name="f36" fmla="val 4853"/>
                <a:gd name="f37" fmla="val 6081"/>
                <a:gd name="f38" fmla="val 1450"/>
                <a:gd name="f39" fmla="val 725"/>
                <a:gd name="f40" fmla="*/ f0 1 7562"/>
                <a:gd name="f41" fmla="*/ f1 1 7531"/>
                <a:gd name="f42" fmla="val f2"/>
                <a:gd name="f43" fmla="val f3"/>
                <a:gd name="f44" fmla="val f4"/>
                <a:gd name="f45" fmla="+- f44 0 f42"/>
                <a:gd name="f46" fmla="+- f43 0 f42"/>
                <a:gd name="f47" fmla="*/ f46 1 7562"/>
                <a:gd name="f48" fmla="*/ f45 1 7531"/>
                <a:gd name="f49" fmla="*/ f42 1 f47"/>
                <a:gd name="f50" fmla="*/ f43 1 f47"/>
                <a:gd name="f51" fmla="*/ f42 1 f48"/>
                <a:gd name="f52" fmla="*/ f44 1 f48"/>
                <a:gd name="f53" fmla="*/ f49 f40 1"/>
                <a:gd name="f54" fmla="*/ f50 f40 1"/>
                <a:gd name="f55" fmla="*/ f52 f41 1"/>
                <a:gd name="f56" fmla="*/ f51 f4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3" t="f56" r="f54" b="f55"/>
              <a:pathLst>
                <a:path w="7562" h="7531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lnTo>
                    <a:pt x="f13" y="f12"/>
                  </a:lnTo>
                  <a:cubicBezTo>
                    <a:pt x="f14" y="f12"/>
                    <a:pt x="f15" y="f11"/>
                    <a:pt x="f15" y="f10"/>
                  </a:cubicBezTo>
                  <a:cubicBezTo>
                    <a:pt x="f15" y="f9"/>
                    <a:pt x="f14" y="f6"/>
                    <a:pt x="f13" y="f6"/>
                  </a:cubicBezTo>
                  <a:close/>
                  <a:moveTo>
                    <a:pt x="f16" y="f17"/>
                  </a:moveTo>
                  <a:cubicBezTo>
                    <a:pt x="f18" y="f17"/>
                    <a:pt x="f19" y="f20"/>
                    <a:pt x="f19" y="f21"/>
                  </a:cubicBezTo>
                  <a:cubicBezTo>
                    <a:pt x="f22" y="f23"/>
                    <a:pt x="f18" y="f24"/>
                    <a:pt x="f16" y="f24"/>
                  </a:cubicBezTo>
                  <a:lnTo>
                    <a:pt x="f13" y="f24"/>
                  </a:lnTo>
                  <a:cubicBezTo>
                    <a:pt x="f14" y="f24"/>
                    <a:pt x="f15" y="f23"/>
                    <a:pt x="f15" y="f21"/>
                  </a:cubicBezTo>
                  <a:cubicBezTo>
                    <a:pt x="f15" y="f20"/>
                    <a:pt x="f14" y="f17"/>
                    <a:pt x="f13" y="f17"/>
                  </a:cubicBezTo>
                  <a:close/>
                  <a:moveTo>
                    <a:pt x="f25" y="f26"/>
                  </a:moveTo>
                  <a:cubicBezTo>
                    <a:pt x="f11" y="f26"/>
                    <a:pt x="f12" y="f27"/>
                    <a:pt x="f12" y="f28"/>
                  </a:cubicBezTo>
                  <a:cubicBezTo>
                    <a:pt x="f12" y="f29"/>
                    <a:pt x="f11" y="f30"/>
                    <a:pt x="f25" y="f30"/>
                  </a:cubicBezTo>
                  <a:lnTo>
                    <a:pt x="f13" y="f30"/>
                  </a:lnTo>
                  <a:cubicBezTo>
                    <a:pt x="f14" y="f30"/>
                    <a:pt x="f15" y="f29"/>
                    <a:pt x="f15" y="f28"/>
                  </a:cubicBezTo>
                  <a:cubicBezTo>
                    <a:pt x="f15" y="f27"/>
                    <a:pt x="f14" y="f26"/>
                    <a:pt x="f13" y="f26"/>
                  </a:cubicBezTo>
                  <a:close/>
                  <a:moveTo>
                    <a:pt x="f31" y="f31"/>
                  </a:moveTo>
                  <a:lnTo>
                    <a:pt x="f31" y="f32"/>
                  </a:lnTo>
                  <a:lnTo>
                    <a:pt x="f3" y="f32"/>
                  </a:lnTo>
                  <a:lnTo>
                    <a:pt x="f3" y="f33"/>
                  </a:lnTo>
                  <a:lnTo>
                    <a:pt x="f34" y="f33"/>
                  </a:lnTo>
                  <a:cubicBezTo>
                    <a:pt x="f35" y="f33"/>
                    <a:pt x="f36" y="f37"/>
                    <a:pt x="f36" y="f28"/>
                  </a:cubicBezTo>
                  <a:lnTo>
                    <a:pt x="f36" y="f25"/>
                  </a:lnTo>
                  <a:cubicBezTo>
                    <a:pt x="f36" y="f38"/>
                    <a:pt x="f35" y="f39"/>
                    <a:pt x="f34" y="f39"/>
                  </a:cubicBezTo>
                  <a:lnTo>
                    <a:pt x="f3" y="f39"/>
                  </a:lnTo>
                  <a:lnTo>
                    <a:pt x="f3" y="f31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" name="Google Shape;6781;p88">
              <a:extLst>
                <a:ext uri="{FF2B5EF4-FFF2-40B4-BE49-F238E27FC236}">
                  <a16:creationId xmlns:a16="http://schemas.microsoft.com/office/drawing/2014/main" id="{352174E8-EE46-166A-A4B6-758BA6AAEA24}"/>
                </a:ext>
              </a:extLst>
            </p:cNvPr>
            <p:cNvSpPr/>
            <p:nvPr/>
          </p:nvSpPr>
          <p:spPr>
            <a:xfrm>
              <a:off x="6127723" y="908465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009"/>
                <a:gd name="f6" fmla="val 1"/>
                <a:gd name="f7" fmla="val 473"/>
                <a:gd name="f8" fmla="val 1040"/>
                <a:gd name="f9" fmla="val 7089"/>
                <a:gd name="f10" fmla="val 6522"/>
                <a:gd name="f11" fmla="*/ f0 1 7562"/>
                <a:gd name="f12" fmla="*/ f1 1 1387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7562"/>
                <a:gd name="f19" fmla="*/ f16 1 1387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7562" h="1387">
                  <a:moveTo>
                    <a:pt x="f5" y="f6"/>
                  </a:moveTo>
                  <a:cubicBezTo>
                    <a:pt x="f7" y="f6"/>
                    <a:pt x="f6" y="f7"/>
                    <a:pt x="f6" y="f8"/>
                  </a:cubicBezTo>
                  <a:lnTo>
                    <a:pt x="f6" y="f4"/>
                  </a:lnTo>
                  <a:lnTo>
                    <a:pt x="f3" y="f4"/>
                  </a:lnTo>
                  <a:lnTo>
                    <a:pt x="f3" y="f8"/>
                  </a:lnTo>
                  <a:cubicBezTo>
                    <a:pt x="f3" y="f7"/>
                    <a:pt x="f9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" name="Google Shape;6782;p88">
              <a:extLst>
                <a:ext uri="{FF2B5EF4-FFF2-40B4-BE49-F238E27FC236}">
                  <a16:creationId xmlns:a16="http://schemas.microsoft.com/office/drawing/2014/main" id="{555574FF-167C-0439-51CD-91AA9360AD94}"/>
                </a:ext>
              </a:extLst>
            </p:cNvPr>
            <p:cNvSpPr/>
            <p:nvPr/>
          </p:nvSpPr>
          <p:spPr>
            <a:xfrm>
              <a:off x="6127723" y="1305296"/>
              <a:ext cx="292169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62"/>
                <a:gd name="f4" fmla="val 1387"/>
                <a:gd name="f5" fmla="val 1"/>
                <a:gd name="f6" fmla="val 347"/>
                <a:gd name="f7" fmla="val 945"/>
                <a:gd name="f8" fmla="val 442"/>
                <a:gd name="f9" fmla="val 1386"/>
                <a:gd name="f10" fmla="val 1009"/>
                <a:gd name="f11" fmla="val 6522"/>
                <a:gd name="f12" fmla="val 7089"/>
                <a:gd name="f13" fmla="val 914"/>
                <a:gd name="f14" fmla="*/ f0 1 7562"/>
                <a:gd name="f15" fmla="*/ f1 1 1387"/>
                <a:gd name="f16" fmla="val f2"/>
                <a:gd name="f17" fmla="val f3"/>
                <a:gd name="f18" fmla="val f4"/>
                <a:gd name="f19" fmla="+- f18 0 f16"/>
                <a:gd name="f20" fmla="+- f17 0 f16"/>
                <a:gd name="f21" fmla="*/ f20 1 7562"/>
                <a:gd name="f22" fmla="*/ f19 1 1387"/>
                <a:gd name="f23" fmla="*/ f16 1 f21"/>
                <a:gd name="f24" fmla="*/ f17 1 f21"/>
                <a:gd name="f25" fmla="*/ f16 1 f22"/>
                <a:gd name="f26" fmla="*/ f18 1 f22"/>
                <a:gd name="f27" fmla="*/ f23 f14 1"/>
                <a:gd name="f28" fmla="*/ f24 f14 1"/>
                <a:gd name="f29" fmla="*/ f26 f15 1"/>
                <a:gd name="f30" fmla="*/ f25 f1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7" t="f30" r="f28" b="f29"/>
              <a:pathLst>
                <a:path w="7562" h="1387">
                  <a:moveTo>
                    <a:pt x="f5" y="f2"/>
                  </a:moveTo>
                  <a:lnTo>
                    <a:pt x="f5" y="f6"/>
                  </a:lnTo>
                  <a:cubicBezTo>
                    <a:pt x="f5" y="f7"/>
                    <a:pt x="f8" y="f9"/>
                    <a:pt x="f10" y="f9"/>
                  </a:cubicBezTo>
                  <a:lnTo>
                    <a:pt x="f11" y="f9"/>
                  </a:lnTo>
                  <a:cubicBezTo>
                    <a:pt x="f12" y="f9"/>
                    <a:pt x="f3" y="f13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" name="Google Shape;6827;p88">
            <a:extLst>
              <a:ext uri="{FF2B5EF4-FFF2-40B4-BE49-F238E27FC236}">
                <a16:creationId xmlns:a16="http://schemas.microsoft.com/office/drawing/2014/main" id="{73AC6D41-3DDC-B136-447A-60AEC5F52B1B}"/>
              </a:ext>
            </a:extLst>
          </p:cNvPr>
          <p:cNvGrpSpPr/>
          <p:nvPr/>
        </p:nvGrpSpPr>
        <p:grpSpPr>
          <a:xfrm>
            <a:off x="5377773" y="916357"/>
            <a:ext cx="455278" cy="449190"/>
            <a:chOff x="6694944" y="916356"/>
            <a:chExt cx="455278" cy="449190"/>
          </a:xfrm>
          <a:solidFill>
            <a:schemeClr val="bg2"/>
          </a:solidFill>
        </p:grpSpPr>
        <p:sp>
          <p:nvSpPr>
            <p:cNvPr id="65" name="Google Shape;6828;p88">
              <a:extLst>
                <a:ext uri="{FF2B5EF4-FFF2-40B4-BE49-F238E27FC236}">
                  <a16:creationId xmlns:a16="http://schemas.microsoft.com/office/drawing/2014/main" id="{5FD0B2FE-9CB9-749D-12A7-28983D888E6F}"/>
                </a:ext>
              </a:extLst>
            </p:cNvPr>
            <p:cNvSpPr/>
            <p:nvPr/>
          </p:nvSpPr>
          <p:spPr>
            <a:xfrm>
              <a:off x="6987067" y="968669"/>
              <a:ext cx="130283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3404"/>
                <a:gd name="f5" fmla="val 347"/>
                <a:gd name="f6" fmla="val 1"/>
                <a:gd name="f7" fmla="val 158"/>
                <a:gd name="f8" fmla="val 536"/>
                <a:gd name="f9" fmla="val 694"/>
                <a:gd name="f10" fmla="val 1009"/>
                <a:gd name="f11" fmla="val 1576"/>
                <a:gd name="f12" fmla="val 2049"/>
                <a:gd name="f13" fmla="val 1166"/>
                <a:gd name="f14" fmla="val 1733"/>
                <a:gd name="f15" fmla="val 2269"/>
                <a:gd name="f16" fmla="val 1923"/>
                <a:gd name="f17" fmla="val 2175"/>
                <a:gd name="f18" fmla="val 1860"/>
                <a:gd name="f19" fmla="val 2112"/>
                <a:gd name="f20" fmla="val 1773"/>
                <a:gd name="f21" fmla="val 2080"/>
                <a:gd name="f22" fmla="val 1686"/>
                <a:gd name="f23" fmla="val 1600"/>
                <a:gd name="f24" fmla="val 1513"/>
                <a:gd name="f25" fmla="val 1450"/>
                <a:gd name="f26" fmla="val 1324"/>
                <a:gd name="f27" fmla="val 2521"/>
                <a:gd name="f28" fmla="val 2647"/>
                <a:gd name="f29" fmla="val 3309"/>
                <a:gd name="f30" fmla="val 3403"/>
                <a:gd name="f31" fmla="val 2360"/>
                <a:gd name="f32" fmla="val 2450"/>
                <a:gd name="f33" fmla="val 2537"/>
                <a:gd name="f34" fmla="val 2584"/>
                <a:gd name="f35" fmla="val 3277"/>
                <a:gd name="f36" fmla="val 3214"/>
                <a:gd name="f37" fmla="val 3120"/>
                <a:gd name="f38" fmla="val 3029"/>
                <a:gd name="f39" fmla="val 2939"/>
                <a:gd name="f40" fmla="val 2852"/>
                <a:gd name="f41" fmla="val 2805"/>
                <a:gd name="f42" fmla="val 2679"/>
                <a:gd name="f43" fmla="val 2742"/>
                <a:gd name="f44" fmla="val 788"/>
                <a:gd name="f45" fmla="val 1954"/>
                <a:gd name="f46" fmla="*/ f0 1 3372"/>
                <a:gd name="f47" fmla="*/ f1 1 3404"/>
                <a:gd name="f48" fmla="val f2"/>
                <a:gd name="f49" fmla="val f3"/>
                <a:gd name="f50" fmla="val f4"/>
                <a:gd name="f51" fmla="+- f50 0 f48"/>
                <a:gd name="f52" fmla="+- f49 0 f48"/>
                <a:gd name="f53" fmla="*/ f52 1 3372"/>
                <a:gd name="f54" fmla="*/ f51 1 3404"/>
                <a:gd name="f55" fmla="*/ f48 1 f53"/>
                <a:gd name="f56" fmla="*/ f49 1 f53"/>
                <a:gd name="f57" fmla="*/ f48 1 f54"/>
                <a:gd name="f58" fmla="*/ f50 1 f54"/>
                <a:gd name="f59" fmla="*/ f55 f46 1"/>
                <a:gd name="f60" fmla="*/ f56 f46 1"/>
                <a:gd name="f61" fmla="*/ f58 f47 1"/>
                <a:gd name="f62" fmla="*/ f57 f4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9" t="f62" r="f60" b="f61"/>
              <a:pathLst>
                <a:path w="3372" h="340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6" y="f8"/>
                    <a:pt x="f7" y="f9"/>
                    <a:pt x="f5" y="f9"/>
                  </a:cubicBezTo>
                  <a:lnTo>
                    <a:pt x="f10" y="f9"/>
                  </a:lnTo>
                  <a:cubicBezTo>
                    <a:pt x="f11" y="f9"/>
                    <a:pt x="f12" y="f13"/>
                    <a:pt x="f12" y="f14"/>
                  </a:cubicBezTo>
                  <a:lnTo>
                    <a:pt x="f12" y="f15"/>
                  </a:ln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15"/>
                    <a:pt x="f26" y="f27"/>
                    <a:pt x="f25" y="f28"/>
                  </a:cubicBezTo>
                  <a:lnTo>
                    <a:pt x="f19" y="f29"/>
                  </a:lnTo>
                  <a:cubicBezTo>
                    <a:pt x="f17" y="f3"/>
                    <a:pt x="f15" y="f30"/>
                    <a:pt x="f31" y="f30"/>
                  </a:cubicBezTo>
                  <a:cubicBezTo>
                    <a:pt x="f32" y="f30"/>
                    <a:pt x="f33" y="f3"/>
                    <a:pt x="f34" y="f29"/>
                  </a:cubicBezTo>
                  <a:lnTo>
                    <a:pt x="f35" y="f28"/>
                  </a:lnTo>
                  <a:cubicBezTo>
                    <a:pt x="f3" y="f27"/>
                    <a:pt x="f3" y="f15"/>
                    <a:pt x="f35" y="f17"/>
                  </a:cubicBezTo>
                  <a:cubicBezTo>
                    <a:pt x="f36" y="f19"/>
                    <a:pt x="f37" y="f21"/>
                    <a:pt x="f38" y="f21"/>
                  </a:cubicBezTo>
                  <a:cubicBezTo>
                    <a:pt x="f39" y="f21"/>
                    <a:pt x="f40" y="f19"/>
                    <a:pt x="f41" y="f17"/>
                  </a:cubicBezTo>
                  <a:lnTo>
                    <a:pt x="f42" y="f15"/>
                  </a:lnTo>
                  <a:lnTo>
                    <a:pt x="f42" y="f14"/>
                  </a:lnTo>
                  <a:cubicBezTo>
                    <a:pt x="f43" y="f44"/>
                    <a:pt x="f45" y="f6"/>
                    <a:pt x="f10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6" name="Google Shape;6829;p88">
              <a:extLst>
                <a:ext uri="{FF2B5EF4-FFF2-40B4-BE49-F238E27FC236}">
                  <a16:creationId xmlns:a16="http://schemas.microsoft.com/office/drawing/2014/main" id="{ED0BC22C-4FA3-B914-EFF4-E3E624FE0374}"/>
                </a:ext>
              </a:extLst>
            </p:cNvPr>
            <p:cNvSpPr/>
            <p:nvPr/>
          </p:nvSpPr>
          <p:spPr>
            <a:xfrm>
              <a:off x="6803273" y="1234028"/>
              <a:ext cx="131481" cy="13151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3404"/>
                <a:gd name="f5" fmla="val 1013"/>
                <a:gd name="f6" fmla="val 1"/>
                <a:gd name="f7" fmla="val 922"/>
                <a:gd name="f8" fmla="val 835"/>
                <a:gd name="f9" fmla="val 32"/>
                <a:gd name="f10" fmla="val 788"/>
                <a:gd name="f11" fmla="val 95"/>
                <a:gd name="f12" fmla="val 127"/>
                <a:gd name="f13" fmla="val 757"/>
                <a:gd name="f14" fmla="val 883"/>
                <a:gd name="f15" fmla="val 1135"/>
                <a:gd name="f16" fmla="val 1229"/>
                <a:gd name="f17" fmla="val 174"/>
                <a:gd name="f18" fmla="val 1292"/>
                <a:gd name="f19" fmla="val 260"/>
                <a:gd name="f20" fmla="val 1324"/>
                <a:gd name="f21" fmla="val 351"/>
                <a:gd name="f22" fmla="val 442"/>
                <a:gd name="f23" fmla="val 536"/>
                <a:gd name="f24" fmla="val 599"/>
                <a:gd name="f25" fmla="val 694"/>
                <a:gd name="f26" fmla="val 1671"/>
                <a:gd name="f27" fmla="val 2616"/>
                <a:gd name="f28" fmla="val 1450"/>
                <a:gd name="f29" fmla="val 3372"/>
                <a:gd name="f30" fmla="val 2395"/>
                <a:gd name="f31" fmla="val 3057"/>
                <a:gd name="f32" fmla="val 3246"/>
                <a:gd name="f33" fmla="val 2868"/>
                <a:gd name="f34" fmla="val 2710"/>
                <a:gd name="f35" fmla="val 2363"/>
                <a:gd name="f36" fmla="val 1796"/>
                <a:gd name="f37" fmla="val 2238"/>
                <a:gd name="f38" fmla="val 1513"/>
                <a:gd name="f39" fmla="val 1599"/>
                <a:gd name="f40" fmla="val 1686"/>
                <a:gd name="f41" fmla="val 1773"/>
                <a:gd name="f42" fmla="val 1859"/>
                <a:gd name="f43" fmla="val 1922"/>
                <a:gd name="f44" fmla="val 2048"/>
                <a:gd name="f45" fmla="val 1261"/>
                <a:gd name="f46" fmla="val 1198"/>
                <a:gd name="f47" fmla="val 1103"/>
                <a:gd name="f48" fmla="*/ f0 1 3403"/>
                <a:gd name="f49" fmla="*/ f1 1 3404"/>
                <a:gd name="f50" fmla="val f2"/>
                <a:gd name="f51" fmla="val f3"/>
                <a:gd name="f52" fmla="val f4"/>
                <a:gd name="f53" fmla="+- f52 0 f50"/>
                <a:gd name="f54" fmla="+- f51 0 f50"/>
                <a:gd name="f55" fmla="*/ f54 1 3403"/>
                <a:gd name="f56" fmla="*/ f53 1 3404"/>
                <a:gd name="f57" fmla="*/ f50 1 f55"/>
                <a:gd name="f58" fmla="*/ f51 1 f55"/>
                <a:gd name="f59" fmla="*/ f50 1 f56"/>
                <a:gd name="f60" fmla="*/ f52 1 f56"/>
                <a:gd name="f61" fmla="*/ f57 f48 1"/>
                <a:gd name="f62" fmla="*/ f58 f48 1"/>
                <a:gd name="f63" fmla="*/ f60 f49 1"/>
                <a:gd name="f64" fmla="*/ f59 f4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1" t="f64" r="f62" b="f63"/>
              <a:pathLst>
                <a:path w="3403" h="340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24" y="f16"/>
                  </a:cubicBezTo>
                  <a:lnTo>
                    <a:pt x="f25" y="f15"/>
                  </a:lnTo>
                  <a:lnTo>
                    <a:pt x="f25" y="f26"/>
                  </a:lnTo>
                  <a:cubicBezTo>
                    <a:pt x="f25" y="f27"/>
                    <a:pt x="f28" y="f29"/>
                    <a:pt x="f30" y="f29"/>
                  </a:cubicBezTo>
                  <a:lnTo>
                    <a:pt x="f31" y="f29"/>
                  </a:lnTo>
                  <a:lnTo>
                    <a:pt x="f31" y="f3"/>
                  </a:lnTo>
                  <a:cubicBezTo>
                    <a:pt x="f32" y="f3"/>
                    <a:pt x="f3" y="f32"/>
                    <a:pt x="f3" y="f31"/>
                  </a:cubicBezTo>
                  <a:cubicBezTo>
                    <a:pt x="f3" y="f33"/>
                    <a:pt x="f32" y="f34"/>
                    <a:pt x="f31" y="f34"/>
                  </a:cubicBezTo>
                  <a:lnTo>
                    <a:pt x="f35" y="f34"/>
                  </a:lnTo>
                  <a:cubicBezTo>
                    <a:pt x="f36" y="f34"/>
                    <a:pt x="f20" y="f37"/>
                    <a:pt x="f20" y="f26"/>
                  </a:cubicBezTo>
                  <a:lnTo>
                    <a:pt x="f20" y="f15"/>
                  </a:lnTo>
                  <a:lnTo>
                    <a:pt x="f28" y="f16"/>
                  </a:lnTo>
                  <a:cubicBezTo>
                    <a:pt x="f38" y="f18"/>
                    <a:pt x="f39" y="f20"/>
                    <a:pt x="f40" y="f20"/>
                  </a:cubicBezTo>
                  <a:cubicBezTo>
                    <a:pt x="f41" y="f20"/>
                    <a:pt x="f42" y="f18"/>
                    <a:pt x="f43" y="f16"/>
                  </a:cubicBezTo>
                  <a:cubicBezTo>
                    <a:pt x="f44" y="f15"/>
                    <a:pt x="f44" y="f14"/>
                    <a:pt x="f43" y="f13"/>
                  </a:cubicBezTo>
                  <a:lnTo>
                    <a:pt x="f45" y="f11"/>
                  </a:lnTo>
                  <a:cubicBezTo>
                    <a:pt x="f46" y="f9"/>
                    <a:pt x="f4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Google Shape;6830;p88">
              <a:extLst>
                <a:ext uri="{FF2B5EF4-FFF2-40B4-BE49-F238E27FC236}">
                  <a16:creationId xmlns:a16="http://schemas.microsoft.com/office/drawing/2014/main" id="{BF63FBC7-A82D-02B1-2D26-FD59C15DB8A3}"/>
                </a:ext>
              </a:extLst>
            </p:cNvPr>
            <p:cNvSpPr/>
            <p:nvPr/>
          </p:nvSpPr>
          <p:spPr>
            <a:xfrm>
              <a:off x="6694944" y="916356"/>
              <a:ext cx="318942" cy="2373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55"/>
                <a:gd name="f4" fmla="val 6144"/>
                <a:gd name="f5" fmla="val 4191"/>
                <a:gd name="f6" fmla="val 2300"/>
                <a:gd name="f7" fmla="val 757"/>
                <a:gd name="f8" fmla="val 1544"/>
                <a:gd name="f9" fmla="val 3434"/>
                <a:gd name="f10" fmla="val 3529"/>
                <a:gd name="f11" fmla="val 347"/>
                <a:gd name="f12" fmla="val 3686"/>
                <a:gd name="f13" fmla="val 95"/>
                <a:gd name="f14" fmla="val 4033"/>
                <a:gd name="f15" fmla="val 4474"/>
                <a:gd name="f16" fmla="val 5135"/>
                <a:gd name="f17" fmla="val 1"/>
                <a:gd name="f18" fmla="val 5671"/>
                <a:gd name="f19" fmla="val 473"/>
                <a:gd name="f20" fmla="val 6143"/>
                <a:gd name="f21" fmla="val 1009"/>
                <a:gd name="f22" fmla="val 1135"/>
                <a:gd name="f23" fmla="val 1261"/>
                <a:gd name="f24" fmla="val 6112"/>
                <a:gd name="f25" fmla="val 1387"/>
                <a:gd name="f26" fmla="val 6080"/>
                <a:gd name="f27" fmla="val 3403"/>
                <a:gd name="f28" fmla="val 1890"/>
                <a:gd name="f29" fmla="val 2647"/>
                <a:gd name="f30" fmla="val 630"/>
                <a:gd name="f31" fmla="val 4128"/>
                <a:gd name="f32" fmla="val 5640"/>
                <a:gd name="f33" fmla="val 6900"/>
                <a:gd name="f34" fmla="val 6995"/>
                <a:gd name="f35" fmla="val 7121"/>
                <a:gd name="f36" fmla="val 7247"/>
                <a:gd name="f37" fmla="val 7782"/>
                <a:gd name="f38" fmla="val 8003"/>
                <a:gd name="f39" fmla="val 3623"/>
                <a:gd name="f40" fmla="val 7593"/>
                <a:gd name="f41" fmla="val 6050"/>
                <a:gd name="f42" fmla="*/ f0 1 8255"/>
                <a:gd name="f43" fmla="*/ f1 1 6144"/>
                <a:gd name="f44" fmla="val f2"/>
                <a:gd name="f45" fmla="val f3"/>
                <a:gd name="f46" fmla="val f4"/>
                <a:gd name="f47" fmla="+- f46 0 f44"/>
                <a:gd name="f48" fmla="+- f45 0 f44"/>
                <a:gd name="f49" fmla="*/ f48 1 8255"/>
                <a:gd name="f50" fmla="*/ f47 1 6144"/>
                <a:gd name="f51" fmla="*/ f44 1 f49"/>
                <a:gd name="f52" fmla="*/ f45 1 f49"/>
                <a:gd name="f53" fmla="*/ f44 1 f50"/>
                <a:gd name="f54" fmla="*/ f46 1 f50"/>
                <a:gd name="f55" fmla="*/ f51 f42 1"/>
                <a:gd name="f56" fmla="*/ f52 f42 1"/>
                <a:gd name="f57" fmla="*/ f54 f43 1"/>
                <a:gd name="f58" fmla="*/ f53 f4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5" t="f58" r="f56" b="f57"/>
              <a:pathLst>
                <a:path w="8255" h="6144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lnTo>
                    <a:pt x="f25" y="f27"/>
                  </a:lnTo>
                  <a:cubicBezTo>
                    <a:pt x="f25" y="f28"/>
                    <a:pt x="f29" y="f30"/>
                    <a:pt x="f31" y="f30"/>
                  </a:cubicBezTo>
                  <a:cubicBezTo>
                    <a:pt x="f32" y="f30"/>
                    <a:pt x="f33" y="f28"/>
                    <a:pt x="f33" y="f27"/>
                  </a:cubicBezTo>
                  <a:lnTo>
                    <a:pt x="f33" y="f26"/>
                  </a:lnTo>
                  <a:cubicBezTo>
                    <a:pt x="f34" y="f24"/>
                    <a:pt x="f35" y="f20"/>
                    <a:pt x="f36" y="f20"/>
                  </a:cubicBezTo>
                  <a:cubicBezTo>
                    <a:pt x="f37" y="f20"/>
                    <a:pt x="f3" y="f18"/>
                    <a:pt x="f3" y="f16"/>
                  </a:cubicBezTo>
                  <a:lnTo>
                    <a:pt x="f3" y="f15"/>
                  </a:lnTo>
                  <a:cubicBezTo>
                    <a:pt x="f3" y="f14"/>
                    <a:pt x="f38" y="f39"/>
                    <a:pt x="f40" y="f10"/>
                  </a:cubicBezTo>
                  <a:lnTo>
                    <a:pt x="f40" y="f9"/>
                  </a:lnTo>
                  <a:cubicBezTo>
                    <a:pt x="f40" y="f8"/>
                    <a:pt x="f41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Google Shape;6831;p88">
              <a:extLst>
                <a:ext uri="{FF2B5EF4-FFF2-40B4-BE49-F238E27FC236}">
                  <a16:creationId xmlns:a16="http://schemas.microsoft.com/office/drawing/2014/main" id="{2B9922DA-8521-600F-19EB-AA4B67A178B5}"/>
                </a:ext>
              </a:extLst>
            </p:cNvPr>
            <p:cNvSpPr/>
            <p:nvPr/>
          </p:nvSpPr>
          <p:spPr>
            <a:xfrm>
              <a:off x="6775265" y="995443"/>
              <a:ext cx="161921" cy="8078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1"/>
                <a:gd name="f5" fmla="val 1734"/>
                <a:gd name="f6" fmla="val 1"/>
                <a:gd name="f7" fmla="val 789"/>
                <a:gd name="f8" fmla="val 757"/>
                <a:gd name="f9" fmla="val 1702"/>
                <a:gd name="f10" fmla="val 2049"/>
                <a:gd name="f11" fmla="val 1230"/>
                <a:gd name="f12" fmla="val 1545"/>
                <a:gd name="f13" fmla="val 1891"/>
                <a:gd name="f14" fmla="val 2017"/>
                <a:gd name="f15" fmla="val 1986"/>
                <a:gd name="f16" fmla="val 1954"/>
                <a:gd name="f17" fmla="val 2080"/>
                <a:gd name="f18" fmla="val 1828"/>
                <a:gd name="f19" fmla="val 2238"/>
                <a:gd name="f20" fmla="val 1387"/>
                <a:gd name="f21" fmla="val 2458"/>
                <a:gd name="f22" fmla="val 2647"/>
                <a:gd name="f23" fmla="val 2805"/>
                <a:gd name="f24" fmla="val 2868"/>
                <a:gd name="f25" fmla="val 2942"/>
                <a:gd name="f26" fmla="val 2059"/>
                <a:gd name="f27" fmla="val 3091"/>
                <a:gd name="f28" fmla="val 2090"/>
                <a:gd name="f29" fmla="val 3266"/>
                <a:gd name="f30" fmla="val 3389"/>
                <a:gd name="f31" fmla="val 3525"/>
                <a:gd name="f32" fmla="val 2075"/>
                <a:gd name="f33" fmla="val 3656"/>
                <a:gd name="f34" fmla="val 4128"/>
                <a:gd name="f35" fmla="val 3340"/>
                <a:gd name="f36" fmla="val 2395"/>
                <a:gd name="f37" fmla="*/ f0 1 4191"/>
                <a:gd name="f38" fmla="*/ f1 1 2091"/>
                <a:gd name="f39" fmla="val f2"/>
                <a:gd name="f40" fmla="val f3"/>
                <a:gd name="f41" fmla="val f4"/>
                <a:gd name="f42" fmla="+- f41 0 f39"/>
                <a:gd name="f43" fmla="+- f40 0 f39"/>
                <a:gd name="f44" fmla="*/ f43 1 4191"/>
                <a:gd name="f45" fmla="*/ f42 1 2091"/>
                <a:gd name="f46" fmla="*/ f39 1 f44"/>
                <a:gd name="f47" fmla="*/ f40 1 f44"/>
                <a:gd name="f48" fmla="*/ f39 1 f45"/>
                <a:gd name="f49" fmla="*/ f41 1 f45"/>
                <a:gd name="f50" fmla="*/ f46 f37 1"/>
                <a:gd name="f51" fmla="*/ f47 f37 1"/>
                <a:gd name="f52" fmla="*/ f49 f38 1"/>
                <a:gd name="f53" fmla="*/ f48 f3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0" t="f53" r="f51" b="f52"/>
              <a:pathLst>
                <a:path w="4191" h="209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lnTo>
                    <a:pt x="f11" y="f10"/>
                  </a:lnTo>
                  <a:cubicBezTo>
                    <a:pt x="f12" y="f10"/>
                    <a:pt x="f13" y="f10"/>
                    <a:pt x="f14" y="f15"/>
                  </a:cubicBezTo>
                  <a:cubicBezTo>
                    <a:pt x="f10" y="f16"/>
                    <a:pt x="f17" y="f18"/>
                    <a:pt x="f17" y="f5"/>
                  </a:cubicBezTo>
                  <a:cubicBezTo>
                    <a:pt x="f17" y="f12"/>
                    <a:pt x="f19" y="f20"/>
                    <a:pt x="f21" y="f20"/>
                  </a:cubicBezTo>
                  <a:cubicBezTo>
                    <a:pt x="f22" y="f20"/>
                    <a:pt x="f23" y="f12"/>
                    <a:pt x="f23" y="f5"/>
                  </a:cubicBezTo>
                  <a:cubicBezTo>
                    <a:pt x="f23" y="f18"/>
                    <a:pt x="f23" y="f16"/>
                    <a:pt x="f24" y="f15"/>
                  </a:cubicBezTo>
                  <a:cubicBezTo>
                    <a:pt x="f25" y="f26"/>
                    <a:pt x="f27" y="f28"/>
                    <a:pt x="f29" y="f28"/>
                  </a:cubicBezTo>
                  <a:cubicBezTo>
                    <a:pt x="f30" y="f28"/>
                    <a:pt x="f31" y="f32"/>
                    <a:pt x="f33" y="f10"/>
                  </a:cubicBezTo>
                  <a:lnTo>
                    <a:pt x="f3" y="f10"/>
                  </a:lnTo>
                  <a:lnTo>
                    <a:pt x="f3" y="f9"/>
                  </a:lnTo>
                  <a:lnTo>
                    <a:pt x="f34" y="f9"/>
                  </a:lnTo>
                  <a:cubicBezTo>
                    <a:pt x="f34" y="f8"/>
                    <a:pt x="f35" y="f6"/>
                    <a:pt x="f36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Google Shape;6832;p88">
              <a:extLst>
                <a:ext uri="{FF2B5EF4-FFF2-40B4-BE49-F238E27FC236}">
                  <a16:creationId xmlns:a16="http://schemas.microsoft.com/office/drawing/2014/main" id="{631BA8A3-0037-D3E4-42B0-41A22DC65AB0}"/>
                </a:ext>
              </a:extLst>
            </p:cNvPr>
            <p:cNvSpPr/>
            <p:nvPr/>
          </p:nvSpPr>
          <p:spPr>
            <a:xfrm>
              <a:off x="6775265" y="1091610"/>
              <a:ext cx="161921" cy="11448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963"/>
                <a:gd name="f5" fmla="val 2395"/>
                <a:gd name="f6" fmla="val 1"/>
                <a:gd name="f7" fmla="val 2080"/>
                <a:gd name="f8" fmla="val 253"/>
                <a:gd name="f9" fmla="val 1671"/>
                <a:gd name="f10" fmla="val 1230"/>
                <a:gd name="f11" fmla="val 914"/>
                <a:gd name="f12" fmla="val 2049"/>
                <a:gd name="f13" fmla="val 946"/>
                <a:gd name="f14" fmla="val 2962"/>
                <a:gd name="f15" fmla="val 2112"/>
                <a:gd name="f16" fmla="val 3246"/>
                <a:gd name="f17" fmla="val 3466"/>
                <a:gd name="f18" fmla="val 3088"/>
                <a:gd name="f19" fmla="val 2679"/>
                <a:gd name="f20" fmla="val 190"/>
                <a:gd name="f21" fmla="*/ f0 1 4191"/>
                <a:gd name="f22" fmla="*/ f1 1 2963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191"/>
                <a:gd name="f29" fmla="*/ f26 1 2963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191" h="2963">
                  <a:moveTo>
                    <a:pt x="f5" y="f6"/>
                  </a:moveTo>
                  <a:cubicBezTo>
                    <a:pt x="f7" y="f8"/>
                    <a:pt x="f9" y="f8"/>
                    <a:pt x="f10" y="f8"/>
                  </a:cubicBezTo>
                  <a:lnTo>
                    <a:pt x="f6" y="f8"/>
                  </a:lnTo>
                  <a:lnTo>
                    <a:pt x="f6" y="f11"/>
                  </a:ln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3" y="f12"/>
                    <a:pt x="f3" y="f11"/>
                  </a:cubicBezTo>
                  <a:lnTo>
                    <a:pt x="f3" y="f8"/>
                  </a:lnTo>
                  <a:lnTo>
                    <a:pt x="f17" y="f8"/>
                  </a:lnTo>
                  <a:cubicBezTo>
                    <a:pt x="f18" y="f8"/>
                    <a:pt x="f19" y="f20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0" name="Google Shape;6833;p88">
              <a:extLst>
                <a:ext uri="{FF2B5EF4-FFF2-40B4-BE49-F238E27FC236}">
                  <a16:creationId xmlns:a16="http://schemas.microsoft.com/office/drawing/2014/main" id="{73CAC5D1-D4C2-EB08-6627-74AE0EAE3E70}"/>
                </a:ext>
              </a:extLst>
            </p:cNvPr>
            <p:cNvSpPr/>
            <p:nvPr/>
          </p:nvSpPr>
          <p:spPr>
            <a:xfrm>
              <a:off x="6988301" y="1153698"/>
              <a:ext cx="161921" cy="8075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2090"/>
                <a:gd name="f5" fmla="val 1702"/>
                <a:gd name="f6" fmla="val 756"/>
                <a:gd name="f7" fmla="val 757"/>
                <a:gd name="f8" fmla="val 2048"/>
                <a:gd name="f9" fmla="val 1229"/>
                <a:gd name="f10" fmla="val 1544"/>
                <a:gd name="f11" fmla="val 1891"/>
                <a:gd name="f12" fmla="val 2017"/>
                <a:gd name="f13" fmla="val 1985"/>
                <a:gd name="f14" fmla="val 1954"/>
                <a:gd name="f15" fmla="val 2080"/>
                <a:gd name="f16" fmla="val 1828"/>
                <a:gd name="f17" fmla="val 1733"/>
                <a:gd name="f18" fmla="val 2237"/>
                <a:gd name="f19" fmla="val 1387"/>
                <a:gd name="f20" fmla="val 2458"/>
                <a:gd name="f21" fmla="val 2647"/>
                <a:gd name="f22" fmla="val 2804"/>
                <a:gd name="f23" fmla="val 2867"/>
                <a:gd name="f24" fmla="val 2941"/>
                <a:gd name="f25" fmla="val 2059"/>
                <a:gd name="f26" fmla="val 3091"/>
                <a:gd name="f27" fmla="val 3265"/>
                <a:gd name="f28" fmla="val 3388"/>
                <a:gd name="f29" fmla="val 3524"/>
                <a:gd name="f30" fmla="val 2074"/>
                <a:gd name="f31" fmla="val 3655"/>
                <a:gd name="f32" fmla="val 4190"/>
                <a:gd name="f33" fmla="val 4096"/>
                <a:gd name="f34" fmla="val 3308"/>
                <a:gd name="f35" fmla="val 2363"/>
                <a:gd name="f36" fmla="*/ f0 1 4191"/>
                <a:gd name="f37" fmla="*/ f1 1 2090"/>
                <a:gd name="f38" fmla="val f2"/>
                <a:gd name="f39" fmla="val f3"/>
                <a:gd name="f40" fmla="val f4"/>
                <a:gd name="f41" fmla="+- f40 0 f38"/>
                <a:gd name="f42" fmla="+- f39 0 f38"/>
                <a:gd name="f43" fmla="*/ f42 1 4191"/>
                <a:gd name="f44" fmla="*/ f41 1 2090"/>
                <a:gd name="f45" fmla="*/ f38 1 f43"/>
                <a:gd name="f46" fmla="*/ f39 1 f43"/>
                <a:gd name="f47" fmla="*/ f38 1 f44"/>
                <a:gd name="f48" fmla="*/ f40 1 f44"/>
                <a:gd name="f49" fmla="*/ f45 f36 1"/>
                <a:gd name="f50" fmla="*/ f46 f36 1"/>
                <a:gd name="f51" fmla="*/ f48 f37 1"/>
                <a:gd name="f52" fmla="*/ f47 f3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9" t="f52" r="f50" b="f51"/>
              <a:pathLst>
                <a:path w="4191" h="2090">
                  <a:moveTo>
                    <a:pt x="f5" y="f2"/>
                  </a:moveTo>
                  <a:cubicBezTo>
                    <a:pt x="f6" y="f2"/>
                    <a:pt x="f2" y="f7"/>
                    <a:pt x="f2" y="f5"/>
                  </a:cubicBezTo>
                  <a:lnTo>
                    <a:pt x="f2" y="f8"/>
                  </a:lnTo>
                  <a:lnTo>
                    <a:pt x="f9" y="f8"/>
                  </a:lnTo>
                  <a:cubicBezTo>
                    <a:pt x="f10" y="f8"/>
                    <a:pt x="f11" y="f8"/>
                    <a:pt x="f12" y="f13"/>
                  </a:cubicBezTo>
                  <a:cubicBezTo>
                    <a:pt x="f8" y="f14"/>
                    <a:pt x="f15" y="f16"/>
                    <a:pt x="f15" y="f17"/>
                  </a:cubicBezTo>
                  <a:cubicBezTo>
                    <a:pt x="f15" y="f10"/>
                    <a:pt x="f18" y="f19"/>
                    <a:pt x="f20" y="f19"/>
                  </a:cubicBezTo>
                  <a:cubicBezTo>
                    <a:pt x="f21" y="f19"/>
                    <a:pt x="f22" y="f10"/>
                    <a:pt x="f22" y="f17"/>
                  </a:cubicBezTo>
                  <a:cubicBezTo>
                    <a:pt x="f22" y="f16"/>
                    <a:pt x="f22" y="f14"/>
                    <a:pt x="f23" y="f13"/>
                  </a:cubicBezTo>
                  <a:cubicBezTo>
                    <a:pt x="f24" y="f25"/>
                    <a:pt x="f26" y="f4"/>
                    <a:pt x="f27" y="f4"/>
                  </a:cubicBezTo>
                  <a:cubicBezTo>
                    <a:pt x="f28" y="f4"/>
                    <a:pt x="f29" y="f30"/>
                    <a:pt x="f31" y="f8"/>
                  </a:cubicBezTo>
                  <a:lnTo>
                    <a:pt x="f32" y="f8"/>
                  </a:lnTo>
                  <a:lnTo>
                    <a:pt x="f32" y="f5"/>
                  </a:lnTo>
                  <a:cubicBezTo>
                    <a:pt x="f33" y="f7"/>
                    <a:pt x="f34" y="f2"/>
                    <a:pt x="f3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Google Shape;6834;p88">
              <a:extLst>
                <a:ext uri="{FF2B5EF4-FFF2-40B4-BE49-F238E27FC236}">
                  <a16:creationId xmlns:a16="http://schemas.microsoft.com/office/drawing/2014/main" id="{CA856E26-751B-CC96-E3C9-998868CEBBD7}"/>
                </a:ext>
              </a:extLst>
            </p:cNvPr>
            <p:cNvSpPr/>
            <p:nvPr/>
          </p:nvSpPr>
          <p:spPr>
            <a:xfrm>
              <a:off x="6987067" y="1249865"/>
              <a:ext cx="158291" cy="1156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7"/>
                <a:gd name="f4" fmla="val 2994"/>
                <a:gd name="f5" fmla="val 2395"/>
                <a:gd name="f6" fmla="val 2080"/>
                <a:gd name="f7" fmla="val 252"/>
                <a:gd name="f8" fmla="val 1639"/>
                <a:gd name="f9" fmla="val 1230"/>
                <a:gd name="f10" fmla="val 1"/>
                <a:gd name="f11" fmla="val 914"/>
                <a:gd name="f12" fmla="val 2048"/>
                <a:gd name="f13" fmla="val 2993"/>
                <a:gd name="f14" fmla="val 2049"/>
                <a:gd name="f15" fmla="val 3183"/>
                <a:gd name="f16" fmla="val 4096"/>
                <a:gd name="f17" fmla="val 3435"/>
                <a:gd name="f18" fmla="val 3025"/>
                <a:gd name="f19" fmla="val 2679"/>
                <a:gd name="f20" fmla="val 189"/>
                <a:gd name="f21" fmla="*/ f0 1 4097"/>
                <a:gd name="f22" fmla="*/ f1 1 299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4097"/>
                <a:gd name="f29" fmla="*/ f26 1 299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4097" h="2994">
                  <a:moveTo>
                    <a:pt x="f5" y="f2"/>
                  </a:moveTo>
                  <a:cubicBezTo>
                    <a:pt x="f6" y="f7"/>
                    <a:pt x="f8" y="f7"/>
                    <a:pt x="f9" y="f7"/>
                  </a:cubicBezTo>
                  <a:lnTo>
                    <a:pt x="f10" y="f7"/>
                  </a:lnTo>
                  <a:lnTo>
                    <a:pt x="f10" y="f11"/>
                  </a:lnTo>
                  <a:cubicBezTo>
                    <a:pt x="f10" y="f12"/>
                    <a:pt x="f11" y="f13"/>
                    <a:pt x="f14" y="f13"/>
                  </a:cubicBezTo>
                  <a:cubicBezTo>
                    <a:pt x="f15" y="f13"/>
                    <a:pt x="f16" y="f12"/>
                    <a:pt x="f16" y="f11"/>
                  </a:cubicBezTo>
                  <a:lnTo>
                    <a:pt x="f16" y="f7"/>
                  </a:lnTo>
                  <a:lnTo>
                    <a:pt x="f17" y="f7"/>
                  </a:lnTo>
                  <a:cubicBezTo>
                    <a:pt x="f18" y="f7"/>
                    <a:pt x="f19" y="f2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2" name="Google Shape;6873;p88">
            <a:extLst>
              <a:ext uri="{FF2B5EF4-FFF2-40B4-BE49-F238E27FC236}">
                <a16:creationId xmlns:a16="http://schemas.microsoft.com/office/drawing/2014/main" id="{6CDD445E-586B-91FC-EAC2-07BF9B9D9A70}"/>
              </a:ext>
            </a:extLst>
          </p:cNvPr>
          <p:cNvGrpSpPr/>
          <p:nvPr/>
        </p:nvGrpSpPr>
        <p:grpSpPr>
          <a:xfrm>
            <a:off x="3077947" y="916889"/>
            <a:ext cx="435775" cy="450423"/>
            <a:chOff x="4395118" y="916887"/>
            <a:chExt cx="435775" cy="450423"/>
          </a:xfrm>
          <a:solidFill>
            <a:schemeClr val="bg2"/>
          </a:solidFill>
        </p:grpSpPr>
        <p:sp>
          <p:nvSpPr>
            <p:cNvPr id="73" name="Google Shape;6874;p88">
              <a:extLst>
                <a:ext uri="{FF2B5EF4-FFF2-40B4-BE49-F238E27FC236}">
                  <a16:creationId xmlns:a16="http://schemas.microsoft.com/office/drawing/2014/main" id="{66021850-4E7A-D5F9-8A46-854D8458AAD1}"/>
                </a:ext>
              </a:extLst>
            </p:cNvPr>
            <p:cNvSpPr/>
            <p:nvPr/>
          </p:nvSpPr>
          <p:spPr>
            <a:xfrm>
              <a:off x="4565544" y="916887"/>
              <a:ext cx="265349" cy="26465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68"/>
                <a:gd name="f4" fmla="val 6850"/>
                <a:gd name="f5" fmla="val 3466"/>
                <a:gd name="f6" fmla="val 1355"/>
                <a:gd name="f7" fmla="val 4222"/>
                <a:gd name="f8" fmla="val 4852"/>
                <a:gd name="f9" fmla="val 1985"/>
                <a:gd name="f10" fmla="val 2741"/>
                <a:gd name="f11" fmla="val 4127"/>
                <a:gd name="f12" fmla="val 4348"/>
                <a:gd name="f13" fmla="val 4757"/>
                <a:gd name="f14" fmla="val 4600"/>
                <a:gd name="f15" fmla="val 4631"/>
                <a:gd name="f16" fmla="val 4821"/>
                <a:gd name="f17" fmla="val 4726"/>
                <a:gd name="f18" fmla="val 4915"/>
                <a:gd name="f19" fmla="val 5041"/>
                <a:gd name="f20" fmla="val 5262"/>
                <a:gd name="f21" fmla="val 5388"/>
                <a:gd name="f22" fmla="val 4663"/>
                <a:gd name="f23" fmla="val 5451"/>
                <a:gd name="f24" fmla="val 4576"/>
                <a:gd name="f25" fmla="val 5482"/>
                <a:gd name="f26" fmla="val 4489"/>
                <a:gd name="f27" fmla="val 4403"/>
                <a:gd name="f28" fmla="val 4316"/>
                <a:gd name="f29" fmla="val 4253"/>
                <a:gd name="f30" fmla="val 4190"/>
                <a:gd name="f31" fmla="val 5293"/>
                <a:gd name="f32" fmla="val 3970"/>
                <a:gd name="f33" fmla="val 5419"/>
                <a:gd name="f34" fmla="val 3749"/>
                <a:gd name="f35" fmla="val 5514"/>
                <a:gd name="f36" fmla="val 2709"/>
                <a:gd name="f37" fmla="val 2079"/>
                <a:gd name="f38" fmla="val 4884"/>
                <a:gd name="f39" fmla="val 1575"/>
                <a:gd name="f40" fmla="val 32"/>
                <a:gd name="f41" fmla="val 1576"/>
                <a:gd name="f42" fmla="val 3403"/>
                <a:gd name="f43" fmla="val 4001"/>
                <a:gd name="f44" fmla="val 189"/>
                <a:gd name="f45" fmla="val 4569"/>
                <a:gd name="f46" fmla="val 473"/>
                <a:gd name="f47" fmla="val 5104"/>
                <a:gd name="f48" fmla="val 6396"/>
                <a:gd name="f49" fmla="val 6522"/>
                <a:gd name="f50" fmla="val 6679"/>
                <a:gd name="f51" fmla="val 126"/>
                <a:gd name="f52" fmla="val 6774"/>
                <a:gd name="f53" fmla="val 172"/>
                <a:gd name="f54" fmla="val 6820"/>
                <a:gd name="f55" fmla="val 269"/>
                <a:gd name="f56" fmla="val 6849"/>
                <a:gd name="f57" fmla="val 367"/>
                <a:gd name="f58" fmla="val 403"/>
                <a:gd name="f59" fmla="val 439"/>
                <a:gd name="f60" fmla="val 6845"/>
                <a:gd name="f61" fmla="val 6837"/>
                <a:gd name="f62" fmla="val 1764"/>
                <a:gd name="f63" fmla="val 2300"/>
                <a:gd name="f64" fmla="val 2867"/>
                <a:gd name="f65" fmla="val 5356"/>
                <a:gd name="f66" fmla="val 1513"/>
                <a:gd name="f67" fmla="*/ f0 1 6868"/>
                <a:gd name="f68" fmla="*/ f1 1 6850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68"/>
                <a:gd name="f75" fmla="*/ f72 1 6850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68" h="685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8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8" y="f19"/>
                    <a:pt x="f8" y="f20"/>
                    <a:pt x="f17" y="f21"/>
                  </a:cubicBez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30" y="f31"/>
                  </a:ln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8"/>
                    <a:pt x="f37" y="f11"/>
                  </a:cubicBezTo>
                  <a:lnTo>
                    <a:pt x="f37" y="f10"/>
                  </a:lnTo>
                  <a:cubicBezTo>
                    <a:pt x="f37" y="f9"/>
                    <a:pt x="f36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39" y="f2"/>
                    <a:pt x="f40" y="f41"/>
                    <a:pt x="f40" y="f42"/>
                  </a:cubicBezTo>
                  <a:cubicBezTo>
                    <a:pt x="f40" y="f43"/>
                    <a:pt x="f44" y="f45"/>
                    <a:pt x="f46" y="f47"/>
                  </a:cubicBezTo>
                  <a:lnTo>
                    <a:pt x="f40" y="f48"/>
                  </a:lnTo>
                  <a:cubicBezTo>
                    <a:pt x="f2" y="f49"/>
                    <a:pt x="f40" y="f50"/>
                    <a:pt x="f51" y="f52"/>
                  </a:cubicBezTo>
                  <a:cubicBezTo>
                    <a:pt x="f53" y="f54"/>
                    <a:pt x="f55" y="f56"/>
                    <a:pt x="f57" y="f56"/>
                  </a:cubicBezTo>
                  <a:cubicBezTo>
                    <a:pt x="f58" y="f56"/>
                    <a:pt x="f59" y="f60"/>
                    <a:pt x="f46" y="f61"/>
                  </a:cubicBezTo>
                  <a:lnTo>
                    <a:pt x="f62" y="f48"/>
                  </a:lnTo>
                  <a:cubicBezTo>
                    <a:pt x="f63" y="f50"/>
                    <a:pt x="f64" y="f61"/>
                    <a:pt x="f5" y="f61"/>
                  </a:cubicBezTo>
                  <a:cubicBezTo>
                    <a:pt x="f65" y="f61"/>
                    <a:pt x="f3" y="f31"/>
                    <a:pt x="f3" y="f42"/>
                  </a:cubicBezTo>
                  <a:cubicBezTo>
                    <a:pt x="f3" y="f66"/>
                    <a:pt x="f6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4" name="Google Shape;6875;p88">
              <a:extLst>
                <a:ext uri="{FF2B5EF4-FFF2-40B4-BE49-F238E27FC236}">
                  <a16:creationId xmlns:a16="http://schemas.microsoft.com/office/drawing/2014/main" id="{6979CC92-5B1D-284F-4F1F-982AEBCEAA37}"/>
                </a:ext>
              </a:extLst>
            </p:cNvPr>
            <p:cNvSpPr/>
            <p:nvPr/>
          </p:nvSpPr>
          <p:spPr>
            <a:xfrm>
              <a:off x="4673845" y="997217"/>
              <a:ext cx="51197" cy="10474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5"/>
                <a:gd name="f4" fmla="val 2711"/>
                <a:gd name="f5" fmla="val 663"/>
                <a:gd name="f6" fmla="val 1"/>
                <a:gd name="f7" fmla="val 253"/>
                <a:gd name="f8" fmla="val 316"/>
                <a:gd name="f9" fmla="val 662"/>
                <a:gd name="f10" fmla="val 2048"/>
                <a:gd name="f11" fmla="val 2427"/>
                <a:gd name="f12" fmla="val 2710"/>
                <a:gd name="f13" fmla="val 694"/>
                <a:gd name="f14" fmla="val 789"/>
                <a:gd name="f15" fmla="val 820"/>
                <a:gd name="f16" fmla="val 2679"/>
                <a:gd name="f17" fmla="val 757"/>
                <a:gd name="f18" fmla="val 2584"/>
                <a:gd name="f19" fmla="val 631"/>
                <a:gd name="f20" fmla="val 2490"/>
                <a:gd name="f21" fmla="val 2238"/>
                <a:gd name="f22" fmla="val 2111"/>
                <a:gd name="f23" fmla="val 804"/>
                <a:gd name="f24" fmla="val 2064"/>
                <a:gd name="f25" fmla="val 891"/>
                <a:gd name="f26" fmla="val 2041"/>
                <a:gd name="f27" fmla="val 978"/>
                <a:gd name="f28" fmla="val 1064"/>
                <a:gd name="f29" fmla="val 1151"/>
                <a:gd name="f30" fmla="val 1198"/>
                <a:gd name="f31" fmla="val 1293"/>
                <a:gd name="f32" fmla="val 2206"/>
                <a:gd name="f33" fmla="val 2175"/>
                <a:gd name="f34" fmla="val 1324"/>
                <a:gd name="f35" fmla="val 2080"/>
                <a:gd name="f36" fmla="val 284"/>
                <a:gd name="f37" fmla="val 1041"/>
                <a:gd name="f38" fmla="*/ f0 1 1325"/>
                <a:gd name="f39" fmla="*/ f1 1 2711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1325"/>
                <a:gd name="f46" fmla="*/ f43 1 2711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1325" h="2711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8" y="f12"/>
                    <a:pt x="f5" y="f12"/>
                  </a:cubicBezTo>
                  <a:cubicBezTo>
                    <a:pt x="f13" y="f12"/>
                    <a:pt x="f14" y="f12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1" y="f33"/>
                    <a:pt x="f34" y="f35"/>
                    <a:pt x="f34" y="f10"/>
                  </a:cubicBezTo>
                  <a:lnTo>
                    <a:pt x="f34" y="f9"/>
                  </a:lnTo>
                  <a:cubicBezTo>
                    <a:pt x="f34" y="f36"/>
                    <a:pt x="f37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5" name="Google Shape;6876;p88">
              <a:extLst>
                <a:ext uri="{FF2B5EF4-FFF2-40B4-BE49-F238E27FC236}">
                  <a16:creationId xmlns:a16="http://schemas.microsoft.com/office/drawing/2014/main" id="{485F6613-3D08-18B4-3B08-F309EEDB0BCB}"/>
                </a:ext>
              </a:extLst>
            </p:cNvPr>
            <p:cNvSpPr/>
            <p:nvPr/>
          </p:nvSpPr>
          <p:spPr>
            <a:xfrm>
              <a:off x="4446233" y="1127455"/>
              <a:ext cx="107140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2774"/>
                <a:gd name="f5" fmla="val 1387"/>
                <a:gd name="f6" fmla="val 1"/>
                <a:gd name="f7" fmla="val 631"/>
                <a:gd name="f8" fmla="val 64"/>
                <a:gd name="f9" fmla="val 2143"/>
                <a:gd name="f10" fmla="*/ f0 1 2773"/>
                <a:gd name="f11" fmla="*/ f1 1 2774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773"/>
                <a:gd name="f18" fmla="*/ f15 1 2774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773" h="2774">
                  <a:moveTo>
                    <a:pt x="f5" y="f6"/>
                  </a:moveTo>
                  <a:cubicBezTo>
                    <a:pt x="f7" y="f6"/>
                    <a:pt x="f6" y="f7"/>
                    <a:pt x="f6" y="f5"/>
                  </a:cubicBezTo>
                  <a:cubicBezTo>
                    <a:pt x="f8" y="f9"/>
                    <a:pt x="f7" y="f3"/>
                    <a:pt x="f5" y="f3"/>
                  </a:cubicBezTo>
                  <a:cubicBezTo>
                    <a:pt x="f9" y="f3"/>
                    <a:pt x="f3" y="f9"/>
                    <a:pt x="f3" y="f5"/>
                  </a:cubicBezTo>
                  <a:cubicBezTo>
                    <a:pt x="f3" y="f7"/>
                    <a:pt x="f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Google Shape;6877;p88">
              <a:extLst>
                <a:ext uri="{FF2B5EF4-FFF2-40B4-BE49-F238E27FC236}">
                  <a16:creationId xmlns:a16="http://schemas.microsoft.com/office/drawing/2014/main" id="{2CBBF055-6E51-040A-029F-235DF3481C6F}"/>
                </a:ext>
              </a:extLst>
            </p:cNvPr>
            <p:cNvSpPr/>
            <p:nvPr/>
          </p:nvSpPr>
          <p:spPr>
            <a:xfrm>
              <a:off x="4395118" y="1260134"/>
              <a:ext cx="211839" cy="1071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2774"/>
                <a:gd name="f5" fmla="val 2741"/>
                <a:gd name="f6" fmla="val 1"/>
                <a:gd name="f7" fmla="val 1387"/>
                <a:gd name="f8" fmla="val 221"/>
                <a:gd name="f9" fmla="val 1040"/>
                <a:gd name="f10" fmla="val 32"/>
                <a:gd name="f11" fmla="val 2364"/>
                <a:gd name="f12" fmla="val 2553"/>
                <a:gd name="f13" fmla="val 158"/>
                <a:gd name="f14" fmla="val 2773"/>
                <a:gd name="f15" fmla="val 347"/>
                <a:gd name="f16" fmla="val 5104"/>
                <a:gd name="f17" fmla="val 5325"/>
                <a:gd name="f18" fmla="val 5482"/>
                <a:gd name="f19" fmla="val 5262"/>
                <a:gd name="f20" fmla="val 4127"/>
                <a:gd name="f21" fmla="*/ f0 1 5483"/>
                <a:gd name="f22" fmla="*/ f1 1 2774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5483"/>
                <a:gd name="f29" fmla="*/ f26 1 2774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5483" h="277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2" y="f12"/>
                    <a:pt x="f13" y="f14"/>
                    <a:pt x="f15" y="f14"/>
                  </a:cubicBezTo>
                  <a:lnTo>
                    <a:pt x="f16" y="f14"/>
                  </a:lnTo>
                  <a:cubicBezTo>
                    <a:pt x="f17" y="f14"/>
                    <a:pt x="f18" y="f12"/>
                    <a:pt x="f18" y="f11"/>
                  </a:cubicBezTo>
                  <a:cubicBezTo>
                    <a:pt x="f19" y="f9"/>
                    <a:pt x="f2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oogle Shape;6884;p88">
            <a:extLst>
              <a:ext uri="{FF2B5EF4-FFF2-40B4-BE49-F238E27FC236}">
                <a16:creationId xmlns:a16="http://schemas.microsoft.com/office/drawing/2014/main" id="{356E9A71-E683-8A77-F5EF-62426A610934}"/>
              </a:ext>
            </a:extLst>
          </p:cNvPr>
          <p:cNvGrpSpPr/>
          <p:nvPr/>
        </p:nvGrpSpPr>
        <p:grpSpPr>
          <a:xfrm>
            <a:off x="6177993" y="916357"/>
            <a:ext cx="428515" cy="451036"/>
            <a:chOff x="7495163" y="916356"/>
            <a:chExt cx="428515" cy="451036"/>
          </a:xfrm>
          <a:solidFill>
            <a:schemeClr val="bg2"/>
          </a:solidFill>
        </p:grpSpPr>
        <p:sp>
          <p:nvSpPr>
            <p:cNvPr id="78" name="Google Shape;6885;p88">
              <a:extLst>
                <a:ext uri="{FF2B5EF4-FFF2-40B4-BE49-F238E27FC236}">
                  <a16:creationId xmlns:a16="http://schemas.microsoft.com/office/drawing/2014/main" id="{A162E623-3D0F-2111-190A-046E8ED73694}"/>
                </a:ext>
              </a:extLst>
            </p:cNvPr>
            <p:cNvSpPr/>
            <p:nvPr/>
          </p:nvSpPr>
          <p:spPr>
            <a:xfrm>
              <a:off x="7814069" y="1246848"/>
              <a:ext cx="51151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24"/>
                <a:gd name="f4" fmla="val 1356"/>
                <a:gd name="f5" fmla="val 662"/>
                <a:gd name="f6" fmla="val 284"/>
                <a:gd name="f7" fmla="val 1"/>
                <a:gd name="f8" fmla="val 315"/>
                <a:gd name="f9" fmla="val 693"/>
                <a:gd name="f10" fmla="val 1040"/>
                <a:gd name="f11" fmla="val 1355"/>
                <a:gd name="f12" fmla="*/ f0 1 1324"/>
                <a:gd name="f13" fmla="*/ f1 1 1356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1324"/>
                <a:gd name="f20" fmla="*/ f17 1 1356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1324" h="1356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6" y="f11"/>
                    <a:pt x="f5" y="f11"/>
                  </a:cubicBezTo>
                  <a:cubicBezTo>
                    <a:pt x="f10" y="f11"/>
                    <a:pt x="f3" y="f10"/>
                    <a:pt x="f3" y="f9"/>
                  </a:cubicBezTo>
                  <a:cubicBezTo>
                    <a:pt x="f3" y="f8"/>
                    <a:pt x="f1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Google Shape;6886;p88">
              <a:extLst>
                <a:ext uri="{FF2B5EF4-FFF2-40B4-BE49-F238E27FC236}">
                  <a16:creationId xmlns:a16="http://schemas.microsoft.com/office/drawing/2014/main" id="{71A9E660-DF1E-54E9-7042-CD399C01F6E7}"/>
                </a:ext>
              </a:extLst>
            </p:cNvPr>
            <p:cNvSpPr/>
            <p:nvPr/>
          </p:nvSpPr>
          <p:spPr>
            <a:xfrm>
              <a:off x="7680191" y="916978"/>
              <a:ext cx="26810" cy="1594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94"/>
                <a:gd name="f4" fmla="val 4128"/>
                <a:gd name="f5" fmla="val 347"/>
                <a:gd name="f6" fmla="val 1"/>
                <a:gd name="f7" fmla="val 158"/>
                <a:gd name="f8" fmla="val 95"/>
                <a:gd name="f9" fmla="val 4096"/>
                <a:gd name="f10" fmla="val 221"/>
                <a:gd name="f11" fmla="val 473"/>
                <a:gd name="f12" fmla="val 567"/>
                <a:gd name="f13" fmla="val 693"/>
                <a:gd name="f14" fmla="val 536"/>
                <a:gd name="f15" fmla="*/ f0 1 694"/>
                <a:gd name="f16" fmla="*/ f1 1 4128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94"/>
                <a:gd name="f23" fmla="*/ f20 1 4128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94" h="4128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lnTo>
                    <a:pt x="f2" y="f4"/>
                  </a:lnTo>
                  <a:cubicBezTo>
                    <a:pt x="f8" y="f9"/>
                    <a:pt x="f10" y="f9"/>
                    <a:pt x="f5" y="f9"/>
                  </a:cubicBezTo>
                  <a:cubicBezTo>
                    <a:pt x="f11" y="f9"/>
                    <a:pt x="f12" y="f9"/>
                    <a:pt x="f13" y="f4"/>
                  </a:cubicBezTo>
                  <a:lnTo>
                    <a:pt x="f13" y="f5"/>
                  </a:lnTo>
                  <a:cubicBezTo>
                    <a:pt x="f13" y="f7"/>
                    <a:pt x="f1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0" name="Google Shape;6887;p88">
              <a:extLst>
                <a:ext uri="{FF2B5EF4-FFF2-40B4-BE49-F238E27FC236}">
                  <a16:creationId xmlns:a16="http://schemas.microsoft.com/office/drawing/2014/main" id="{154979DF-F0F4-BA66-CAD4-8FA792923347}"/>
                </a:ext>
              </a:extLst>
            </p:cNvPr>
            <p:cNvSpPr/>
            <p:nvPr/>
          </p:nvSpPr>
          <p:spPr>
            <a:xfrm>
              <a:off x="7653418" y="1103013"/>
              <a:ext cx="79123" cy="7936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2054"/>
                <a:gd name="f5" fmla="val 938"/>
                <a:gd name="f6" fmla="val 417"/>
                <a:gd name="f7" fmla="val 451"/>
                <a:gd name="f8" fmla="val 1014"/>
                <a:gd name="f9" fmla="val 1549"/>
                <a:gd name="f10" fmla="val 473"/>
                <a:gd name="f11" fmla="val 1040"/>
                <a:gd name="f12" fmla="val 1575"/>
                <a:gd name="f13" fmla="val 1581"/>
                <a:gd name="f14" fmla="val 447"/>
                <a:gd name="f15" fmla="val 6"/>
                <a:gd name="f16" fmla="val 1006"/>
                <a:gd name="f17" fmla="val 2"/>
                <a:gd name="f18" fmla="val 972"/>
                <a:gd name="f19" fmla="*/ f0 1 2048"/>
                <a:gd name="f20" fmla="*/ f1 1 2054"/>
                <a:gd name="f21" fmla="val f2"/>
                <a:gd name="f22" fmla="val f3"/>
                <a:gd name="f23" fmla="val f4"/>
                <a:gd name="f24" fmla="+- f23 0 f21"/>
                <a:gd name="f25" fmla="+- f22 0 f21"/>
                <a:gd name="f26" fmla="*/ f25 1 2048"/>
                <a:gd name="f27" fmla="*/ f24 1 2054"/>
                <a:gd name="f28" fmla="*/ f21 1 f26"/>
                <a:gd name="f29" fmla="*/ f22 1 f26"/>
                <a:gd name="f30" fmla="*/ f21 1 f27"/>
                <a:gd name="f31" fmla="*/ f23 1 f27"/>
                <a:gd name="f32" fmla="*/ f28 f19 1"/>
                <a:gd name="f33" fmla="*/ f29 f19 1"/>
                <a:gd name="f34" fmla="*/ f31 f20 1"/>
                <a:gd name="f35" fmla="*/ f30 f2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2" t="f35" r="f33" b="f34"/>
              <a:pathLst>
                <a:path w="2048" h="2054">
                  <a:moveTo>
                    <a:pt x="f5" y="f2"/>
                  </a:moveTo>
                  <a:cubicBezTo>
                    <a:pt x="f6" y="f2"/>
                    <a:pt x="f2" y="f7"/>
                    <a:pt x="f2" y="f8"/>
                  </a:cubicBezTo>
                  <a:cubicBezTo>
                    <a:pt x="f2" y="f9"/>
                    <a:pt x="f10" y="f4"/>
                    <a:pt x="f11" y="f4"/>
                  </a:cubicBezTo>
                  <a:cubicBezTo>
                    <a:pt x="f12" y="f4"/>
                    <a:pt x="f3" y="f13"/>
                    <a:pt x="f3" y="f8"/>
                  </a:cubicBezTo>
                  <a:cubicBezTo>
                    <a:pt x="f3" y="f14"/>
                    <a:pt x="f12" y="f15"/>
                    <a:pt x="f11" y="f15"/>
                  </a:cubicBezTo>
                  <a:cubicBezTo>
                    <a:pt x="f16" y="f17"/>
                    <a:pt x="f1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1" name="Google Shape;6888;p88">
              <a:extLst>
                <a:ext uri="{FF2B5EF4-FFF2-40B4-BE49-F238E27FC236}">
                  <a16:creationId xmlns:a16="http://schemas.microsoft.com/office/drawing/2014/main" id="{7AF3FF99-605C-61AD-9774-E7230AF78EBC}"/>
                </a:ext>
              </a:extLst>
            </p:cNvPr>
            <p:cNvSpPr/>
            <p:nvPr/>
          </p:nvSpPr>
          <p:spPr>
            <a:xfrm>
              <a:off x="7576727" y="1190868"/>
              <a:ext cx="247116" cy="17652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396"/>
                <a:gd name="f4" fmla="val 4569"/>
                <a:gd name="f5" fmla="val 1954"/>
                <a:gd name="f6" fmla="val 2520"/>
                <a:gd name="f7" fmla="val 4222"/>
                <a:gd name="f8" fmla="val 4411"/>
                <a:gd name="f9" fmla="val 158"/>
                <a:gd name="f10" fmla="val 4568"/>
                <a:gd name="f11" fmla="val 347"/>
                <a:gd name="f12" fmla="val 3781"/>
                <a:gd name="f13" fmla="val 3970"/>
                <a:gd name="f14" fmla="val 4127"/>
                <a:gd name="f15" fmla="val 3875"/>
                <a:gd name="f16" fmla="val 5136"/>
                <a:gd name="f17" fmla="val 5577"/>
                <a:gd name="f18" fmla="val 3844"/>
                <a:gd name="f19" fmla="val 6018"/>
                <a:gd name="f20" fmla="val 3718"/>
                <a:gd name="f21" fmla="val 3434"/>
                <a:gd name="f22" fmla="val 5986"/>
                <a:gd name="f23" fmla="val 3277"/>
                <a:gd name="f24" fmla="val 5608"/>
                <a:gd name="f25" fmla="val 2930"/>
                <a:gd name="f26" fmla="val 5514"/>
                <a:gd name="f27" fmla="val 2489"/>
                <a:gd name="f28" fmla="val 4442"/>
                <a:gd name="f29" fmla="val 3497"/>
                <a:gd name="f30" fmla="val 2741"/>
                <a:gd name="f31" fmla="val 1733"/>
                <a:gd name="f32" fmla="val 788"/>
                <a:gd name="f33" fmla="val 410"/>
                <a:gd name="f34" fmla="val 2426"/>
                <a:gd name="f35" fmla="val 315"/>
                <a:gd name="f36" fmla="val 2206"/>
                <a:gd name="f37" fmla="val 189"/>
                <a:gd name="f38" fmla="*/ f0 1 6396"/>
                <a:gd name="f39" fmla="*/ f1 1 4569"/>
                <a:gd name="f40" fmla="val f2"/>
                <a:gd name="f41" fmla="val f3"/>
                <a:gd name="f42" fmla="val f4"/>
                <a:gd name="f43" fmla="+- f42 0 f40"/>
                <a:gd name="f44" fmla="+- f41 0 f40"/>
                <a:gd name="f45" fmla="*/ f44 1 6396"/>
                <a:gd name="f46" fmla="*/ f43 1 4569"/>
                <a:gd name="f47" fmla="*/ f40 1 f45"/>
                <a:gd name="f48" fmla="*/ f41 1 f45"/>
                <a:gd name="f49" fmla="*/ f40 1 f46"/>
                <a:gd name="f50" fmla="*/ f42 1 f46"/>
                <a:gd name="f51" fmla="*/ f47 f38 1"/>
                <a:gd name="f52" fmla="*/ f48 f38 1"/>
                <a:gd name="f53" fmla="*/ f50 f39 1"/>
                <a:gd name="f54" fmla="*/ f49 f39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1" t="f54" r="f52" b="f53"/>
              <a:pathLst>
                <a:path w="6396" h="4569">
                  <a:moveTo>
                    <a:pt x="f5" y="f2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10"/>
                    <a:pt x="f11" y="f10"/>
                  </a:cubicBezTo>
                  <a:lnTo>
                    <a:pt x="f12" y="f10"/>
                  </a:lnTo>
                  <a:cubicBezTo>
                    <a:pt x="f13" y="f10"/>
                    <a:pt x="f14" y="f8"/>
                    <a:pt x="f14" y="f7"/>
                  </a:cubicBezTo>
                  <a:lnTo>
                    <a:pt x="f14" y="f15"/>
                  </a:lnTo>
                  <a:lnTo>
                    <a:pt x="f16" y="f15"/>
                  </a:lnTo>
                  <a:cubicBezTo>
                    <a:pt x="f17" y="f18"/>
                    <a:pt x="f19" y="f20"/>
                    <a:pt x="f3" y="f21"/>
                  </a:cubicBezTo>
                  <a:cubicBezTo>
                    <a:pt x="f22" y="f23"/>
                    <a:pt x="f24" y="f25"/>
                    <a:pt x="f26" y="f27"/>
                  </a:cubicBezTo>
                  <a:lnTo>
                    <a:pt x="f28" y="f27"/>
                  </a:lnTo>
                  <a:cubicBezTo>
                    <a:pt x="f29" y="f27"/>
                    <a:pt x="f30" y="f31"/>
                    <a:pt x="f30" y="f32"/>
                  </a:cubicBezTo>
                  <a:lnTo>
                    <a:pt x="f30" y="f33"/>
                  </a:lnTo>
                  <a:cubicBezTo>
                    <a:pt x="f34" y="f35"/>
                    <a:pt x="f36" y="f37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Google Shape;6889;p88">
              <a:extLst>
                <a:ext uri="{FF2B5EF4-FFF2-40B4-BE49-F238E27FC236}">
                  <a16:creationId xmlns:a16="http://schemas.microsoft.com/office/drawing/2014/main" id="{83E67681-7986-DB93-2C20-9A559C6559A7}"/>
                </a:ext>
              </a:extLst>
            </p:cNvPr>
            <p:cNvSpPr/>
            <p:nvPr/>
          </p:nvSpPr>
          <p:spPr>
            <a:xfrm>
              <a:off x="7705731" y="1048451"/>
              <a:ext cx="197236" cy="21423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05"/>
                <a:gd name="f4" fmla="val 5545"/>
                <a:gd name="f5" fmla="val 4128"/>
                <a:gd name="f6" fmla="val 694"/>
                <a:gd name="f7" fmla="val 662"/>
                <a:gd name="f8" fmla="val 1040"/>
                <a:gd name="f9" fmla="val 1103"/>
                <a:gd name="f10" fmla="val 1355"/>
                <a:gd name="f11" fmla="val 1387"/>
                <a:gd name="f12" fmla="val 1827"/>
                <a:gd name="f13" fmla="val 2426"/>
                <a:gd name="f14" fmla="val 3245"/>
                <a:gd name="f15" fmla="val 788"/>
                <a:gd name="f16" fmla="val 3938"/>
                <a:gd name="f17" fmla="val 1"/>
                <a:gd name="f18" fmla="val 4127"/>
                <a:gd name="f19" fmla="val 4505"/>
                <a:gd name="f20" fmla="val 5072"/>
                <a:gd name="f21" fmla="val 473"/>
                <a:gd name="f22" fmla="val 1009"/>
                <a:gd name="f23" fmla="val 2080"/>
                <a:gd name="f24" fmla="val 2238"/>
                <a:gd name="f25" fmla="val 4946"/>
                <a:gd name="f26" fmla="val 2742"/>
                <a:gd name="f27" fmla="val 3372"/>
                <a:gd name="f28" fmla="val 3624"/>
                <a:gd name="f29" fmla="val 3844"/>
                <a:gd name="f30" fmla="val 4600"/>
                <a:gd name="f31" fmla="val 4065"/>
                <a:gd name="f32" fmla="val 4726"/>
                <a:gd name="f33" fmla="val 4443"/>
                <a:gd name="f34" fmla="val 4064"/>
                <a:gd name="f35" fmla="val 4758"/>
                <a:gd name="f36" fmla="val 4916"/>
                <a:gd name="f37" fmla="val 3655"/>
                <a:gd name="f38" fmla="val 3340"/>
                <a:gd name="f39" fmla="val 2993"/>
                <a:gd name="f40" fmla="val 4947"/>
                <a:gd name="f41" fmla="val 2678"/>
                <a:gd name="f42" fmla="val 1008"/>
                <a:gd name="f43" fmla="*/ f0 1 5105"/>
                <a:gd name="f44" fmla="*/ f1 1 5545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5105"/>
                <a:gd name="f51" fmla="*/ f48 1 5545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5105" h="5545">
                  <a:moveTo>
                    <a:pt x="f5" y="f2"/>
                  </a:moveTo>
                  <a:lnTo>
                    <a:pt x="f6" y="f7"/>
                  </a:lnTo>
                  <a:lnTo>
                    <a:pt x="f6" y="f8"/>
                  </a:lnTo>
                  <a:cubicBezTo>
                    <a:pt x="f9" y="f10"/>
                    <a:pt x="f11" y="f12"/>
                    <a:pt x="f11" y="f13"/>
                  </a:cubicBezTo>
                  <a:cubicBezTo>
                    <a:pt x="f11" y="f14"/>
                    <a:pt x="f15" y="f16"/>
                    <a:pt x="f17" y="f18"/>
                  </a:cubicBezTo>
                  <a:lnTo>
                    <a:pt x="f17" y="f19"/>
                  </a:lnTo>
                  <a:cubicBezTo>
                    <a:pt x="f17" y="f20"/>
                    <a:pt x="f21" y="f4"/>
                    <a:pt x="f22" y="f4"/>
                  </a:cubicBezTo>
                  <a:lnTo>
                    <a:pt x="f23" y="f4"/>
                  </a:lnTo>
                  <a:cubicBezTo>
                    <a:pt x="f24" y="f25"/>
                    <a:pt x="f26" y="f19"/>
                    <a:pt x="f27" y="f19"/>
                  </a:cubicBezTo>
                  <a:cubicBezTo>
                    <a:pt x="f28" y="f19"/>
                    <a:pt x="f29" y="f30"/>
                    <a:pt x="f31" y="f32"/>
                  </a:cubicBezTo>
                  <a:lnTo>
                    <a:pt x="f31" y="f18"/>
                  </a:lnTo>
                  <a:lnTo>
                    <a:pt x="f5" y="f18"/>
                  </a:lnTo>
                  <a:cubicBezTo>
                    <a:pt x="f33" y="f34"/>
                    <a:pt x="f35" y="f16"/>
                    <a:pt x="f36" y="f37"/>
                  </a:cubicBezTo>
                  <a:cubicBezTo>
                    <a:pt x="f3" y="f38"/>
                    <a:pt x="f3" y="f39"/>
                    <a:pt x="f40" y="f41"/>
                  </a:cubicBezTo>
                  <a:lnTo>
                    <a:pt x="f5" y="f42"/>
                  </a:ln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3" name="Google Shape;6890;p88">
              <a:extLst>
                <a:ext uri="{FF2B5EF4-FFF2-40B4-BE49-F238E27FC236}">
                  <a16:creationId xmlns:a16="http://schemas.microsoft.com/office/drawing/2014/main" id="{7DFEC4C2-8D19-A994-468B-947E225B8140}"/>
                </a:ext>
              </a:extLst>
            </p:cNvPr>
            <p:cNvSpPr/>
            <p:nvPr/>
          </p:nvSpPr>
          <p:spPr>
            <a:xfrm>
              <a:off x="7734937" y="916356"/>
              <a:ext cx="188741" cy="1296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885"/>
                <a:gd name="f4" fmla="val 3357"/>
                <a:gd name="f5" fmla="val 3376"/>
                <a:gd name="f6" fmla="val 1"/>
                <a:gd name="f7" fmla="val 3025"/>
                <a:gd name="f8" fmla="val 2679"/>
                <a:gd name="f9" fmla="val 143"/>
                <a:gd name="f10" fmla="val 2427"/>
                <a:gd name="f11" fmla="val 426"/>
                <a:gd name="f12" fmla="val 2143"/>
                <a:gd name="f13" fmla="val 678"/>
                <a:gd name="f14" fmla="val 3356"/>
                <a:gd name="f15" fmla="val 4191"/>
                <a:gd name="f16" fmla="val 2537"/>
                <a:gd name="f17" fmla="val 4349"/>
                <a:gd name="f18" fmla="val 2379"/>
                <a:gd name="f19" fmla="val 4884"/>
                <a:gd name="f20" fmla="val 1844"/>
                <a:gd name="f21" fmla="val 962"/>
                <a:gd name="f22" fmla="val 4081"/>
                <a:gd name="f23" fmla="val 3726"/>
                <a:gd name="f24" fmla="*/ f0 1 4885"/>
                <a:gd name="f25" fmla="*/ f1 1 3357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885"/>
                <a:gd name="f32" fmla="*/ f29 1 3357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885" h="33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lnTo>
                    <a:pt x="f6" y="f13"/>
                  </a:lnTo>
                  <a:lnTo>
                    <a:pt x="f6" y="f14"/>
                  </a:lnTo>
                  <a:lnTo>
                    <a:pt x="f15" y="f16"/>
                  </a:lnTo>
                  <a:lnTo>
                    <a:pt x="f17" y="f18"/>
                  </a:lnTo>
                  <a:cubicBezTo>
                    <a:pt x="f19" y="f20"/>
                    <a:pt x="f19" y="f21"/>
                    <a:pt x="f17" y="f11"/>
                  </a:cubicBezTo>
                  <a:cubicBezTo>
                    <a:pt x="f22" y="f9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Google Shape;6891;p88">
              <a:extLst>
                <a:ext uri="{FF2B5EF4-FFF2-40B4-BE49-F238E27FC236}">
                  <a16:creationId xmlns:a16="http://schemas.microsoft.com/office/drawing/2014/main" id="{D6ACAC3E-B812-85BB-2498-61FB85E3D8CB}"/>
                </a:ext>
              </a:extLst>
            </p:cNvPr>
            <p:cNvSpPr/>
            <p:nvPr/>
          </p:nvSpPr>
          <p:spPr>
            <a:xfrm>
              <a:off x="7495163" y="944986"/>
              <a:ext cx="158255" cy="30677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096"/>
                <a:gd name="f4" fmla="val 7940"/>
                <a:gd name="f5" fmla="val 1828"/>
                <a:gd name="f6" fmla="val 95"/>
                <a:gd name="f7" fmla="val 1985"/>
                <a:gd name="f8" fmla="val 4316"/>
                <a:gd name="f9" fmla="val 5766"/>
                <a:gd name="f10" fmla="val 757"/>
                <a:gd name="f11" fmla="val 7120"/>
                <a:gd name="f12" fmla="val 1954"/>
                <a:gd name="f13" fmla="val 7939"/>
                <a:gd name="f14" fmla="val 3592"/>
                <a:gd name="f15" fmla="val 5829"/>
                <a:gd name="f16" fmla="val 3466"/>
                <a:gd name="f17" fmla="val 5576"/>
                <a:gd name="f18" fmla="val 3434"/>
                <a:gd name="f19" fmla="val 5356"/>
                <a:gd name="f20" fmla="val 5104"/>
                <a:gd name="f21" fmla="val 4568"/>
                <a:gd name="f22" fmla="val 3718"/>
                <a:gd name="f23" fmla="val 4033"/>
                <a:gd name="f24" fmla="*/ f0 1 4096"/>
                <a:gd name="f25" fmla="*/ f1 1 7940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4096"/>
                <a:gd name="f32" fmla="*/ f29 1 7940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4096" h="7940">
                  <a:moveTo>
                    <a:pt x="f3" y="f2"/>
                  </a:moveTo>
                  <a:cubicBezTo>
                    <a:pt x="f5" y="f6"/>
                    <a:pt x="f2" y="f7"/>
                    <a:pt x="f2" y="f8"/>
                  </a:cubicBezTo>
                  <a:cubicBezTo>
                    <a:pt x="f2" y="f9"/>
                    <a:pt x="f10" y="f11"/>
                    <a:pt x="f12" y="f13"/>
                  </a:cubicBezTo>
                  <a:lnTo>
                    <a:pt x="f14" y="f15"/>
                  </a:ln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23"/>
                    <a:pt x="f3" y="f22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5" name="Google Shape;6922;p88">
            <a:extLst>
              <a:ext uri="{FF2B5EF4-FFF2-40B4-BE49-F238E27FC236}">
                <a16:creationId xmlns:a16="http://schemas.microsoft.com/office/drawing/2014/main" id="{5AF5529C-F448-7F1C-BD6A-4D090548DBD5}"/>
              </a:ext>
            </a:extLst>
          </p:cNvPr>
          <p:cNvGrpSpPr/>
          <p:nvPr/>
        </p:nvGrpSpPr>
        <p:grpSpPr>
          <a:xfrm>
            <a:off x="3653516" y="916888"/>
            <a:ext cx="423596" cy="450424"/>
            <a:chOff x="4970687" y="916887"/>
            <a:chExt cx="423596" cy="450424"/>
          </a:xfrm>
          <a:solidFill>
            <a:schemeClr val="bg2"/>
          </a:solidFill>
        </p:grpSpPr>
        <p:sp>
          <p:nvSpPr>
            <p:cNvPr id="86" name="Google Shape;6923;p88">
              <a:extLst>
                <a:ext uri="{FF2B5EF4-FFF2-40B4-BE49-F238E27FC236}">
                  <a16:creationId xmlns:a16="http://schemas.microsoft.com/office/drawing/2014/main" id="{BA2F67F1-83E8-9BC9-085D-E1E93EB5FB60}"/>
                </a:ext>
              </a:extLst>
            </p:cNvPr>
            <p:cNvSpPr/>
            <p:nvPr/>
          </p:nvSpPr>
          <p:spPr>
            <a:xfrm>
              <a:off x="5051008" y="1206587"/>
              <a:ext cx="130283" cy="5359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372"/>
                <a:gd name="f4" fmla="val 1387"/>
                <a:gd name="f5" fmla="val 1670"/>
                <a:gd name="f6" fmla="val 1"/>
                <a:gd name="f7" fmla="val 883"/>
                <a:gd name="f8" fmla="val 158"/>
                <a:gd name="f9" fmla="val 599"/>
                <a:gd name="f10" fmla="val 3371"/>
                <a:gd name="f11" fmla="val 3214"/>
                <a:gd name="f12" fmla="val 2489"/>
                <a:gd name="f13" fmla="*/ f0 1 3372"/>
                <a:gd name="f14" fmla="*/ f1 1 1387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3372"/>
                <a:gd name="f21" fmla="*/ f18 1 1387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3372" h="1387">
                  <a:moveTo>
                    <a:pt x="f5" y="f6"/>
                  </a:moveTo>
                  <a:cubicBezTo>
                    <a:pt x="f7" y="f6"/>
                    <a:pt x="f8" y="f9"/>
                    <a:pt x="f2" y="f4"/>
                  </a:cubicBezTo>
                  <a:lnTo>
                    <a:pt x="f10" y="f4"/>
                  </a:lnTo>
                  <a:cubicBezTo>
                    <a:pt x="f11" y="f9"/>
                    <a:pt x="f1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7" name="Google Shape;6924;p88">
              <a:extLst>
                <a:ext uri="{FF2B5EF4-FFF2-40B4-BE49-F238E27FC236}">
                  <a16:creationId xmlns:a16="http://schemas.microsoft.com/office/drawing/2014/main" id="{2F2BB62D-BDB9-FFE2-3AA4-275D87AD8EFD}"/>
                </a:ext>
              </a:extLst>
            </p:cNvPr>
            <p:cNvSpPr/>
            <p:nvPr/>
          </p:nvSpPr>
          <p:spPr>
            <a:xfrm>
              <a:off x="5154472" y="1143301"/>
              <a:ext cx="107140" cy="11687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3025"/>
                <a:gd name="f5" fmla="val 2111"/>
                <a:gd name="f6" fmla="val 1387"/>
                <a:gd name="f7" fmla="val 221"/>
                <a:gd name="f8" fmla="val 1298"/>
                <a:gd name="f9" fmla="val 265"/>
                <a:gd name="f10" fmla="val 1179"/>
                <a:gd name="f11" fmla="val 290"/>
                <a:gd name="f12" fmla="val 1049"/>
                <a:gd name="f13" fmla="val 808"/>
                <a:gd name="f14" fmla="val 531"/>
                <a:gd name="f15" fmla="val 205"/>
                <a:gd name="f16" fmla="val 347"/>
                <a:gd name="f17" fmla="val 378"/>
                <a:gd name="f18" fmla="val 63"/>
                <a:gd name="f19" fmla="val 189"/>
                <a:gd name="f20" fmla="val 315"/>
                <a:gd name="f21" fmla="val 662"/>
                <a:gd name="f22" fmla="val 977"/>
                <a:gd name="f23" fmla="val 1229"/>
                <a:gd name="f24" fmla="val 725"/>
                <a:gd name="f25" fmla="val 1575"/>
                <a:gd name="f26" fmla="val 2237"/>
                <a:gd name="f27" fmla="val 1355"/>
                <a:gd name="f28" fmla="val 2521"/>
                <a:gd name="f29" fmla="val 2300"/>
                <a:gd name="f30" fmla="val 126"/>
                <a:gd name="f31" fmla="*/ f0 1 2773"/>
                <a:gd name="f32" fmla="*/ f1 1 3025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3025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3025">
                  <a:moveTo>
                    <a:pt x="f5" y="f2"/>
                  </a:moveTo>
                  <a:lnTo>
                    <a:pt x="f6" y="f7"/>
                  </a:lnTo>
                  <a:cubicBezTo>
                    <a:pt x="f8" y="f9"/>
                    <a:pt x="f10" y="f11"/>
                    <a:pt x="f12" y="f11"/>
                  </a:cubicBezTo>
                  <a:cubicBezTo>
                    <a:pt x="f13" y="f11"/>
                    <a:pt x="f14" y="f15"/>
                    <a:pt x="f16" y="f2"/>
                  </a:cubicBezTo>
                  <a:lnTo>
                    <a:pt x="f16" y="f2"/>
                  </a:lnTo>
                  <a:cubicBezTo>
                    <a:pt x="f17" y="f18"/>
                    <a:pt x="f17" y="f19"/>
                    <a:pt x="f17" y="f20"/>
                  </a:cubicBezTo>
                  <a:cubicBezTo>
                    <a:pt x="f17" y="f21"/>
                    <a:pt x="f7" y="f22"/>
                    <a:pt x="f2" y="f23"/>
                  </a:cubicBezTo>
                  <a:cubicBezTo>
                    <a:pt x="f24" y="f25"/>
                    <a:pt x="f23" y="f26"/>
                    <a:pt x="f27" y="f4"/>
                  </a:cubicBezTo>
                  <a:lnTo>
                    <a:pt x="f3" y="f4"/>
                  </a:lnTo>
                  <a:lnTo>
                    <a:pt x="f3" y="f7"/>
                  </a:lnTo>
                  <a:cubicBezTo>
                    <a:pt x="f28" y="f19"/>
                    <a:pt x="f29" y="f30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Google Shape;6925;p88">
              <a:extLst>
                <a:ext uri="{FF2B5EF4-FFF2-40B4-BE49-F238E27FC236}">
                  <a16:creationId xmlns:a16="http://schemas.microsoft.com/office/drawing/2014/main" id="{ED861DD3-B255-84C5-F338-26F5E237C0F6}"/>
                </a:ext>
              </a:extLst>
            </p:cNvPr>
            <p:cNvSpPr/>
            <p:nvPr/>
          </p:nvSpPr>
          <p:spPr>
            <a:xfrm>
              <a:off x="4974317" y="996019"/>
              <a:ext cx="194803" cy="26415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42"/>
                <a:gd name="f4" fmla="val 6837"/>
                <a:gd name="f5" fmla="val 1"/>
                <a:gd name="f6" fmla="val 1418"/>
                <a:gd name="f7" fmla="val 1450"/>
                <a:gd name="f8" fmla="val 6018"/>
                <a:gd name="f9" fmla="val 1954"/>
                <a:gd name="f10" fmla="val 5356"/>
                <a:gd name="f11" fmla="val 2679"/>
                <a:gd name="f12" fmla="val 4978"/>
                <a:gd name="f13" fmla="val 2427"/>
                <a:gd name="f14" fmla="val 4757"/>
                <a:gd name="f15" fmla="val 2301"/>
                <a:gd name="f16" fmla="val 4442"/>
                <a:gd name="f17" fmla="val 4064"/>
                <a:gd name="f18" fmla="val 3340"/>
                <a:gd name="f19" fmla="val 2931"/>
                <a:gd name="f20" fmla="val 2710"/>
                <a:gd name="f21" fmla="val 3687"/>
                <a:gd name="f22" fmla="val 4128"/>
                <a:gd name="f23" fmla="val 4474"/>
                <a:gd name="f24" fmla="val 2899"/>
                <a:gd name="f25" fmla="val 4758"/>
                <a:gd name="f26" fmla="val 3214"/>
                <a:gd name="f27" fmla="val 4726"/>
                <a:gd name="f28" fmla="val 3056"/>
                <a:gd name="f29" fmla="val 4789"/>
                <a:gd name="f30" fmla="val 2741"/>
                <a:gd name="f31" fmla="val 5041"/>
                <a:gd name="f32" fmla="val 2016"/>
                <a:gd name="f33" fmla="val 4821"/>
                <a:gd name="f34" fmla="val 1607"/>
                <a:gd name="f35" fmla="val 1134"/>
                <a:gd name="f36" fmla="val 662"/>
                <a:gd name="f37" fmla="val 410"/>
                <a:gd name="f38" fmla="val 189"/>
                <a:gd name="f39" fmla="*/ f0 1 5042"/>
                <a:gd name="f40" fmla="*/ f1 1 6837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5042"/>
                <a:gd name="f47" fmla="*/ f44 1 6837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5042" h="6837">
                  <a:moveTo>
                    <a:pt x="f5" y="f2"/>
                  </a:moveTo>
                  <a:lnTo>
                    <a:pt x="f5" y="f4"/>
                  </a:lnTo>
                  <a:lnTo>
                    <a:pt x="f6" y="f4"/>
                  </a:lnTo>
                  <a:cubicBezTo>
                    <a:pt x="f7" y="f8"/>
                    <a:pt x="f9" y="f10"/>
                    <a:pt x="f11" y="f12"/>
                  </a:cubicBezTo>
                  <a:cubicBezTo>
                    <a:pt x="f13" y="f14"/>
                    <a:pt x="f15" y="f16"/>
                    <a:pt x="f15" y="f17"/>
                  </a:cubicBezTo>
                  <a:cubicBezTo>
                    <a:pt x="f15" y="f18"/>
                    <a:pt x="f19" y="f20"/>
                    <a:pt x="f21" y="f20"/>
                  </a:cubicBezTo>
                  <a:cubicBezTo>
                    <a:pt x="f22" y="f20"/>
                    <a:pt x="f23" y="f24"/>
                    <a:pt x="f25" y="f26"/>
                  </a:cubicBezTo>
                  <a:cubicBezTo>
                    <a:pt x="f27" y="f28"/>
                    <a:pt x="f25" y="f24"/>
                    <a:pt x="f29" y="f30"/>
                  </a:cubicBezTo>
                  <a:lnTo>
                    <a:pt x="f31" y="f32"/>
                  </a:lnTo>
                  <a:cubicBezTo>
                    <a:pt x="f33" y="f34"/>
                    <a:pt x="f25" y="f35"/>
                    <a:pt x="f25" y="f36"/>
                  </a:cubicBezTo>
                  <a:cubicBezTo>
                    <a:pt x="f25" y="f37"/>
                    <a:pt x="f29" y="f38"/>
                    <a:pt x="f3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" name="Google Shape;6926;p88">
              <a:extLst>
                <a:ext uri="{FF2B5EF4-FFF2-40B4-BE49-F238E27FC236}">
                  <a16:creationId xmlns:a16="http://schemas.microsoft.com/office/drawing/2014/main" id="{682AEFBC-D1AB-EB87-9086-9194F992A029}"/>
                </a:ext>
              </a:extLst>
            </p:cNvPr>
            <p:cNvSpPr/>
            <p:nvPr/>
          </p:nvSpPr>
          <p:spPr>
            <a:xfrm>
              <a:off x="5091187" y="1127455"/>
              <a:ext cx="52349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55"/>
                <a:gd name="f4" fmla="val 1356"/>
                <a:gd name="f5" fmla="val 662"/>
                <a:gd name="f6" fmla="val 1"/>
                <a:gd name="f7" fmla="val 315"/>
                <a:gd name="f8" fmla="val 316"/>
                <a:gd name="f9" fmla="val 694"/>
                <a:gd name="f10" fmla="val 1040"/>
                <a:gd name="f11" fmla="*/ f0 1 1355"/>
                <a:gd name="f12" fmla="*/ f1 1 1356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1355"/>
                <a:gd name="f19" fmla="*/ f16 1 1356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1355" h="1356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3"/>
                    <a:pt x="f5" y="f3"/>
                  </a:cubicBezTo>
                  <a:cubicBezTo>
                    <a:pt x="f10" y="f3"/>
                    <a:pt x="f3" y="f10"/>
                    <a:pt x="f3" y="f9"/>
                  </a:cubicBezTo>
                  <a:cubicBezTo>
                    <a:pt x="f3" y="f8"/>
                    <a:pt x="f10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" name="Google Shape;6927;p88">
              <a:extLst>
                <a:ext uri="{FF2B5EF4-FFF2-40B4-BE49-F238E27FC236}">
                  <a16:creationId xmlns:a16="http://schemas.microsoft.com/office/drawing/2014/main" id="{BED37412-F314-B467-C73E-FBA9A529882C}"/>
                </a:ext>
              </a:extLst>
            </p:cNvPr>
            <p:cNvSpPr/>
            <p:nvPr/>
          </p:nvSpPr>
          <p:spPr>
            <a:xfrm>
              <a:off x="5182444" y="917545"/>
              <a:ext cx="211839" cy="2099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483"/>
                <a:gd name="f4" fmla="val 5434"/>
                <a:gd name="f5" fmla="val 2710"/>
                <a:gd name="f6" fmla="val 992"/>
                <a:gd name="f7" fmla="val 2899"/>
                <a:gd name="f8" fmla="val 3057"/>
                <a:gd name="f9" fmla="val 1149"/>
                <a:gd name="f10" fmla="val 1338"/>
                <a:gd name="f11" fmla="val 1559"/>
                <a:gd name="f12" fmla="val 1716"/>
                <a:gd name="f13" fmla="val 2521"/>
                <a:gd name="f14" fmla="val 2364"/>
                <a:gd name="f15" fmla="val 2395"/>
                <a:gd name="f16" fmla="val 2553"/>
                <a:gd name="f17" fmla="val 2742"/>
                <a:gd name="f18" fmla="val 2346"/>
                <a:gd name="f19" fmla="val 2962"/>
                <a:gd name="f20" fmla="val 3120"/>
                <a:gd name="f21" fmla="val 2504"/>
                <a:gd name="f22" fmla="val 2693"/>
                <a:gd name="f23" fmla="val 4079"/>
                <a:gd name="f24" fmla="val 4268"/>
                <a:gd name="f25" fmla="val 4426"/>
                <a:gd name="f26" fmla="val 2646"/>
                <a:gd name="f27" fmla="val 1359"/>
                <a:gd name="f28" fmla="val 1"/>
                <a:gd name="f29" fmla="val 1099"/>
                <a:gd name="f30" fmla="val 2724"/>
                <a:gd name="f31" fmla="val 3197"/>
                <a:gd name="f32" fmla="val 127"/>
                <a:gd name="f33" fmla="val 3638"/>
                <a:gd name="f34" fmla="val 348"/>
                <a:gd name="f35" fmla="val 4016"/>
                <a:gd name="f36" fmla="val 33"/>
                <a:gd name="f37" fmla="val 4961"/>
                <a:gd name="f38" fmla="val 5087"/>
                <a:gd name="f39" fmla="val 5245"/>
                <a:gd name="f40" fmla="val 5339"/>
                <a:gd name="f41" fmla="val 167"/>
                <a:gd name="f42" fmla="val 5399"/>
                <a:gd name="f43" fmla="val 245"/>
                <a:gd name="f44" fmla="val 5421"/>
                <a:gd name="f45" fmla="val 329"/>
                <a:gd name="f46" fmla="val 377"/>
                <a:gd name="f47" fmla="val 427"/>
                <a:gd name="f48" fmla="val 5414"/>
                <a:gd name="f49" fmla="val 474"/>
                <a:gd name="f50" fmla="val 5402"/>
                <a:gd name="f51" fmla="val 1419"/>
                <a:gd name="f52" fmla="val 1797"/>
                <a:gd name="f53" fmla="val 2238"/>
                <a:gd name="f54" fmla="val 4254"/>
                <a:gd name="f55" fmla="val 4237"/>
                <a:gd name="f56" fmla="val 1275"/>
                <a:gd name="f57" fmla="val 4317"/>
                <a:gd name="f58" fmla="val 78"/>
                <a:gd name="f59" fmla="val 15"/>
                <a:gd name="f60" fmla="val 2815"/>
                <a:gd name="f61" fmla="val 5"/>
                <a:gd name="f62" fmla="val 2731"/>
                <a:gd name="f63" fmla="*/ f0 1 5483"/>
                <a:gd name="f64" fmla="*/ f1 1 5434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5483"/>
                <a:gd name="f71" fmla="*/ f68 1 5434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5483" h="543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5" y="f9"/>
                    <a:pt x="f16" y="f6"/>
                    <a:pt x="f5" y="f6"/>
                  </a:cubicBezTo>
                  <a:close/>
                  <a:moveTo>
                    <a:pt x="f17" y="f18"/>
                  </a:moveTo>
                  <a:cubicBezTo>
                    <a:pt x="f19" y="f18"/>
                    <a:pt x="f20" y="f21"/>
                    <a:pt x="f20" y="f22"/>
                  </a:cubicBezTo>
                  <a:lnTo>
                    <a:pt x="f20" y="f23"/>
                  </a:lnTo>
                  <a:cubicBezTo>
                    <a:pt x="f20" y="f24"/>
                    <a:pt x="f19" y="f25"/>
                    <a:pt x="f17" y="f25"/>
                  </a:cubicBezTo>
                  <a:cubicBezTo>
                    <a:pt x="f16" y="f25"/>
                    <a:pt x="f15" y="f24"/>
                    <a:pt x="f15" y="f23"/>
                  </a:cubicBezTo>
                  <a:lnTo>
                    <a:pt x="f15" y="f22"/>
                  </a:lnTo>
                  <a:cubicBezTo>
                    <a:pt x="f15" y="f21"/>
                    <a:pt x="f16" y="f18"/>
                    <a:pt x="f17" y="f18"/>
                  </a:cubicBezTo>
                  <a:close/>
                  <a:moveTo>
                    <a:pt x="f26" y="f2"/>
                  </a:moveTo>
                  <a:cubicBezTo>
                    <a:pt x="f27" y="f2"/>
                    <a:pt x="f28" y="f29"/>
                    <a:pt x="f28" y="f30"/>
                  </a:cubicBezTo>
                  <a:cubicBezTo>
                    <a:pt x="f28" y="f31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28" y="f38"/>
                    <a:pt x="f36" y="f39"/>
                    <a:pt x="f32" y="f40"/>
                  </a:cubicBezTo>
                  <a:cubicBezTo>
                    <a:pt x="f41" y="f42"/>
                    <a:pt x="f43" y="f44"/>
                    <a:pt x="f45" y="f44"/>
                  </a:cubicBezTo>
                  <a:cubicBezTo>
                    <a:pt x="f46" y="f44"/>
                    <a:pt x="f47" y="f48"/>
                    <a:pt x="f49" y="f50"/>
                  </a:cubicBezTo>
                  <a:lnTo>
                    <a:pt x="f51" y="f38"/>
                  </a:lnTo>
                  <a:cubicBezTo>
                    <a:pt x="f52" y="f40"/>
                    <a:pt x="f53" y="f4"/>
                    <a:pt x="f17" y="f4"/>
                  </a:cubicBezTo>
                  <a:cubicBezTo>
                    <a:pt x="f54" y="f4"/>
                    <a:pt x="f3" y="f55"/>
                    <a:pt x="f3" y="f30"/>
                  </a:cubicBezTo>
                  <a:cubicBezTo>
                    <a:pt x="f3" y="f56"/>
                    <a:pt x="f57" y="f58"/>
                    <a:pt x="f7" y="f59"/>
                  </a:cubicBezTo>
                  <a:cubicBezTo>
                    <a:pt x="f60" y="f61"/>
                    <a:pt x="f62" y="f2"/>
                    <a:pt x="f2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" name="Google Shape;6928;p88">
              <a:extLst>
                <a:ext uri="{FF2B5EF4-FFF2-40B4-BE49-F238E27FC236}">
                  <a16:creationId xmlns:a16="http://schemas.microsoft.com/office/drawing/2014/main" id="{DE8F1210-5392-53BC-0F3A-409B585C1376}"/>
                </a:ext>
              </a:extLst>
            </p:cNvPr>
            <p:cNvSpPr/>
            <p:nvPr/>
          </p:nvSpPr>
          <p:spPr>
            <a:xfrm>
              <a:off x="4970687" y="1285710"/>
              <a:ext cx="290934" cy="816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0"/>
                <a:gd name="f4" fmla="val 2112"/>
                <a:gd name="f5" fmla="val 1071"/>
                <a:gd name="f6" fmla="val 1670"/>
                <a:gd name="f7" fmla="val 473"/>
                <a:gd name="f8" fmla="val 2111"/>
                <a:gd name="f9" fmla="val 1040"/>
                <a:gd name="f10" fmla="val 6490"/>
                <a:gd name="f11" fmla="val 7057"/>
                <a:gd name="f12" fmla="val 1639"/>
                <a:gd name="f13" fmla="*/ f0 1 7530"/>
                <a:gd name="f14" fmla="*/ f1 1 2112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7530"/>
                <a:gd name="f21" fmla="*/ f18 1 2112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7530" h="2112">
                  <a:moveTo>
                    <a:pt x="f2" y="f2"/>
                  </a:moveTo>
                  <a:lnTo>
                    <a:pt x="f2" y="f5"/>
                  </a:lnTo>
                  <a:cubicBezTo>
                    <a:pt x="f2" y="f6"/>
                    <a:pt x="f7" y="f8"/>
                    <a:pt x="f9" y="f8"/>
                  </a:cubicBezTo>
                  <a:lnTo>
                    <a:pt x="f10" y="f8"/>
                  </a:lnTo>
                  <a:cubicBezTo>
                    <a:pt x="f11" y="f8"/>
                    <a:pt x="f3" y="f12"/>
                    <a:pt x="f3" y="f5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" name="Google Shape;6929;p88">
              <a:extLst>
                <a:ext uri="{FF2B5EF4-FFF2-40B4-BE49-F238E27FC236}">
                  <a16:creationId xmlns:a16="http://schemas.microsoft.com/office/drawing/2014/main" id="{9A27BB18-DCA6-CFF1-D45C-FF33F2D3B3DD}"/>
                </a:ext>
              </a:extLst>
            </p:cNvPr>
            <p:cNvSpPr/>
            <p:nvPr/>
          </p:nvSpPr>
          <p:spPr>
            <a:xfrm>
              <a:off x="4971885" y="916887"/>
              <a:ext cx="237378" cy="5239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144"/>
                <a:gd name="f4" fmla="val 1356"/>
                <a:gd name="f5" fmla="val 1040"/>
                <a:gd name="f6" fmla="val 473"/>
                <a:gd name="f7" fmla="val 1"/>
                <a:gd name="f8" fmla="val 1009"/>
                <a:gd name="f9" fmla="val 1355"/>
                <a:gd name="f10" fmla="val 5104"/>
                <a:gd name="f11" fmla="val 5293"/>
                <a:gd name="f12" fmla="val 819"/>
                <a:gd name="f13" fmla="val 5672"/>
                <a:gd name="f14" fmla="val 347"/>
                <a:gd name="f15" fmla="*/ f0 1 6144"/>
                <a:gd name="f16" fmla="*/ f1 1 135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6144"/>
                <a:gd name="f23" fmla="*/ f20 1 135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6144" h="1356">
                  <a:moveTo>
                    <a:pt x="f5" y="f2"/>
                  </a:moveTo>
                  <a:cubicBezTo>
                    <a:pt x="f6" y="f2"/>
                    <a:pt x="f7" y="f6"/>
                    <a:pt x="f7" y="f8"/>
                  </a:cubicBezTo>
                  <a:lnTo>
                    <a:pt x="f7" y="f9"/>
                  </a:lnTo>
                  <a:lnTo>
                    <a:pt x="f10" y="f9"/>
                  </a:lnTo>
                  <a:cubicBezTo>
                    <a:pt x="f11" y="f12"/>
                    <a:pt x="f13" y="f14"/>
                    <a:pt x="f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" name="Google Shape;6981;p88">
            <a:extLst>
              <a:ext uri="{FF2B5EF4-FFF2-40B4-BE49-F238E27FC236}">
                <a16:creationId xmlns:a16="http://schemas.microsoft.com/office/drawing/2014/main" id="{1D5142E6-A328-6DC9-9105-FC88A6A3E932}"/>
              </a:ext>
            </a:extLst>
          </p:cNvPr>
          <p:cNvGrpSpPr/>
          <p:nvPr/>
        </p:nvGrpSpPr>
        <p:grpSpPr>
          <a:xfrm>
            <a:off x="4198113" y="916568"/>
            <a:ext cx="456486" cy="451082"/>
            <a:chOff x="5515285" y="916567"/>
            <a:chExt cx="456486" cy="451082"/>
          </a:xfrm>
          <a:solidFill>
            <a:schemeClr val="bg2"/>
          </a:solidFill>
        </p:grpSpPr>
        <p:sp>
          <p:nvSpPr>
            <p:cNvPr id="94" name="Google Shape;6982;p88">
              <a:extLst>
                <a:ext uri="{FF2B5EF4-FFF2-40B4-BE49-F238E27FC236}">
                  <a16:creationId xmlns:a16="http://schemas.microsoft.com/office/drawing/2014/main" id="{F7EF0BFD-E652-F1A7-41A2-32CEF423FEE2}"/>
                </a:ext>
              </a:extLst>
            </p:cNvPr>
            <p:cNvSpPr/>
            <p:nvPr/>
          </p:nvSpPr>
          <p:spPr>
            <a:xfrm>
              <a:off x="5722223" y="916567"/>
              <a:ext cx="249548" cy="2495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459"/>
                <a:gd name="f4" fmla="val 3718"/>
                <a:gd name="f5" fmla="val 3560"/>
                <a:gd name="f6" fmla="val 3434"/>
                <a:gd name="f7" fmla="val 63"/>
                <a:gd name="f8" fmla="val 3403"/>
                <a:gd name="f9" fmla="val 189"/>
                <a:gd name="f10" fmla="val 3340"/>
                <a:gd name="f11" fmla="val 315"/>
                <a:gd name="f12" fmla="val 473"/>
                <a:gd name="f13" fmla="val 3466"/>
                <a:gd name="f14" fmla="val 536"/>
                <a:gd name="f15" fmla="val 4190"/>
                <a:gd name="f16" fmla="val 1261"/>
                <a:gd name="f17" fmla="val 1260"/>
                <a:gd name="f18" fmla="val 4159"/>
                <a:gd name="f19" fmla="val 567"/>
                <a:gd name="f20" fmla="val 496"/>
                <a:gd name="f21" fmla="val 3395"/>
                <a:gd name="f22" fmla="val 390"/>
                <a:gd name="f23" fmla="val 3360"/>
                <a:gd name="f24" fmla="val 288"/>
                <a:gd name="f25" fmla="val 254"/>
                <a:gd name="f26" fmla="val 221"/>
                <a:gd name="f27" fmla="val 3363"/>
                <a:gd name="f28" fmla="val 3371"/>
                <a:gd name="f29" fmla="val 95"/>
                <a:gd name="f30" fmla="val 3686"/>
                <a:gd name="f31" fmla="val 6081"/>
                <a:gd name="f32" fmla="val 6301"/>
                <a:gd name="f33" fmla="val 158"/>
                <a:gd name="f34" fmla="val 347"/>
                <a:gd name="f35" fmla="val 2773"/>
                <a:gd name="f36" fmla="val 2930"/>
                <a:gd name="f37" fmla="val 3025"/>
                <a:gd name="f38" fmla="val 6364"/>
                <a:gd name="f39" fmla="val 3088"/>
                <a:gd name="f40" fmla="val 6238"/>
                <a:gd name="f41" fmla="val 3119"/>
                <a:gd name="f42" fmla="val 6144"/>
                <a:gd name="f43" fmla="val 5986"/>
                <a:gd name="f44" fmla="val 2993"/>
                <a:gd name="f45" fmla="val 5892"/>
                <a:gd name="f46" fmla="val 2300"/>
                <a:gd name="f47" fmla="val 5199"/>
                <a:gd name="f48" fmla="val 5198"/>
                <a:gd name="f49" fmla="val 2269"/>
                <a:gd name="f50" fmla="val 5923"/>
                <a:gd name="f51" fmla="val 5969"/>
                <a:gd name="f52" fmla="val 3039"/>
                <a:gd name="f53" fmla="val 6066"/>
                <a:gd name="f54" fmla="val 3069"/>
                <a:gd name="f55" fmla="val 6164"/>
                <a:gd name="f56" fmla="val 6200"/>
                <a:gd name="f57" fmla="val 6236"/>
                <a:gd name="f58" fmla="val 3065"/>
                <a:gd name="f59" fmla="val 6270"/>
                <a:gd name="f60" fmla="val 3056"/>
                <a:gd name="f61" fmla="val 6396"/>
                <a:gd name="f62" fmla="val 2867"/>
                <a:gd name="f63" fmla="val 2741"/>
                <a:gd name="f64" fmla="val 6112"/>
                <a:gd name="f65" fmla="*/ f0 1 6459"/>
                <a:gd name="f66" fmla="*/ f1 1 6459"/>
                <a:gd name="f67" fmla="val f2"/>
                <a:gd name="f68" fmla="val f3"/>
                <a:gd name="f69" fmla="+- f68 0 f67"/>
                <a:gd name="f70" fmla="*/ f69 1 6459"/>
                <a:gd name="f71" fmla="*/ f67 1 f70"/>
                <a:gd name="f72" fmla="*/ f68 1 f70"/>
                <a:gd name="f73" fmla="*/ f71 f65 1"/>
                <a:gd name="f74" fmla="*/ f72 f65 1"/>
                <a:gd name="f75" fmla="*/ f72 f66 1"/>
                <a:gd name="f76" fmla="*/ f71 f6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3" t="f76" r="f74" b="f75"/>
              <a:pathLst>
                <a:path w="6459" h="6459">
                  <a:moveTo>
                    <a:pt x="f4" y="f2"/>
                  </a:moveTo>
                  <a:cubicBezTo>
                    <a:pt x="f5" y="f2"/>
                    <a:pt x="f6" y="f7"/>
                    <a:pt x="f8" y="f9"/>
                  </a:cubicBezTo>
                  <a:cubicBezTo>
                    <a:pt x="f10" y="f11"/>
                    <a:pt x="f10" y="f12"/>
                    <a:pt x="f13" y="f14"/>
                  </a:cubicBezTo>
                  <a:lnTo>
                    <a:pt x="f15" y="f16"/>
                  </a:lnTo>
                  <a:lnTo>
                    <a:pt x="f17" y="f18"/>
                  </a:lnTo>
                  <a:lnTo>
                    <a:pt x="f19" y="f13"/>
                  </a:lnTo>
                  <a:cubicBezTo>
                    <a:pt x="f20" y="f21"/>
                    <a:pt x="f22" y="f23"/>
                    <a:pt x="f24" y="f23"/>
                  </a:cubicBezTo>
                  <a:cubicBezTo>
                    <a:pt x="f25" y="f23"/>
                    <a:pt x="f26" y="f27"/>
                    <a:pt x="f9" y="f28"/>
                  </a:cubicBezTo>
                  <a:cubicBezTo>
                    <a:pt x="f29" y="f8"/>
                    <a:pt x="f2" y="f5"/>
                    <a:pt x="f2" y="f30"/>
                  </a:cubicBezTo>
                  <a:lnTo>
                    <a:pt x="f2" y="f31"/>
                  </a:lnTo>
                  <a:cubicBezTo>
                    <a:pt x="f2" y="f32"/>
                    <a:pt x="f33" y="f3"/>
                    <a:pt x="f34" y="f3"/>
                  </a:cubicBezTo>
                  <a:lnTo>
                    <a:pt x="f35" y="f3"/>
                  </a:lnTo>
                  <a:cubicBezTo>
                    <a:pt x="f36" y="f3"/>
                    <a:pt x="f37" y="f38"/>
                    <a:pt x="f39" y="f40"/>
                  </a:cubicBezTo>
                  <a:cubicBezTo>
                    <a:pt x="f41" y="f42"/>
                    <a:pt x="f41" y="f43"/>
                    <a:pt x="f44" y="f45"/>
                  </a:cubicBezTo>
                  <a:lnTo>
                    <a:pt x="f46" y="f47"/>
                  </a:lnTo>
                  <a:lnTo>
                    <a:pt x="f48" y="f49"/>
                  </a:lnTo>
                  <a:lnTo>
                    <a:pt x="f50" y="f44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8"/>
                    <a:pt x="f59" y="f60"/>
                  </a:cubicBezTo>
                  <a:cubicBezTo>
                    <a:pt x="f61" y="f37"/>
                    <a:pt x="f3" y="f62"/>
                    <a:pt x="f3" y="f63"/>
                  </a:cubicBezTo>
                  <a:lnTo>
                    <a:pt x="f3" y="f34"/>
                  </a:lnTo>
                  <a:cubicBezTo>
                    <a:pt x="f3" y="f33"/>
                    <a:pt x="f32" y="f2"/>
                    <a:pt x="f6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Google Shape;6983;p88">
              <a:extLst>
                <a:ext uri="{FF2B5EF4-FFF2-40B4-BE49-F238E27FC236}">
                  <a16:creationId xmlns:a16="http://schemas.microsoft.com/office/drawing/2014/main" id="{71B96033-043B-206E-1A04-13E66784CEAC}"/>
                </a:ext>
              </a:extLst>
            </p:cNvPr>
            <p:cNvSpPr/>
            <p:nvPr/>
          </p:nvSpPr>
          <p:spPr>
            <a:xfrm>
              <a:off x="5561536" y="1010997"/>
              <a:ext cx="118113" cy="11374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57"/>
                <a:gd name="f4" fmla="val 2944"/>
                <a:gd name="f5" fmla="val 970"/>
                <a:gd name="f6" fmla="val 1"/>
                <a:gd name="f7" fmla="val 685"/>
                <a:gd name="f8" fmla="val 405"/>
                <a:gd name="f9" fmla="val 114"/>
                <a:gd name="f10" fmla="val 221"/>
                <a:gd name="f11" fmla="val 297"/>
                <a:gd name="f12" fmla="val 549"/>
                <a:gd name="f13" fmla="val 2395"/>
                <a:gd name="f14" fmla="val 2678"/>
                <a:gd name="f15" fmla="val 2755"/>
                <a:gd name="f16" fmla="val 3056"/>
                <a:gd name="f17" fmla="val 2345"/>
                <a:gd name="f18" fmla="val 1683"/>
                <a:gd name="f19" fmla="val 1274"/>
                <a:gd name="f20" fmla="val 1670"/>
                <a:gd name="f21" fmla="val 1478"/>
                <a:gd name="f22" fmla="val 90"/>
                <a:gd name="f23" fmla="val 1222"/>
                <a:gd name="f24" fmla="*/ f0 1 3057"/>
                <a:gd name="f25" fmla="*/ f1 1 2944"/>
                <a:gd name="f26" fmla="val f2"/>
                <a:gd name="f27" fmla="val f3"/>
                <a:gd name="f28" fmla="val f4"/>
                <a:gd name="f29" fmla="+- f28 0 f26"/>
                <a:gd name="f30" fmla="+- f27 0 f26"/>
                <a:gd name="f31" fmla="*/ f30 1 3057"/>
                <a:gd name="f32" fmla="*/ f29 1 2944"/>
                <a:gd name="f33" fmla="*/ f26 1 f31"/>
                <a:gd name="f34" fmla="*/ f27 1 f31"/>
                <a:gd name="f35" fmla="*/ f26 1 f32"/>
                <a:gd name="f36" fmla="*/ f28 1 f32"/>
                <a:gd name="f37" fmla="*/ f33 f24 1"/>
                <a:gd name="f38" fmla="*/ f34 f24 1"/>
                <a:gd name="f39" fmla="*/ f36 f25 1"/>
                <a:gd name="f40" fmla="*/ f35 f2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7" t="f40" r="f38" b="f39"/>
              <a:pathLst>
                <a:path w="3057" h="294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lnTo>
                    <a:pt x="f13" y="f4"/>
                  </a:lnTo>
                  <a:lnTo>
                    <a:pt x="f14" y="f15"/>
                  </a:lnTo>
                  <a:cubicBezTo>
                    <a:pt x="f16" y="f17"/>
                    <a:pt x="f16" y="f18"/>
                    <a:pt x="f14" y="f19"/>
                  </a:cubicBezTo>
                  <a:lnTo>
                    <a:pt x="f20" y="f11"/>
                  </a:lnTo>
                  <a:cubicBezTo>
                    <a:pt x="f21" y="f22"/>
                    <a:pt x="f23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" name="Google Shape;6984;p88">
              <a:extLst>
                <a:ext uri="{FF2B5EF4-FFF2-40B4-BE49-F238E27FC236}">
                  <a16:creationId xmlns:a16="http://schemas.microsoft.com/office/drawing/2014/main" id="{68F62C38-81AE-F2F1-0D07-5F460349D286}"/>
                </a:ext>
              </a:extLst>
            </p:cNvPr>
            <p:cNvSpPr/>
            <p:nvPr/>
          </p:nvSpPr>
          <p:spPr>
            <a:xfrm>
              <a:off x="5759933" y="1210555"/>
              <a:ext cx="119347" cy="11502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089"/>
                <a:gd name="f4" fmla="val 2977"/>
                <a:gd name="f5" fmla="val 999"/>
                <a:gd name="f6" fmla="val 787"/>
                <a:gd name="f7" fmla="val 577"/>
                <a:gd name="f8" fmla="val 66"/>
                <a:gd name="f9" fmla="val 410"/>
                <a:gd name="f10" fmla="val 205"/>
                <a:gd name="f11" fmla="val 379"/>
                <a:gd name="f12" fmla="val 316"/>
                <a:gd name="f13" fmla="val 268"/>
                <a:gd name="f14" fmla="val 284"/>
                <a:gd name="f15" fmla="val 299"/>
                <a:gd name="f16" fmla="val 1"/>
                <a:gd name="f17" fmla="val 583"/>
                <a:gd name="f18" fmla="val 2427"/>
                <a:gd name="f19" fmla="val 2679"/>
                <a:gd name="f20" fmla="val 2693"/>
                <a:gd name="f21" fmla="val 3088"/>
                <a:gd name="f22" fmla="val 2315"/>
                <a:gd name="f23" fmla="val 1622"/>
                <a:gd name="f24" fmla="val 1244"/>
                <a:gd name="f25" fmla="val 1734"/>
                <a:gd name="f26" fmla="val 1540"/>
                <a:gd name="f27" fmla="val 105"/>
                <a:gd name="f28" fmla="val 1267"/>
                <a:gd name="f29" fmla="*/ f0 1 3089"/>
                <a:gd name="f30" fmla="*/ f1 1 2977"/>
                <a:gd name="f31" fmla="val f2"/>
                <a:gd name="f32" fmla="val f3"/>
                <a:gd name="f33" fmla="val f4"/>
                <a:gd name="f34" fmla="+- f33 0 f31"/>
                <a:gd name="f35" fmla="+- f32 0 f31"/>
                <a:gd name="f36" fmla="*/ f35 1 3089"/>
                <a:gd name="f37" fmla="*/ f34 1 2977"/>
                <a:gd name="f38" fmla="*/ f31 1 f36"/>
                <a:gd name="f39" fmla="*/ f32 1 f36"/>
                <a:gd name="f40" fmla="*/ f31 1 f37"/>
                <a:gd name="f41" fmla="*/ f33 1 f37"/>
                <a:gd name="f42" fmla="*/ f38 f29 1"/>
                <a:gd name="f43" fmla="*/ f39 f29 1"/>
                <a:gd name="f44" fmla="*/ f41 f30 1"/>
                <a:gd name="f45" fmla="*/ f40 f3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2" t="f45" r="f43" b="f44"/>
              <a:pathLst>
                <a:path w="3089" h="297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0"/>
                    <a:pt x="f12" y="f13"/>
                    <a:pt x="f14" y="f15"/>
                  </a:cubicBezTo>
                  <a:lnTo>
                    <a:pt x="f16" y="f17"/>
                  </a:lnTo>
                  <a:lnTo>
                    <a:pt x="f18" y="f4"/>
                  </a:lnTo>
                  <a:lnTo>
                    <a:pt x="f19" y="f20"/>
                  </a:lnTo>
                  <a:cubicBezTo>
                    <a:pt x="f21" y="f22"/>
                    <a:pt x="f21" y="f23"/>
                    <a:pt x="f19" y="f24"/>
                  </a:cubicBezTo>
                  <a:lnTo>
                    <a:pt x="f25" y="f15"/>
                  </a:lnTo>
                  <a:cubicBezTo>
                    <a:pt x="f26" y="f27"/>
                    <a:pt x="f28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" name="Google Shape;6985;p88">
              <a:extLst>
                <a:ext uri="{FF2B5EF4-FFF2-40B4-BE49-F238E27FC236}">
                  <a16:creationId xmlns:a16="http://schemas.microsoft.com/office/drawing/2014/main" id="{407D5B57-1A4D-0892-0815-A004D9BFBDE7}"/>
                </a:ext>
              </a:extLst>
            </p:cNvPr>
            <p:cNvSpPr/>
            <p:nvPr/>
          </p:nvSpPr>
          <p:spPr>
            <a:xfrm>
              <a:off x="5515285" y="1052876"/>
              <a:ext cx="320140" cy="31477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8147"/>
                <a:gd name="f5" fmla="val 725"/>
                <a:gd name="f6" fmla="val 1"/>
                <a:gd name="f7" fmla="val 95"/>
                <a:gd name="f8" fmla="val 631"/>
                <a:gd name="f9" fmla="val 1387"/>
                <a:gd name="f10" fmla="val 284"/>
                <a:gd name="f11" fmla="val 2017"/>
                <a:gd name="f12" fmla="val 4223"/>
                <a:gd name="f13" fmla="val 3938"/>
                <a:gd name="f14" fmla="val 6774"/>
                <a:gd name="f15" fmla="val 6270"/>
                <a:gd name="f16" fmla="val 7972"/>
                <a:gd name="f17" fmla="val 6499"/>
                <a:gd name="f18" fmla="val 8086"/>
                <a:gd name="f19" fmla="val 6745"/>
                <a:gd name="f20" fmla="val 6996"/>
                <a:gd name="f21" fmla="val 7434"/>
                <a:gd name="f22" fmla="val 7886"/>
                <a:gd name="f23" fmla="val 7963"/>
                <a:gd name="f24" fmla="val 7562"/>
                <a:gd name="f25" fmla="*/ f0 1 8286"/>
                <a:gd name="f26" fmla="*/ f1 1 8147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8286"/>
                <a:gd name="f33" fmla="*/ f30 1 8147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8286" h="8147">
                  <a:moveTo>
                    <a:pt x="f5" y="f6"/>
                  </a:moveTo>
                  <a:cubicBezTo>
                    <a:pt x="f7" y="f8"/>
                    <a:pt x="f2" y="f9"/>
                    <a:pt x="f10" y="f11"/>
                  </a:cubicBezTo>
                  <a:cubicBezTo>
                    <a:pt x="f9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3" y="f24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" name="Google Shape;7015;p88">
            <a:extLst>
              <a:ext uri="{FF2B5EF4-FFF2-40B4-BE49-F238E27FC236}">
                <a16:creationId xmlns:a16="http://schemas.microsoft.com/office/drawing/2014/main" id="{7F3D0A24-4939-0D2B-5440-6C598F941FC9}"/>
              </a:ext>
            </a:extLst>
          </p:cNvPr>
          <p:cNvGrpSpPr/>
          <p:nvPr/>
        </p:nvGrpSpPr>
        <p:grpSpPr>
          <a:xfrm>
            <a:off x="6853633" y="1679599"/>
            <a:ext cx="498603" cy="496391"/>
            <a:chOff x="8170804" y="1679597"/>
            <a:chExt cx="498603" cy="496391"/>
          </a:xfrm>
          <a:solidFill>
            <a:schemeClr val="bg2"/>
          </a:solidFill>
        </p:grpSpPr>
        <p:sp>
          <p:nvSpPr>
            <p:cNvPr id="99" name="Google Shape;7016;p88">
              <a:extLst>
                <a:ext uri="{FF2B5EF4-FFF2-40B4-BE49-F238E27FC236}">
                  <a16:creationId xmlns:a16="http://schemas.microsoft.com/office/drawing/2014/main" id="{B275324E-0A84-DF8C-B573-631487F6B874}"/>
                </a:ext>
              </a:extLst>
            </p:cNvPr>
            <p:cNvSpPr/>
            <p:nvPr/>
          </p:nvSpPr>
          <p:spPr>
            <a:xfrm>
              <a:off x="8377769" y="1855683"/>
              <a:ext cx="291638" cy="3203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837"/>
                <a:gd name="f4" fmla="val 7509"/>
                <a:gd name="f5" fmla="val 5120"/>
                <a:gd name="f6" fmla="val 2079"/>
                <a:gd name="f7" fmla="val 5206"/>
                <a:gd name="f8" fmla="val 5293"/>
                <a:gd name="f9" fmla="val 2111"/>
                <a:gd name="f10" fmla="val 5356"/>
                <a:gd name="f11" fmla="val 2174"/>
                <a:gd name="f12" fmla="val 5451"/>
                <a:gd name="f13" fmla="val 2268"/>
                <a:gd name="f14" fmla="val 2458"/>
                <a:gd name="f15" fmla="val 2647"/>
                <a:gd name="f16" fmla="val 3308"/>
                <a:gd name="f17" fmla="val 4694"/>
                <a:gd name="f18" fmla="val 3214"/>
                <a:gd name="f19" fmla="val 4757"/>
                <a:gd name="f20" fmla="val 3151"/>
                <a:gd name="f21" fmla="val 4789"/>
                <a:gd name="f22" fmla="val 3056"/>
                <a:gd name="f23" fmla="val 2993"/>
                <a:gd name="f24" fmla="val 2899"/>
                <a:gd name="f25" fmla="val 2836"/>
                <a:gd name="f26" fmla="val 4001"/>
                <a:gd name="f27" fmla="val 2048"/>
                <a:gd name="f28" fmla="val 3907"/>
                <a:gd name="f29" fmla="val 3655"/>
                <a:gd name="f30" fmla="val 3529"/>
                <a:gd name="f31" fmla="val 2221"/>
                <a:gd name="f32" fmla="val 3481"/>
                <a:gd name="f33" fmla="val 2308"/>
                <a:gd name="f34" fmla="val 3458"/>
                <a:gd name="f35" fmla="val 2399"/>
                <a:gd name="f36" fmla="val 2489"/>
                <a:gd name="f37" fmla="val 2584"/>
                <a:gd name="f38" fmla="val 3970"/>
                <a:gd name="f39" fmla="val 4883"/>
                <a:gd name="f40" fmla="val 4946"/>
                <a:gd name="f41" fmla="val 5033"/>
                <a:gd name="f42" fmla="val 1701"/>
                <a:gd name="f43" fmla="val 725"/>
                <a:gd name="f44" fmla="val 756"/>
                <a:gd name="f45" fmla="val 4411"/>
                <a:gd name="f46" fmla="val 6112"/>
                <a:gd name="f47" fmla="val 7152"/>
                <a:gd name="f48" fmla="val 7309"/>
                <a:gd name="f49" fmla="val 7435"/>
                <a:gd name="f50" fmla="val 2237"/>
                <a:gd name="f51" fmla="val 7467"/>
                <a:gd name="f52" fmla="val 2289"/>
                <a:gd name="f53" fmla="val 7493"/>
                <a:gd name="f54" fmla="val 2347"/>
                <a:gd name="f55" fmla="val 7508"/>
                <a:gd name="f56" fmla="val 2401"/>
                <a:gd name="f57" fmla="val 2477"/>
                <a:gd name="f58" fmla="val 2547"/>
                <a:gd name="f59" fmla="val 7478"/>
                <a:gd name="f60" fmla="val 7404"/>
                <a:gd name="f61" fmla="val 3844"/>
                <a:gd name="f62" fmla="val 5073"/>
                <a:gd name="f63" fmla="val 6018"/>
                <a:gd name="f64" fmla="val 6805"/>
                <a:gd name="f65" fmla="val 6049"/>
                <a:gd name="f66" fmla="val 5104"/>
                <a:gd name="f67" fmla="*/ f0 1 6837"/>
                <a:gd name="f68" fmla="*/ f1 1 7509"/>
                <a:gd name="f69" fmla="val f2"/>
                <a:gd name="f70" fmla="val f3"/>
                <a:gd name="f71" fmla="val f4"/>
                <a:gd name="f72" fmla="+- f71 0 f69"/>
                <a:gd name="f73" fmla="+- f70 0 f69"/>
                <a:gd name="f74" fmla="*/ f73 1 6837"/>
                <a:gd name="f75" fmla="*/ f72 1 7509"/>
                <a:gd name="f76" fmla="*/ f69 1 f74"/>
                <a:gd name="f77" fmla="*/ f70 1 f74"/>
                <a:gd name="f78" fmla="*/ f69 1 f75"/>
                <a:gd name="f79" fmla="*/ f71 1 f75"/>
                <a:gd name="f80" fmla="*/ f76 f67 1"/>
                <a:gd name="f81" fmla="*/ f77 f67 1"/>
                <a:gd name="f82" fmla="*/ f79 f68 1"/>
                <a:gd name="f83" fmla="*/ f78 f6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0" t="f83" r="f81" b="f82"/>
              <a:pathLst>
                <a:path w="6837" h="75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lnTo>
                    <a:pt x="f11" y="f26"/>
                  </a:lnTo>
                  <a:cubicBezTo>
                    <a:pt x="f27" y="f28"/>
                    <a:pt x="f27" y="f29"/>
                    <a:pt x="f11" y="f30"/>
                  </a:cubicBez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15" y="f30"/>
                  </a:cubicBezTo>
                  <a:lnTo>
                    <a:pt x="f22" y="f38"/>
                  </a:lnTo>
                  <a:lnTo>
                    <a:pt x="f39" y="f11"/>
                  </a:lnTo>
                  <a:cubicBezTo>
                    <a:pt x="f40" y="f9"/>
                    <a:pt x="f41" y="f6"/>
                    <a:pt x="f5" y="f6"/>
                  </a:cubicBezTo>
                  <a:close/>
                  <a:moveTo>
                    <a:pt x="f42" y="f2"/>
                  </a:moveTo>
                  <a:cubicBezTo>
                    <a:pt x="f43" y="f2"/>
                    <a:pt x="f2" y="f44"/>
                    <a:pt x="f2" y="f42"/>
                  </a:cubicBezTo>
                  <a:lnTo>
                    <a:pt x="f2" y="f45"/>
                  </a:lnTo>
                  <a:cubicBezTo>
                    <a:pt x="f2" y="f10"/>
                    <a:pt x="f43" y="f46"/>
                    <a:pt x="f42" y="f46"/>
                  </a:cubicBezTo>
                  <a:lnTo>
                    <a:pt x="f27" y="f46"/>
                  </a:lnTo>
                  <a:lnTo>
                    <a:pt x="f27" y="f47"/>
                  </a:lnTo>
                  <a:cubicBezTo>
                    <a:pt x="f27" y="f48"/>
                    <a:pt x="f9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37" y="f60"/>
                  </a:cubicBezTo>
                  <a:lnTo>
                    <a:pt x="f61" y="f46"/>
                  </a:lnTo>
                  <a:lnTo>
                    <a:pt x="f62" y="f46"/>
                  </a:lnTo>
                  <a:cubicBezTo>
                    <a:pt x="f63" y="f46"/>
                    <a:pt x="f64" y="f10"/>
                    <a:pt x="f64" y="f45"/>
                  </a:cubicBezTo>
                  <a:lnTo>
                    <a:pt x="f64" y="f42"/>
                  </a:lnTo>
                  <a:cubicBezTo>
                    <a:pt x="f3" y="f44"/>
                    <a:pt x="f65" y="f2"/>
                    <a:pt x="f66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" name="Google Shape;7017;p88">
              <a:extLst>
                <a:ext uri="{FF2B5EF4-FFF2-40B4-BE49-F238E27FC236}">
                  <a16:creationId xmlns:a16="http://schemas.microsoft.com/office/drawing/2014/main" id="{9256B9D0-5EC2-B04C-083C-803DD03B53FD}"/>
                </a:ext>
              </a:extLst>
            </p:cNvPr>
            <p:cNvSpPr/>
            <p:nvPr/>
          </p:nvSpPr>
          <p:spPr>
            <a:xfrm>
              <a:off x="8170804" y="1679597"/>
              <a:ext cx="321247" cy="3499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203"/>
                <a:gd name="f5" fmla="val 3781"/>
                <a:gd name="f6" fmla="val 1356"/>
                <a:gd name="f7" fmla="val 4317"/>
                <a:gd name="f8" fmla="val 4789"/>
                <a:gd name="f9" fmla="val 1828"/>
                <a:gd name="f10" fmla="val 2395"/>
                <a:gd name="f11" fmla="val 2710"/>
                <a:gd name="f12" fmla="val 4632"/>
                <a:gd name="f13" fmla="val 3025"/>
                <a:gd name="f14" fmla="val 4411"/>
                <a:gd name="f15" fmla="val 3214"/>
                <a:gd name="f16" fmla="val 4254"/>
                <a:gd name="f17" fmla="val 3341"/>
                <a:gd name="f18" fmla="val 4128"/>
                <a:gd name="f19" fmla="val 3530"/>
                <a:gd name="f20" fmla="val 3782"/>
                <a:gd name="f21" fmla="val 3971"/>
                <a:gd name="f22" fmla="val 3970"/>
                <a:gd name="f23" fmla="val 3592"/>
                <a:gd name="f24" fmla="val 3434"/>
                <a:gd name="f25" fmla="val 3624"/>
                <a:gd name="f26" fmla="val 2931"/>
                <a:gd name="f27" fmla="val 2679"/>
                <a:gd name="f28" fmla="val 4065"/>
                <a:gd name="f29" fmla="val 2584"/>
                <a:gd name="f30" fmla="val 4096"/>
                <a:gd name="f31" fmla="val 2521"/>
                <a:gd name="f32" fmla="val 2206"/>
                <a:gd name="f33" fmla="val 3939"/>
                <a:gd name="f34" fmla="val 2049"/>
                <a:gd name="f35" fmla="val 3750"/>
                <a:gd name="f36" fmla="val 3529"/>
                <a:gd name="f37" fmla="val 3371"/>
                <a:gd name="f38" fmla="val 2742"/>
                <a:gd name="f39" fmla="val 2836"/>
                <a:gd name="f40" fmla="val 2678"/>
                <a:gd name="f41" fmla="val 2741"/>
                <a:gd name="f42" fmla="val 4758"/>
                <a:gd name="f43" fmla="val 4916"/>
                <a:gd name="f44" fmla="val 5105"/>
                <a:gd name="f45" fmla="val 5294"/>
                <a:gd name="f46" fmla="val 5451"/>
                <a:gd name="f47" fmla="val 1733"/>
                <a:gd name="f48" fmla="val 1"/>
                <a:gd name="f49" fmla="val 788"/>
                <a:gd name="f50" fmla="val 789"/>
                <a:gd name="f51" fmla="val 1734"/>
                <a:gd name="f52" fmla="val 5136"/>
                <a:gd name="f53" fmla="val 5987"/>
                <a:gd name="f54" fmla="val 631"/>
                <a:gd name="f55" fmla="val 6649"/>
                <a:gd name="f56" fmla="val 1418"/>
                <a:gd name="f57" fmla="val 6806"/>
                <a:gd name="f58" fmla="val 7846"/>
                <a:gd name="f59" fmla="val 8003"/>
                <a:gd name="f60" fmla="val 1481"/>
                <a:gd name="f61" fmla="val 8129"/>
                <a:gd name="f62" fmla="val 1607"/>
                <a:gd name="f63" fmla="val 8161"/>
                <a:gd name="f64" fmla="val 1659"/>
                <a:gd name="f65" fmla="val 8187"/>
                <a:gd name="f66" fmla="val 1717"/>
                <a:gd name="f67" fmla="val 8202"/>
                <a:gd name="f68" fmla="val 1771"/>
                <a:gd name="f69" fmla="val 1848"/>
                <a:gd name="f70" fmla="val 1917"/>
                <a:gd name="f71" fmla="val 8172"/>
                <a:gd name="f72" fmla="val 1954"/>
                <a:gd name="f73" fmla="val 8098"/>
                <a:gd name="f74" fmla="val 6838"/>
                <a:gd name="f75" fmla="val 5798"/>
                <a:gd name="f76" fmla="val 4475"/>
                <a:gd name="f77" fmla="val 5167"/>
                <a:gd name="f78" fmla="val 3404"/>
                <a:gd name="f79" fmla="val 6490"/>
                <a:gd name="f80" fmla="val 7530"/>
                <a:gd name="f81" fmla="val 6774"/>
                <a:gd name="f82" fmla="val 5829"/>
                <a:gd name="f83" fmla="*/ f0 1 7531"/>
                <a:gd name="f84" fmla="*/ f1 1 8203"/>
                <a:gd name="f85" fmla="val f2"/>
                <a:gd name="f86" fmla="val f3"/>
                <a:gd name="f87" fmla="val f4"/>
                <a:gd name="f88" fmla="+- f87 0 f85"/>
                <a:gd name="f89" fmla="+- f86 0 f85"/>
                <a:gd name="f90" fmla="*/ f89 1 7531"/>
                <a:gd name="f91" fmla="*/ f88 1 8203"/>
                <a:gd name="f92" fmla="*/ f85 1 f90"/>
                <a:gd name="f93" fmla="*/ f86 1 f90"/>
                <a:gd name="f94" fmla="*/ f85 1 f91"/>
                <a:gd name="f95" fmla="*/ f87 1 f91"/>
                <a:gd name="f96" fmla="*/ f92 f83 1"/>
                <a:gd name="f97" fmla="*/ f93 f83 1"/>
                <a:gd name="f98" fmla="*/ f95 f84 1"/>
                <a:gd name="f99" fmla="*/ f94 f8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6" t="f99" r="f97" b="f98"/>
              <a:pathLst>
                <a:path w="7531" h="8203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cubicBezTo>
                    <a:pt x="f18" y="f21"/>
                    <a:pt x="f22" y="f18"/>
                    <a:pt x="f5" y="f18"/>
                  </a:cubicBezTo>
                  <a:cubicBezTo>
                    <a:pt x="f23" y="f18"/>
                    <a:pt x="f24" y="f21"/>
                    <a:pt x="f24" y="f20"/>
                  </a:cubicBezTo>
                  <a:cubicBezTo>
                    <a:pt x="f24" y="f17"/>
                    <a:pt x="f25" y="f26"/>
                    <a:pt x="f22" y="f27"/>
                  </a:cubicBezTo>
                  <a:cubicBezTo>
                    <a:pt x="f28" y="f29"/>
                    <a:pt x="f30" y="f31"/>
                    <a:pt x="f30" y="f10"/>
                  </a:cubicBezTo>
                  <a:cubicBezTo>
                    <a:pt x="f30" y="f32"/>
                    <a:pt x="f33" y="f34"/>
                    <a:pt x="f35" y="f34"/>
                  </a:cubicBezTo>
                  <a:cubicBezTo>
                    <a:pt x="f36" y="f34"/>
                    <a:pt x="f37" y="f32"/>
                    <a:pt x="f37" y="f10"/>
                  </a:cubicBezTo>
                  <a:cubicBezTo>
                    <a:pt x="f37" y="f29"/>
                    <a:pt x="f15" y="f38"/>
                    <a:pt x="f13" y="f38"/>
                  </a:cubicBezTo>
                  <a:cubicBezTo>
                    <a:pt x="f39" y="f38"/>
                    <a:pt x="f40" y="f29"/>
                    <a:pt x="f40" y="f10"/>
                  </a:cubicBezTo>
                  <a:cubicBezTo>
                    <a:pt x="f41" y="f9"/>
                    <a:pt x="f15" y="f6"/>
                    <a:pt x="f5" y="f6"/>
                  </a:cubicBezTo>
                  <a:close/>
                  <a:moveTo>
                    <a:pt x="f5" y="f42"/>
                  </a:moveTo>
                  <a:cubicBezTo>
                    <a:pt x="f22" y="f42"/>
                    <a:pt x="f18" y="f43"/>
                    <a:pt x="f18" y="f44"/>
                  </a:cubicBezTo>
                  <a:cubicBezTo>
                    <a:pt x="f18" y="f45"/>
                    <a:pt x="f22" y="f46"/>
                    <a:pt x="f5" y="f46"/>
                  </a:cubicBezTo>
                  <a:cubicBezTo>
                    <a:pt x="f23" y="f46"/>
                    <a:pt x="f24" y="f45"/>
                    <a:pt x="f24" y="f44"/>
                  </a:cubicBezTo>
                  <a:cubicBezTo>
                    <a:pt x="f24" y="f43"/>
                    <a:pt x="f23" y="f42"/>
                    <a:pt x="f5" y="f42"/>
                  </a:cubicBezTo>
                  <a:close/>
                  <a:moveTo>
                    <a:pt x="f47" y="f48"/>
                  </a:moveTo>
                  <a:cubicBezTo>
                    <a:pt x="f49" y="f48"/>
                    <a:pt x="f2" y="f50"/>
                    <a:pt x="f2" y="f51"/>
                  </a:cubicBezTo>
                  <a:lnTo>
                    <a:pt x="f2" y="f52"/>
                  </a:lnTo>
                  <a:cubicBezTo>
                    <a:pt x="f2" y="f53"/>
                    <a:pt x="f54" y="f55"/>
                    <a:pt x="f56" y="f57"/>
                  </a:cubicBezTo>
                  <a:lnTo>
                    <a:pt x="f56" y="f58"/>
                  </a:lnTo>
                  <a:cubicBezTo>
                    <a:pt x="f56" y="f59"/>
                    <a:pt x="f60" y="f61"/>
                    <a:pt x="f62" y="f63"/>
                  </a:cubicBezTo>
                  <a:cubicBezTo>
                    <a:pt x="f64" y="f65"/>
                    <a:pt x="f66" y="f67"/>
                    <a:pt x="f68" y="f67"/>
                  </a:cubicBezTo>
                  <a:cubicBezTo>
                    <a:pt x="f69" y="f67"/>
                    <a:pt x="f70" y="f71"/>
                    <a:pt x="f72" y="f73"/>
                  </a:cubicBezTo>
                  <a:lnTo>
                    <a:pt x="f15" y="f74"/>
                  </a:lnTo>
                  <a:lnTo>
                    <a:pt x="f30" y="f74"/>
                  </a:lnTo>
                  <a:lnTo>
                    <a:pt x="f30" y="f75"/>
                  </a:lnTo>
                  <a:cubicBezTo>
                    <a:pt x="f30" y="f76"/>
                    <a:pt x="f77" y="f78"/>
                    <a:pt x="f79" y="f78"/>
                  </a:cubicBezTo>
                  <a:lnTo>
                    <a:pt x="f80" y="f78"/>
                  </a:lnTo>
                  <a:lnTo>
                    <a:pt x="f80" y="f51"/>
                  </a:lnTo>
                  <a:cubicBezTo>
                    <a:pt x="f80" y="f50"/>
                    <a:pt x="f81" y="f48"/>
                    <a:pt x="f82" y="f48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1" name="Google Shape;6799;p88">
            <a:extLst>
              <a:ext uri="{FF2B5EF4-FFF2-40B4-BE49-F238E27FC236}">
                <a16:creationId xmlns:a16="http://schemas.microsoft.com/office/drawing/2014/main" id="{0485B2DB-8565-A1D8-64E6-1C06B5D1A1F7}"/>
              </a:ext>
            </a:extLst>
          </p:cNvPr>
          <p:cNvSpPr/>
          <p:nvPr/>
        </p:nvSpPr>
        <p:spPr>
          <a:xfrm>
            <a:off x="3029429" y="1707908"/>
            <a:ext cx="445212" cy="446400"/>
          </a:xfrm>
          <a:custGeom>
            <a:avLst/>
            <a:gdLst>
              <a:gd name="f0" fmla="val w"/>
              <a:gd name="f1" fmla="val h"/>
              <a:gd name="f2" fmla="val 0"/>
              <a:gd name="f3" fmla="val 11658"/>
              <a:gd name="f4" fmla="val 11689"/>
              <a:gd name="f5" fmla="val 7877"/>
              <a:gd name="f6" fmla="val 1386"/>
              <a:gd name="f7" fmla="val 9232"/>
              <a:gd name="f8" fmla="val 10303"/>
              <a:gd name="f9" fmla="val 2458"/>
              <a:gd name="f10" fmla="val 3781"/>
              <a:gd name="f11" fmla="val 4883"/>
              <a:gd name="f12" fmla="val 10240"/>
              <a:gd name="f13" fmla="val 10209"/>
              <a:gd name="f14" fmla="val 4946"/>
              <a:gd name="f15" fmla="val 10177"/>
              <a:gd name="f16" fmla="val 10019"/>
              <a:gd name="f17" fmla="val 4190"/>
              <a:gd name="f18" fmla="val 9704"/>
              <a:gd name="f19" fmla="val 3529"/>
              <a:gd name="f20" fmla="val 9200"/>
              <a:gd name="f21" fmla="val 2962"/>
              <a:gd name="f22" fmla="val 7720"/>
              <a:gd name="f23" fmla="val 4442"/>
              <a:gd name="f24" fmla="val 8192"/>
              <a:gd name="f25" fmla="val 5072"/>
              <a:gd name="f26" fmla="val 8318"/>
              <a:gd name="f27" fmla="val 5860"/>
              <a:gd name="f28" fmla="val 8098"/>
              <a:gd name="f29" fmla="val 6648"/>
              <a:gd name="f30" fmla="val 8003"/>
              <a:gd name="f31" fmla="val 6868"/>
              <a:gd name="f32" fmla="val 7057"/>
              <a:gd name="f33" fmla="val 7278"/>
              <a:gd name="f34" fmla="val 8727"/>
              <a:gd name="f35" fmla="val 9673"/>
              <a:gd name="f36" fmla="val 8160"/>
              <a:gd name="f37" fmla="val 7498"/>
              <a:gd name="f38" fmla="val 6742"/>
              <a:gd name="f39" fmla="val 6805"/>
              <a:gd name="f40" fmla="val 7908"/>
              <a:gd name="f41" fmla="val 9231"/>
              <a:gd name="f42" fmla="val 10302"/>
              <a:gd name="f43" fmla="val 6774"/>
              <a:gd name="f44" fmla="val 10271"/>
              <a:gd name="f45" fmla="val 6743"/>
              <a:gd name="f46" fmla="val 10208"/>
              <a:gd name="f47" fmla="val 10176"/>
              <a:gd name="f48" fmla="val 7499"/>
              <a:gd name="f49" fmla="val 8161"/>
              <a:gd name="f50" fmla="val 8728"/>
              <a:gd name="f51" fmla="val 7279"/>
              <a:gd name="f52" fmla="val 7750"/>
              <a:gd name="f53" fmla="val 7058"/>
              <a:gd name="f54" fmla="val 6869"/>
              <a:gd name="f55" fmla="val 8002"/>
              <a:gd name="f56" fmla="val 8097"/>
              <a:gd name="f57" fmla="val 6365"/>
              <a:gd name="f58" fmla="val 6081"/>
              <a:gd name="f59" fmla="val 8223"/>
              <a:gd name="f60" fmla="val 5861"/>
              <a:gd name="f61" fmla="val 5325"/>
              <a:gd name="f62" fmla="val 4821"/>
              <a:gd name="f63" fmla="val 8065"/>
              <a:gd name="f64" fmla="val 4443"/>
              <a:gd name="f65" fmla="val 9672"/>
              <a:gd name="f66" fmla="val 4191"/>
              <a:gd name="f67" fmla="val 4947"/>
              <a:gd name="f68" fmla="val 4916"/>
              <a:gd name="f69" fmla="val 3813"/>
              <a:gd name="f70" fmla="val 1387"/>
              <a:gd name="f71" fmla="val 1450"/>
              <a:gd name="f72" fmla="val 1482"/>
              <a:gd name="f73" fmla="val 1513"/>
              <a:gd name="f74" fmla="val 1671"/>
              <a:gd name="f75" fmla="val 1986"/>
              <a:gd name="f76" fmla="val 2490"/>
              <a:gd name="f77" fmla="val 3971"/>
              <a:gd name="f78" fmla="val 3498"/>
              <a:gd name="f79" fmla="val 3372"/>
              <a:gd name="f80" fmla="val 3592"/>
              <a:gd name="f81" fmla="val 3687"/>
              <a:gd name="f82" fmla="val 4820"/>
              <a:gd name="f83" fmla="val 4631"/>
              <a:gd name="f84" fmla="val 2017"/>
              <a:gd name="f85" fmla="val 1418"/>
              <a:gd name="f86" fmla="val 1481"/>
              <a:gd name="f87" fmla="val 1512"/>
              <a:gd name="f88" fmla="val 1670"/>
              <a:gd name="f89" fmla="val 1985"/>
              <a:gd name="f90" fmla="val 2489"/>
              <a:gd name="f91" fmla="val 3938"/>
              <a:gd name="f92" fmla="val 4632"/>
              <a:gd name="f93" fmla="val 3686"/>
              <a:gd name="f94" fmla="val 5073"/>
              <a:gd name="f95" fmla="val 5339"/>
              <a:gd name="f96" fmla="val 3496"/>
              <a:gd name="f97" fmla="val 5605"/>
              <a:gd name="f98" fmla="val 3451"/>
              <a:gd name="f99" fmla="val 5865"/>
              <a:gd name="f100" fmla="val 6375"/>
              <a:gd name="f101" fmla="val 6861"/>
              <a:gd name="f102" fmla="val 3625"/>
              <a:gd name="f103" fmla="val 2016"/>
              <a:gd name="f104" fmla="val 5829"/>
              <a:gd name="f105" fmla="val 5420"/>
              <a:gd name="f106" fmla="val 5010"/>
              <a:gd name="f107" fmla="val 315"/>
              <a:gd name="f108" fmla="val 4884"/>
              <a:gd name="f109" fmla="val 725"/>
              <a:gd name="f110" fmla="val 3782"/>
              <a:gd name="f111" fmla="val 2112"/>
              <a:gd name="f112" fmla="val 726"/>
              <a:gd name="f113" fmla="val 2111"/>
              <a:gd name="f114" fmla="val 316"/>
              <a:gd name="f115" fmla="val 5041"/>
              <a:gd name="f116" fmla="val 1"/>
              <a:gd name="f117" fmla="val 5419"/>
              <a:gd name="f118" fmla="val 6270"/>
              <a:gd name="f119" fmla="val 6679"/>
              <a:gd name="f120" fmla="val 7876"/>
              <a:gd name="f121" fmla="val 9578"/>
              <a:gd name="f122" fmla="val 10964"/>
              <a:gd name="f123" fmla="val 5042"/>
              <a:gd name="f124" fmla="val 11342"/>
              <a:gd name="f125" fmla="val 11688"/>
              <a:gd name="f126" fmla="val 6680"/>
              <a:gd name="f127" fmla="val 10965"/>
              <a:gd name="f128" fmla="val 11343"/>
              <a:gd name="f129" fmla="val 6616"/>
              <a:gd name="f130" fmla="val 6617"/>
              <a:gd name="f131" fmla="*/ f0 1 11658"/>
              <a:gd name="f132" fmla="*/ f1 1 11689"/>
              <a:gd name="f133" fmla="val f2"/>
              <a:gd name="f134" fmla="val f3"/>
              <a:gd name="f135" fmla="val f4"/>
              <a:gd name="f136" fmla="+- f135 0 f133"/>
              <a:gd name="f137" fmla="+- f134 0 f133"/>
              <a:gd name="f138" fmla="*/ f137 1 11658"/>
              <a:gd name="f139" fmla="*/ f136 1 11689"/>
              <a:gd name="f140" fmla="*/ f133 1 f138"/>
              <a:gd name="f141" fmla="*/ f134 1 f138"/>
              <a:gd name="f142" fmla="*/ f133 1 f139"/>
              <a:gd name="f143" fmla="*/ f135 1 f139"/>
              <a:gd name="f144" fmla="*/ f140 f131 1"/>
              <a:gd name="f145" fmla="*/ f141 f131 1"/>
              <a:gd name="f146" fmla="*/ f143 f132 1"/>
              <a:gd name="f147" fmla="*/ f142 f132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144" t="f147" r="f145" b="f146"/>
            <a:pathLst>
              <a:path w="11658" h="11689">
                <a:moveTo>
                  <a:pt x="f5" y="f6"/>
                </a:moveTo>
                <a:cubicBezTo>
                  <a:pt x="f7" y="f6"/>
                  <a:pt x="f8" y="f9"/>
                  <a:pt x="f8" y="f10"/>
                </a:cubicBezTo>
                <a:lnTo>
                  <a:pt x="f8" y="f11"/>
                </a:lnTo>
                <a:cubicBezTo>
                  <a:pt x="f12" y="f11"/>
                  <a:pt x="f13" y="f14"/>
                  <a:pt x="f15" y="f14"/>
                </a:cubicBezTo>
                <a:cubicBezTo>
                  <a:pt x="f16" y="f17"/>
                  <a:pt x="f18" y="f19"/>
                  <a:pt x="f20" y="f21"/>
                </a:cubicBezTo>
                <a:lnTo>
                  <a:pt x="f22" y="f23"/>
                </a:lnTo>
                <a:cubicBezTo>
                  <a:pt x="f24" y="f25"/>
                  <a:pt x="f26" y="f27"/>
                  <a:pt x="f28" y="f29"/>
                </a:cubicBezTo>
                <a:cubicBezTo>
                  <a:pt x="f30" y="f31"/>
                  <a:pt x="f5" y="f32"/>
                  <a:pt x="f22" y="f33"/>
                </a:cubicBezTo>
                <a:lnTo>
                  <a:pt x="f20" y="f34"/>
                </a:lnTo>
                <a:cubicBezTo>
                  <a:pt x="f35" y="f36"/>
                  <a:pt x="f16" y="f37"/>
                  <a:pt x="f15" y="f38"/>
                </a:cubicBezTo>
                <a:cubicBezTo>
                  <a:pt x="f13" y="f38"/>
                  <a:pt x="f12" y="f39"/>
                  <a:pt x="f8" y="f39"/>
                </a:cubicBezTo>
                <a:lnTo>
                  <a:pt x="f8" y="f40"/>
                </a:lnTo>
                <a:cubicBezTo>
                  <a:pt x="f8" y="f41"/>
                  <a:pt x="f7" y="f42"/>
                  <a:pt x="f5" y="f42"/>
                </a:cubicBezTo>
                <a:lnTo>
                  <a:pt x="f43" y="f42"/>
                </a:lnTo>
                <a:cubicBezTo>
                  <a:pt x="f43" y="f44"/>
                  <a:pt x="f45" y="f46"/>
                  <a:pt x="f45" y="f47"/>
                </a:cubicBezTo>
                <a:cubicBezTo>
                  <a:pt x="f48" y="f16"/>
                  <a:pt x="f49" y="f18"/>
                  <a:pt x="f50" y="f20"/>
                </a:cubicBezTo>
                <a:lnTo>
                  <a:pt x="f51" y="f52"/>
                </a:lnTo>
                <a:cubicBezTo>
                  <a:pt x="f53" y="f40"/>
                  <a:pt x="f54" y="f55"/>
                  <a:pt x="f29" y="f56"/>
                </a:cubicBezTo>
                <a:cubicBezTo>
                  <a:pt x="f57" y="f36"/>
                  <a:pt x="f58" y="f59"/>
                  <a:pt x="f60" y="f59"/>
                </a:cubicBezTo>
                <a:cubicBezTo>
                  <a:pt x="f61" y="f59"/>
                  <a:pt x="f62" y="f63"/>
                  <a:pt x="f64" y="f52"/>
                </a:cubicBezTo>
                <a:lnTo>
                  <a:pt x="f21" y="f20"/>
                </a:lnTo>
                <a:cubicBezTo>
                  <a:pt x="f19" y="f65"/>
                  <a:pt x="f66" y="f16"/>
                  <a:pt x="f67" y="f47"/>
                </a:cubicBezTo>
                <a:cubicBezTo>
                  <a:pt x="f67" y="f46"/>
                  <a:pt x="f68" y="f44"/>
                  <a:pt x="f68" y="f42"/>
                </a:cubicBezTo>
                <a:lnTo>
                  <a:pt x="f69" y="f42"/>
                </a:lnTo>
                <a:cubicBezTo>
                  <a:pt x="f9" y="f42"/>
                  <a:pt x="f70" y="f41"/>
                  <a:pt x="f70" y="f40"/>
                </a:cubicBezTo>
                <a:lnTo>
                  <a:pt x="f70" y="f39"/>
                </a:lnTo>
                <a:cubicBezTo>
                  <a:pt x="f71" y="f39"/>
                  <a:pt x="f72" y="f38"/>
                  <a:pt x="f73" y="f38"/>
                </a:cubicBezTo>
                <a:cubicBezTo>
                  <a:pt x="f74" y="f37"/>
                  <a:pt x="f75" y="f36"/>
                  <a:pt x="f76" y="f34"/>
                </a:cubicBezTo>
                <a:lnTo>
                  <a:pt x="f77" y="f33"/>
                </a:lnTo>
                <a:cubicBezTo>
                  <a:pt x="f78" y="f29"/>
                  <a:pt x="f79" y="f27"/>
                  <a:pt x="f80" y="f25"/>
                </a:cubicBezTo>
                <a:cubicBezTo>
                  <a:pt x="f81" y="f82"/>
                  <a:pt x="f69" y="f83"/>
                  <a:pt x="f77" y="f23"/>
                </a:cubicBezTo>
                <a:lnTo>
                  <a:pt x="f76" y="f21"/>
                </a:lnTo>
                <a:cubicBezTo>
                  <a:pt x="f84" y="f19"/>
                  <a:pt x="f74" y="f17"/>
                  <a:pt x="f73" y="f14"/>
                </a:cubicBezTo>
                <a:cubicBezTo>
                  <a:pt x="f72" y="f14"/>
                  <a:pt x="f71" y="f11"/>
                  <a:pt x="f70" y="f11"/>
                </a:cubicBezTo>
                <a:lnTo>
                  <a:pt x="f70" y="f10"/>
                </a:lnTo>
                <a:cubicBezTo>
                  <a:pt x="f70" y="f9"/>
                  <a:pt x="f9" y="f6"/>
                  <a:pt x="f69" y="f6"/>
                </a:cubicBezTo>
                <a:lnTo>
                  <a:pt x="f68" y="f6"/>
                </a:lnTo>
                <a:cubicBezTo>
                  <a:pt x="f68" y="f85"/>
                  <a:pt x="f67" y="f86"/>
                  <a:pt x="f67" y="f87"/>
                </a:cubicBezTo>
                <a:cubicBezTo>
                  <a:pt x="f66" y="f88"/>
                  <a:pt x="f19" y="f89"/>
                  <a:pt x="f21" y="f90"/>
                </a:cubicBezTo>
                <a:lnTo>
                  <a:pt x="f64" y="f91"/>
                </a:lnTo>
                <a:cubicBezTo>
                  <a:pt x="f92" y="f10"/>
                  <a:pt x="f62" y="f93"/>
                  <a:pt x="f94" y="f80"/>
                </a:cubicBezTo>
                <a:cubicBezTo>
                  <a:pt x="f95" y="f96"/>
                  <a:pt x="f97" y="f98"/>
                  <a:pt x="f99" y="f98"/>
                </a:cubicBezTo>
                <a:cubicBezTo>
                  <a:pt x="f100" y="f98"/>
                  <a:pt x="f101" y="f102"/>
                  <a:pt x="f51" y="f91"/>
                </a:cubicBezTo>
                <a:lnTo>
                  <a:pt x="f50" y="f90"/>
                </a:lnTo>
                <a:cubicBezTo>
                  <a:pt x="f49" y="f103"/>
                  <a:pt x="f48" y="f88"/>
                  <a:pt x="f45" y="f87"/>
                </a:cubicBezTo>
                <a:cubicBezTo>
                  <a:pt x="f45" y="f86"/>
                  <a:pt x="f43" y="f85"/>
                  <a:pt x="f43" y="f6"/>
                </a:cubicBezTo>
                <a:close/>
                <a:moveTo>
                  <a:pt x="f104" y="f2"/>
                </a:moveTo>
                <a:cubicBezTo>
                  <a:pt x="f105" y="f2"/>
                  <a:pt x="f106" y="f107"/>
                  <a:pt x="f108" y="f109"/>
                </a:cubicBezTo>
                <a:lnTo>
                  <a:pt x="f110" y="f109"/>
                </a:lnTo>
                <a:cubicBezTo>
                  <a:pt x="f111" y="f109"/>
                  <a:pt x="f112" y="f113"/>
                  <a:pt x="f112" y="f10"/>
                </a:cubicBezTo>
                <a:lnTo>
                  <a:pt x="f112" y="f11"/>
                </a:lnTo>
                <a:cubicBezTo>
                  <a:pt x="f114" y="f115"/>
                  <a:pt x="f116" y="f117"/>
                  <a:pt x="f116" y="f104"/>
                </a:cubicBezTo>
                <a:cubicBezTo>
                  <a:pt x="f116" y="f118"/>
                  <a:pt x="f114" y="f119"/>
                  <a:pt x="f112" y="f43"/>
                </a:cubicBezTo>
                <a:lnTo>
                  <a:pt x="f112" y="f120"/>
                </a:lnTo>
                <a:cubicBezTo>
                  <a:pt x="f112" y="f121"/>
                  <a:pt x="f111" y="f122"/>
                  <a:pt x="f110" y="f122"/>
                </a:cubicBezTo>
                <a:lnTo>
                  <a:pt x="f108" y="f122"/>
                </a:lnTo>
                <a:cubicBezTo>
                  <a:pt x="f123" y="f124"/>
                  <a:pt x="f105" y="f125"/>
                  <a:pt x="f104" y="f125"/>
                </a:cubicBezTo>
                <a:cubicBezTo>
                  <a:pt x="f118" y="f125"/>
                  <a:pt x="f126" y="f124"/>
                  <a:pt x="f43" y="f122"/>
                </a:cubicBezTo>
                <a:lnTo>
                  <a:pt x="f5" y="f122"/>
                </a:lnTo>
                <a:cubicBezTo>
                  <a:pt x="f121" y="f122"/>
                  <a:pt x="f127" y="f121"/>
                  <a:pt x="f127" y="f120"/>
                </a:cubicBezTo>
                <a:lnTo>
                  <a:pt x="f127" y="f43"/>
                </a:lnTo>
                <a:cubicBezTo>
                  <a:pt x="f128" y="f129"/>
                  <a:pt x="f3" y="f118"/>
                  <a:pt x="f3" y="f104"/>
                </a:cubicBezTo>
                <a:cubicBezTo>
                  <a:pt x="f3" y="f117"/>
                  <a:pt x="f128" y="f25"/>
                  <a:pt x="f127" y="f11"/>
                </a:cubicBezTo>
                <a:lnTo>
                  <a:pt x="f127" y="f10"/>
                </a:lnTo>
                <a:cubicBezTo>
                  <a:pt x="f127" y="f113"/>
                  <a:pt x="f121" y="f109"/>
                  <a:pt x="f5" y="f109"/>
                </a:cubicBezTo>
                <a:lnTo>
                  <a:pt x="f43" y="f109"/>
                </a:lnTo>
                <a:cubicBezTo>
                  <a:pt x="f130" y="f107"/>
                  <a:pt x="f118" y="f2"/>
                  <a:pt x="f104" y="f2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Google Shape;6862;p88">
            <a:extLst>
              <a:ext uri="{FF2B5EF4-FFF2-40B4-BE49-F238E27FC236}">
                <a16:creationId xmlns:a16="http://schemas.microsoft.com/office/drawing/2014/main" id="{DB15583F-262C-2613-38FE-B82A1633DCCD}"/>
              </a:ext>
            </a:extLst>
          </p:cNvPr>
          <p:cNvGrpSpPr/>
          <p:nvPr/>
        </p:nvGrpSpPr>
        <p:grpSpPr>
          <a:xfrm>
            <a:off x="3590513" y="1706391"/>
            <a:ext cx="460830" cy="449225"/>
            <a:chOff x="4907685" y="1706389"/>
            <a:chExt cx="460830" cy="449225"/>
          </a:xfrm>
          <a:solidFill>
            <a:schemeClr val="bg2"/>
          </a:solidFill>
        </p:grpSpPr>
        <p:sp>
          <p:nvSpPr>
            <p:cNvPr id="103" name="Google Shape;6863;p88">
              <a:extLst>
                <a:ext uri="{FF2B5EF4-FFF2-40B4-BE49-F238E27FC236}">
                  <a16:creationId xmlns:a16="http://schemas.microsoft.com/office/drawing/2014/main" id="{666E509D-A48C-CC23-F7E5-9D73691AEFDB}"/>
                </a:ext>
              </a:extLst>
            </p:cNvPr>
            <p:cNvSpPr/>
            <p:nvPr/>
          </p:nvSpPr>
          <p:spPr>
            <a:xfrm>
              <a:off x="4907685" y="1708720"/>
              <a:ext cx="460830" cy="446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067"/>
                <a:gd name="f4" fmla="val 11702"/>
                <a:gd name="f5" fmla="val 2558"/>
                <a:gd name="f6" fmla="val 2357"/>
                <a:gd name="f7" fmla="val 2155"/>
                <a:gd name="f8" fmla="val 24"/>
                <a:gd name="f9" fmla="val 1954"/>
                <a:gd name="f10" fmla="val 70"/>
                <a:gd name="f11" fmla="val 1828"/>
                <a:gd name="f12" fmla="val 102"/>
                <a:gd name="f13" fmla="val 1733"/>
                <a:gd name="f14" fmla="val 196"/>
                <a:gd name="f15" fmla="val 1702"/>
                <a:gd name="f16" fmla="val 322"/>
                <a:gd name="f17" fmla="val 1670"/>
                <a:gd name="f18" fmla="val 448"/>
                <a:gd name="f19" fmla="val 543"/>
                <a:gd name="f20" fmla="val 1796"/>
                <a:gd name="f21" fmla="val 637"/>
                <a:gd name="f22" fmla="val 2679"/>
                <a:gd name="f23" fmla="val 1551"/>
                <a:gd name="f24" fmla="val 2962"/>
                <a:gd name="f25" fmla="val 1803"/>
                <a:gd name="f26" fmla="val 2244"/>
                <a:gd name="f27" fmla="val 2528"/>
                <a:gd name="f28" fmla="val 2553"/>
                <a:gd name="f29" fmla="val 2669"/>
                <a:gd name="f30" fmla="val 2379"/>
                <a:gd name="f31" fmla="val 2740"/>
                <a:gd name="f32" fmla="val 2202"/>
                <a:gd name="f33" fmla="val 2025"/>
                <a:gd name="f34" fmla="val 1844"/>
                <a:gd name="f35" fmla="val 788"/>
                <a:gd name="f36" fmla="val 1614"/>
                <a:gd name="f37" fmla="val 744"/>
                <a:gd name="f38" fmla="val 1569"/>
                <a:gd name="f39" fmla="val 668"/>
                <a:gd name="f40" fmla="val 1525"/>
                <a:gd name="f41" fmla="val 582"/>
                <a:gd name="f42" fmla="val 547"/>
                <a:gd name="f43" fmla="val 510"/>
                <a:gd name="f44" fmla="val 1532"/>
                <a:gd name="f45" fmla="val 473"/>
                <a:gd name="f46" fmla="val 347"/>
                <a:gd name="f47" fmla="val 1582"/>
                <a:gd name="f48" fmla="val 284"/>
                <a:gd name="f49" fmla="val 1645"/>
                <a:gd name="f50" fmla="val 253"/>
                <a:gd name="f51" fmla="val 1771"/>
                <a:gd name="f52" fmla="val 1"/>
                <a:gd name="f53" fmla="val 2591"/>
                <a:gd name="f54" fmla="val 3473"/>
                <a:gd name="f55" fmla="val 883"/>
                <a:gd name="f56" fmla="val 4103"/>
                <a:gd name="f57" fmla="val 1366"/>
                <a:gd name="f58" fmla="val 4494"/>
                <a:gd name="f59" fmla="val 1932"/>
                <a:gd name="f60" fmla="val 4750"/>
                <a:gd name="f61" fmla="val 2619"/>
                <a:gd name="f62" fmla="val 2874"/>
                <a:gd name="f63" fmla="val 3145"/>
                <a:gd name="f64" fmla="val 4715"/>
                <a:gd name="f65" fmla="val 3435"/>
                <a:gd name="f66" fmla="val 4638"/>
                <a:gd name="f67" fmla="val 7247"/>
                <a:gd name="f68" fmla="val 8482"/>
                <a:gd name="f69" fmla="val 6963"/>
                <a:gd name="f70" fmla="val 9522"/>
                <a:gd name="f71" fmla="val 7215"/>
                <a:gd name="f72" fmla="val 10372"/>
                <a:gd name="f73" fmla="val 7814"/>
                <a:gd name="f74" fmla="val 10971"/>
                <a:gd name="f75" fmla="val 8291"/>
                <a:gd name="f76" fmla="val 11472"/>
                <a:gd name="f77" fmla="val 8895"/>
                <a:gd name="f78" fmla="val 9516"/>
                <a:gd name="f79" fmla="val 9714"/>
                <a:gd name="f80" fmla="val 9915"/>
                <a:gd name="f81" fmla="val 11678"/>
                <a:gd name="f82" fmla="val 10114"/>
                <a:gd name="f83" fmla="val 11632"/>
                <a:gd name="f84" fmla="val 10240"/>
                <a:gd name="f85" fmla="val 11569"/>
                <a:gd name="f86" fmla="val 10334"/>
                <a:gd name="f87" fmla="val 11506"/>
                <a:gd name="f88" fmla="val 10366"/>
                <a:gd name="f89" fmla="val 11380"/>
                <a:gd name="f90" fmla="val 10397"/>
                <a:gd name="f91" fmla="val 11254"/>
                <a:gd name="f92" fmla="val 11128"/>
                <a:gd name="f93" fmla="val 10271"/>
                <a:gd name="f94" fmla="val 11065"/>
                <a:gd name="f95" fmla="val 9389"/>
                <a:gd name="f96" fmla="val 10152"/>
                <a:gd name="f97" fmla="val 9106"/>
                <a:gd name="f98" fmla="val 9868"/>
                <a:gd name="f99" fmla="val 9459"/>
                <a:gd name="f100" fmla="val 9175"/>
                <a:gd name="f101" fmla="val 9515"/>
                <a:gd name="f102" fmla="val 9033"/>
                <a:gd name="f103" fmla="val 9688"/>
                <a:gd name="f104" fmla="val 8962"/>
                <a:gd name="f105" fmla="val 9866"/>
                <a:gd name="f106" fmla="val 10043"/>
                <a:gd name="f107" fmla="val 10224"/>
                <a:gd name="f108" fmla="val 11279"/>
                <a:gd name="f109" fmla="val 10089"/>
                <a:gd name="f110" fmla="val 11326"/>
                <a:gd name="f111" fmla="val 10135"/>
                <a:gd name="f112" fmla="val 11405"/>
                <a:gd name="f113" fmla="val 10164"/>
                <a:gd name="f114" fmla="val 11494"/>
                <a:gd name="f115" fmla="val 11527"/>
                <a:gd name="f116" fmla="val 11561"/>
                <a:gd name="f117" fmla="val 10160"/>
                <a:gd name="f118" fmla="val 11594"/>
                <a:gd name="f119" fmla="val 11720"/>
                <a:gd name="f120" fmla="val 10120"/>
                <a:gd name="f121" fmla="val 11783"/>
                <a:gd name="f122" fmla="val 10026"/>
                <a:gd name="f123" fmla="val 11815"/>
                <a:gd name="f124" fmla="val 9931"/>
                <a:gd name="f125" fmla="val 9081"/>
                <a:gd name="f126" fmla="val 8230"/>
                <a:gd name="f127" fmla="val 11185"/>
                <a:gd name="f128" fmla="val 7600"/>
                <a:gd name="f129" fmla="val 10778"/>
                <a:gd name="f130" fmla="val 7170"/>
                <a:gd name="f131" fmla="val 6903"/>
                <a:gd name="f132" fmla="val 9537"/>
                <a:gd name="f133" fmla="val 9266"/>
                <a:gd name="f134" fmla="val 8975"/>
                <a:gd name="f135" fmla="val 6944"/>
                <a:gd name="f136" fmla="val 8665"/>
                <a:gd name="f137" fmla="val 7033"/>
                <a:gd name="f138" fmla="val 4852"/>
                <a:gd name="f139" fmla="val 3221"/>
                <a:gd name="f140" fmla="val 4884"/>
                <a:gd name="f141" fmla="val 3032"/>
                <a:gd name="f142" fmla="val 5136"/>
                <a:gd name="f143" fmla="val 2213"/>
                <a:gd name="f144" fmla="val 1330"/>
                <a:gd name="f145" fmla="val 4254"/>
                <a:gd name="f146" fmla="val 700"/>
                <a:gd name="f147" fmla="val 3778"/>
                <a:gd name="f148" fmla="val 225"/>
                <a:gd name="f149" fmla="val 3177"/>
                <a:gd name="f150" fmla="*/ f0 1 12067"/>
                <a:gd name="f151" fmla="*/ f1 1 11702"/>
                <a:gd name="f152" fmla="val f2"/>
                <a:gd name="f153" fmla="val f3"/>
                <a:gd name="f154" fmla="val f4"/>
                <a:gd name="f155" fmla="+- f154 0 f152"/>
                <a:gd name="f156" fmla="+- f153 0 f152"/>
                <a:gd name="f157" fmla="*/ f156 1 12067"/>
                <a:gd name="f158" fmla="*/ f155 1 11702"/>
                <a:gd name="f159" fmla="*/ f152 1 f157"/>
                <a:gd name="f160" fmla="*/ f153 1 f157"/>
                <a:gd name="f161" fmla="*/ f152 1 f158"/>
                <a:gd name="f162" fmla="*/ f154 1 f158"/>
                <a:gd name="f163" fmla="*/ f159 f150 1"/>
                <a:gd name="f164" fmla="*/ f160 f150 1"/>
                <a:gd name="f165" fmla="*/ f162 f151 1"/>
                <a:gd name="f166" fmla="*/ f161 f1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63" t="f166" r="f164" b="f165"/>
              <a:pathLst>
                <a:path w="12067" h="11702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5" y="f19"/>
                    <a:pt x="f20" y="f21"/>
                  </a:cubicBezTo>
                  <a:lnTo>
                    <a:pt x="f22" y="f23"/>
                  </a:lnTo>
                  <a:cubicBezTo>
                    <a:pt x="f24" y="f25"/>
                    <a:pt x="f24" y="f26"/>
                    <a:pt x="f22" y="f27"/>
                  </a:cubicBez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29"/>
                    <a:pt x="f15" y="f27"/>
                  </a:cubicBezTo>
                  <a:lnTo>
                    <a:pt x="f35" y="f36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42" y="f40"/>
                    <a:pt x="f43" y="f44"/>
                    <a:pt x="f45" y="f23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0" y="f54"/>
                    <a:pt x="f55" y="f56"/>
                  </a:cubicBezTo>
                  <a:cubicBezTo>
                    <a:pt x="f57" y="f58"/>
                    <a:pt x="f59" y="f60"/>
                    <a:pt x="f61" y="f60"/>
                  </a:cubicBezTo>
                  <a:cubicBezTo>
                    <a:pt x="f62" y="f60"/>
                    <a:pt x="f63" y="f64"/>
                    <a:pt x="f65" y="f66"/>
                  </a:cubicBezTo>
                  <a:lnTo>
                    <a:pt x="f67" y="f68"/>
                  </a:lnTo>
                  <a:cubicBezTo>
                    <a:pt x="f69" y="f70"/>
                    <a:pt x="f71" y="f72"/>
                    <a:pt x="f73" y="f74"/>
                  </a:cubicBezTo>
                  <a:cubicBezTo>
                    <a:pt x="f75" y="f76"/>
                    <a:pt x="f77" y="f4"/>
                    <a:pt x="f78" y="f4"/>
                  </a:cubicBezTo>
                  <a:cubicBezTo>
                    <a:pt x="f79" y="f4"/>
                    <a:pt x="f80" y="f81"/>
                    <a:pt x="f82" y="f83"/>
                  </a:cubicBezTo>
                  <a:cubicBezTo>
                    <a:pt x="f84" y="f85"/>
                    <a:pt x="f86" y="f87"/>
                    <a:pt x="f88" y="f89"/>
                  </a:cubicBezTo>
                  <a:cubicBezTo>
                    <a:pt x="f90" y="f91"/>
                    <a:pt x="f88" y="f92"/>
                    <a:pt x="f93" y="f94"/>
                  </a:cubicBezTo>
                  <a:lnTo>
                    <a:pt x="f95" y="f96"/>
                  </a:lnTo>
                  <a:cubicBezTo>
                    <a:pt x="f97" y="f98"/>
                    <a:pt x="f97" y="f99"/>
                    <a:pt x="f95" y="f100"/>
                  </a:cubicBezTo>
                  <a:cubicBezTo>
                    <a:pt x="f101" y="f102"/>
                    <a:pt x="f103" y="f104"/>
                    <a:pt x="f105" y="f104"/>
                  </a:cubicBezTo>
                  <a:cubicBezTo>
                    <a:pt x="f106" y="f104"/>
                    <a:pt x="f107" y="f102"/>
                    <a:pt x="f88" y="f100"/>
                  </a:cubicBezTo>
                  <a:lnTo>
                    <a:pt x="f108" y="f109"/>
                  </a:lnTo>
                  <a:cubicBezTo>
                    <a:pt x="f110" y="f111"/>
                    <a:pt x="f112" y="f113"/>
                    <a:pt x="f114" y="f113"/>
                  </a:cubicBezTo>
                  <a:cubicBezTo>
                    <a:pt x="f115" y="f113"/>
                    <a:pt x="f116" y="f117"/>
                    <a:pt x="f118" y="f96"/>
                  </a:cubicBezTo>
                  <a:cubicBezTo>
                    <a:pt x="f119" y="f120"/>
                    <a:pt x="f121" y="f122"/>
                    <a:pt x="f123" y="f124"/>
                  </a:cubicBezTo>
                  <a:cubicBezTo>
                    <a:pt x="f3" y="f125"/>
                    <a:pt x="f123" y="f126"/>
                    <a:pt x="f127" y="f128"/>
                  </a:cubicBezTo>
                  <a:cubicBezTo>
                    <a:pt x="f129" y="f130"/>
                    <a:pt x="f107" y="f131"/>
                    <a:pt x="f132" y="f131"/>
                  </a:cubicBezTo>
                  <a:cubicBezTo>
                    <a:pt x="f133" y="f131"/>
                    <a:pt x="f134" y="f135"/>
                    <a:pt x="f136" y="f137"/>
                  </a:cubicBezTo>
                  <a:lnTo>
                    <a:pt x="f138" y="f139"/>
                  </a:lnTo>
                  <a:lnTo>
                    <a:pt x="f140" y="f141"/>
                  </a:lnTo>
                  <a:cubicBezTo>
                    <a:pt x="f142" y="f143"/>
                    <a:pt x="f140" y="f144"/>
                    <a:pt x="f145" y="f146"/>
                  </a:cubicBezTo>
                  <a:cubicBezTo>
                    <a:pt x="f147" y="f148"/>
                    <a:pt x="f14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Google Shape;6864;p88">
              <a:extLst>
                <a:ext uri="{FF2B5EF4-FFF2-40B4-BE49-F238E27FC236}">
                  <a16:creationId xmlns:a16="http://schemas.microsoft.com/office/drawing/2014/main" id="{ADACCCCB-E82E-4914-6D34-FD50327A7238}"/>
                </a:ext>
              </a:extLst>
            </p:cNvPr>
            <p:cNvSpPr/>
            <p:nvPr/>
          </p:nvSpPr>
          <p:spPr>
            <a:xfrm>
              <a:off x="4908901" y="1940000"/>
              <a:ext cx="220196" cy="214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766"/>
                <a:gd name="f4" fmla="val 5624"/>
                <a:gd name="f5" fmla="val 4080"/>
                <a:gd name="f6" fmla="val 1504"/>
                <a:gd name="f7" fmla="val 4167"/>
                <a:gd name="f8" fmla="val 4253"/>
                <a:gd name="f9" fmla="val 1528"/>
                <a:gd name="f10" fmla="val 4316"/>
                <a:gd name="f11" fmla="val 1575"/>
                <a:gd name="f12" fmla="val 4442"/>
                <a:gd name="f13" fmla="val 1701"/>
                <a:gd name="f14" fmla="val 1953"/>
                <a:gd name="f15" fmla="val 2048"/>
                <a:gd name="f16" fmla="val 2205"/>
                <a:gd name="f17" fmla="val 4159"/>
                <a:gd name="f18" fmla="val 2158"/>
                <a:gd name="f19" fmla="val 4206"/>
                <a:gd name="f20" fmla="val 2072"/>
                <a:gd name="f21" fmla="val 4230"/>
                <a:gd name="f22" fmla="val 1985"/>
                <a:gd name="f23" fmla="val 1898"/>
                <a:gd name="f24" fmla="val 1812"/>
                <a:gd name="f25" fmla="val 1764"/>
                <a:gd name="f26" fmla="val 1638"/>
                <a:gd name="f27" fmla="val 4033"/>
                <a:gd name="f28" fmla="val 3781"/>
                <a:gd name="f29" fmla="val 3686"/>
                <a:gd name="f30" fmla="val 3844"/>
                <a:gd name="f31" fmla="val 3907"/>
                <a:gd name="f32" fmla="val 3993"/>
                <a:gd name="f33" fmla="val 567"/>
                <a:gd name="f34" fmla="val 3277"/>
                <a:gd name="f35" fmla="val 4694"/>
                <a:gd name="f36" fmla="val 5198"/>
                <a:gd name="f37" fmla="val 835"/>
                <a:gd name="f38" fmla="val 5482"/>
                <a:gd name="f39" fmla="val 1189"/>
                <a:gd name="f40" fmla="val 1540"/>
                <a:gd name="f41" fmla="val 1890"/>
                <a:gd name="f42" fmla="val 2237"/>
                <a:gd name="f43" fmla="val 2489"/>
                <a:gd name="f44" fmla="*/ f0 1 5766"/>
                <a:gd name="f45" fmla="*/ f1 1 5624"/>
                <a:gd name="f46" fmla="val f2"/>
                <a:gd name="f47" fmla="val f3"/>
                <a:gd name="f48" fmla="val f4"/>
                <a:gd name="f49" fmla="+- f48 0 f46"/>
                <a:gd name="f50" fmla="+- f47 0 f46"/>
                <a:gd name="f51" fmla="*/ f50 1 5766"/>
                <a:gd name="f52" fmla="*/ f49 1 5624"/>
                <a:gd name="f53" fmla="*/ f46 1 f51"/>
                <a:gd name="f54" fmla="*/ f47 1 f51"/>
                <a:gd name="f55" fmla="*/ f46 1 f52"/>
                <a:gd name="f56" fmla="*/ f48 1 f52"/>
                <a:gd name="f57" fmla="*/ f53 f44 1"/>
                <a:gd name="f58" fmla="*/ f54 f44 1"/>
                <a:gd name="f59" fmla="*/ f56 f45 1"/>
                <a:gd name="f60" fmla="*/ f55 f4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7" t="f60" r="f58" b="f59"/>
              <a:pathLst>
                <a:path w="5766" h="5624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lnTo>
                    <a:pt x="f16" y="f17"/>
                  </a:lnTo>
                  <a:cubicBezTo>
                    <a:pt x="f18" y="f19"/>
                    <a:pt x="f20" y="f21"/>
                    <a:pt x="f22" y="f21"/>
                  </a:cubicBezTo>
                  <a:cubicBezTo>
                    <a:pt x="f23" y="f21"/>
                    <a:pt x="f24" y="f19"/>
                    <a:pt x="f25" y="f17"/>
                  </a:cubicBezTo>
                  <a:cubicBezTo>
                    <a:pt x="f26" y="f27"/>
                    <a:pt x="f26" y="f28"/>
                    <a:pt x="f25" y="f29"/>
                  </a:cubicBezTo>
                  <a:lnTo>
                    <a:pt x="f30" y="f11"/>
                  </a:lnTo>
                  <a:cubicBezTo>
                    <a:pt x="f31" y="f9"/>
                    <a:pt x="f32" y="f6"/>
                    <a:pt x="f5" y="f6"/>
                  </a:cubicBezTo>
                  <a:close/>
                  <a:moveTo>
                    <a:pt x="f30" y="f2"/>
                  </a:moveTo>
                  <a:lnTo>
                    <a:pt x="f33" y="f34"/>
                  </a:lnTo>
                  <a:cubicBezTo>
                    <a:pt x="f2" y="f30"/>
                    <a:pt x="f2" y="f35"/>
                    <a:pt x="f33" y="f36"/>
                  </a:cubicBezTo>
                  <a:cubicBezTo>
                    <a:pt x="f37" y="f38"/>
                    <a:pt x="f39" y="f4"/>
                    <a:pt x="f40" y="f4"/>
                  </a:cubicBezTo>
                  <a:cubicBezTo>
                    <a:pt x="f41" y="f4"/>
                    <a:pt x="f42" y="f38"/>
                    <a:pt x="f43" y="f36"/>
                  </a:cubicBezTo>
                  <a:lnTo>
                    <a:pt x="f3" y="f14"/>
                  </a:lnTo>
                  <a:lnTo>
                    <a:pt x="f30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" name="Google Shape;6865;p88">
              <a:extLst>
                <a:ext uri="{FF2B5EF4-FFF2-40B4-BE49-F238E27FC236}">
                  <a16:creationId xmlns:a16="http://schemas.microsoft.com/office/drawing/2014/main" id="{E089596D-20A0-48AE-745D-9D27DEC23279}"/>
                </a:ext>
              </a:extLst>
            </p:cNvPr>
            <p:cNvSpPr/>
            <p:nvPr/>
          </p:nvSpPr>
          <p:spPr>
            <a:xfrm>
              <a:off x="5166378" y="1706389"/>
              <a:ext cx="197327" cy="19511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67"/>
                <a:gd name="f4" fmla="val 5109"/>
                <a:gd name="f5" fmla="val 4249"/>
                <a:gd name="f6" fmla="val 1"/>
                <a:gd name="f7" fmla="val 4179"/>
                <a:gd name="f8" fmla="val 4106"/>
                <a:gd name="f9" fmla="val 24"/>
                <a:gd name="f10" fmla="val 4033"/>
                <a:gd name="f11" fmla="val 68"/>
                <a:gd name="f12" fmla="val 2206"/>
                <a:gd name="f13" fmla="val 1171"/>
                <a:gd name="f14" fmla="val 2017"/>
                <a:gd name="f15" fmla="val 1265"/>
                <a:gd name="f16" fmla="val 1985"/>
                <a:gd name="f17" fmla="val 1549"/>
                <a:gd name="f18" fmla="val 2143"/>
                <a:gd name="f19" fmla="val 1706"/>
                <a:gd name="f20" fmla="val 2300"/>
                <a:gd name="f21" fmla="val 1864"/>
                <a:gd name="f22" fmla="val 4164"/>
                <a:gd name="f23" fmla="val 945"/>
                <a:gd name="f24" fmla="val 3245"/>
                <a:gd name="f25" fmla="val 2809"/>
                <a:gd name="f26" fmla="val 3434"/>
                <a:gd name="f27" fmla="val 2998"/>
                <a:gd name="f28" fmla="val 3502"/>
                <a:gd name="f29" fmla="val 3066"/>
                <a:gd name="f30" fmla="val 3594"/>
                <a:gd name="f31" fmla="val 3099"/>
                <a:gd name="f32" fmla="val 3684"/>
                <a:gd name="f33" fmla="val 3802"/>
                <a:gd name="f34" fmla="val 3916"/>
                <a:gd name="f35" fmla="val 3042"/>
                <a:gd name="f36" fmla="val 3970"/>
                <a:gd name="f37" fmla="val 2935"/>
                <a:gd name="f38" fmla="val 5073"/>
                <a:gd name="f39" fmla="val 1108"/>
                <a:gd name="f40" fmla="val 1013"/>
                <a:gd name="f41" fmla="val 793"/>
                <a:gd name="f42" fmla="val 5041"/>
                <a:gd name="f43" fmla="val 698"/>
                <a:gd name="f44" fmla="val 4474"/>
                <a:gd name="f45" fmla="val 100"/>
                <a:gd name="f46" fmla="val 4406"/>
                <a:gd name="f47" fmla="val 32"/>
                <a:gd name="f48" fmla="val 4330"/>
                <a:gd name="f49" fmla="*/ f0 1 5167"/>
                <a:gd name="f50" fmla="*/ f1 1 5109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5167"/>
                <a:gd name="f57" fmla="*/ f54 1 5109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5167" h="510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21"/>
                  </a:lnTo>
                  <a:lnTo>
                    <a:pt x="f2" y="f22"/>
                  </a:lnTo>
                  <a:lnTo>
                    <a:pt x="f23" y="f4"/>
                  </a:lnTo>
                  <a:lnTo>
                    <a:pt x="f24" y="f25"/>
                  </a:lnTo>
                  <a:lnTo>
                    <a:pt x="f26" y="f27"/>
                  </a:lnTo>
                  <a:cubicBezTo>
                    <a:pt x="f28" y="f29"/>
                    <a:pt x="f30" y="f31"/>
                    <a:pt x="f32" y="f31"/>
                  </a:cubicBezTo>
                  <a:cubicBezTo>
                    <a:pt x="f33" y="f31"/>
                    <a:pt x="f34" y="f35"/>
                    <a:pt x="f36" y="f37"/>
                  </a:cubicBezTo>
                  <a:lnTo>
                    <a:pt x="f38" y="f39"/>
                  </a:lnTo>
                  <a:cubicBezTo>
                    <a:pt x="f3" y="f40"/>
                    <a:pt x="f3" y="f41"/>
                    <a:pt x="f42" y="f43"/>
                  </a:cubicBezTo>
                  <a:lnTo>
                    <a:pt x="f44" y="f45"/>
                  </a:lnTo>
                  <a:cubicBezTo>
                    <a:pt x="f46" y="f47"/>
                    <a:pt x="f48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Google Shape;6913;p88">
            <a:extLst>
              <a:ext uri="{FF2B5EF4-FFF2-40B4-BE49-F238E27FC236}">
                <a16:creationId xmlns:a16="http://schemas.microsoft.com/office/drawing/2014/main" id="{CF3AD40F-EA8E-A9AA-8F62-CB40BBC14F3E}"/>
              </a:ext>
            </a:extLst>
          </p:cNvPr>
          <p:cNvGrpSpPr/>
          <p:nvPr/>
        </p:nvGrpSpPr>
        <p:grpSpPr>
          <a:xfrm>
            <a:off x="4158201" y="1706601"/>
            <a:ext cx="450021" cy="448805"/>
            <a:chOff x="5475372" y="1706599"/>
            <a:chExt cx="450021" cy="448805"/>
          </a:xfrm>
          <a:solidFill>
            <a:schemeClr val="bg2"/>
          </a:solidFill>
        </p:grpSpPr>
        <p:sp>
          <p:nvSpPr>
            <p:cNvPr id="107" name="Google Shape;6914;p88">
              <a:extLst>
                <a:ext uri="{FF2B5EF4-FFF2-40B4-BE49-F238E27FC236}">
                  <a16:creationId xmlns:a16="http://schemas.microsoft.com/office/drawing/2014/main" id="{899BB21F-3430-86A8-0A1A-328935E92947}"/>
                </a:ext>
              </a:extLst>
            </p:cNvPr>
            <p:cNvSpPr/>
            <p:nvPr/>
          </p:nvSpPr>
          <p:spPr>
            <a:xfrm>
              <a:off x="5475372" y="1706599"/>
              <a:ext cx="450021" cy="44880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784"/>
                <a:gd name="f4" fmla="val 11752"/>
                <a:gd name="f5" fmla="val 5199"/>
                <a:gd name="f6" fmla="val 1"/>
                <a:gd name="f7" fmla="val 5042"/>
                <a:gd name="f8" fmla="val 4916"/>
                <a:gd name="f9" fmla="val 127"/>
                <a:gd name="f10" fmla="val 4884"/>
                <a:gd name="f11" fmla="val 284"/>
                <a:gd name="f12" fmla="val 4727"/>
                <a:gd name="f13" fmla="val 883"/>
                <a:gd name="f14" fmla="val 4191"/>
                <a:gd name="f15" fmla="val 977"/>
                <a:gd name="f16" fmla="val 3655"/>
                <a:gd name="f17" fmla="val 1229"/>
                <a:gd name="f18" fmla="val 3151"/>
                <a:gd name="f19" fmla="val 1513"/>
                <a:gd name="f20" fmla="val 2647"/>
                <a:gd name="f21" fmla="val 2599"/>
                <a:gd name="f22" fmla="val 1205"/>
                <a:gd name="f23" fmla="val 2542"/>
                <a:gd name="f24" fmla="val 1195"/>
                <a:gd name="f25" fmla="val 2482"/>
                <a:gd name="f26" fmla="val 2386"/>
                <a:gd name="f27" fmla="val 2284"/>
                <a:gd name="f28" fmla="val 1222"/>
                <a:gd name="f29" fmla="val 2206"/>
                <a:gd name="f30" fmla="val 1261"/>
                <a:gd name="f31" fmla="val 1135"/>
                <a:gd name="f32" fmla="val 2332"/>
                <a:gd name="f33" fmla="val 2490"/>
                <a:gd name="f34" fmla="val 1230"/>
                <a:gd name="f35" fmla="val 1198"/>
                <a:gd name="f36" fmla="val 3624"/>
                <a:gd name="f37" fmla="val 978"/>
                <a:gd name="f38" fmla="val 4726"/>
                <a:gd name="f39" fmla="val 4947"/>
                <a:gd name="f40" fmla="val 5041"/>
                <a:gd name="f41" fmla="val 6585"/>
                <a:gd name="f42" fmla="val 6743"/>
                <a:gd name="f43" fmla="val 6869"/>
                <a:gd name="f44" fmla="val 6900"/>
                <a:gd name="f45" fmla="val 7058"/>
                <a:gd name="f46" fmla="val 946"/>
                <a:gd name="f47" fmla="val 7404"/>
                <a:gd name="f48" fmla="val 1072"/>
                <a:gd name="f49" fmla="val 7782"/>
                <a:gd name="f50" fmla="val 8129"/>
                <a:gd name="f51" fmla="val 1504"/>
                <a:gd name="f52" fmla="val 7854"/>
                <a:gd name="f53" fmla="val 2843"/>
                <a:gd name="f54" fmla="val 6486"/>
                <a:gd name="f55" fmla="val 2841"/>
                <a:gd name="f56" fmla="val 2839"/>
                <a:gd name="f57" fmla="val 6488"/>
                <a:gd name="f58" fmla="val 2836"/>
                <a:gd name="f59" fmla="val 6491"/>
                <a:gd name="f60" fmla="val 6459"/>
                <a:gd name="f61" fmla="val 2805"/>
                <a:gd name="f62" fmla="val 6050"/>
                <a:gd name="f63" fmla="val 5955"/>
                <a:gd name="f64" fmla="val 2773"/>
                <a:gd name="f65" fmla="val 4222"/>
                <a:gd name="f66" fmla="val 5861"/>
                <a:gd name="f67" fmla="val 7562"/>
                <a:gd name="f68" fmla="val 8948"/>
                <a:gd name="f69" fmla="val 5924"/>
                <a:gd name="f70" fmla="val 7499"/>
                <a:gd name="f71" fmla="val 7751"/>
                <a:gd name="f72" fmla="val 8822"/>
                <a:gd name="f73" fmla="val 6113"/>
                <a:gd name="f74" fmla="val 6066"/>
                <a:gd name="f75" fmla="val 5963"/>
                <a:gd name="f76" fmla="val 8956"/>
                <a:gd name="f77" fmla="val 5821"/>
                <a:gd name="f78" fmla="val 5680"/>
                <a:gd name="f79" fmla="val 5499"/>
                <a:gd name="f80" fmla="val 5294"/>
                <a:gd name="f81" fmla="val 8917"/>
                <a:gd name="f82" fmla="val 10523"/>
                <a:gd name="f83" fmla="val 4034"/>
                <a:gd name="f84" fmla="val 10681"/>
                <a:gd name="f85" fmla="val 4349"/>
                <a:gd name="f86" fmla="val 10807"/>
                <a:gd name="f87" fmla="val 10870"/>
                <a:gd name="f88" fmla="val 11468"/>
                <a:gd name="f89" fmla="val 11626"/>
                <a:gd name="f90" fmla="val 6901"/>
                <a:gd name="f91" fmla="val 7594"/>
                <a:gd name="f92" fmla="val 10775"/>
                <a:gd name="f93" fmla="val 8633"/>
                <a:gd name="f94" fmla="val 10240"/>
                <a:gd name="f95" fmla="val 9137"/>
                <a:gd name="f96" fmla="val 9185"/>
                <a:gd name="f97" fmla="val 10547"/>
                <a:gd name="f98" fmla="val 9243"/>
                <a:gd name="f99" fmla="val 10558"/>
                <a:gd name="f100" fmla="val 9302"/>
                <a:gd name="f101" fmla="val 9399"/>
                <a:gd name="f102" fmla="val 9501"/>
                <a:gd name="f103" fmla="val 10531"/>
                <a:gd name="f104" fmla="val 9578"/>
                <a:gd name="f105" fmla="val 10492"/>
                <a:gd name="f106" fmla="val 10524"/>
                <a:gd name="f107" fmla="val 9547"/>
                <a:gd name="f108" fmla="val 10650"/>
                <a:gd name="f109" fmla="val 9421"/>
                <a:gd name="f110" fmla="val 9263"/>
                <a:gd name="f111" fmla="val 10555"/>
                <a:gd name="f112" fmla="val 9106"/>
                <a:gd name="f113" fmla="val 10303"/>
                <a:gd name="f114" fmla="val 8601"/>
                <a:gd name="f115" fmla="val 10618"/>
                <a:gd name="f116" fmla="val 10933"/>
                <a:gd name="f117" fmla="val 7026"/>
                <a:gd name="f118" fmla="val 11500"/>
                <a:gd name="f119" fmla="val 11658"/>
                <a:gd name="f120" fmla="val 6806"/>
                <a:gd name="f121" fmla="val 6711"/>
                <a:gd name="f122" fmla="val 6554"/>
                <a:gd name="f123" fmla="val 5167"/>
                <a:gd name="f124" fmla="val 4915"/>
                <a:gd name="f125" fmla="val 10902"/>
                <a:gd name="f126" fmla="val 3687"/>
                <a:gd name="f127" fmla="val 10272"/>
                <a:gd name="f128" fmla="val 2521"/>
                <a:gd name="f129" fmla="val 10587"/>
                <a:gd name="f130" fmla="val 9509"/>
                <a:gd name="f131" fmla="val 1209"/>
                <a:gd name="f132" fmla="val 9430"/>
                <a:gd name="f133" fmla="val 1185"/>
                <a:gd name="f134" fmla="val 9347"/>
                <a:gd name="f135" fmla="val 9279"/>
                <a:gd name="f136" fmla="val 9208"/>
                <a:gd name="f137" fmla="val 1201"/>
                <a:gd name="f138" fmla="val 8161"/>
                <a:gd name="f139" fmla="*/ f0 1 11784"/>
                <a:gd name="f140" fmla="*/ f1 1 11752"/>
                <a:gd name="f141" fmla="val f2"/>
                <a:gd name="f142" fmla="val f3"/>
                <a:gd name="f143" fmla="val f4"/>
                <a:gd name="f144" fmla="+- f143 0 f141"/>
                <a:gd name="f145" fmla="+- f142 0 f141"/>
                <a:gd name="f146" fmla="*/ f145 1 11784"/>
                <a:gd name="f147" fmla="*/ f144 1 11752"/>
                <a:gd name="f148" fmla="*/ f141 1 f146"/>
                <a:gd name="f149" fmla="*/ f142 1 f146"/>
                <a:gd name="f150" fmla="*/ f141 1 f147"/>
                <a:gd name="f151" fmla="*/ f143 1 f147"/>
                <a:gd name="f152" fmla="*/ f148 f139 1"/>
                <a:gd name="f153" fmla="*/ f149 f139 1"/>
                <a:gd name="f154" fmla="*/ f151 f140 1"/>
                <a:gd name="f155" fmla="*/ f150 f1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52" t="f155" r="f153" b="f154"/>
              <a:pathLst>
                <a:path w="11784" h="11752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9"/>
                  </a:cubicBezTo>
                  <a:lnTo>
                    <a:pt x="f20" y="f17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26" y="f24"/>
                    <a:pt x="f27" y="f28"/>
                    <a:pt x="f29" y="f30"/>
                  </a:cubicBezTo>
                  <a:lnTo>
                    <a:pt x="f30" y="f29"/>
                  </a:lnTo>
                  <a:cubicBezTo>
                    <a:pt x="f31" y="f32"/>
                    <a:pt x="f31" y="f33"/>
                    <a:pt x="f34" y="f20"/>
                  </a:cubicBezTo>
                  <a:lnTo>
                    <a:pt x="f19" y="f18"/>
                  </a:lnTo>
                  <a:cubicBezTo>
                    <a:pt x="f35" y="f36"/>
                    <a:pt x="f37" y="f14"/>
                    <a:pt x="f13" y="f38"/>
                  </a:cubicBezTo>
                  <a:lnTo>
                    <a:pt x="f11" y="f10"/>
                  </a:lnTo>
                  <a:cubicBezTo>
                    <a:pt x="f9" y="f39"/>
                    <a:pt x="f6" y="f40"/>
                    <a:pt x="f6" y="f5"/>
                  </a:cubicBezTo>
                  <a:lnTo>
                    <a:pt x="f6" y="f41"/>
                  </a:lnTo>
                  <a:cubicBezTo>
                    <a:pt x="f6" y="f42"/>
                    <a:pt x="f9" y="f43"/>
                    <a:pt x="f11" y="f44"/>
                  </a:cubicBezTo>
                  <a:lnTo>
                    <a:pt x="f13" y="f45"/>
                  </a:lnTo>
                  <a:cubicBezTo>
                    <a:pt x="f46" y="f47"/>
                    <a:pt x="f48" y="f49"/>
                    <a:pt x="f34" y="f50"/>
                  </a:cubicBezTo>
                  <a:cubicBezTo>
                    <a:pt x="f51" y="f52"/>
                    <a:pt x="f53" y="f54"/>
                    <a:pt x="f55" y="f54"/>
                  </a:cubicBezTo>
                  <a:lnTo>
                    <a:pt x="f55" y="f54"/>
                  </a:lnTo>
                  <a:cubicBezTo>
                    <a:pt x="f55" y="f54"/>
                    <a:pt x="f56" y="f57"/>
                    <a:pt x="f58" y="f59"/>
                  </a:cubicBezTo>
                  <a:cubicBezTo>
                    <a:pt x="f58" y="f60"/>
                    <a:pt x="f61" y="f62"/>
                    <a:pt x="f61" y="f63"/>
                  </a:cubicBezTo>
                  <a:cubicBezTo>
                    <a:pt x="f64" y="f65"/>
                    <a:pt x="f14" y="f58"/>
                    <a:pt x="f66" y="f58"/>
                  </a:cubicBezTo>
                  <a:cubicBezTo>
                    <a:pt x="f67" y="f58"/>
                    <a:pt x="f68" y="f65"/>
                    <a:pt x="f68" y="f69"/>
                  </a:cubicBezTo>
                  <a:cubicBezTo>
                    <a:pt x="f68" y="f70"/>
                    <a:pt x="f71" y="f72"/>
                    <a:pt x="f73" y="f68"/>
                  </a:cubicBezTo>
                  <a:cubicBezTo>
                    <a:pt x="f74" y="f68"/>
                    <a:pt x="f75" y="f76"/>
                    <a:pt x="f77" y="f76"/>
                  </a:cubicBezTo>
                  <a:cubicBezTo>
                    <a:pt x="f78" y="f76"/>
                    <a:pt x="f79" y="f68"/>
                    <a:pt x="f80" y="f81"/>
                  </a:cubicBezTo>
                  <a:lnTo>
                    <a:pt x="f16" y="f82"/>
                  </a:lnTo>
                  <a:cubicBezTo>
                    <a:pt x="f83" y="f84"/>
                    <a:pt x="f85" y="f86"/>
                    <a:pt x="f12" y="f87"/>
                  </a:cubicBezTo>
                  <a:lnTo>
                    <a:pt x="f10" y="f88"/>
                  </a:lnTo>
                  <a:cubicBezTo>
                    <a:pt x="f8" y="f89"/>
                    <a:pt x="f7" y="f4"/>
                    <a:pt x="f5" y="f4"/>
                  </a:cubicBezTo>
                  <a:lnTo>
                    <a:pt x="f41" y="f4"/>
                  </a:lnTo>
                  <a:cubicBezTo>
                    <a:pt x="f42" y="f4"/>
                    <a:pt x="f43" y="f89"/>
                    <a:pt x="f90" y="f88"/>
                  </a:cubicBezTo>
                  <a:lnTo>
                    <a:pt x="f45" y="f87"/>
                  </a:lnTo>
                  <a:cubicBezTo>
                    <a:pt x="f91" y="f92"/>
                    <a:pt x="f50" y="f82"/>
                    <a:pt x="f93" y="f94"/>
                  </a:cubicBezTo>
                  <a:lnTo>
                    <a:pt x="f95" y="f82"/>
                  </a:lnTo>
                  <a:cubicBezTo>
                    <a:pt x="f96" y="f97"/>
                    <a:pt x="f98" y="f99"/>
                    <a:pt x="f100" y="f99"/>
                  </a:cubicBezTo>
                  <a:cubicBezTo>
                    <a:pt x="f101" y="f99"/>
                    <a:pt x="f102" y="f103"/>
                    <a:pt x="f104" y="f105"/>
                  </a:cubicBezTo>
                  <a:lnTo>
                    <a:pt x="f106" y="f107"/>
                  </a:lnTo>
                  <a:cubicBezTo>
                    <a:pt x="f108" y="f109"/>
                    <a:pt x="f108" y="f110"/>
                    <a:pt x="f111" y="f112"/>
                  </a:cubicBezTo>
                  <a:lnTo>
                    <a:pt x="f113" y="f114"/>
                  </a:lnTo>
                  <a:cubicBezTo>
                    <a:pt x="f115" y="f50"/>
                    <a:pt x="f86" y="f67"/>
                    <a:pt x="f116" y="f117"/>
                  </a:cubicBezTo>
                  <a:lnTo>
                    <a:pt x="f118" y="f43"/>
                  </a:lnTo>
                  <a:cubicBezTo>
                    <a:pt x="f119" y="f120"/>
                    <a:pt x="f3" y="f121"/>
                    <a:pt x="f3" y="f122"/>
                  </a:cubicBezTo>
                  <a:lnTo>
                    <a:pt x="f3" y="f123"/>
                  </a:lnTo>
                  <a:cubicBezTo>
                    <a:pt x="f4" y="f40"/>
                    <a:pt x="f119" y="f124"/>
                    <a:pt x="f118" y="f10"/>
                  </a:cubicBezTo>
                  <a:lnTo>
                    <a:pt x="f125" y="f38"/>
                  </a:lnTo>
                  <a:cubicBezTo>
                    <a:pt x="f86" y="f14"/>
                    <a:pt x="f111" y="f126"/>
                    <a:pt x="f127" y="f18"/>
                  </a:cubicBezTo>
                  <a:lnTo>
                    <a:pt x="f111" y="f20"/>
                  </a:lnTo>
                  <a:cubicBezTo>
                    <a:pt x="f108" y="f128"/>
                    <a:pt x="f129" y="f32"/>
                    <a:pt x="f106" y="f29"/>
                  </a:cubicBezTo>
                  <a:lnTo>
                    <a:pt x="f104" y="f30"/>
                  </a:lnTo>
                  <a:cubicBezTo>
                    <a:pt x="f130" y="f131"/>
                    <a:pt x="f132" y="f133"/>
                    <a:pt x="f134" y="f133"/>
                  </a:cubicBezTo>
                  <a:cubicBezTo>
                    <a:pt x="f135" y="f133"/>
                    <a:pt x="f136" y="f137"/>
                    <a:pt x="f95" y="f17"/>
                  </a:cubicBezTo>
                  <a:lnTo>
                    <a:pt x="f93" y="f19"/>
                  </a:lnTo>
                  <a:cubicBezTo>
                    <a:pt x="f138" y="f35"/>
                    <a:pt x="f91" y="f15"/>
                    <a:pt x="f45" y="f13"/>
                  </a:cubicBezTo>
                  <a:lnTo>
                    <a:pt x="f90" y="f11"/>
                  </a:lnTo>
                  <a:cubicBezTo>
                    <a:pt x="f43" y="f9"/>
                    <a:pt x="f42" y="f6"/>
                    <a:pt x="f41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" name="Google Shape;6915;p88">
              <a:extLst>
                <a:ext uri="{FF2B5EF4-FFF2-40B4-BE49-F238E27FC236}">
                  <a16:creationId xmlns:a16="http://schemas.microsoft.com/office/drawing/2014/main" id="{1240680D-6068-DF61-A08C-8120AC931F9F}"/>
                </a:ext>
              </a:extLst>
            </p:cNvPr>
            <p:cNvSpPr/>
            <p:nvPr/>
          </p:nvSpPr>
          <p:spPr>
            <a:xfrm>
              <a:off x="5475372" y="1841025"/>
              <a:ext cx="328507" cy="31319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02"/>
                <a:gd name="f4" fmla="val 8201"/>
                <a:gd name="f5" fmla="val 5939"/>
                <a:gd name="f6" fmla="val 4729"/>
                <a:gd name="f7" fmla="val 3750"/>
                <a:gd name="f8" fmla="val 854"/>
                <a:gd name="f9" fmla="val 3561"/>
                <a:gd name="f10" fmla="val 1963"/>
                <a:gd name="f11" fmla="val 3466"/>
                <a:gd name="f12" fmla="val 2404"/>
                <a:gd name="f13" fmla="val 3498"/>
                <a:gd name="f14" fmla="val 2813"/>
                <a:gd name="f15" fmla="val 3624"/>
                <a:gd name="f16" fmla="val 3223"/>
                <a:gd name="f17" fmla="val 410"/>
                <a:gd name="f18" fmla="val 6468"/>
                <a:gd name="f19" fmla="val 1"/>
                <a:gd name="f20" fmla="val 6846"/>
                <a:gd name="f21" fmla="val 7507"/>
                <a:gd name="f22" fmla="val 7917"/>
                <a:gd name="f23" fmla="val 600"/>
                <a:gd name="f24" fmla="val 8106"/>
                <a:gd name="f25" fmla="val 852"/>
                <a:gd name="f26" fmla="val 8200"/>
                <a:gd name="f27" fmla="val 1111"/>
                <a:gd name="f28" fmla="val 1371"/>
                <a:gd name="f29" fmla="val 1639"/>
                <a:gd name="f30" fmla="val 1860"/>
                <a:gd name="f31" fmla="val 5136"/>
                <a:gd name="f32" fmla="val 4640"/>
                <a:gd name="f33" fmla="val 5388"/>
                <a:gd name="f34" fmla="val 4735"/>
                <a:gd name="f35" fmla="val 5664"/>
                <a:gd name="f36" fmla="val 4782"/>
                <a:gd name="f37" fmla="val 5947"/>
                <a:gd name="f38" fmla="val 6231"/>
                <a:gd name="f39" fmla="val 6522"/>
                <a:gd name="f40" fmla="val 6806"/>
                <a:gd name="f41" fmla="val 7846"/>
                <a:gd name="f42" fmla="val 4294"/>
                <a:gd name="f43" fmla="val 3065"/>
                <a:gd name="f44" fmla="val 8224"/>
                <a:gd name="f45" fmla="val 1773"/>
                <a:gd name="f46" fmla="val 8192"/>
                <a:gd name="f47" fmla="val 1647"/>
                <a:gd name="f48" fmla="val 8129"/>
                <a:gd name="f49" fmla="val 1553"/>
                <a:gd name="f50" fmla="val 8003"/>
                <a:gd name="f51" fmla="val 1521"/>
                <a:gd name="f52" fmla="val 7972"/>
                <a:gd name="f53" fmla="val 1514"/>
                <a:gd name="f54" fmla="val 7942"/>
                <a:gd name="f55" fmla="val 1510"/>
                <a:gd name="f56" fmla="val 7914"/>
                <a:gd name="f57" fmla="val 7830"/>
                <a:gd name="f58" fmla="val 7759"/>
                <a:gd name="f59" fmla="val 1545"/>
                <a:gd name="f60" fmla="val 7688"/>
                <a:gd name="f61" fmla="val 1616"/>
                <a:gd name="f62" fmla="val 6901"/>
                <a:gd name="f63" fmla="val 6759"/>
                <a:gd name="f64" fmla="val 2530"/>
                <a:gd name="f65" fmla="val 6578"/>
                <a:gd name="f66" fmla="val 2593"/>
                <a:gd name="f67" fmla="val 6400"/>
                <a:gd name="f68" fmla="val 6223"/>
                <a:gd name="f69" fmla="val 6050"/>
                <a:gd name="f70" fmla="val 5924"/>
                <a:gd name="f71" fmla="val 5640"/>
                <a:gd name="f72" fmla="val 2120"/>
                <a:gd name="f73" fmla="val 1679"/>
                <a:gd name="f74" fmla="val 1395"/>
                <a:gd name="f75" fmla="val 6711"/>
                <a:gd name="f76" fmla="val 608"/>
                <a:gd name="f77" fmla="val 6774"/>
                <a:gd name="f78" fmla="val 545"/>
                <a:gd name="f79" fmla="val 419"/>
                <a:gd name="f80" fmla="val 293"/>
                <a:gd name="f81" fmla="val 6743"/>
                <a:gd name="f82" fmla="val 198"/>
                <a:gd name="f83" fmla="val 6648"/>
                <a:gd name="f84" fmla="val 104"/>
                <a:gd name="f85" fmla="val 6554"/>
                <a:gd name="f86" fmla="val 72"/>
                <a:gd name="f87" fmla="val 6344"/>
                <a:gd name="f88" fmla="val 23"/>
                <a:gd name="f89" fmla="val 6139"/>
                <a:gd name="f90" fmla="*/ f0 1 8602"/>
                <a:gd name="f91" fmla="*/ f1 1 8201"/>
                <a:gd name="f92" fmla="val f2"/>
                <a:gd name="f93" fmla="val f3"/>
                <a:gd name="f94" fmla="val f4"/>
                <a:gd name="f95" fmla="+- f94 0 f92"/>
                <a:gd name="f96" fmla="+- f93 0 f92"/>
                <a:gd name="f97" fmla="*/ f96 1 8602"/>
                <a:gd name="f98" fmla="*/ f95 1 8201"/>
                <a:gd name="f99" fmla="*/ f92 1 f97"/>
                <a:gd name="f100" fmla="*/ f93 1 f97"/>
                <a:gd name="f101" fmla="*/ f92 1 f98"/>
                <a:gd name="f102" fmla="*/ f94 1 f98"/>
                <a:gd name="f103" fmla="*/ f99 f90 1"/>
                <a:gd name="f104" fmla="*/ f100 f90 1"/>
                <a:gd name="f105" fmla="*/ f102 f91 1"/>
                <a:gd name="f106" fmla="*/ f101 f9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3" t="f106" r="f104" b="f105"/>
              <a:pathLst>
                <a:path w="8602" h="8201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lnTo>
                    <a:pt x="f17" y="f18"/>
                  </a:lnTo>
                  <a:cubicBezTo>
                    <a:pt x="f19" y="f20"/>
                    <a:pt x="f19" y="f21"/>
                    <a:pt x="f17" y="f22"/>
                  </a:cubicBezTo>
                  <a:cubicBezTo>
                    <a:pt x="f23" y="f24"/>
                    <a:pt x="f25" y="f26"/>
                    <a:pt x="f27" y="f26"/>
                  </a:cubicBezTo>
                  <a:cubicBezTo>
                    <a:pt x="f28" y="f26"/>
                    <a:pt x="f29" y="f24"/>
                    <a:pt x="f30" y="f22"/>
                  </a:cubicBezTo>
                  <a:lnTo>
                    <a:pt x="f31" y="f32"/>
                  </a:lnTo>
                  <a:cubicBezTo>
                    <a:pt x="f33" y="f34"/>
                    <a:pt x="f35" y="f36"/>
                    <a:pt x="f37" y="f36"/>
                  </a:cubicBezTo>
                  <a:cubicBezTo>
                    <a:pt x="f38" y="f36"/>
                    <a:pt x="f39" y="f34"/>
                    <a:pt x="f40" y="f32"/>
                  </a:cubicBezTo>
                  <a:cubicBezTo>
                    <a:pt x="f41" y="f42"/>
                    <a:pt x="f3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52" y="f53"/>
                    <a:pt x="f54" y="f55"/>
                    <a:pt x="f56" y="f55"/>
                  </a:cubicBezTo>
                  <a:cubicBezTo>
                    <a:pt x="f57" y="f55"/>
                    <a:pt x="f58" y="f59"/>
                    <a:pt x="f60" y="f61"/>
                  </a:cubicBezTo>
                  <a:lnTo>
                    <a:pt x="f62" y="f12"/>
                  </a:lnTo>
                  <a:cubicBezTo>
                    <a:pt x="f63" y="f64"/>
                    <a:pt x="f65" y="f66"/>
                    <a:pt x="f67" y="f66"/>
                  </a:cubicBezTo>
                  <a:cubicBezTo>
                    <a:pt x="f68" y="f66"/>
                    <a:pt x="f69" y="f64"/>
                    <a:pt x="f70" y="f12"/>
                  </a:cubicBezTo>
                  <a:cubicBezTo>
                    <a:pt x="f71" y="f72"/>
                    <a:pt x="f71" y="f73"/>
                    <a:pt x="f70" y="f74"/>
                  </a:cubicBezTo>
                  <a:lnTo>
                    <a:pt x="f75" y="f76"/>
                  </a:lnTo>
                  <a:cubicBezTo>
                    <a:pt x="f77" y="f78"/>
                    <a:pt x="f40" y="f79"/>
                    <a:pt x="f77" y="f80"/>
                  </a:cubicBezTo>
                  <a:cubicBezTo>
                    <a:pt x="f81" y="f82"/>
                    <a:pt x="f83" y="f84"/>
                    <a:pt x="f85" y="f86"/>
                  </a:cubicBezTo>
                  <a:cubicBezTo>
                    <a:pt x="f87" y="f88"/>
                    <a:pt x="f8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" name="Google Shape;6947;p88">
            <a:extLst>
              <a:ext uri="{FF2B5EF4-FFF2-40B4-BE49-F238E27FC236}">
                <a16:creationId xmlns:a16="http://schemas.microsoft.com/office/drawing/2014/main" id="{FF7DDA40-65ED-3876-562D-91A1B805F667}"/>
              </a:ext>
            </a:extLst>
          </p:cNvPr>
          <p:cNvGrpSpPr/>
          <p:nvPr/>
        </p:nvGrpSpPr>
        <p:grpSpPr>
          <a:xfrm>
            <a:off x="1830678" y="1725785"/>
            <a:ext cx="446391" cy="447617"/>
            <a:chOff x="3147849" y="1725783"/>
            <a:chExt cx="446391" cy="447617"/>
          </a:xfrm>
          <a:solidFill>
            <a:schemeClr val="bg2"/>
          </a:solidFill>
        </p:grpSpPr>
        <p:sp>
          <p:nvSpPr>
            <p:cNvPr id="110" name="Google Shape;6948;p88">
              <a:extLst>
                <a:ext uri="{FF2B5EF4-FFF2-40B4-BE49-F238E27FC236}">
                  <a16:creationId xmlns:a16="http://schemas.microsoft.com/office/drawing/2014/main" id="{34592157-4E7D-84DC-C784-5E0B0F39001B}"/>
                </a:ext>
              </a:extLst>
            </p:cNvPr>
            <p:cNvSpPr/>
            <p:nvPr/>
          </p:nvSpPr>
          <p:spPr>
            <a:xfrm>
              <a:off x="3147849" y="1725783"/>
              <a:ext cx="105896" cy="44640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73"/>
                <a:gd name="f4" fmla="val 11689"/>
                <a:gd name="f5" fmla="val 1418"/>
                <a:gd name="f6" fmla="val 1072"/>
                <a:gd name="f7" fmla="val 757"/>
                <a:gd name="f8" fmla="val 315"/>
                <a:gd name="f9" fmla="val 662"/>
                <a:gd name="f10" fmla="val 9578"/>
                <a:gd name="f11" fmla="val 9830"/>
                <a:gd name="f12" fmla="val 914"/>
                <a:gd name="f13" fmla="val 10050"/>
                <a:gd name="f14" fmla="val 1103"/>
                <a:gd name="f15" fmla="val 10176"/>
                <a:gd name="f16" fmla="val 10996"/>
                <a:gd name="f17" fmla="val 347"/>
                <a:gd name="f18" fmla="val 158"/>
                <a:gd name="f19" fmla="val 1"/>
                <a:gd name="f20" fmla="val 11153"/>
                <a:gd name="f21" fmla="val 11342"/>
                <a:gd name="f22" fmla="val 11531"/>
                <a:gd name="f23" fmla="val 2395"/>
                <a:gd name="f24" fmla="val 2616"/>
                <a:gd name="f25" fmla="val 1733"/>
                <a:gd name="f26" fmla="val 1922"/>
                <a:gd name="f27" fmla="val 2080"/>
                <a:gd name="f28" fmla="val 9861"/>
                <a:gd name="f29" fmla="val 284"/>
                <a:gd name="f30" fmla="val 1765"/>
                <a:gd name="f31" fmla="*/ f0 1 2773"/>
                <a:gd name="f32" fmla="*/ f1 1 11689"/>
                <a:gd name="f33" fmla="val f2"/>
                <a:gd name="f34" fmla="val f3"/>
                <a:gd name="f35" fmla="val f4"/>
                <a:gd name="f36" fmla="+- f35 0 f33"/>
                <a:gd name="f37" fmla="+- f34 0 f33"/>
                <a:gd name="f38" fmla="*/ f37 1 2773"/>
                <a:gd name="f39" fmla="*/ f36 1 11689"/>
                <a:gd name="f40" fmla="*/ f33 1 f38"/>
                <a:gd name="f41" fmla="*/ f34 1 f38"/>
                <a:gd name="f42" fmla="*/ f33 1 f39"/>
                <a:gd name="f43" fmla="*/ f35 1 f39"/>
                <a:gd name="f44" fmla="*/ f40 f31 1"/>
                <a:gd name="f45" fmla="*/ f41 f31 1"/>
                <a:gd name="f46" fmla="*/ f43 f32 1"/>
                <a:gd name="f47" fmla="*/ f42 f3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4" t="f47" r="f45" b="f46"/>
              <a:pathLst>
                <a:path w="2773" h="11689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10"/>
                  </a:lnTo>
                  <a:cubicBezTo>
                    <a:pt x="f7" y="f11"/>
                    <a:pt x="f12" y="f13"/>
                    <a:pt x="f14" y="f15"/>
                  </a:cubicBezTo>
                  <a:lnTo>
                    <a:pt x="f14" y="f16"/>
                  </a:lnTo>
                  <a:lnTo>
                    <a:pt x="f17" y="f16"/>
                  </a:lnTo>
                  <a:cubicBezTo>
                    <a:pt x="f18" y="f16"/>
                    <a:pt x="f19" y="f20"/>
                    <a:pt x="f19" y="f21"/>
                  </a:cubicBezTo>
                  <a:cubicBezTo>
                    <a:pt x="f19" y="f22"/>
                    <a:pt x="f18" y="f4"/>
                    <a:pt x="f17" y="f4"/>
                  </a:cubicBezTo>
                  <a:lnTo>
                    <a:pt x="f23" y="f4"/>
                  </a:lnTo>
                  <a:cubicBezTo>
                    <a:pt x="f24" y="f4"/>
                    <a:pt x="f3" y="f22"/>
                    <a:pt x="f3" y="f21"/>
                  </a:cubicBezTo>
                  <a:cubicBezTo>
                    <a:pt x="f3" y="f20"/>
                    <a:pt x="f24" y="f16"/>
                    <a:pt x="f23" y="f16"/>
                  </a:cubicBezTo>
                  <a:lnTo>
                    <a:pt x="f25" y="f16"/>
                  </a:lnTo>
                  <a:lnTo>
                    <a:pt x="f25" y="f15"/>
                  </a:lnTo>
                  <a:cubicBezTo>
                    <a:pt x="f26" y="f13"/>
                    <a:pt x="f27" y="f28"/>
                    <a:pt x="f27" y="f10"/>
                  </a:cubicBezTo>
                  <a:lnTo>
                    <a:pt x="f27" y="f9"/>
                  </a:lnTo>
                  <a:cubicBezTo>
                    <a:pt x="f27" y="f29"/>
                    <a:pt x="f3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" name="Google Shape;6949;p88">
              <a:extLst>
                <a:ext uri="{FF2B5EF4-FFF2-40B4-BE49-F238E27FC236}">
                  <a16:creationId xmlns:a16="http://schemas.microsoft.com/office/drawing/2014/main" id="{B590D756-14A6-57D0-9771-6C3D52A33072}"/>
                </a:ext>
              </a:extLst>
            </p:cNvPr>
            <p:cNvSpPr/>
            <p:nvPr/>
          </p:nvSpPr>
          <p:spPr>
            <a:xfrm>
              <a:off x="3464286" y="1897828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val 190"/>
                <a:gd name="f12" fmla="*/ f0 1 3403"/>
                <a:gd name="f13" fmla="*/ f1 1 1009"/>
                <a:gd name="f14" fmla="val f2"/>
                <a:gd name="f15" fmla="val f3"/>
                <a:gd name="f16" fmla="val f4"/>
                <a:gd name="f17" fmla="+- f16 0 f14"/>
                <a:gd name="f18" fmla="+- f15 0 f14"/>
                <a:gd name="f19" fmla="*/ f18 1 3403"/>
                <a:gd name="f20" fmla="*/ f17 1 1009"/>
                <a:gd name="f21" fmla="*/ f14 1 f19"/>
                <a:gd name="f22" fmla="*/ f15 1 f19"/>
                <a:gd name="f23" fmla="*/ f14 1 f20"/>
                <a:gd name="f24" fmla="*/ f16 1 f20"/>
                <a:gd name="f25" fmla="*/ f21 f12 1"/>
                <a:gd name="f26" fmla="*/ f22 f12 1"/>
                <a:gd name="f27" fmla="*/ f24 f13 1"/>
                <a:gd name="f28" fmla="*/ f23 f1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5" t="f28" r="f26" b="f27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11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" name="Google Shape;6950;p88">
              <a:extLst>
                <a:ext uri="{FF2B5EF4-FFF2-40B4-BE49-F238E27FC236}">
                  <a16:creationId xmlns:a16="http://schemas.microsoft.com/office/drawing/2014/main" id="{E4CD7997-759D-3094-573D-A399D0E80C0B}"/>
                </a:ext>
              </a:extLst>
            </p:cNvPr>
            <p:cNvSpPr/>
            <p:nvPr/>
          </p:nvSpPr>
          <p:spPr>
            <a:xfrm>
              <a:off x="3464286" y="1962787"/>
              <a:ext cx="129954" cy="385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403"/>
                <a:gd name="f4" fmla="val 1009"/>
                <a:gd name="f5" fmla="val 505"/>
                <a:gd name="f6" fmla="val 1"/>
                <a:gd name="f7" fmla="val 221"/>
                <a:gd name="f8" fmla="val 788"/>
                <a:gd name="f9" fmla="val 2899"/>
                <a:gd name="f10" fmla="val 3182"/>
                <a:gd name="f11" fmla="*/ f0 1 3403"/>
                <a:gd name="f12" fmla="*/ f1 1 1009"/>
                <a:gd name="f13" fmla="val f2"/>
                <a:gd name="f14" fmla="val f3"/>
                <a:gd name="f15" fmla="val f4"/>
                <a:gd name="f16" fmla="+- f15 0 f13"/>
                <a:gd name="f17" fmla="+- f14 0 f13"/>
                <a:gd name="f18" fmla="*/ f17 1 3403"/>
                <a:gd name="f19" fmla="*/ f16 1 1009"/>
                <a:gd name="f20" fmla="*/ f13 1 f18"/>
                <a:gd name="f21" fmla="*/ f14 1 f18"/>
                <a:gd name="f22" fmla="*/ f13 1 f19"/>
                <a:gd name="f23" fmla="*/ f15 1 f19"/>
                <a:gd name="f24" fmla="*/ f20 f11 1"/>
                <a:gd name="f25" fmla="*/ f21 f11 1"/>
                <a:gd name="f26" fmla="*/ f23 f12 1"/>
                <a:gd name="f27" fmla="*/ f22 f1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4" t="f27" r="f25" b="f26"/>
              <a:pathLst>
                <a:path w="3403" h="1009">
                  <a:moveTo>
                    <a:pt x="f5" y="f6"/>
                  </a:moveTo>
                  <a:cubicBezTo>
                    <a:pt x="f7" y="f6"/>
                    <a:pt x="f2" y="f7"/>
                    <a:pt x="f2" y="f5"/>
                  </a:cubicBezTo>
                  <a:cubicBezTo>
                    <a:pt x="f2" y="f8"/>
                    <a:pt x="f7" y="f4"/>
                    <a:pt x="f5" y="f4"/>
                  </a:cubicBezTo>
                  <a:lnTo>
                    <a:pt x="f9" y="f4"/>
                  </a:lnTo>
                  <a:cubicBezTo>
                    <a:pt x="f10" y="f4"/>
                    <a:pt x="f3" y="f8"/>
                    <a:pt x="f3" y="f5"/>
                  </a:cubicBezTo>
                  <a:cubicBezTo>
                    <a:pt x="f3" y="f7"/>
                    <a:pt x="f10" y="f6"/>
                    <a:pt x="f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Google Shape;6951;p88">
              <a:extLst>
                <a:ext uri="{FF2B5EF4-FFF2-40B4-BE49-F238E27FC236}">
                  <a16:creationId xmlns:a16="http://schemas.microsoft.com/office/drawing/2014/main" id="{7AC14CE2-6C7C-31B8-771C-9A5ADF6DD59B}"/>
                </a:ext>
              </a:extLst>
            </p:cNvPr>
            <p:cNvSpPr/>
            <p:nvPr/>
          </p:nvSpPr>
          <p:spPr>
            <a:xfrm>
              <a:off x="3464286" y="2026566"/>
              <a:ext cx="103491" cy="397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710"/>
                <a:gd name="f4" fmla="val 1041"/>
                <a:gd name="f5" fmla="val 505"/>
                <a:gd name="f6" fmla="val 1"/>
                <a:gd name="f7" fmla="val 221"/>
                <a:gd name="f8" fmla="val 253"/>
                <a:gd name="f9" fmla="val 536"/>
                <a:gd name="f10" fmla="val 788"/>
                <a:gd name="f11" fmla="val 1040"/>
                <a:gd name="f12" fmla="val 2206"/>
                <a:gd name="f13" fmla="val 2458"/>
                <a:gd name="f14" fmla="val 2521"/>
                <a:gd name="f15" fmla="*/ f0 1 2710"/>
                <a:gd name="f16" fmla="*/ f1 1 1041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2710"/>
                <a:gd name="f23" fmla="*/ f20 1 1041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2710" h="1041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cubicBezTo>
                    <a:pt x="f2" y="f10"/>
                    <a:pt x="f7" y="f11"/>
                    <a:pt x="f5" y="f11"/>
                  </a:cubicBezTo>
                  <a:lnTo>
                    <a:pt x="f12" y="f11"/>
                  </a:lnTo>
                  <a:cubicBezTo>
                    <a:pt x="f13" y="f11"/>
                    <a:pt x="f3" y="f10"/>
                    <a:pt x="f3" y="f9"/>
                  </a:cubicBezTo>
                  <a:cubicBezTo>
                    <a:pt x="f3" y="f8"/>
                    <a:pt x="f14" y="f6"/>
                    <a:pt x="f12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Google Shape;6952;p88">
              <a:extLst>
                <a:ext uri="{FF2B5EF4-FFF2-40B4-BE49-F238E27FC236}">
                  <a16:creationId xmlns:a16="http://schemas.microsoft.com/office/drawing/2014/main" id="{4309DC8E-500F-D381-BC8D-E9680887ACE6}"/>
                </a:ext>
              </a:extLst>
            </p:cNvPr>
            <p:cNvSpPr/>
            <p:nvPr/>
          </p:nvSpPr>
          <p:spPr>
            <a:xfrm>
              <a:off x="3412540" y="1725783"/>
              <a:ext cx="78254" cy="7943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9"/>
                <a:gd name="f4" fmla="val 2080"/>
                <a:gd name="f5" fmla="val 1702"/>
                <a:gd name="f6" fmla="val 757"/>
                <a:gd name="f7" fmla="val 1"/>
                <a:gd name="f8" fmla="val 788"/>
                <a:gd name="f9" fmla="val 1733"/>
                <a:gd name="f10" fmla="*/ f0 1 2049"/>
                <a:gd name="f11" fmla="*/ f1 1 2080"/>
                <a:gd name="f12" fmla="val f2"/>
                <a:gd name="f13" fmla="val f3"/>
                <a:gd name="f14" fmla="val f4"/>
                <a:gd name="f15" fmla="+- f14 0 f12"/>
                <a:gd name="f16" fmla="+- f13 0 f12"/>
                <a:gd name="f17" fmla="*/ f16 1 2049"/>
                <a:gd name="f18" fmla="*/ f15 1 2080"/>
                <a:gd name="f19" fmla="*/ f12 1 f17"/>
                <a:gd name="f20" fmla="*/ f13 1 f17"/>
                <a:gd name="f21" fmla="*/ f12 1 f18"/>
                <a:gd name="f22" fmla="*/ f14 1 f18"/>
                <a:gd name="f23" fmla="*/ f19 f10 1"/>
                <a:gd name="f24" fmla="*/ f20 f10 1"/>
                <a:gd name="f25" fmla="*/ f22 f11 1"/>
                <a:gd name="f26" fmla="*/ f21 f1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3" t="f26" r="f24" b="f25"/>
              <a:pathLst>
                <a:path w="2049" h="2080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lnTo>
                    <a:pt x="f7" y="f4"/>
                  </a:lnTo>
                  <a:lnTo>
                    <a:pt x="f3" y="f4"/>
                  </a:ln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" name="Google Shape;6953;p88">
              <a:extLst>
                <a:ext uri="{FF2B5EF4-FFF2-40B4-BE49-F238E27FC236}">
                  <a16:creationId xmlns:a16="http://schemas.microsoft.com/office/drawing/2014/main" id="{CA357093-6453-2402-CCBC-02EACFB89C7C}"/>
                </a:ext>
              </a:extLst>
            </p:cNvPr>
            <p:cNvSpPr/>
            <p:nvPr/>
          </p:nvSpPr>
          <p:spPr>
            <a:xfrm>
              <a:off x="3514816" y="1725783"/>
              <a:ext cx="52971" cy="842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6"/>
                <a:gd name="f5" fmla="val 1"/>
                <a:gd name="f6" fmla="val 2111"/>
                <a:gd name="f7" fmla="val 883"/>
                <a:gd name="f8" fmla="val 1072"/>
                <a:gd name="f9" fmla="val 1261"/>
                <a:gd name="f10" fmla="val 2143"/>
                <a:gd name="f11" fmla="val 1040"/>
                <a:gd name="f12" fmla="val 473"/>
                <a:gd name="f13" fmla="val 914"/>
                <a:gd name="f14" fmla="val 347"/>
                <a:gd name="f15" fmla="*/ f0 1 1387"/>
                <a:gd name="f16" fmla="*/ f1 1 2206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387"/>
                <a:gd name="f23" fmla="*/ f20 1 2206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387" h="2206">
                  <a:moveTo>
                    <a:pt x="f5" y="f2"/>
                  </a:moveTo>
                  <a:lnTo>
                    <a:pt x="f5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3" y="f4"/>
                  </a:cubicBezTo>
                  <a:lnTo>
                    <a:pt x="f3" y="f11"/>
                  </a:lnTo>
                  <a:cubicBezTo>
                    <a:pt x="f3" y="f12"/>
                    <a:pt x="f13" y="f2"/>
                    <a:pt x="f14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" name="Google Shape;6954;p88">
              <a:extLst>
                <a:ext uri="{FF2B5EF4-FFF2-40B4-BE49-F238E27FC236}">
                  <a16:creationId xmlns:a16="http://schemas.microsoft.com/office/drawing/2014/main" id="{F620744D-42D6-65CA-390A-C106FEDA513F}"/>
                </a:ext>
              </a:extLst>
            </p:cNvPr>
            <p:cNvSpPr/>
            <p:nvPr/>
          </p:nvSpPr>
          <p:spPr>
            <a:xfrm>
              <a:off x="3251350" y="1831643"/>
              <a:ext cx="316437" cy="23467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286"/>
                <a:gd name="f4" fmla="val 6145"/>
                <a:gd name="f5" fmla="val 1"/>
                <a:gd name="f6" fmla="val 6144"/>
                <a:gd name="f7" fmla="val 378"/>
                <a:gd name="f8" fmla="val 756"/>
                <a:gd name="f9" fmla="val 1071"/>
                <a:gd name="f10" fmla="val 5892"/>
                <a:gd name="f11" fmla="val 1260"/>
                <a:gd name="f12" fmla="val 5577"/>
                <a:gd name="f13" fmla="val 2016"/>
                <a:gd name="f14" fmla="val 5955"/>
                <a:gd name="f15" fmla="val 2268"/>
                <a:gd name="f16" fmla="val 6050"/>
                <a:gd name="f17" fmla="val 2552"/>
                <a:gd name="f18" fmla="val 2773"/>
                <a:gd name="f19" fmla="val 3497"/>
                <a:gd name="f20" fmla="val 3057"/>
                <a:gd name="f21" fmla="val 3214"/>
                <a:gd name="f22" fmla="val 3309"/>
                <a:gd name="f23" fmla="val 2867"/>
                <a:gd name="f24" fmla="val 3435"/>
                <a:gd name="f25" fmla="val 2457"/>
                <a:gd name="f26" fmla="val 2111"/>
                <a:gd name="f27" fmla="val 3277"/>
                <a:gd name="f28" fmla="val 2868"/>
                <a:gd name="f29" fmla="val 2710"/>
                <a:gd name="f30" fmla="val 3025"/>
                <a:gd name="f31" fmla="val 2238"/>
                <a:gd name="f32" fmla="val 1702"/>
                <a:gd name="f33" fmla="val 1009"/>
                <a:gd name="f34" fmla="val 7782"/>
                <a:gd name="f35" fmla="val 8065"/>
                <a:gd name="f36" fmla="val 788"/>
                <a:gd name="f37" fmla="val 505"/>
                <a:gd name="f38" fmla="val 221"/>
                <a:gd name="f39" fmla="val 3560"/>
                <a:gd name="f40" fmla="val 3308"/>
                <a:gd name="f41" fmla="val 2899"/>
                <a:gd name="f42" fmla="val 158"/>
                <a:gd name="f43" fmla="val 2583"/>
                <a:gd name="f44" fmla="val 442"/>
                <a:gd name="f45" fmla="val 2426"/>
                <a:gd name="f46" fmla="val 599"/>
                <a:gd name="f47" fmla="val 2205"/>
                <a:gd name="f48" fmla="val 662"/>
                <a:gd name="f49" fmla="val 1985"/>
                <a:gd name="f50" fmla="val 1323"/>
                <a:gd name="f51" fmla="val 1166"/>
                <a:gd name="f52" fmla="val 284"/>
                <a:gd name="f53" fmla="*/ f0 1 8286"/>
                <a:gd name="f54" fmla="*/ f1 1 614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8286"/>
                <a:gd name="f61" fmla="*/ f58 1 614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8286" h="6145">
                  <a:moveTo>
                    <a:pt x="f2" y="f5"/>
                  </a:moveTo>
                  <a:lnTo>
                    <a:pt x="f2" y="f6"/>
                  </a:lnTo>
                  <a:lnTo>
                    <a:pt x="f7" y="f6"/>
                  </a:lnTo>
                  <a:cubicBezTo>
                    <a:pt x="f8" y="f6"/>
                    <a:pt x="f9" y="f10"/>
                    <a:pt x="f11" y="f12"/>
                  </a:cubicBezTo>
                  <a:lnTo>
                    <a:pt x="f13" y="f14"/>
                  </a:lnTo>
                  <a:cubicBezTo>
                    <a:pt x="f15" y="f16"/>
                    <a:pt x="f17" y="f6"/>
                    <a:pt x="f18" y="f6"/>
                  </a:cubicBezTo>
                  <a:lnTo>
                    <a:pt x="f19" y="f6"/>
                  </a:lnTo>
                  <a:lnTo>
                    <a:pt x="f19" y="f20"/>
                  </a:lnTo>
                  <a:cubicBezTo>
                    <a:pt x="f21" y="f22"/>
                    <a:pt x="f23" y="f24"/>
                    <a:pt x="f25" y="f24"/>
                  </a:cubicBezTo>
                  <a:cubicBezTo>
                    <a:pt x="f15" y="f24"/>
                    <a:pt x="f26" y="f27"/>
                    <a:pt x="f26" y="f20"/>
                  </a:cubicBezTo>
                  <a:cubicBezTo>
                    <a:pt x="f26" y="f28"/>
                    <a:pt x="f15" y="f29"/>
                    <a:pt x="f25" y="f29"/>
                  </a:cubicBezTo>
                  <a:cubicBezTo>
                    <a:pt x="f30" y="f29"/>
                    <a:pt x="f19" y="f31"/>
                    <a:pt x="f19" y="f32"/>
                  </a:cubicBezTo>
                  <a:lnTo>
                    <a:pt x="f19" y="f33"/>
                  </a:lnTo>
                  <a:lnTo>
                    <a:pt x="f34" y="f33"/>
                  </a:lnTo>
                  <a:cubicBezTo>
                    <a:pt x="f35" y="f33"/>
                    <a:pt x="f3" y="f36"/>
                    <a:pt x="f3" y="f37"/>
                  </a:cubicBezTo>
                  <a:cubicBezTo>
                    <a:pt x="f3" y="f38"/>
                    <a:pt x="f35" y="f5"/>
                    <a:pt x="f34" y="f5"/>
                  </a:cubicBezTo>
                  <a:lnTo>
                    <a:pt x="f39" y="f5"/>
                  </a:lnTo>
                  <a:cubicBezTo>
                    <a:pt x="f40" y="f5"/>
                    <a:pt x="f41" y="f42"/>
                    <a:pt x="f43" y="f44"/>
                  </a:cubicBezTo>
                  <a:cubicBezTo>
                    <a:pt x="f45" y="f46"/>
                    <a:pt x="f47" y="f48"/>
                    <a:pt x="f49" y="f48"/>
                  </a:cubicBezTo>
                  <a:lnTo>
                    <a:pt x="f50" y="f48"/>
                  </a:lnTo>
                  <a:cubicBezTo>
                    <a:pt x="f51" y="f52"/>
                    <a:pt x="f36" y="f5"/>
                    <a:pt x="f7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Google Shape;6955;p88">
              <a:extLst>
                <a:ext uri="{FF2B5EF4-FFF2-40B4-BE49-F238E27FC236}">
                  <a16:creationId xmlns:a16="http://schemas.microsoft.com/office/drawing/2014/main" id="{EBE83A48-9915-FA20-E360-F9CA91C66E59}"/>
                </a:ext>
              </a:extLst>
            </p:cNvPr>
            <p:cNvSpPr/>
            <p:nvPr/>
          </p:nvSpPr>
          <p:spPr>
            <a:xfrm>
              <a:off x="3411361" y="1895423"/>
              <a:ext cx="78208" cy="27676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048"/>
                <a:gd name="f4" fmla="val 7247"/>
                <a:gd name="f5" fmla="val 1"/>
                <a:gd name="f6" fmla="val 64"/>
                <a:gd name="f7" fmla="val 5514"/>
                <a:gd name="f8" fmla="val 6459"/>
                <a:gd name="f9" fmla="val 756"/>
                <a:gd name="f10" fmla="val 1701"/>
                <a:gd name="f11" fmla="val 5167"/>
                <a:gd name="f12" fmla="val 1891"/>
                <a:gd name="f13" fmla="val 1229"/>
                <a:gd name="f14" fmla="val 725"/>
                <a:gd name="f15" fmla="val 4632"/>
                <a:gd name="f16" fmla="val 4002"/>
                <a:gd name="f17" fmla="val 3624"/>
                <a:gd name="f18" fmla="val 882"/>
                <a:gd name="f19" fmla="val 3372"/>
                <a:gd name="f20" fmla="val 1071"/>
                <a:gd name="f21" fmla="val 3120"/>
                <a:gd name="f22" fmla="val 819"/>
                <a:gd name="f23" fmla="val 2899"/>
                <a:gd name="f24" fmla="val 2615"/>
                <a:gd name="f25" fmla="val 2269"/>
                <a:gd name="f26" fmla="val 1922"/>
                <a:gd name="f27" fmla="val 1639"/>
                <a:gd name="f28" fmla="val 1387"/>
                <a:gd name="f29" fmla="val 1166"/>
                <a:gd name="f30" fmla="val 883"/>
                <a:gd name="f31" fmla="val 536"/>
                <a:gd name="f32" fmla="val 316"/>
                <a:gd name="f33" fmla="val 190"/>
                <a:gd name="f34" fmla="*/ f0 1 2048"/>
                <a:gd name="f35" fmla="*/ f1 1 72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2048"/>
                <a:gd name="f42" fmla="*/ f39 1 72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2048" h="7247">
                  <a:moveTo>
                    <a:pt x="f2" y="f5"/>
                  </a:moveTo>
                  <a:lnTo>
                    <a:pt x="f2" y="f6"/>
                  </a:lnTo>
                  <a:lnTo>
                    <a:pt x="f2" y="f7"/>
                  </a:lnTo>
                  <a:cubicBezTo>
                    <a:pt x="f2" y="f8"/>
                    <a:pt x="f9" y="f4"/>
                    <a:pt x="f10" y="f4"/>
                  </a:cubicBezTo>
                  <a:lnTo>
                    <a:pt x="f3" y="f4"/>
                  </a:lnTo>
                  <a:lnTo>
                    <a:pt x="f3" y="f11"/>
                  </a:lnTo>
                  <a:lnTo>
                    <a:pt x="f12" y="f11"/>
                  </a:lnTo>
                  <a:cubicBezTo>
                    <a:pt x="f13" y="f11"/>
                    <a:pt x="f14" y="f15"/>
                    <a:pt x="f14" y="f16"/>
                  </a:cubicBezTo>
                  <a:cubicBezTo>
                    <a:pt x="f14" y="f17"/>
                    <a:pt x="f18" y="f19"/>
                    <a:pt x="f20" y="f21"/>
                  </a:cubicBezTo>
                  <a:cubicBezTo>
                    <a:pt x="f22" y="f23"/>
                    <a:pt x="f14" y="f24"/>
                    <a:pt x="f14" y="f25"/>
                  </a:cubicBezTo>
                  <a:cubicBezTo>
                    <a:pt x="f14" y="f26"/>
                    <a:pt x="f18" y="f27"/>
                    <a:pt x="f20" y="f28"/>
                  </a:cubicBezTo>
                  <a:cubicBezTo>
                    <a:pt x="f22" y="f29"/>
                    <a:pt x="f14" y="f30"/>
                    <a:pt x="f14" y="f31"/>
                  </a:cubicBezTo>
                  <a:cubicBezTo>
                    <a:pt x="f14" y="f32"/>
                    <a:pt x="f9" y="f33"/>
                    <a:pt x="f22" y="f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Google Shape;6956;p88">
              <a:extLst>
                <a:ext uri="{FF2B5EF4-FFF2-40B4-BE49-F238E27FC236}">
                  <a16:creationId xmlns:a16="http://schemas.microsoft.com/office/drawing/2014/main" id="{C7458D01-F7C0-2980-63AB-22A3DAC668B1}"/>
                </a:ext>
              </a:extLst>
            </p:cNvPr>
            <p:cNvSpPr/>
            <p:nvPr/>
          </p:nvSpPr>
          <p:spPr>
            <a:xfrm>
              <a:off x="3516041" y="2089120"/>
              <a:ext cx="52971" cy="8428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387"/>
                <a:gd name="f4" fmla="val 2207"/>
                <a:gd name="f5" fmla="val 1386"/>
                <a:gd name="f6" fmla="val 1"/>
                <a:gd name="f7" fmla="val 1229"/>
                <a:gd name="f8" fmla="val 64"/>
                <a:gd name="f9" fmla="val 1071"/>
                <a:gd name="f10" fmla="val 95"/>
                <a:gd name="f11" fmla="val 882"/>
                <a:gd name="f12" fmla="val 2206"/>
                <a:gd name="f13" fmla="val 378"/>
                <a:gd name="f14" fmla="val 914"/>
                <a:gd name="f15" fmla="val 1734"/>
                <a:gd name="f16" fmla="val 1167"/>
                <a:gd name="f17" fmla="*/ f0 1 1387"/>
                <a:gd name="f18" fmla="*/ f1 1 2207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1387"/>
                <a:gd name="f25" fmla="*/ f22 1 2207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1387" h="2207">
                  <a:moveTo>
                    <a:pt x="f5" y="f6"/>
                  </a:moveTo>
                  <a:cubicBezTo>
                    <a:pt x="f7" y="f8"/>
                    <a:pt x="f9" y="f10"/>
                    <a:pt x="f11" y="f10"/>
                  </a:cubicBezTo>
                  <a:lnTo>
                    <a:pt x="f2" y="f10"/>
                  </a:lnTo>
                  <a:lnTo>
                    <a:pt x="f2" y="f12"/>
                  </a:lnTo>
                  <a:lnTo>
                    <a:pt x="f13" y="f12"/>
                  </a:lnTo>
                  <a:cubicBezTo>
                    <a:pt x="f14" y="f12"/>
                    <a:pt x="f5" y="f15"/>
                    <a:pt x="f5" y="f16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" name="Google Shape;6971;p88">
            <a:extLst>
              <a:ext uri="{FF2B5EF4-FFF2-40B4-BE49-F238E27FC236}">
                <a16:creationId xmlns:a16="http://schemas.microsoft.com/office/drawing/2014/main" id="{573FEC7D-225C-4B67-26A8-5B45E1BE5F8F}"/>
              </a:ext>
            </a:extLst>
          </p:cNvPr>
          <p:cNvGrpSpPr/>
          <p:nvPr/>
        </p:nvGrpSpPr>
        <p:grpSpPr>
          <a:xfrm>
            <a:off x="4790582" y="1700219"/>
            <a:ext cx="445212" cy="445175"/>
            <a:chOff x="6107753" y="1700217"/>
            <a:chExt cx="445212" cy="445175"/>
          </a:xfrm>
          <a:solidFill>
            <a:schemeClr val="bg2"/>
          </a:solidFill>
        </p:grpSpPr>
        <p:sp>
          <p:nvSpPr>
            <p:cNvPr id="120" name="Google Shape;6972;p88">
              <a:extLst>
                <a:ext uri="{FF2B5EF4-FFF2-40B4-BE49-F238E27FC236}">
                  <a16:creationId xmlns:a16="http://schemas.microsoft.com/office/drawing/2014/main" id="{37955411-57CA-59F6-50D3-31EEC189A9A7}"/>
                </a:ext>
              </a:extLst>
            </p:cNvPr>
            <p:cNvSpPr/>
            <p:nvPr/>
          </p:nvSpPr>
          <p:spPr>
            <a:xfrm>
              <a:off x="6107753" y="1700217"/>
              <a:ext cx="445212" cy="445175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58"/>
                <a:gd name="f4" fmla="val 11657"/>
                <a:gd name="f5" fmla="val 5829"/>
                <a:gd name="f6" fmla="val 3372"/>
                <a:gd name="f7" fmla="val 1261"/>
                <a:gd name="f8" fmla="val 1796"/>
                <a:gd name="f9" fmla="val 788"/>
                <a:gd name="f10" fmla="val 4159"/>
                <a:gd name="f11" fmla="val 347"/>
                <a:gd name="f12" fmla="val 4285"/>
                <a:gd name="f13" fmla="val 1"/>
                <a:gd name="f14" fmla="val 4694"/>
                <a:gd name="f15" fmla="val 5167"/>
                <a:gd name="f16" fmla="val 7876"/>
                <a:gd name="f17" fmla="val 8412"/>
                <a:gd name="f18" fmla="val 473"/>
                <a:gd name="f19" fmla="val 8885"/>
                <a:gd name="f20" fmla="val 1009"/>
                <a:gd name="f21" fmla="val 1702"/>
                <a:gd name="f22" fmla="val 1891"/>
                <a:gd name="f23" fmla="val 2049"/>
                <a:gd name="f24" fmla="val 8727"/>
                <a:gd name="f25" fmla="val 8538"/>
                <a:gd name="f26" fmla="val 4442"/>
                <a:gd name="f27" fmla="val 4253"/>
                <a:gd name="f28" fmla="val 4096"/>
                <a:gd name="f29" fmla="val 1481"/>
                <a:gd name="f30" fmla="val 1954"/>
                <a:gd name="f31" fmla="val 2111"/>
                <a:gd name="f32" fmla="val 3781"/>
                <a:gd name="f33" fmla="val 630"/>
                <a:gd name="f34" fmla="val 7877"/>
                <a:gd name="f35" fmla="val 9673"/>
                <a:gd name="f36" fmla="val 10145"/>
                <a:gd name="f37" fmla="val 9956"/>
                <a:gd name="f38" fmla="val 9767"/>
                <a:gd name="f39" fmla="val 9610"/>
                <a:gd name="f40" fmla="val 10271"/>
                <a:gd name="f41" fmla="val 10114"/>
                <a:gd name="f42" fmla="val 9672"/>
                <a:gd name="f43" fmla="val 9421"/>
                <a:gd name="f44" fmla="val 8570"/>
                <a:gd name="f45" fmla="val 6774"/>
                <a:gd name="f46" fmla="val 6617"/>
                <a:gd name="f47" fmla="val 9893"/>
                <a:gd name="f48" fmla="val 6270"/>
                <a:gd name="f49" fmla="val 9609"/>
                <a:gd name="f50" fmla="val 5262"/>
                <a:gd name="f51" fmla="val 4789"/>
                <a:gd name="f52" fmla="val 10082"/>
                <a:gd name="f53" fmla="val 10617"/>
                <a:gd name="f54" fmla="val 11184"/>
                <a:gd name="f55" fmla="val 6648"/>
                <a:gd name="f56" fmla="val 11373"/>
                <a:gd name="f57" fmla="val 10995"/>
                <a:gd name="f58" fmla="val 9799"/>
                <a:gd name="f59" fmla="val 10775"/>
                <a:gd name="f60" fmla="val 10933"/>
                <a:gd name="f61" fmla="val 11342"/>
                <a:gd name="f62" fmla="val 8790"/>
                <a:gd name="f63" fmla="val 8380"/>
                <a:gd name="f64" fmla="val 7908"/>
                <a:gd name="f65" fmla="val 5198"/>
                <a:gd name="f66" fmla="val 11311"/>
                <a:gd name="f67" fmla="val 10870"/>
                <a:gd name="f68" fmla="val 10397"/>
                <a:gd name="f69" fmla="val 8255"/>
                <a:gd name="f70" fmla="*/ f0 1 11658"/>
                <a:gd name="f71" fmla="*/ f1 1 11657"/>
                <a:gd name="f72" fmla="val f2"/>
                <a:gd name="f73" fmla="val f3"/>
                <a:gd name="f74" fmla="val f4"/>
                <a:gd name="f75" fmla="+- f74 0 f72"/>
                <a:gd name="f76" fmla="+- f73 0 f72"/>
                <a:gd name="f77" fmla="*/ f76 1 11658"/>
                <a:gd name="f78" fmla="*/ f75 1 11657"/>
                <a:gd name="f79" fmla="*/ f72 1 f77"/>
                <a:gd name="f80" fmla="*/ f73 1 f77"/>
                <a:gd name="f81" fmla="*/ f72 1 f78"/>
                <a:gd name="f82" fmla="*/ f74 1 f78"/>
                <a:gd name="f83" fmla="*/ f79 f70 1"/>
                <a:gd name="f84" fmla="*/ f80 f70 1"/>
                <a:gd name="f85" fmla="*/ f82 f71 1"/>
                <a:gd name="f86" fmla="*/ f81 f7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3" t="f86" r="f84" b="f85"/>
              <a:pathLst>
                <a:path w="11658" h="1165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3" y="f15"/>
                  </a:cubicBezTo>
                  <a:lnTo>
                    <a:pt x="f13" y="f16"/>
                  </a:lnTo>
                  <a:cubicBezTo>
                    <a:pt x="f13" y="f17"/>
                    <a:pt x="f18" y="f19"/>
                    <a:pt x="f20" y="f19"/>
                  </a:cubicBezTo>
                  <a:lnTo>
                    <a:pt x="f21" y="f19"/>
                  </a:lnTo>
                  <a:cubicBezTo>
                    <a:pt x="f22" y="f19"/>
                    <a:pt x="f23" y="f24"/>
                    <a:pt x="f23" y="f25"/>
                  </a:cubicBezTo>
                  <a:lnTo>
                    <a:pt x="f23" y="f26"/>
                  </a:lnTo>
                  <a:cubicBezTo>
                    <a:pt x="f23" y="f27"/>
                    <a:pt x="f22" y="f28"/>
                    <a:pt x="f21" y="f28"/>
                  </a:cubicBezTo>
                  <a:lnTo>
                    <a:pt x="f29" y="f28"/>
                  </a:lnTo>
                  <a:cubicBezTo>
                    <a:pt x="f30" y="f31"/>
                    <a:pt x="f32" y="f33"/>
                    <a:pt x="f5" y="f33"/>
                  </a:cubicBezTo>
                  <a:cubicBezTo>
                    <a:pt x="f34" y="f33"/>
                    <a:pt x="f35" y="f31"/>
                    <a:pt x="f36" y="f28"/>
                  </a:cubicBezTo>
                  <a:lnTo>
                    <a:pt x="f37" y="f28"/>
                  </a:lnTo>
                  <a:cubicBezTo>
                    <a:pt x="f38" y="f28"/>
                    <a:pt x="f39" y="f27"/>
                    <a:pt x="f39" y="f26"/>
                  </a:cubicBezTo>
                  <a:lnTo>
                    <a:pt x="f39" y="f25"/>
                  </a:lnTo>
                  <a:cubicBezTo>
                    <a:pt x="f39" y="f24"/>
                    <a:pt x="f38" y="f19"/>
                    <a:pt x="f37" y="f19"/>
                  </a:cubicBezTo>
                  <a:lnTo>
                    <a:pt x="f40" y="f19"/>
                  </a:lnTo>
                  <a:cubicBezTo>
                    <a:pt x="f41" y="f42"/>
                    <a:pt x="f43" y="f40"/>
                    <a:pt x="f44" y="f40"/>
                  </a:cubicBezTo>
                  <a:lnTo>
                    <a:pt x="f45" y="f40"/>
                  </a:lnTo>
                  <a:cubicBezTo>
                    <a:pt x="f46" y="f47"/>
                    <a:pt x="f48" y="f49"/>
                    <a:pt x="f5" y="f49"/>
                  </a:cubicBezTo>
                  <a:cubicBezTo>
                    <a:pt x="f50" y="f49"/>
                    <a:pt x="f51" y="f52"/>
                    <a:pt x="f51" y="f53"/>
                  </a:cubicBezTo>
                  <a:cubicBezTo>
                    <a:pt x="f51" y="f54"/>
                    <a:pt x="f50" y="f4"/>
                    <a:pt x="f5" y="f4"/>
                  </a:cubicBezTo>
                  <a:cubicBezTo>
                    <a:pt x="f48" y="f4"/>
                    <a:pt x="f55" y="f56"/>
                    <a:pt x="f45" y="f57"/>
                  </a:cubicBezTo>
                  <a:lnTo>
                    <a:pt x="f44" y="f57"/>
                  </a:lnTo>
                  <a:cubicBezTo>
                    <a:pt x="f58" y="f57"/>
                    <a:pt x="f59" y="f52"/>
                    <a:pt x="f60" y="f19"/>
                  </a:cubicBezTo>
                  <a:cubicBezTo>
                    <a:pt x="f61" y="f62"/>
                    <a:pt x="f3" y="f63"/>
                    <a:pt x="f3" y="f64"/>
                  </a:cubicBezTo>
                  <a:lnTo>
                    <a:pt x="f3" y="f65"/>
                  </a:lnTo>
                  <a:cubicBezTo>
                    <a:pt x="f3" y="f14"/>
                    <a:pt x="f66" y="f27"/>
                    <a:pt x="f67" y="f10"/>
                  </a:cubicBezTo>
                  <a:cubicBezTo>
                    <a:pt x="f68" y="f8"/>
                    <a:pt x="f69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Google Shape;6973;p88">
              <a:extLst>
                <a:ext uri="{FF2B5EF4-FFF2-40B4-BE49-F238E27FC236}">
                  <a16:creationId xmlns:a16="http://schemas.microsoft.com/office/drawing/2014/main" id="{BE5AA39F-9606-D2B3-A527-9211E3D71C04}"/>
                </a:ext>
              </a:extLst>
            </p:cNvPr>
            <p:cNvSpPr/>
            <p:nvPr/>
          </p:nvSpPr>
          <p:spPr>
            <a:xfrm>
              <a:off x="6211244" y="1804897"/>
              <a:ext cx="239444" cy="23563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270"/>
                <a:gd name="f4" fmla="val 6170"/>
                <a:gd name="f5" fmla="val 3119"/>
                <a:gd name="f6" fmla="val 1386"/>
                <a:gd name="f7" fmla="val 3308"/>
                <a:gd name="f8" fmla="val 3466"/>
                <a:gd name="f9" fmla="val 1544"/>
                <a:gd name="f10" fmla="val 1733"/>
                <a:gd name="f11" fmla="val 1953"/>
                <a:gd name="f12" fmla="val 2079"/>
                <a:gd name="f13" fmla="val 2930"/>
                <a:gd name="f14" fmla="val 2773"/>
                <a:gd name="f15" fmla="val 2741"/>
                <a:gd name="f16" fmla="val 2867"/>
                <a:gd name="f17" fmla="val 3088"/>
                <a:gd name="f18" fmla="val 4474"/>
                <a:gd name="f19" fmla="val 4663"/>
                <a:gd name="f20" fmla="val 4820"/>
                <a:gd name="f21" fmla="val 3151"/>
                <a:gd name="f22" fmla="val 1449"/>
                <a:gd name="f23" fmla="val 63"/>
                <a:gd name="f24" fmla="val 3592"/>
                <a:gd name="f25" fmla="val 158"/>
                <a:gd name="f26" fmla="val 4096"/>
                <a:gd name="f27" fmla="val 441"/>
                <a:gd name="f28" fmla="val 4568"/>
                <a:gd name="f29" fmla="val 5734"/>
                <a:gd name="f30" fmla="val 5828"/>
                <a:gd name="f31" fmla="val 5955"/>
                <a:gd name="f32" fmla="val 126"/>
                <a:gd name="f33" fmla="val 6081"/>
                <a:gd name="f34" fmla="val 171"/>
                <a:gd name="f35" fmla="val 6125"/>
                <a:gd name="f36" fmla="val 263"/>
                <a:gd name="f37" fmla="val 357"/>
                <a:gd name="f38" fmla="val 396"/>
                <a:gd name="f39" fmla="val 436"/>
                <a:gd name="f40" fmla="val 6162"/>
                <a:gd name="f41" fmla="val 473"/>
                <a:gd name="f42" fmla="val 6144"/>
                <a:gd name="f43" fmla="val 1638"/>
                <a:gd name="f44" fmla="val 5765"/>
                <a:gd name="f45" fmla="val 6049"/>
                <a:gd name="f46" fmla="val 2615"/>
                <a:gd name="f47" fmla="val 4852"/>
                <a:gd name="f48" fmla="val 4789"/>
                <a:gd name="f49" fmla="*/ f0 1 6270"/>
                <a:gd name="f50" fmla="*/ f1 1 6170"/>
                <a:gd name="f51" fmla="val f2"/>
                <a:gd name="f52" fmla="val f3"/>
                <a:gd name="f53" fmla="val f4"/>
                <a:gd name="f54" fmla="+- f53 0 f51"/>
                <a:gd name="f55" fmla="+- f52 0 f51"/>
                <a:gd name="f56" fmla="*/ f55 1 6270"/>
                <a:gd name="f57" fmla="*/ f54 1 6170"/>
                <a:gd name="f58" fmla="*/ f51 1 f56"/>
                <a:gd name="f59" fmla="*/ f52 1 f56"/>
                <a:gd name="f60" fmla="*/ f51 1 f57"/>
                <a:gd name="f61" fmla="*/ f53 1 f57"/>
                <a:gd name="f62" fmla="*/ f58 f49 1"/>
                <a:gd name="f63" fmla="*/ f59 f49 1"/>
                <a:gd name="f64" fmla="*/ f61 f50 1"/>
                <a:gd name="f65" fmla="*/ f60 f5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2" t="f65" r="f63" b="f64"/>
              <a:pathLst>
                <a:path w="6270" h="617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7" y="f15"/>
                    <a:pt x="f8" y="f16"/>
                    <a:pt x="f8" y="f17"/>
                  </a:cubicBezTo>
                  <a:lnTo>
                    <a:pt x="f8" y="f18"/>
                  </a:lnTo>
                  <a:cubicBezTo>
                    <a:pt x="f8" y="f19"/>
                    <a:pt x="f7" y="f20"/>
                    <a:pt x="f5" y="f20"/>
                  </a:cubicBezTo>
                  <a:cubicBezTo>
                    <a:pt x="f13" y="f20"/>
                    <a:pt x="f14" y="f19"/>
                    <a:pt x="f14" y="f18"/>
                  </a:cubicBezTo>
                  <a:lnTo>
                    <a:pt x="f14" y="f17"/>
                  </a:lnTo>
                  <a:cubicBezTo>
                    <a:pt x="f14" y="f16"/>
                    <a:pt x="f13" y="f15"/>
                    <a:pt x="f5" y="f15"/>
                  </a:cubicBezTo>
                  <a:close/>
                  <a:moveTo>
                    <a:pt x="f21" y="f2"/>
                  </a:moveTo>
                  <a:cubicBezTo>
                    <a:pt x="f22" y="f2"/>
                    <a:pt x="f23" y="f6"/>
                    <a:pt x="f23" y="f17"/>
                  </a:cubicBezTo>
                  <a:cubicBezTo>
                    <a:pt x="f23" y="f24"/>
                    <a:pt x="f25" y="f26"/>
                    <a:pt x="f27" y="f28"/>
                  </a:cubicBezTo>
                  <a:lnTo>
                    <a:pt x="f23" y="f29"/>
                  </a:lnTo>
                  <a:cubicBezTo>
                    <a:pt x="f2" y="f30"/>
                    <a:pt x="f2" y="f31"/>
                    <a:pt x="f32" y="f33"/>
                  </a:cubicBezTo>
                  <a:cubicBezTo>
                    <a:pt x="f34" y="f35"/>
                    <a:pt x="f36" y="f4"/>
                    <a:pt x="f37" y="f4"/>
                  </a:cubicBezTo>
                  <a:cubicBezTo>
                    <a:pt x="f38" y="f4"/>
                    <a:pt x="f39" y="f40"/>
                    <a:pt x="f41" y="f42"/>
                  </a:cubicBezTo>
                  <a:lnTo>
                    <a:pt x="f43" y="f44"/>
                  </a:lnTo>
                  <a:cubicBezTo>
                    <a:pt x="f12" y="f45"/>
                    <a:pt x="f46" y="f42"/>
                    <a:pt x="f21" y="f42"/>
                  </a:cubicBezTo>
                  <a:cubicBezTo>
                    <a:pt x="f47" y="f42"/>
                    <a:pt x="f3" y="f48"/>
                    <a:pt x="f3" y="f17"/>
                  </a:cubicBezTo>
                  <a:cubicBezTo>
                    <a:pt x="f3" y="f6"/>
                    <a:pt x="f47" y="f2"/>
                    <a:pt x="f21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" name="Google Shape;7004;p88">
            <a:extLst>
              <a:ext uri="{FF2B5EF4-FFF2-40B4-BE49-F238E27FC236}">
                <a16:creationId xmlns:a16="http://schemas.microsoft.com/office/drawing/2014/main" id="{9ADC5959-C660-360C-449B-DBA0ED80CA4A}"/>
              </a:ext>
            </a:extLst>
          </p:cNvPr>
          <p:cNvGrpSpPr/>
          <p:nvPr/>
        </p:nvGrpSpPr>
        <p:grpSpPr>
          <a:xfrm>
            <a:off x="2464366" y="1707954"/>
            <a:ext cx="469270" cy="446099"/>
            <a:chOff x="3781537" y="1707952"/>
            <a:chExt cx="469270" cy="446099"/>
          </a:xfrm>
          <a:solidFill>
            <a:schemeClr val="bg2"/>
          </a:solidFill>
        </p:grpSpPr>
        <p:sp>
          <p:nvSpPr>
            <p:cNvPr id="123" name="Google Shape;7005;p88">
              <a:extLst>
                <a:ext uri="{FF2B5EF4-FFF2-40B4-BE49-F238E27FC236}">
                  <a16:creationId xmlns:a16="http://schemas.microsoft.com/office/drawing/2014/main" id="{2A036D39-CFAD-C250-2C28-0A94F5979E0C}"/>
                </a:ext>
              </a:extLst>
            </p:cNvPr>
            <p:cNvSpPr/>
            <p:nvPr/>
          </p:nvSpPr>
          <p:spPr>
            <a:xfrm>
              <a:off x="3924705" y="1707952"/>
              <a:ext cx="326102" cy="3278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539"/>
                <a:gd name="f4" fmla="val 8586"/>
                <a:gd name="f5" fmla="val 5156"/>
                <a:gd name="f6" fmla="val 1"/>
                <a:gd name="f7" fmla="val 4372"/>
                <a:gd name="f8" fmla="val 3593"/>
                <a:gd name="f9" fmla="val 308"/>
                <a:gd name="f10" fmla="val 2994"/>
                <a:gd name="f11" fmla="val 922"/>
                <a:gd name="f12" fmla="val 1450"/>
                <a:gd name="f13" fmla="val 2466"/>
                <a:gd name="f14" fmla="val 1681"/>
                <a:gd name="f15" fmla="val 2417"/>
                <a:gd name="f16" fmla="val 1916"/>
                <a:gd name="f17" fmla="val 2392"/>
                <a:gd name="f18" fmla="val 2152"/>
                <a:gd name="f19" fmla="val 2529"/>
                <a:gd name="f20" fmla="val 2909"/>
                <a:gd name="f21" fmla="val 2456"/>
                <a:gd name="f22" fmla="val 3277"/>
                <a:gd name="f23" fmla="val 2592"/>
                <a:gd name="f24" fmla="val 3939"/>
                <a:gd name="f25" fmla="val 1899"/>
                <a:gd name="f26" fmla="val 4270"/>
                <a:gd name="f27" fmla="val 1568"/>
                <a:gd name="f28" fmla="val 4703"/>
                <a:gd name="f29" fmla="val 1402"/>
                <a:gd name="f30" fmla="val 5136"/>
                <a:gd name="f31" fmla="val 5569"/>
                <a:gd name="f32" fmla="val 6003"/>
                <a:gd name="f33" fmla="val 6333"/>
                <a:gd name="f34" fmla="val 7027"/>
                <a:gd name="f35" fmla="val 3631"/>
                <a:gd name="f36" fmla="val 4325"/>
                <a:gd name="f37" fmla="val 6719"/>
                <a:gd name="f38" fmla="val 3608"/>
                <a:gd name="f39" fmla="val 7050"/>
                <a:gd name="f40" fmla="val 3175"/>
                <a:gd name="f41" fmla="val 7215"/>
                <a:gd name="f42" fmla="val 2742"/>
                <a:gd name="f43" fmla="val 2309"/>
                <a:gd name="f44" fmla="val 1875"/>
                <a:gd name="f45" fmla="val 1545"/>
                <a:gd name="f46" fmla="val 1261"/>
                <a:gd name="f47" fmla="val 6435"/>
                <a:gd name="f48" fmla="val 1104"/>
                <a:gd name="f49" fmla="val 6089"/>
                <a:gd name="f50" fmla="val 1072"/>
                <a:gd name="f51" fmla="val 5742"/>
                <a:gd name="f52" fmla="val 6782"/>
                <a:gd name="f53" fmla="val 158"/>
                <a:gd name="f54" fmla="val 7097"/>
                <a:gd name="f55" fmla="val 348"/>
                <a:gd name="f56" fmla="val 7381"/>
                <a:gd name="f57" fmla="val 600"/>
                <a:gd name="f58" fmla="val 7664"/>
                <a:gd name="f59" fmla="val 1214"/>
                <a:gd name="f60" fmla="val 8278"/>
                <a:gd name="f61" fmla="val 2002"/>
                <a:gd name="f62" fmla="val 2781"/>
                <a:gd name="f63" fmla="val 3561"/>
                <a:gd name="f64" fmla="val 4333"/>
                <a:gd name="f65" fmla="val 4916"/>
                <a:gd name="f66" fmla="val 7342"/>
                <a:gd name="f67" fmla="val 5270"/>
                <a:gd name="f68" fmla="val 4073"/>
                <a:gd name="f69" fmla="val 2151"/>
                <a:gd name="f70" fmla="val 6727"/>
                <a:gd name="f71" fmla="val 5940"/>
                <a:gd name="f72" fmla="*/ f0 1 8539"/>
                <a:gd name="f73" fmla="*/ f1 1 8586"/>
                <a:gd name="f74" fmla="val f2"/>
                <a:gd name="f75" fmla="val f3"/>
                <a:gd name="f76" fmla="val f4"/>
                <a:gd name="f77" fmla="+- f76 0 f74"/>
                <a:gd name="f78" fmla="+- f75 0 f74"/>
                <a:gd name="f79" fmla="*/ f78 1 8539"/>
                <a:gd name="f80" fmla="*/ f77 1 8586"/>
                <a:gd name="f81" fmla="*/ f74 1 f79"/>
                <a:gd name="f82" fmla="*/ f75 1 f79"/>
                <a:gd name="f83" fmla="*/ f74 1 f80"/>
                <a:gd name="f84" fmla="*/ f76 1 f80"/>
                <a:gd name="f85" fmla="*/ f81 f72 1"/>
                <a:gd name="f86" fmla="*/ f82 f72 1"/>
                <a:gd name="f87" fmla="*/ f84 f73 1"/>
                <a:gd name="f88" fmla="*/ f83 f7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5" t="f88" r="f86" b="f87"/>
              <a:pathLst>
                <a:path w="8539" h="858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14" y="f15"/>
                    <a:pt x="f16" y="f17"/>
                    <a:pt x="f18" y="f17"/>
                  </a:cubicBezTo>
                  <a:cubicBezTo>
                    <a:pt x="f19" y="f17"/>
                    <a:pt x="f20" y="f21"/>
                    <a:pt x="f22" y="f23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27"/>
                    <a:pt x="f33" y="f25"/>
                  </a:cubicBezTo>
                  <a:cubicBezTo>
                    <a:pt x="f34" y="f23"/>
                    <a:pt x="f34" y="f35"/>
                    <a:pt x="f33" y="f36"/>
                  </a:cubicBezTo>
                  <a:lnTo>
                    <a:pt x="f24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8" y="f49"/>
                    <a:pt x="f50" y="f51"/>
                  </a:cubicBezTo>
                  <a:lnTo>
                    <a:pt x="f6" y="f52"/>
                  </a:ln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4"/>
                    <a:pt x="f62" y="f4"/>
                  </a:cubicBezTo>
                  <a:cubicBezTo>
                    <a:pt x="f63" y="f4"/>
                    <a:pt x="f64" y="f60"/>
                    <a:pt x="f65" y="f58"/>
                  </a:cubicBezTo>
                  <a:lnTo>
                    <a:pt x="f66" y="f67"/>
                  </a:lnTo>
                  <a:cubicBezTo>
                    <a:pt x="f3" y="f68"/>
                    <a:pt x="f3" y="f69"/>
                    <a:pt x="f66" y="f11"/>
                  </a:cubicBezTo>
                  <a:cubicBezTo>
                    <a:pt x="f70" y="f9"/>
                    <a:pt x="f71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" name="Google Shape;7006;p88">
              <a:extLst>
                <a:ext uri="{FF2B5EF4-FFF2-40B4-BE49-F238E27FC236}">
                  <a16:creationId xmlns:a16="http://schemas.microsoft.com/office/drawing/2014/main" id="{20303F55-A9E5-7549-4481-3972677E8A93}"/>
                </a:ext>
              </a:extLst>
            </p:cNvPr>
            <p:cNvSpPr/>
            <p:nvPr/>
          </p:nvSpPr>
          <p:spPr>
            <a:xfrm>
              <a:off x="3781537" y="1823441"/>
              <a:ext cx="329723" cy="33061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34"/>
                <a:gd name="f4" fmla="val 8657"/>
                <a:gd name="f5" fmla="val 5865"/>
                <a:gd name="f6" fmla="val 1"/>
                <a:gd name="f7" fmla="val 5081"/>
                <a:gd name="f8" fmla="val 4301"/>
                <a:gd name="f9" fmla="val 308"/>
                <a:gd name="f10" fmla="val 3718"/>
                <a:gd name="f11" fmla="val 922"/>
                <a:gd name="f12" fmla="val 1230"/>
                <a:gd name="f13" fmla="val 3411"/>
                <a:gd name="f14" fmla="val 4640"/>
                <a:gd name="f15" fmla="val 6562"/>
                <a:gd name="f16" fmla="val 7759"/>
                <a:gd name="f17" fmla="val 1844"/>
                <a:gd name="f18" fmla="val 8358"/>
                <a:gd name="f19" fmla="val 2632"/>
                <a:gd name="f20" fmla="val 3415"/>
                <a:gd name="f21" fmla="val 4199"/>
                <a:gd name="f22" fmla="val 4979"/>
                <a:gd name="f23" fmla="val 5577"/>
                <a:gd name="f24" fmla="val 7152"/>
                <a:gd name="f25" fmla="val 6184"/>
                <a:gd name="f26" fmla="val 6938"/>
                <a:gd name="f27" fmla="val 6218"/>
                <a:gd name="f28" fmla="val 6719"/>
                <a:gd name="f29" fmla="val 6235"/>
                <a:gd name="f30" fmla="val 6499"/>
                <a:gd name="f31" fmla="val 6106"/>
                <a:gd name="f32" fmla="val 5709"/>
                <a:gd name="f33" fmla="val 6179"/>
                <a:gd name="f34" fmla="val 5325"/>
                <a:gd name="f35" fmla="val 6058"/>
                <a:gd name="f36" fmla="val 4569"/>
                <a:gd name="f37" fmla="val 6814"/>
                <a:gd name="f38" fmla="val 4238"/>
                <a:gd name="f39" fmla="val 7145"/>
                <a:gd name="f40" fmla="val 3805"/>
                <a:gd name="f41" fmla="val 7310"/>
                <a:gd name="f42" fmla="val 3372"/>
                <a:gd name="f43" fmla="val 2939"/>
                <a:gd name="f44" fmla="val 2505"/>
                <a:gd name="f45" fmla="val 2175"/>
                <a:gd name="f46" fmla="val 1513"/>
                <a:gd name="f47" fmla="val 6121"/>
                <a:gd name="f48" fmla="val 4388"/>
                <a:gd name="f49" fmla="val 4664"/>
                <a:gd name="f50" fmla="val 1899"/>
                <a:gd name="f51" fmla="val 4994"/>
                <a:gd name="f52" fmla="val 1568"/>
                <a:gd name="f53" fmla="val 5428"/>
                <a:gd name="f54" fmla="val 1403"/>
                <a:gd name="f55" fmla="val 5861"/>
                <a:gd name="f56" fmla="val 6294"/>
                <a:gd name="f57" fmla="val 6727"/>
                <a:gd name="f58" fmla="val 7058"/>
                <a:gd name="f59" fmla="val 7342"/>
                <a:gd name="f60" fmla="val 2183"/>
                <a:gd name="f61" fmla="val 7499"/>
                <a:gd name="f62" fmla="val 2561"/>
                <a:gd name="f63" fmla="val 7531"/>
                <a:gd name="f64" fmla="val 2907"/>
                <a:gd name="f65" fmla="val 8287"/>
                <a:gd name="f66" fmla="val 2151"/>
                <a:gd name="f67" fmla="val 8633"/>
                <a:gd name="f68" fmla="val 1805"/>
                <a:gd name="f69" fmla="val 8476"/>
                <a:gd name="f70" fmla="val 1490"/>
                <a:gd name="f71" fmla="val 1206"/>
                <a:gd name="f72" fmla="val 8035"/>
                <a:gd name="f73" fmla="val 7436"/>
                <a:gd name="f74" fmla="val 6648"/>
                <a:gd name="f75" fmla="*/ f0 1 8634"/>
                <a:gd name="f76" fmla="*/ f1 1 8657"/>
                <a:gd name="f77" fmla="val f2"/>
                <a:gd name="f78" fmla="val f3"/>
                <a:gd name="f79" fmla="val f4"/>
                <a:gd name="f80" fmla="+- f79 0 f77"/>
                <a:gd name="f81" fmla="+- f78 0 f77"/>
                <a:gd name="f82" fmla="*/ f81 1 8634"/>
                <a:gd name="f83" fmla="*/ f80 1 8657"/>
                <a:gd name="f84" fmla="*/ f77 1 f82"/>
                <a:gd name="f85" fmla="*/ f78 1 f82"/>
                <a:gd name="f86" fmla="*/ f77 1 f83"/>
                <a:gd name="f87" fmla="*/ f79 1 f83"/>
                <a:gd name="f88" fmla="*/ f84 f75 1"/>
                <a:gd name="f89" fmla="*/ f85 f75 1"/>
                <a:gd name="f90" fmla="*/ f87 f76 1"/>
                <a:gd name="f91" fmla="*/ f86 f7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8" t="f91" r="f89" b="f90"/>
              <a:pathLst>
                <a:path w="8634" h="8657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12" y="f13"/>
                  </a:lnTo>
                  <a:cubicBezTo>
                    <a:pt x="f6" y="f14"/>
                    <a:pt x="f6" y="f15"/>
                    <a:pt x="f12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23" y="f16"/>
                  </a:cubicBezTo>
                  <a:lnTo>
                    <a:pt x="f24" y="f25"/>
                  </a:lnTo>
                  <a:lnTo>
                    <a:pt x="f24" y="f25"/>
                  </a:ln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cubicBezTo>
                    <a:pt x="f38" y="f39"/>
                    <a:pt x="f40" y="f41"/>
                    <a:pt x="f42" y="f41"/>
                  </a:cubicBezTo>
                  <a:cubicBezTo>
                    <a:pt x="f43" y="f41"/>
                    <a:pt x="f44" y="f39"/>
                    <a:pt x="f45" y="f37"/>
                  </a:cubicBezTo>
                  <a:cubicBezTo>
                    <a:pt x="f46" y="f47"/>
                    <a:pt x="f46" y="f7"/>
                    <a:pt x="f45" y="f48"/>
                  </a:cubicBezTo>
                  <a:lnTo>
                    <a:pt x="f49" y="f50"/>
                  </a:lnTo>
                  <a:cubicBezTo>
                    <a:pt x="f51" y="f52"/>
                    <a:pt x="f53" y="f54"/>
                    <a:pt x="f55" y="f54"/>
                  </a:cubicBezTo>
                  <a:cubicBezTo>
                    <a:pt x="f56" y="f54"/>
                    <a:pt x="f57" y="f52"/>
                    <a:pt x="f58" y="f50"/>
                  </a:cubicBezTo>
                  <a:cubicBezTo>
                    <a:pt x="f59" y="f60"/>
                    <a:pt x="f61" y="f62"/>
                    <a:pt x="f63" y="f64"/>
                  </a:cubicBezTo>
                  <a:lnTo>
                    <a:pt x="f65" y="f66"/>
                  </a:lnTo>
                  <a:lnTo>
                    <a:pt x="f67" y="f68"/>
                  </a:lnTo>
                  <a:cubicBezTo>
                    <a:pt x="f69" y="f70"/>
                    <a:pt x="f65" y="f71"/>
                    <a:pt x="f72" y="f11"/>
                  </a:cubicBezTo>
                  <a:cubicBezTo>
                    <a:pt x="f73" y="f9"/>
                    <a:pt x="f7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" name="Google Shape;7018;p88">
            <a:extLst>
              <a:ext uri="{FF2B5EF4-FFF2-40B4-BE49-F238E27FC236}">
                <a16:creationId xmlns:a16="http://schemas.microsoft.com/office/drawing/2014/main" id="{C7C5AD2B-B520-8741-5E4F-26A25A677CCF}"/>
              </a:ext>
            </a:extLst>
          </p:cNvPr>
          <p:cNvGrpSpPr/>
          <p:nvPr/>
        </p:nvGrpSpPr>
        <p:grpSpPr>
          <a:xfrm>
            <a:off x="5413178" y="1707240"/>
            <a:ext cx="446400" cy="445212"/>
            <a:chOff x="6730349" y="1707239"/>
            <a:chExt cx="446400" cy="445212"/>
          </a:xfrm>
          <a:solidFill>
            <a:schemeClr val="bg2"/>
          </a:solidFill>
        </p:grpSpPr>
        <p:sp>
          <p:nvSpPr>
            <p:cNvPr id="126" name="Google Shape;7019;p88">
              <a:extLst>
                <a:ext uri="{FF2B5EF4-FFF2-40B4-BE49-F238E27FC236}">
                  <a16:creationId xmlns:a16="http://schemas.microsoft.com/office/drawing/2014/main" id="{23A74C74-7072-A9B6-5AF0-093F2568263A}"/>
                </a:ext>
              </a:extLst>
            </p:cNvPr>
            <p:cNvSpPr/>
            <p:nvPr/>
          </p:nvSpPr>
          <p:spPr>
            <a:xfrm>
              <a:off x="6809747" y="1786637"/>
              <a:ext cx="287606" cy="28520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7468"/>
                <a:gd name="f5" fmla="val 3750"/>
                <a:gd name="f6" fmla="val 663"/>
                <a:gd name="f7" fmla="val 3939"/>
                <a:gd name="f8" fmla="val 4096"/>
                <a:gd name="f9" fmla="val 820"/>
                <a:gd name="f10" fmla="val 1009"/>
                <a:gd name="f11" fmla="val 3624"/>
                <a:gd name="f12" fmla="val 5357"/>
                <a:gd name="f13" fmla="val 4884"/>
                <a:gd name="f14" fmla="val 5514"/>
                <a:gd name="f15" fmla="val 5042"/>
                <a:gd name="f16" fmla="val 5231"/>
                <a:gd name="f17" fmla="val 5294"/>
                <a:gd name="f18" fmla="val 5420"/>
                <a:gd name="f19" fmla="val 5207"/>
                <a:gd name="f20" fmla="val 5451"/>
                <a:gd name="f21" fmla="val 5120"/>
                <a:gd name="f22" fmla="val 5034"/>
                <a:gd name="f23" fmla="val 4947"/>
                <a:gd name="f24" fmla="val 3498"/>
                <a:gd name="f25" fmla="val 3971"/>
                <a:gd name="f26" fmla="val 3435"/>
                <a:gd name="f27" fmla="val 3908"/>
                <a:gd name="f28" fmla="val 3403"/>
                <a:gd name="f29" fmla="val 3813"/>
                <a:gd name="f30" fmla="val 3719"/>
                <a:gd name="f31" fmla="val 3561"/>
                <a:gd name="f32" fmla="val 1"/>
                <a:gd name="f33" fmla="val 1671"/>
                <a:gd name="f34" fmla="val 1702"/>
                <a:gd name="f35" fmla="val 5829"/>
                <a:gd name="f36" fmla="val 5798"/>
                <a:gd name="f37" fmla="val 7499"/>
                <a:gd name="f38" fmla="val 7530"/>
                <a:gd name="f39" fmla="*/ f0 1 7531"/>
                <a:gd name="f40" fmla="*/ f1 1 746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7531"/>
                <a:gd name="f47" fmla="*/ f44 1 746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7531" h="746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lnTo>
                    <a:pt x="f12" y="f13"/>
                  </a:lnTo>
                  <a:cubicBezTo>
                    <a:pt x="f14" y="f15"/>
                    <a:pt x="f14" y="f16"/>
                    <a:pt x="f12" y="f12"/>
                  </a:cubicBezTo>
                  <a:cubicBezTo>
                    <a:pt x="f17" y="f18"/>
                    <a:pt x="f19" y="f20"/>
                    <a:pt x="f21" y="f20"/>
                  </a:cubicBezTo>
                  <a:cubicBezTo>
                    <a:pt x="f22" y="f20"/>
                    <a:pt x="f23" y="f18"/>
                    <a:pt x="f13" y="f12"/>
                  </a:cubicBezTo>
                  <a:lnTo>
                    <a:pt x="f24" y="f25"/>
                  </a:lnTo>
                  <a:cubicBezTo>
                    <a:pt x="f26" y="f27"/>
                    <a:pt x="f28" y="f29"/>
                    <a:pt x="f28" y="f30"/>
                  </a:cubicBezTo>
                  <a:lnTo>
                    <a:pt x="f28" y="f10"/>
                  </a:lnTo>
                  <a:cubicBezTo>
                    <a:pt x="f28" y="f9"/>
                    <a:pt x="f31" y="f6"/>
                    <a:pt x="f5" y="f6"/>
                  </a:cubicBezTo>
                  <a:close/>
                  <a:moveTo>
                    <a:pt x="f5" y="f32"/>
                  </a:moveTo>
                  <a:cubicBezTo>
                    <a:pt x="f33" y="f32"/>
                    <a:pt x="f32" y="f34"/>
                    <a:pt x="f32" y="f5"/>
                  </a:cubicBezTo>
                  <a:cubicBezTo>
                    <a:pt x="f32" y="f35"/>
                    <a:pt x="f34" y="f4"/>
                    <a:pt x="f5" y="f4"/>
                  </a:cubicBezTo>
                  <a:cubicBezTo>
                    <a:pt x="f36" y="f4"/>
                    <a:pt x="f37" y="f36"/>
                    <a:pt x="f37" y="f5"/>
                  </a:cubicBezTo>
                  <a:cubicBezTo>
                    <a:pt x="f38" y="f34"/>
                    <a:pt x="f35" y="f32"/>
                    <a:pt x="f5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" name="Google Shape;7020;p88">
              <a:extLst>
                <a:ext uri="{FF2B5EF4-FFF2-40B4-BE49-F238E27FC236}">
                  <a16:creationId xmlns:a16="http://schemas.microsoft.com/office/drawing/2014/main" id="{A3D24D6D-9BCE-9BE4-F8EB-FA35579BE71C}"/>
                </a:ext>
              </a:extLst>
            </p:cNvPr>
            <p:cNvSpPr/>
            <p:nvPr/>
          </p:nvSpPr>
          <p:spPr>
            <a:xfrm>
              <a:off x="6730349" y="1707239"/>
              <a:ext cx="446400" cy="44521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689"/>
                <a:gd name="f4" fmla="val 11658"/>
                <a:gd name="f5" fmla="val 5829"/>
                <a:gd name="f6" fmla="val 1355"/>
                <a:gd name="f7" fmla="val 8286"/>
                <a:gd name="f8" fmla="val 10271"/>
                <a:gd name="f9" fmla="val 3372"/>
                <a:gd name="f10" fmla="val 8318"/>
                <a:gd name="f11" fmla="val 3403"/>
                <a:gd name="f12" fmla="val 1387"/>
                <a:gd name="f13" fmla="val 8255"/>
                <a:gd name="f14" fmla="val 3371"/>
                <a:gd name="f15" fmla="val 1"/>
                <a:gd name="f16" fmla="val 2647"/>
                <a:gd name="f17" fmla="val 2616"/>
                <a:gd name="f18" fmla="val 9011"/>
                <a:gd name="f19" fmla="val 11657"/>
                <a:gd name="f20" fmla="val 9042"/>
                <a:gd name="f21" fmla="*/ f0 1 11689"/>
                <a:gd name="f22" fmla="*/ f1 1 11658"/>
                <a:gd name="f23" fmla="val f2"/>
                <a:gd name="f24" fmla="val f3"/>
                <a:gd name="f25" fmla="val f4"/>
                <a:gd name="f26" fmla="+- f25 0 f23"/>
                <a:gd name="f27" fmla="+- f24 0 f23"/>
                <a:gd name="f28" fmla="*/ f27 1 11689"/>
                <a:gd name="f29" fmla="*/ f26 1 11658"/>
                <a:gd name="f30" fmla="*/ f23 1 f28"/>
                <a:gd name="f31" fmla="*/ f24 1 f28"/>
                <a:gd name="f32" fmla="*/ f23 1 f29"/>
                <a:gd name="f33" fmla="*/ f25 1 f29"/>
                <a:gd name="f34" fmla="*/ f30 f21 1"/>
                <a:gd name="f35" fmla="*/ f31 f21 1"/>
                <a:gd name="f36" fmla="*/ f33 f22 1"/>
                <a:gd name="f37" fmla="*/ f32 f2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4" t="f37" r="f35" b="f36"/>
              <a:pathLst>
                <a:path w="11689" h="11658">
                  <a:moveTo>
                    <a:pt x="f5" y="f6"/>
                  </a:moveTo>
                  <a:cubicBezTo>
                    <a:pt x="f7" y="f6"/>
                    <a:pt x="f8" y="f9"/>
                    <a:pt x="f8" y="f5"/>
                  </a:cubicBezTo>
                  <a:cubicBezTo>
                    <a:pt x="f8" y="f7"/>
                    <a:pt x="f10" y="f8"/>
                    <a:pt x="f5" y="f8"/>
                  </a:cubicBezTo>
                  <a:cubicBezTo>
                    <a:pt x="f11" y="f8"/>
                    <a:pt x="f12" y="f13"/>
                    <a:pt x="f12" y="f5"/>
                  </a:cubicBezTo>
                  <a:cubicBezTo>
                    <a:pt x="f12" y="f9"/>
                    <a:pt x="f14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5"/>
                  </a:cubicBezTo>
                  <a:cubicBezTo>
                    <a:pt x="f2" y="f18"/>
                    <a:pt x="f16" y="f19"/>
                    <a:pt x="f5" y="f19"/>
                  </a:cubicBezTo>
                  <a:cubicBezTo>
                    <a:pt x="f18" y="f19"/>
                    <a:pt x="f19" y="f18"/>
                    <a:pt x="f19" y="f5"/>
                  </a:cubicBezTo>
                  <a:cubicBezTo>
                    <a:pt x="f3" y="f17"/>
                    <a:pt x="f20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" name="Google Shape;5917;p86">
            <a:extLst>
              <a:ext uri="{FF2B5EF4-FFF2-40B4-BE49-F238E27FC236}">
                <a16:creationId xmlns:a16="http://schemas.microsoft.com/office/drawing/2014/main" id="{04B2DBC0-6173-E03D-00CD-C61F1E9E95B7}"/>
              </a:ext>
            </a:extLst>
          </p:cNvPr>
          <p:cNvSpPr/>
          <p:nvPr/>
        </p:nvSpPr>
        <p:spPr>
          <a:xfrm>
            <a:off x="3022607" y="2577101"/>
            <a:ext cx="451036" cy="463171"/>
          </a:xfrm>
          <a:custGeom>
            <a:avLst/>
            <a:gdLst>
              <a:gd name="f0" fmla="val w"/>
              <a:gd name="f1" fmla="val h"/>
              <a:gd name="f2" fmla="val 0"/>
              <a:gd name="f3" fmla="val 12446"/>
              <a:gd name="f4" fmla="val 12698"/>
              <a:gd name="f5" fmla="val 6239"/>
              <a:gd name="f6" fmla="val 1"/>
              <a:gd name="f7" fmla="val 5105"/>
              <a:gd name="f8" fmla="val 4191"/>
              <a:gd name="f9" fmla="val 915"/>
              <a:gd name="f10" fmla="val 4159"/>
              <a:gd name="f11" fmla="val 2112"/>
              <a:gd name="f12" fmla="val 3088"/>
              <a:gd name="f13" fmla="val 4852"/>
              <a:gd name="f14" fmla="val 3939"/>
              <a:gd name="f15" fmla="val 5798"/>
              <a:gd name="f16" fmla="val 4097"/>
              <a:gd name="f17" fmla="val 5294"/>
              <a:gd name="f18" fmla="val 5483"/>
              <a:gd name="f19" fmla="val 6333"/>
              <a:gd name="f20" fmla="val 7310"/>
              <a:gd name="f21" fmla="val 7657"/>
              <a:gd name="f22" fmla="val 4222"/>
              <a:gd name="f23" fmla="val 7972"/>
              <a:gd name="f24" fmla="val 4380"/>
              <a:gd name="f25" fmla="val 8255"/>
              <a:gd name="f26" fmla="val 3403"/>
              <a:gd name="f27" fmla="val 9043"/>
              <a:gd name="f28" fmla="val 3057"/>
              <a:gd name="f29" fmla="val 8728"/>
              <a:gd name="f30" fmla="val 2584"/>
              <a:gd name="f31" fmla="val 8570"/>
              <a:gd name="f32" fmla="val 946"/>
              <a:gd name="f33" fmla="val 8602"/>
              <a:gd name="f34" fmla="val 9515"/>
              <a:gd name="f35" fmla="val 10650"/>
              <a:gd name="f36" fmla="val 11784"/>
              <a:gd name="f37" fmla="val 12697"/>
              <a:gd name="f38" fmla="val 3246"/>
              <a:gd name="f39" fmla="val 4128"/>
              <a:gd name="f40" fmla="val 11752"/>
              <a:gd name="f41" fmla="val 10303"/>
              <a:gd name="f42" fmla="val 4096"/>
              <a:gd name="f43" fmla="val 9988"/>
              <a:gd name="f44" fmla="val 9704"/>
              <a:gd name="f45" fmla="val 4947"/>
              <a:gd name="f46" fmla="val 8917"/>
              <a:gd name="f47" fmla="val 9232"/>
              <a:gd name="f48" fmla="val 5766"/>
              <a:gd name="f49" fmla="val 9389"/>
              <a:gd name="f50" fmla="val 6743"/>
              <a:gd name="f51" fmla="val 7184"/>
              <a:gd name="f52" fmla="val 9200"/>
              <a:gd name="f53" fmla="val 7530"/>
              <a:gd name="f54" fmla="val 8507"/>
              <a:gd name="f55" fmla="val 8350"/>
              <a:gd name="f56" fmla="val 8287"/>
              <a:gd name="f57" fmla="val 10366"/>
              <a:gd name="f58" fmla="val 11500"/>
              <a:gd name="f59" fmla="val 12414"/>
              <a:gd name="f60" fmla="val 12445"/>
              <a:gd name="f61" fmla="val 11563"/>
              <a:gd name="f62" fmla="val 9862"/>
              <a:gd name="f63" fmla="val 9421"/>
              <a:gd name="f64" fmla="val 8759"/>
              <a:gd name="f65" fmla="val 9074"/>
              <a:gd name="f66" fmla="val 8097"/>
              <a:gd name="f67" fmla="val 8318"/>
              <a:gd name="f68" fmla="val 7625"/>
              <a:gd name="f69" fmla="val 5451"/>
              <a:gd name="f70" fmla="val 6680"/>
              <a:gd name="f71" fmla="val 3908"/>
              <a:gd name="f72" fmla="val 7404"/>
              <a:gd name="f73" fmla="val 64"/>
              <a:gd name="f74" fmla="*/ f0 1 12446"/>
              <a:gd name="f75" fmla="*/ f1 1 12698"/>
              <a:gd name="f76" fmla="val f2"/>
              <a:gd name="f77" fmla="val f3"/>
              <a:gd name="f78" fmla="val f4"/>
              <a:gd name="f79" fmla="+- f78 0 f76"/>
              <a:gd name="f80" fmla="+- f77 0 f76"/>
              <a:gd name="f81" fmla="*/ f80 1 12446"/>
              <a:gd name="f82" fmla="*/ f79 1 12698"/>
              <a:gd name="f83" fmla="*/ f76 1 f81"/>
              <a:gd name="f84" fmla="*/ f77 1 f81"/>
              <a:gd name="f85" fmla="*/ f76 1 f82"/>
              <a:gd name="f86" fmla="*/ f78 1 f82"/>
              <a:gd name="f87" fmla="*/ f83 f74 1"/>
              <a:gd name="f88" fmla="*/ f84 f74 1"/>
              <a:gd name="f89" fmla="*/ f86 f75 1"/>
              <a:gd name="f90" fmla="*/ f85 f75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87" t="f90" r="f88" b="f89"/>
            <a:pathLst>
              <a:path w="12446" h="12698">
                <a:moveTo>
                  <a:pt x="f5" y="f6"/>
                </a:moveTo>
                <a:cubicBezTo>
                  <a:pt x="f7" y="f6"/>
                  <a:pt x="f8" y="f9"/>
                  <a:pt x="f10" y="f11"/>
                </a:cubicBezTo>
                <a:cubicBezTo>
                  <a:pt x="f10" y="f12"/>
                  <a:pt x="f13" y="f14"/>
                  <a:pt x="f15" y="f16"/>
                </a:cubicBezTo>
                <a:lnTo>
                  <a:pt x="f15" y="f17"/>
                </a:lnTo>
                <a:cubicBezTo>
                  <a:pt x="f13" y="f18"/>
                  <a:pt x="f10" y="f19"/>
                  <a:pt x="f10" y="f20"/>
                </a:cubicBezTo>
                <a:cubicBezTo>
                  <a:pt x="f10" y="f21"/>
                  <a:pt x="f22" y="f23"/>
                  <a:pt x="f24" y="f25"/>
                </a:cubicBezTo>
                <a:lnTo>
                  <a:pt x="f26" y="f27"/>
                </a:lnTo>
                <a:cubicBezTo>
                  <a:pt x="f28" y="f29"/>
                  <a:pt x="f30" y="f31"/>
                  <a:pt x="f11" y="f31"/>
                </a:cubicBezTo>
                <a:cubicBezTo>
                  <a:pt x="f32" y="f33"/>
                  <a:pt x="f6" y="f34"/>
                  <a:pt x="f6" y="f35"/>
                </a:cubicBezTo>
                <a:cubicBezTo>
                  <a:pt x="f6" y="f36"/>
                  <a:pt x="f32" y="f37"/>
                  <a:pt x="f11" y="f37"/>
                </a:cubicBezTo>
                <a:cubicBezTo>
                  <a:pt x="f38" y="f37"/>
                  <a:pt x="f39" y="f40"/>
                  <a:pt x="f8" y="f35"/>
                </a:cubicBezTo>
                <a:cubicBezTo>
                  <a:pt x="f8" y="f41"/>
                  <a:pt x="f42" y="f43"/>
                  <a:pt x="f14" y="f44"/>
                </a:cubicBezTo>
                <a:lnTo>
                  <a:pt x="f45" y="f46"/>
                </a:lnTo>
                <a:cubicBezTo>
                  <a:pt x="f17" y="f47"/>
                  <a:pt x="f48" y="f49"/>
                  <a:pt x="f5" y="f49"/>
                </a:cubicBezTo>
                <a:cubicBezTo>
                  <a:pt x="f50" y="f49"/>
                  <a:pt x="f51" y="f52"/>
                  <a:pt x="f53" y="f46"/>
                </a:cubicBezTo>
                <a:lnTo>
                  <a:pt x="f54" y="f44"/>
                </a:lnTo>
                <a:cubicBezTo>
                  <a:pt x="f55" y="f43"/>
                  <a:pt x="f56" y="f41"/>
                  <a:pt x="f56" y="f35"/>
                </a:cubicBezTo>
                <a:cubicBezTo>
                  <a:pt x="f56" y="f36"/>
                  <a:pt x="f47" y="f37"/>
                  <a:pt x="f57" y="f37"/>
                </a:cubicBezTo>
                <a:cubicBezTo>
                  <a:pt x="f58" y="f37"/>
                  <a:pt x="f59" y="f40"/>
                  <a:pt x="f60" y="f35"/>
                </a:cubicBezTo>
                <a:cubicBezTo>
                  <a:pt x="f60" y="f34"/>
                  <a:pt x="f61" y="f33"/>
                  <a:pt x="f57" y="f31"/>
                </a:cubicBezTo>
                <a:cubicBezTo>
                  <a:pt x="f62" y="f31"/>
                  <a:pt x="f63" y="f64"/>
                  <a:pt x="f65" y="f27"/>
                </a:cubicBezTo>
                <a:lnTo>
                  <a:pt x="f66" y="f25"/>
                </a:lnTo>
                <a:cubicBezTo>
                  <a:pt x="f25" y="f23"/>
                  <a:pt x="f67" y="f21"/>
                  <a:pt x="f67" y="f20"/>
                </a:cubicBezTo>
                <a:cubicBezTo>
                  <a:pt x="f67" y="f19"/>
                  <a:pt x="f68" y="f69"/>
                  <a:pt x="f70" y="f17"/>
                </a:cubicBezTo>
                <a:lnTo>
                  <a:pt x="f70" y="f16"/>
                </a:lnTo>
                <a:cubicBezTo>
                  <a:pt x="f68" y="f71"/>
                  <a:pt x="f67" y="f12"/>
                  <a:pt x="f67" y="f11"/>
                </a:cubicBezTo>
                <a:cubicBezTo>
                  <a:pt x="f67" y="f32"/>
                  <a:pt x="f72" y="f73"/>
                  <a:pt x="f5" y="f6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29" name="Google Shape;5955;p86">
            <a:extLst>
              <a:ext uri="{FF2B5EF4-FFF2-40B4-BE49-F238E27FC236}">
                <a16:creationId xmlns:a16="http://schemas.microsoft.com/office/drawing/2014/main" id="{9644E34A-06CA-0296-CD52-E56BE39F915C}"/>
              </a:ext>
            </a:extLst>
          </p:cNvPr>
          <p:cNvSpPr/>
          <p:nvPr/>
        </p:nvSpPr>
        <p:spPr>
          <a:xfrm>
            <a:off x="3562204" y="2649493"/>
            <a:ext cx="459001" cy="390768"/>
          </a:xfrm>
          <a:custGeom>
            <a:avLst/>
            <a:gdLst>
              <a:gd name="f0" fmla="val w"/>
              <a:gd name="f1" fmla="val h"/>
              <a:gd name="f2" fmla="val 0"/>
              <a:gd name="f3" fmla="val 12666"/>
              <a:gd name="f4" fmla="val 10713"/>
              <a:gd name="f5" fmla="val 1765"/>
              <a:gd name="f6" fmla="val 3309"/>
              <a:gd name="f7" fmla="val 7058"/>
              <a:gd name="f8" fmla="val 7278"/>
              <a:gd name="f9" fmla="val 1954"/>
              <a:gd name="f10" fmla="val 7436"/>
              <a:gd name="f11" fmla="val 2206"/>
              <a:gd name="f12" fmla="val 2615"/>
              <a:gd name="f13" fmla="val 9925"/>
              <a:gd name="f14" fmla="val 788"/>
              <a:gd name="f15" fmla="val 5073"/>
              <a:gd name="f16" fmla="val 5262"/>
              <a:gd name="f17" fmla="val 5514"/>
              <a:gd name="f18" fmla="val 5892"/>
              <a:gd name="f19" fmla="val 3403"/>
              <a:gd name="f20" fmla="val 3813"/>
              <a:gd name="f21" fmla="val 4033"/>
              <a:gd name="f22" fmla="val 4254"/>
              <a:gd name="f23" fmla="val 7247"/>
              <a:gd name="f24" fmla="val 8412"/>
              <a:gd name="f25" fmla="val 8601"/>
              <a:gd name="f26" fmla="val 8853"/>
              <a:gd name="f27" fmla="val 9294"/>
              <a:gd name="f28" fmla="val 6711"/>
              <a:gd name="f29" fmla="val 7152"/>
              <a:gd name="f30" fmla="val 7404"/>
              <a:gd name="f31" fmla="val 7593"/>
              <a:gd name="f32" fmla="val 11815"/>
              <a:gd name="f33" fmla="val 9988"/>
              <a:gd name="f34" fmla="val 10429"/>
              <a:gd name="f35" fmla="val 10649"/>
              <a:gd name="f36" fmla="val 10870"/>
              <a:gd name="f37" fmla="val 379"/>
              <a:gd name="f38" fmla="val 1"/>
              <a:gd name="f39" fmla="val 158"/>
              <a:gd name="f40" fmla="val 190"/>
              <a:gd name="f41" fmla="val 10334"/>
              <a:gd name="f42" fmla="val 10555"/>
              <a:gd name="f43" fmla="val 10712"/>
              <a:gd name="f44" fmla="val 12224"/>
              <a:gd name="f45" fmla="val 12476"/>
              <a:gd name="f46" fmla="val 12665"/>
              <a:gd name="f47" fmla="val 10523"/>
              <a:gd name="f48" fmla="val 12634"/>
              <a:gd name="f49" fmla="val 12445"/>
              <a:gd name="f50" fmla="*/ f0 1 12666"/>
              <a:gd name="f51" fmla="*/ f1 1 10713"/>
              <a:gd name="f52" fmla="val f2"/>
              <a:gd name="f53" fmla="val f3"/>
              <a:gd name="f54" fmla="val f4"/>
              <a:gd name="f55" fmla="+- f54 0 f52"/>
              <a:gd name="f56" fmla="+- f53 0 f52"/>
              <a:gd name="f57" fmla="*/ f56 1 12666"/>
              <a:gd name="f58" fmla="*/ f55 1 10713"/>
              <a:gd name="f59" fmla="*/ f52 1 f57"/>
              <a:gd name="f60" fmla="*/ f53 1 f57"/>
              <a:gd name="f61" fmla="*/ f52 1 f58"/>
              <a:gd name="f62" fmla="*/ f54 1 f58"/>
              <a:gd name="f63" fmla="*/ f59 f50 1"/>
              <a:gd name="f64" fmla="*/ f60 f50 1"/>
              <a:gd name="f65" fmla="*/ f62 f51 1"/>
              <a:gd name="f66" fmla="*/ f61 f51 1"/>
            </a:gdLst>
            <a:ahLst/>
            <a:cxnLst>
              <a:cxn ang="3cd4">
                <a:pos x="hc" y="t"/>
              </a:cxn>
              <a:cxn ang="0">
                <a:pos x="r" y="vc"/>
              </a:cxn>
              <a:cxn ang="cd4">
                <a:pos x="hc" y="b"/>
              </a:cxn>
              <a:cxn ang="cd2">
                <a:pos x="l" y="vc"/>
              </a:cxn>
            </a:cxnLst>
            <a:rect l="f63" t="f66" r="f64" b="f65"/>
            <a:pathLst>
              <a:path w="12666" h="10713">
                <a:moveTo>
                  <a:pt x="f5" y="f6"/>
                </a:moveTo>
                <a:lnTo>
                  <a:pt x="f5" y="f7"/>
                </a:lnTo>
                <a:cubicBezTo>
                  <a:pt x="f5" y="f8"/>
                  <a:pt x="f9" y="f10"/>
                  <a:pt x="f11" y="f10"/>
                </a:cubicBezTo>
                <a:lnTo>
                  <a:pt x="f12" y="f10"/>
                </a:lnTo>
                <a:lnTo>
                  <a:pt x="f12" y="f13"/>
                </a:lnTo>
                <a:lnTo>
                  <a:pt x="f14" y="f13"/>
                </a:lnTo>
                <a:lnTo>
                  <a:pt x="f14" y="f6"/>
                </a:lnTo>
                <a:close/>
                <a:moveTo>
                  <a:pt x="f15" y="f6"/>
                </a:moveTo>
                <a:lnTo>
                  <a:pt x="f15" y="f7"/>
                </a:lnTo>
                <a:cubicBezTo>
                  <a:pt x="f15" y="f8"/>
                  <a:pt x="f16" y="f10"/>
                  <a:pt x="f17" y="f10"/>
                </a:cubicBezTo>
                <a:lnTo>
                  <a:pt x="f18" y="f10"/>
                </a:lnTo>
                <a:lnTo>
                  <a:pt x="f18" y="f13"/>
                </a:lnTo>
                <a:lnTo>
                  <a:pt x="f19" y="f13"/>
                </a:lnTo>
                <a:lnTo>
                  <a:pt x="f19" y="f10"/>
                </a:lnTo>
                <a:lnTo>
                  <a:pt x="f20" y="f10"/>
                </a:lnTo>
                <a:cubicBezTo>
                  <a:pt x="f21" y="f10"/>
                  <a:pt x="f22" y="f23"/>
                  <a:pt x="f22" y="f7"/>
                </a:cubicBezTo>
                <a:lnTo>
                  <a:pt x="f22" y="f6"/>
                </a:lnTo>
                <a:close/>
                <a:moveTo>
                  <a:pt x="f24" y="f6"/>
                </a:moveTo>
                <a:lnTo>
                  <a:pt x="f24" y="f7"/>
                </a:lnTo>
                <a:cubicBezTo>
                  <a:pt x="f24" y="f8"/>
                  <a:pt x="f25" y="f10"/>
                  <a:pt x="f26" y="f10"/>
                </a:cubicBezTo>
                <a:lnTo>
                  <a:pt x="f27" y="f10"/>
                </a:lnTo>
                <a:lnTo>
                  <a:pt x="f27" y="f13"/>
                </a:lnTo>
                <a:lnTo>
                  <a:pt x="f28" y="f13"/>
                </a:lnTo>
                <a:lnTo>
                  <a:pt x="f28" y="f10"/>
                </a:lnTo>
                <a:lnTo>
                  <a:pt x="f29" y="f10"/>
                </a:lnTo>
                <a:cubicBezTo>
                  <a:pt x="f30" y="f10"/>
                  <a:pt x="f31" y="f23"/>
                  <a:pt x="f31" y="f7"/>
                </a:cubicBezTo>
                <a:lnTo>
                  <a:pt x="f31" y="f6"/>
                </a:lnTo>
                <a:close/>
                <a:moveTo>
                  <a:pt x="f32" y="f6"/>
                </a:moveTo>
                <a:lnTo>
                  <a:pt x="f32" y="f13"/>
                </a:lnTo>
                <a:lnTo>
                  <a:pt x="f33" y="f13"/>
                </a:lnTo>
                <a:lnTo>
                  <a:pt x="f33" y="f10"/>
                </a:lnTo>
                <a:lnTo>
                  <a:pt x="f34" y="f10"/>
                </a:lnTo>
                <a:cubicBezTo>
                  <a:pt x="f35" y="f10"/>
                  <a:pt x="f36" y="f23"/>
                  <a:pt x="f36" y="f7"/>
                </a:cubicBezTo>
                <a:lnTo>
                  <a:pt x="f36" y="f6"/>
                </a:lnTo>
                <a:close/>
                <a:moveTo>
                  <a:pt x="f37" y="f38"/>
                </a:moveTo>
                <a:cubicBezTo>
                  <a:pt x="f39" y="f38"/>
                  <a:pt x="f38" y="f40"/>
                  <a:pt x="f38" y="f37"/>
                </a:cubicBezTo>
                <a:lnTo>
                  <a:pt x="f38" y="f41"/>
                </a:lnTo>
                <a:cubicBezTo>
                  <a:pt x="f38" y="f42"/>
                  <a:pt x="f40" y="f43"/>
                  <a:pt x="f37" y="f43"/>
                </a:cubicBezTo>
                <a:lnTo>
                  <a:pt x="f44" y="f43"/>
                </a:lnTo>
                <a:cubicBezTo>
                  <a:pt x="f45" y="f43"/>
                  <a:pt x="f46" y="f47"/>
                  <a:pt x="f46" y="f41"/>
                </a:cubicBezTo>
                <a:lnTo>
                  <a:pt x="f46" y="f37"/>
                </a:lnTo>
                <a:cubicBezTo>
                  <a:pt x="f48" y="f40"/>
                  <a:pt x="f49" y="f38"/>
                  <a:pt x="f44" y="f38"/>
                </a:cubicBezTo>
                <a:close/>
              </a:path>
            </a:pathLst>
          </a:custGeom>
          <a:solidFill>
            <a:schemeClr val="bg2"/>
          </a:solidFill>
          <a:ln cap="flat">
            <a:noFill/>
            <a:prstDash val="solid"/>
          </a:ln>
        </p:spPr>
        <p:txBody>
          <a:bodyPr vert="horz" wrap="square" lIns="68570" tIns="68570" rIns="68570" bIns="68570" anchor="ctr" anchorCtr="0" compatLnSpc="1">
            <a:noAutofit/>
          </a:bodyPr>
          <a:lstStyle/>
          <a:p>
            <a:pPr defTabSz="914378">
              <a:defRPr sz="1800" b="0" i="0" u="none" strike="noStrike" kern="0" cap="none" spc="0" baseline="0">
                <a:solidFill>
                  <a:srgbClr val="000000"/>
                </a:solidFill>
                <a:uFillTx/>
              </a:defRPr>
            </a:pPr>
            <a:endParaRPr lang="es-PE" sz="105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30" name="Google Shape;5983;p86">
            <a:extLst>
              <a:ext uri="{FF2B5EF4-FFF2-40B4-BE49-F238E27FC236}">
                <a16:creationId xmlns:a16="http://schemas.microsoft.com/office/drawing/2014/main" id="{753FA3AD-772B-5514-9358-E1B9DFAFB8F9}"/>
              </a:ext>
            </a:extLst>
          </p:cNvPr>
          <p:cNvGrpSpPr/>
          <p:nvPr/>
        </p:nvGrpSpPr>
        <p:grpSpPr>
          <a:xfrm>
            <a:off x="4209663" y="2589243"/>
            <a:ext cx="461287" cy="462000"/>
            <a:chOff x="5526834" y="2589242"/>
            <a:chExt cx="461287" cy="462000"/>
          </a:xfrm>
          <a:solidFill>
            <a:schemeClr val="bg2"/>
          </a:solidFill>
        </p:grpSpPr>
        <p:sp>
          <p:nvSpPr>
            <p:cNvPr id="131" name="Google Shape;5984;p86">
              <a:extLst>
                <a:ext uri="{FF2B5EF4-FFF2-40B4-BE49-F238E27FC236}">
                  <a16:creationId xmlns:a16="http://schemas.microsoft.com/office/drawing/2014/main" id="{F203BDFD-8A3E-153C-9CCF-9150B0F2C0EB}"/>
                </a:ext>
              </a:extLst>
            </p:cNvPr>
            <p:cNvSpPr/>
            <p:nvPr/>
          </p:nvSpPr>
          <p:spPr>
            <a:xfrm>
              <a:off x="5526834" y="2589242"/>
              <a:ext cx="368804" cy="37004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177"/>
                <a:gd name="f4" fmla="val 10145"/>
                <a:gd name="f5" fmla="val 5104"/>
                <a:gd name="f6" fmla="val 3813"/>
                <a:gd name="f7" fmla="val 5797"/>
                <a:gd name="f8" fmla="val 6364"/>
                <a:gd name="f9" fmla="val 4348"/>
                <a:gd name="f10" fmla="val 5073"/>
                <a:gd name="f11" fmla="val 5766"/>
                <a:gd name="f12" fmla="val 6333"/>
                <a:gd name="f13" fmla="val 4379"/>
                <a:gd name="f14" fmla="val 3844"/>
                <a:gd name="f15" fmla="val 4411"/>
                <a:gd name="f16" fmla="val 2300"/>
                <a:gd name="f17" fmla="val 2269"/>
                <a:gd name="f18" fmla="val 63"/>
                <a:gd name="f19" fmla="val 7908"/>
                <a:gd name="f20" fmla="val 7877"/>
                <a:gd name="f21" fmla="val 10176"/>
                <a:gd name="f22" fmla="*/ f0 1 10177"/>
                <a:gd name="f23" fmla="*/ f1 1 10145"/>
                <a:gd name="f24" fmla="val f2"/>
                <a:gd name="f25" fmla="val f3"/>
                <a:gd name="f26" fmla="val f4"/>
                <a:gd name="f27" fmla="+- f26 0 f24"/>
                <a:gd name="f28" fmla="+- f25 0 f24"/>
                <a:gd name="f29" fmla="*/ f28 1 10177"/>
                <a:gd name="f30" fmla="*/ f27 1 10145"/>
                <a:gd name="f31" fmla="*/ f24 1 f29"/>
                <a:gd name="f32" fmla="*/ f25 1 f29"/>
                <a:gd name="f33" fmla="*/ f24 1 f30"/>
                <a:gd name="f34" fmla="*/ f26 1 f30"/>
                <a:gd name="f35" fmla="*/ f31 f22 1"/>
                <a:gd name="f36" fmla="*/ f32 f22 1"/>
                <a:gd name="f37" fmla="*/ f34 f23 1"/>
                <a:gd name="f38" fmla="*/ f33 f2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5" t="f38" r="f36" b="f37"/>
              <a:pathLst>
                <a:path w="10177" h="10145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5" y="f2"/>
                  </a:moveTo>
                  <a:cubicBezTo>
                    <a:pt x="f16" y="f2"/>
                    <a:pt x="f2" y="f17"/>
                    <a:pt x="f2" y="f10"/>
                  </a:cubicBezTo>
                  <a:cubicBezTo>
                    <a:pt x="f18" y="f19"/>
                    <a:pt x="f16" y="f4"/>
                    <a:pt x="f5" y="f4"/>
                  </a:cubicBezTo>
                  <a:cubicBezTo>
                    <a:pt x="f20" y="f4"/>
                    <a:pt x="f21" y="f20"/>
                    <a:pt x="f21" y="f10"/>
                  </a:cubicBezTo>
                  <a:cubicBezTo>
                    <a:pt x="f21" y="f17"/>
                    <a:pt x="f20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Google Shape;5985;p86">
              <a:extLst>
                <a:ext uri="{FF2B5EF4-FFF2-40B4-BE49-F238E27FC236}">
                  <a16:creationId xmlns:a16="http://schemas.microsoft.com/office/drawing/2014/main" id="{871FCE81-A02B-CDB9-77E8-D949AFE6E6B5}"/>
                </a:ext>
              </a:extLst>
            </p:cNvPr>
            <p:cNvSpPr/>
            <p:nvPr/>
          </p:nvSpPr>
          <p:spPr>
            <a:xfrm>
              <a:off x="5588474" y="2775231"/>
              <a:ext cx="399647" cy="276011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1028"/>
                <a:gd name="f4" fmla="val 7567"/>
                <a:gd name="f5" fmla="val 9774"/>
                <a:gd name="f6" fmla="val 9040"/>
                <a:gd name="f7" fmla="val 8444"/>
                <a:gd name="f8" fmla="val 548"/>
                <a:gd name="f9" fmla="val 1265"/>
                <a:gd name="f10" fmla="val 1801"/>
                <a:gd name="f11" fmla="val 8790"/>
                <a:gd name="f12" fmla="val 2305"/>
                <a:gd name="f13" fmla="val 9295"/>
                <a:gd name="f14" fmla="val 2463"/>
                <a:gd name="f15" fmla="val 2967"/>
                <a:gd name="f16" fmla="val 4416"/>
                <a:gd name="f17" fmla="val 8192"/>
                <a:gd name="f18" fmla="val 5645"/>
                <a:gd name="f19" fmla="val 6774"/>
                <a:gd name="f20" fmla="val 5834"/>
                <a:gd name="f21" fmla="val 4825"/>
                <a:gd name="f22" fmla="val 5829"/>
                <a:gd name="f23" fmla="val 5487"/>
                <a:gd name="f24" fmla="val 4663"/>
                <a:gd name="f25" fmla="val 5865"/>
                <a:gd name="f26" fmla="val 3403"/>
                <a:gd name="f27" fmla="val 2143"/>
                <a:gd name="f28" fmla="val 977"/>
                <a:gd name="f29" fmla="val 1"/>
                <a:gd name="f30" fmla="val 6306"/>
                <a:gd name="f31" fmla="val 7031"/>
                <a:gd name="f32" fmla="val 568"/>
                <a:gd name="f33" fmla="val 7566"/>
                <a:gd name="f34" fmla="val 1261"/>
                <a:gd name="f35" fmla="val 5388"/>
                <a:gd name="f36" fmla="val 5955"/>
                <a:gd name="f37" fmla="val 6459"/>
                <a:gd name="f38" fmla="val 7220"/>
                <a:gd name="f39" fmla="val 6617"/>
                <a:gd name="f40" fmla="val 6716"/>
                <a:gd name="f41" fmla="val 8601"/>
                <a:gd name="f42" fmla="val 6495"/>
                <a:gd name="f43" fmla="val 10082"/>
                <a:gd name="f44" fmla="val 4920"/>
                <a:gd name="f45" fmla="val 10114"/>
                <a:gd name="f46" fmla="val 2904"/>
                <a:gd name="f47" fmla="val 2400"/>
                <a:gd name="f48" fmla="val 10649"/>
                <a:gd name="f49" fmla="val 2211"/>
                <a:gd name="f50" fmla="val 11027"/>
                <a:gd name="f51" fmla="val 1706"/>
                <a:gd name="f52" fmla="val 10996"/>
                <a:gd name="f53" fmla="val 1108"/>
                <a:gd name="f54" fmla="val 10964"/>
                <a:gd name="f55" fmla="val 572"/>
                <a:gd name="f56" fmla="val 10492"/>
                <a:gd name="f57" fmla="val 100"/>
                <a:gd name="f58" fmla="val 9893"/>
                <a:gd name="f59" fmla="val 5"/>
                <a:gd name="f60" fmla="val 9853"/>
                <a:gd name="f61" fmla="val 2"/>
                <a:gd name="f62" fmla="val 9813"/>
                <a:gd name="f63" fmla="*/ f0 1 11028"/>
                <a:gd name="f64" fmla="*/ f1 1 7567"/>
                <a:gd name="f65" fmla="val f2"/>
                <a:gd name="f66" fmla="val f3"/>
                <a:gd name="f67" fmla="val f4"/>
                <a:gd name="f68" fmla="+- f67 0 f65"/>
                <a:gd name="f69" fmla="+- f66 0 f65"/>
                <a:gd name="f70" fmla="*/ f69 1 11028"/>
                <a:gd name="f71" fmla="*/ f68 1 7567"/>
                <a:gd name="f72" fmla="*/ f65 1 f70"/>
                <a:gd name="f73" fmla="*/ f66 1 f70"/>
                <a:gd name="f74" fmla="*/ f65 1 f71"/>
                <a:gd name="f75" fmla="*/ f67 1 f71"/>
                <a:gd name="f76" fmla="*/ f72 f63 1"/>
                <a:gd name="f77" fmla="*/ f73 f63 1"/>
                <a:gd name="f78" fmla="*/ f75 f64 1"/>
                <a:gd name="f79" fmla="*/ f74 f6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6" t="f79" r="f77" b="f78"/>
              <a:pathLst>
                <a:path w="11028" h="756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13" y="f14"/>
                  </a:cubicBezTo>
                  <a:lnTo>
                    <a:pt x="f13" y="f15"/>
                  </a:lnTo>
                  <a:cubicBezTo>
                    <a:pt x="f13" y="f16"/>
                    <a:pt x="f17" y="f18"/>
                    <a:pt x="f19" y="f20"/>
                  </a:cubicBezTo>
                  <a:lnTo>
                    <a:pt x="f19" y="f21"/>
                  </a:lnTo>
                  <a:cubicBezTo>
                    <a:pt x="f22" y="f23"/>
                    <a:pt x="f24" y="f25"/>
                    <a:pt x="f26" y="f25"/>
                  </a:cubicBezTo>
                  <a:cubicBezTo>
                    <a:pt x="f27" y="f25"/>
                    <a:pt x="f28" y="f23"/>
                    <a:pt x="f29" y="f21"/>
                  </a:cubicBezTo>
                  <a:lnTo>
                    <a:pt x="f29" y="f30"/>
                  </a:lnTo>
                  <a:cubicBezTo>
                    <a:pt x="f29" y="f31"/>
                    <a:pt x="f32" y="f33"/>
                    <a:pt x="f34" y="f33"/>
                  </a:cubicBezTo>
                  <a:lnTo>
                    <a:pt x="f35" y="f33"/>
                  </a:lnTo>
                  <a:cubicBezTo>
                    <a:pt x="f36" y="f33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5" y="f47"/>
                  </a:lnTo>
                  <a:cubicBezTo>
                    <a:pt x="f48" y="f49"/>
                    <a:pt x="f50" y="f51"/>
                    <a:pt x="f52" y="f53"/>
                  </a:cubicBezTo>
                  <a:cubicBezTo>
                    <a:pt x="f54" y="f55"/>
                    <a:pt x="f56" y="f57"/>
                    <a:pt x="f58" y="f59"/>
                  </a:cubicBezTo>
                  <a:cubicBezTo>
                    <a:pt x="f60" y="f61"/>
                    <a:pt x="f62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oogle Shape;5986;p86">
            <a:extLst>
              <a:ext uri="{FF2B5EF4-FFF2-40B4-BE49-F238E27FC236}">
                <a16:creationId xmlns:a16="http://schemas.microsoft.com/office/drawing/2014/main" id="{2F9A5532-B90A-9C41-2920-DC56D3865D52}"/>
              </a:ext>
            </a:extLst>
          </p:cNvPr>
          <p:cNvGrpSpPr/>
          <p:nvPr/>
        </p:nvGrpSpPr>
        <p:grpSpPr>
          <a:xfrm>
            <a:off x="6036681" y="2571614"/>
            <a:ext cx="465823" cy="464295"/>
            <a:chOff x="7353851" y="2571612"/>
            <a:chExt cx="465823" cy="464295"/>
          </a:xfrm>
          <a:solidFill>
            <a:schemeClr val="bg2"/>
          </a:solidFill>
        </p:grpSpPr>
        <p:sp>
          <p:nvSpPr>
            <p:cNvPr id="134" name="Google Shape;5987;p86">
              <a:extLst>
                <a:ext uri="{FF2B5EF4-FFF2-40B4-BE49-F238E27FC236}">
                  <a16:creationId xmlns:a16="http://schemas.microsoft.com/office/drawing/2014/main" id="{D25F9F50-05C6-10CD-8DCF-725B6316422F}"/>
                </a:ext>
              </a:extLst>
            </p:cNvPr>
            <p:cNvSpPr/>
            <p:nvPr/>
          </p:nvSpPr>
          <p:spPr>
            <a:xfrm>
              <a:off x="7635834" y="2856594"/>
              <a:ext cx="183840" cy="17931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073"/>
                <a:gd name="f4" fmla="val 4916"/>
                <a:gd name="f5" fmla="val 2238"/>
                <a:gd name="f6" fmla="val 1"/>
                <a:gd name="f7" fmla="val 1986"/>
                <a:gd name="f8" fmla="val 442"/>
                <a:gd name="f9" fmla="val 1671"/>
                <a:gd name="f10" fmla="val 820"/>
                <a:gd name="f11" fmla="val 1324"/>
                <a:gd name="f12" fmla="val 1229"/>
                <a:gd name="f13" fmla="val 946"/>
                <a:gd name="f14" fmla="val 473"/>
                <a:gd name="f15" fmla="val 2206"/>
                <a:gd name="f16" fmla="val 4443"/>
                <a:gd name="f17" fmla="val 2521"/>
                <a:gd name="f18" fmla="val 4758"/>
                <a:gd name="f19" fmla="val 2923"/>
                <a:gd name="f20" fmla="val 3325"/>
                <a:gd name="f21" fmla="val 3726"/>
                <a:gd name="f22" fmla="val 4128"/>
                <a:gd name="f23" fmla="val 3813"/>
                <a:gd name="f24" fmla="val 2836"/>
                <a:gd name="f25" fmla="*/ f0 1 5073"/>
                <a:gd name="f26" fmla="*/ f1 1 4916"/>
                <a:gd name="f27" fmla="val f2"/>
                <a:gd name="f28" fmla="val f3"/>
                <a:gd name="f29" fmla="val f4"/>
                <a:gd name="f30" fmla="+- f29 0 f27"/>
                <a:gd name="f31" fmla="+- f28 0 f27"/>
                <a:gd name="f32" fmla="*/ f31 1 5073"/>
                <a:gd name="f33" fmla="*/ f30 1 4916"/>
                <a:gd name="f34" fmla="*/ f27 1 f32"/>
                <a:gd name="f35" fmla="*/ f28 1 f32"/>
                <a:gd name="f36" fmla="*/ f27 1 f33"/>
                <a:gd name="f37" fmla="*/ f29 1 f33"/>
                <a:gd name="f38" fmla="*/ f34 f25 1"/>
                <a:gd name="f39" fmla="*/ f35 f25 1"/>
                <a:gd name="f40" fmla="*/ f37 f26 1"/>
                <a:gd name="f41" fmla="*/ f36 f2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8" t="f41" r="f39" b="f40"/>
              <a:pathLst>
                <a:path w="5073" h="4916">
                  <a:moveTo>
                    <a:pt x="f5" y="f6"/>
                  </a:moveTo>
                  <a:cubicBezTo>
                    <a:pt x="f7" y="f8"/>
                    <a:pt x="f9" y="f10"/>
                    <a:pt x="f11" y="f12"/>
                  </a:cubicBezTo>
                  <a:cubicBezTo>
                    <a:pt x="f13" y="f9"/>
                    <a:pt x="f14" y="f7"/>
                    <a:pt x="f6" y="f5"/>
                  </a:cubicBezTo>
                  <a:lnTo>
                    <a:pt x="f15" y="f16"/>
                  </a:ln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18"/>
                    <a:pt x="f16" y="f16"/>
                  </a:cubicBezTo>
                  <a:cubicBezTo>
                    <a:pt x="f3" y="f23"/>
                    <a:pt x="f3" y="f24"/>
                    <a:pt x="f16" y="f15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Google Shape;5988;p86">
              <a:extLst>
                <a:ext uri="{FF2B5EF4-FFF2-40B4-BE49-F238E27FC236}">
                  <a16:creationId xmlns:a16="http://schemas.microsoft.com/office/drawing/2014/main" id="{C7B444F9-F405-8797-78EE-E6185284985D}"/>
                </a:ext>
              </a:extLst>
            </p:cNvPr>
            <p:cNvSpPr/>
            <p:nvPr/>
          </p:nvSpPr>
          <p:spPr>
            <a:xfrm>
              <a:off x="7353851" y="2571612"/>
              <a:ext cx="359670" cy="36322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925"/>
                <a:gd name="f4" fmla="val 9958"/>
                <a:gd name="f5" fmla="val 4978"/>
                <a:gd name="f6" fmla="val 1702"/>
                <a:gd name="f7" fmla="val 6774"/>
                <a:gd name="f8" fmla="val 8286"/>
                <a:gd name="f9" fmla="val 3214"/>
                <a:gd name="f10" fmla="val 5010"/>
                <a:gd name="f11" fmla="val 8254"/>
                <a:gd name="f12" fmla="val 5892"/>
                <a:gd name="f13" fmla="val 7939"/>
                <a:gd name="f14" fmla="val 6711"/>
                <a:gd name="f15" fmla="val 7341"/>
                <a:gd name="f16" fmla="val 7310"/>
                <a:gd name="f17" fmla="val 6742"/>
                <a:gd name="f18" fmla="val 7908"/>
                <a:gd name="f19" fmla="val 5923"/>
                <a:gd name="f20" fmla="val 8318"/>
                <a:gd name="f21" fmla="val 3151"/>
                <a:gd name="f22" fmla="val 1670"/>
                <a:gd name="f23" fmla="val 6837"/>
                <a:gd name="f24" fmla="val 1"/>
                <a:gd name="f25" fmla="val 2268"/>
                <a:gd name="f26" fmla="val 2269"/>
                <a:gd name="f27" fmla="val 7688"/>
                <a:gd name="f28" fmla="val 9956"/>
                <a:gd name="f29" fmla="val 5013"/>
                <a:gd name="f30" fmla="val 9957"/>
                <a:gd name="f31" fmla="val 5048"/>
                <a:gd name="f32" fmla="val 5083"/>
                <a:gd name="f33" fmla="val 6367"/>
                <a:gd name="f34" fmla="val 7586"/>
                <a:gd name="f35" fmla="val 9395"/>
                <a:gd name="f36" fmla="val 8506"/>
                <a:gd name="f37" fmla="val 8444"/>
                <a:gd name="f38" fmla="val 9420"/>
                <a:gd name="f39" fmla="val 7499"/>
                <a:gd name="f40" fmla="val 9924"/>
                <a:gd name="f41" fmla="val 6270"/>
                <a:gd name="f42" fmla="val 7687"/>
                <a:gd name="f43" fmla="*/ f0 1 9925"/>
                <a:gd name="f44" fmla="*/ f1 1 9958"/>
                <a:gd name="f45" fmla="val f2"/>
                <a:gd name="f46" fmla="val f3"/>
                <a:gd name="f47" fmla="val f4"/>
                <a:gd name="f48" fmla="+- f47 0 f45"/>
                <a:gd name="f49" fmla="+- f46 0 f45"/>
                <a:gd name="f50" fmla="*/ f49 1 9925"/>
                <a:gd name="f51" fmla="*/ f48 1 9958"/>
                <a:gd name="f52" fmla="*/ f45 1 f50"/>
                <a:gd name="f53" fmla="*/ f46 1 f50"/>
                <a:gd name="f54" fmla="*/ f45 1 f51"/>
                <a:gd name="f55" fmla="*/ f47 1 f51"/>
                <a:gd name="f56" fmla="*/ f52 f43 1"/>
                <a:gd name="f57" fmla="*/ f53 f43 1"/>
                <a:gd name="f58" fmla="*/ f55 f44 1"/>
                <a:gd name="f59" fmla="*/ f54 f4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6" t="f59" r="f57" b="f58"/>
              <a:pathLst>
                <a:path w="9925" h="995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20"/>
                    <a:pt x="f5" y="f20"/>
                  </a:cubicBezTo>
                  <a:cubicBezTo>
                    <a:pt x="f21" y="f20"/>
                    <a:pt x="f22" y="f23"/>
                    <a:pt x="f22" y="f10"/>
                  </a:cubicBezTo>
                  <a:cubicBezTo>
                    <a:pt x="f22" y="f9"/>
                    <a:pt x="f21" y="f6"/>
                    <a:pt x="f5" y="f6"/>
                  </a:cubicBezTo>
                  <a:close/>
                  <a:moveTo>
                    <a:pt x="f5" y="f24"/>
                  </a:moveTo>
                  <a:cubicBezTo>
                    <a:pt x="f25" y="f24"/>
                    <a:pt x="f2" y="f26"/>
                    <a:pt x="f2" y="f5"/>
                  </a:cubicBezTo>
                  <a:cubicBezTo>
                    <a:pt x="f2" y="f27"/>
                    <a:pt x="f25" y="f28"/>
                    <a:pt x="f5" y="f28"/>
                  </a:cubicBezTo>
                  <a:cubicBezTo>
                    <a:pt x="f29" y="f30"/>
                    <a:pt x="f31" y="f30"/>
                    <a:pt x="f32" y="f30"/>
                  </a:cubicBezTo>
                  <a:cubicBezTo>
                    <a:pt x="f33" y="f30"/>
                    <a:pt x="f34" y="f35"/>
                    <a:pt x="f36" y="f37"/>
                  </a:cubicBezTo>
                  <a:cubicBezTo>
                    <a:pt x="f38" y="f39"/>
                    <a:pt x="f40" y="f41"/>
                    <a:pt x="f40" y="f5"/>
                  </a:cubicBezTo>
                  <a:cubicBezTo>
                    <a:pt x="f40" y="f26"/>
                    <a:pt x="f42" y="f24"/>
                    <a:pt x="f5" y="f24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oogle Shape;6005;p86">
            <a:extLst>
              <a:ext uri="{FF2B5EF4-FFF2-40B4-BE49-F238E27FC236}">
                <a16:creationId xmlns:a16="http://schemas.microsoft.com/office/drawing/2014/main" id="{646F3AF4-BE29-A550-C790-1F2EF8E0D593}"/>
              </a:ext>
            </a:extLst>
          </p:cNvPr>
          <p:cNvGrpSpPr/>
          <p:nvPr/>
        </p:nvGrpSpPr>
        <p:grpSpPr>
          <a:xfrm>
            <a:off x="3584177" y="3495295"/>
            <a:ext cx="406286" cy="408900"/>
            <a:chOff x="4901348" y="3495294"/>
            <a:chExt cx="406286" cy="408900"/>
          </a:xfrm>
          <a:solidFill>
            <a:schemeClr val="bg2"/>
          </a:solidFill>
        </p:grpSpPr>
        <p:sp>
          <p:nvSpPr>
            <p:cNvPr id="137" name="Google Shape;6006;p86">
              <a:extLst>
                <a:ext uri="{FF2B5EF4-FFF2-40B4-BE49-F238E27FC236}">
                  <a16:creationId xmlns:a16="http://schemas.microsoft.com/office/drawing/2014/main" id="{941ADE97-3C0E-CEEE-EBC9-513AB4E2E004}"/>
                </a:ext>
              </a:extLst>
            </p:cNvPr>
            <p:cNvSpPr/>
            <p:nvPr/>
          </p:nvSpPr>
          <p:spPr>
            <a:xfrm>
              <a:off x="4901348" y="3495294"/>
              <a:ext cx="406286" cy="30006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666"/>
                <a:gd name="f4" fmla="val 9294"/>
                <a:gd name="f5" fmla="val 11405"/>
                <a:gd name="f6" fmla="val 1701"/>
                <a:gd name="f7" fmla="val 11626"/>
                <a:gd name="f8" fmla="val 11846"/>
                <a:gd name="f9" fmla="val 1890"/>
                <a:gd name="f10" fmla="val 2142"/>
                <a:gd name="f11" fmla="val 3749"/>
                <a:gd name="f12" fmla="val 11090"/>
                <a:gd name="f13" fmla="val 4663"/>
                <a:gd name="f14" fmla="val 9956"/>
                <a:gd name="f15" fmla="val 4978"/>
                <a:gd name="f16" fmla="val 10051"/>
                <a:gd name="f17" fmla="val 4631"/>
                <a:gd name="f18" fmla="val 10145"/>
                <a:gd name="f19" fmla="val 4222"/>
                <a:gd name="f20" fmla="val 3844"/>
                <a:gd name="f21" fmla="val 2584"/>
                <a:gd name="f22" fmla="val 3812"/>
                <a:gd name="f23" fmla="val 2647"/>
                <a:gd name="f24" fmla="val 4600"/>
                <a:gd name="f25" fmla="val 2773"/>
                <a:gd name="f26" fmla="val 5009"/>
                <a:gd name="f27" fmla="val 1639"/>
                <a:gd name="f28" fmla="val 4694"/>
                <a:gd name="f29" fmla="val 851"/>
                <a:gd name="f30" fmla="val 3781"/>
                <a:gd name="f31" fmla="val 1040"/>
                <a:gd name="f32" fmla="val 1292"/>
                <a:gd name="f33" fmla="val 4065"/>
                <a:gd name="f34" fmla="val 3655"/>
                <a:gd name="f35" fmla="val 4317"/>
                <a:gd name="f36" fmla="val 4506"/>
                <a:gd name="f37" fmla="val 3875"/>
                <a:gd name="f38" fmla="val 4096"/>
                <a:gd name="f39" fmla="val 4821"/>
                <a:gd name="f40" fmla="val 5041"/>
                <a:gd name="f41" fmla="val 5262"/>
                <a:gd name="f42" fmla="val 5261"/>
                <a:gd name="f43" fmla="val 5451"/>
                <a:gd name="f44" fmla="val 5324"/>
                <a:gd name="f45" fmla="val 5577"/>
                <a:gd name="f46" fmla="val 5608"/>
                <a:gd name="f47" fmla="val 5482"/>
                <a:gd name="f48" fmla="val 5797"/>
                <a:gd name="f49" fmla="val 5431"/>
                <a:gd name="f50" fmla="val 5952"/>
                <a:gd name="f51" fmla="val 5229"/>
                <a:gd name="f52" fmla="val 6065"/>
                <a:gd name="f53" fmla="val 5054"/>
                <a:gd name="f54" fmla="val 5017"/>
                <a:gd name="f55" fmla="val 4980"/>
                <a:gd name="f56" fmla="val 6060"/>
                <a:gd name="f57" fmla="val 4947"/>
                <a:gd name="f58" fmla="val 6049"/>
                <a:gd name="f59" fmla="val 4128"/>
                <a:gd name="f60" fmla="val 5734"/>
                <a:gd name="f61" fmla="val 4946"/>
                <a:gd name="f62" fmla="val 2993"/>
                <a:gd name="f63" fmla="val 2741"/>
                <a:gd name="f64" fmla="val 2552"/>
                <a:gd name="f65" fmla="val 189"/>
                <a:gd name="f66" fmla="val 441"/>
                <a:gd name="f67" fmla="val 882"/>
                <a:gd name="f68" fmla="val 1261"/>
                <a:gd name="f69" fmla="val 536"/>
                <a:gd name="f70" fmla="val 1"/>
                <a:gd name="f71" fmla="val 1418"/>
                <a:gd name="f72" fmla="val 4568"/>
                <a:gd name="f73" fmla="val 1513"/>
                <a:gd name="f74" fmla="val 3183"/>
                <a:gd name="f75" fmla="val 5923"/>
                <a:gd name="f76" fmla="val 4159"/>
                <a:gd name="f77" fmla="val 7372"/>
                <a:gd name="f78" fmla="val 5073"/>
                <a:gd name="f79" fmla="val 7089"/>
                <a:gd name="f80" fmla="val 7687"/>
                <a:gd name="f81" fmla="val 8286"/>
                <a:gd name="f82" fmla="val 8884"/>
                <a:gd name="f83" fmla="val 4443"/>
                <a:gd name="f84" fmla="val 8192"/>
                <a:gd name="f85" fmla="val 7782"/>
                <a:gd name="f86" fmla="val 7562"/>
                <a:gd name="f87" fmla="val 8507"/>
                <a:gd name="f88" fmla="val 9484"/>
                <a:gd name="f89" fmla="val 11216"/>
                <a:gd name="f90" fmla="val 4537"/>
                <a:gd name="f91" fmla="val 12098"/>
                <a:gd name="f92" fmla="val 9704"/>
                <a:gd name="f93" fmla="*/ f0 1 12666"/>
                <a:gd name="f94" fmla="*/ f1 1 9294"/>
                <a:gd name="f95" fmla="val f2"/>
                <a:gd name="f96" fmla="val f3"/>
                <a:gd name="f97" fmla="val f4"/>
                <a:gd name="f98" fmla="+- f97 0 f95"/>
                <a:gd name="f99" fmla="+- f96 0 f95"/>
                <a:gd name="f100" fmla="*/ f99 1 12666"/>
                <a:gd name="f101" fmla="*/ f98 1 9294"/>
                <a:gd name="f102" fmla="*/ f95 1 f100"/>
                <a:gd name="f103" fmla="*/ f96 1 f100"/>
                <a:gd name="f104" fmla="*/ f95 1 f101"/>
                <a:gd name="f105" fmla="*/ f97 1 f101"/>
                <a:gd name="f106" fmla="*/ f102 f93 1"/>
                <a:gd name="f107" fmla="*/ f103 f93 1"/>
                <a:gd name="f108" fmla="*/ f105 f94 1"/>
                <a:gd name="f109" fmla="*/ f104 f9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106" t="f109" r="f107" b="f108"/>
              <a:pathLst>
                <a:path w="12666" h="9294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18" y="f19"/>
                    <a:pt x="f18" y="f20"/>
                  </a:cubicBezTo>
                  <a:lnTo>
                    <a:pt x="f18" y="f6"/>
                  </a:lnTo>
                  <a:close/>
                  <a:moveTo>
                    <a:pt x="f21" y="f6"/>
                  </a:moveTo>
                  <a:lnTo>
                    <a:pt x="f21" y="f22"/>
                  </a:lnTo>
                  <a:cubicBezTo>
                    <a:pt x="f21" y="f19"/>
                    <a:pt x="f23" y="f24"/>
                    <a:pt x="f25" y="f26"/>
                  </a:cubicBezTo>
                  <a:cubicBezTo>
                    <a:pt x="f27" y="f28"/>
                    <a:pt x="f29" y="f30"/>
                    <a:pt x="f29" y="f10"/>
                  </a:cubicBezTo>
                  <a:cubicBezTo>
                    <a:pt x="f29" y="f9"/>
                    <a:pt x="f31" y="f6"/>
                    <a:pt x="f32" y="f6"/>
                  </a:cubicBezTo>
                  <a:close/>
                  <a:moveTo>
                    <a:pt x="f33" y="f34"/>
                  </a:moveTo>
                  <a:cubicBezTo>
                    <a:pt x="f35" y="f34"/>
                    <a:pt x="f36" y="f37"/>
                    <a:pt x="f36" y="f38"/>
                  </a:cubicBezTo>
                  <a:cubicBezTo>
                    <a:pt x="f36" y="f17"/>
                    <a:pt x="f39" y="f40"/>
                    <a:pt x="f41" y="f42"/>
                  </a:cubicBezTo>
                  <a:cubicBezTo>
                    <a:pt x="f43" y="f44"/>
                    <a:pt x="f45" y="f46"/>
                    <a:pt x="f47" y="f48"/>
                  </a:cubicBezTo>
                  <a:cubicBezTo>
                    <a:pt x="f49" y="f50"/>
                    <a:pt x="f51" y="f52"/>
                    <a:pt x="f53" y="f52"/>
                  </a:cubicBezTo>
                  <a:cubicBezTo>
                    <a:pt x="f54" y="f52"/>
                    <a:pt x="f55" y="f56"/>
                    <a:pt x="f57" y="f58"/>
                  </a:cubicBezTo>
                  <a:cubicBezTo>
                    <a:pt x="f59" y="f60"/>
                    <a:pt x="f34" y="f61"/>
                    <a:pt x="f34" y="f38"/>
                  </a:cubicBezTo>
                  <a:cubicBezTo>
                    <a:pt x="f34" y="f37"/>
                    <a:pt x="f20" y="f34"/>
                    <a:pt x="f33" y="f34"/>
                  </a:cubicBezTo>
                  <a:close/>
                  <a:moveTo>
                    <a:pt x="f62" y="f2"/>
                  </a:moveTo>
                  <a:cubicBezTo>
                    <a:pt x="f63" y="f2"/>
                    <a:pt x="f64" y="f65"/>
                    <a:pt x="f64" y="f66"/>
                  </a:cubicBezTo>
                  <a:lnTo>
                    <a:pt x="f64" y="f67"/>
                  </a:lnTo>
                  <a:lnTo>
                    <a:pt x="f68" y="f67"/>
                  </a:lnTo>
                  <a:cubicBezTo>
                    <a:pt x="f69" y="f67"/>
                    <a:pt x="f70" y="f71"/>
                    <a:pt x="f70" y="f10"/>
                  </a:cubicBezTo>
                  <a:cubicBezTo>
                    <a:pt x="f70" y="f72"/>
                    <a:pt x="f73" y="f48"/>
                    <a:pt x="f74" y="f75"/>
                  </a:cubicBezTo>
                  <a:cubicBezTo>
                    <a:pt x="f76" y="f77"/>
                    <a:pt x="f78" y="f79"/>
                    <a:pt x="f78" y="f80"/>
                  </a:cubicBezTo>
                  <a:cubicBezTo>
                    <a:pt x="f78" y="f81"/>
                    <a:pt x="f39" y="f82"/>
                    <a:pt x="f83" y="f4"/>
                  </a:cubicBezTo>
                  <a:lnTo>
                    <a:pt x="f84" y="f4"/>
                  </a:lnTo>
                  <a:cubicBezTo>
                    <a:pt x="f85" y="f82"/>
                    <a:pt x="f86" y="f81"/>
                    <a:pt x="f86" y="f80"/>
                  </a:cubicBezTo>
                  <a:cubicBezTo>
                    <a:pt x="f86" y="f79"/>
                    <a:pt x="f87" y="f77"/>
                    <a:pt x="f88" y="f75"/>
                  </a:cubicBezTo>
                  <a:cubicBezTo>
                    <a:pt x="f89" y="f48"/>
                    <a:pt x="f3" y="f90"/>
                    <a:pt x="f3" y="f10"/>
                  </a:cubicBezTo>
                  <a:cubicBezTo>
                    <a:pt x="f3" y="f71"/>
                    <a:pt x="f91" y="f67"/>
                    <a:pt x="f5" y="f67"/>
                  </a:cubicBezTo>
                  <a:lnTo>
                    <a:pt x="f18" y="f67"/>
                  </a:lnTo>
                  <a:lnTo>
                    <a:pt x="f18" y="f66"/>
                  </a:lnTo>
                  <a:cubicBezTo>
                    <a:pt x="f18" y="f65"/>
                    <a:pt x="f14" y="f2"/>
                    <a:pt x="f92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Google Shape;6007;p86">
              <a:extLst>
                <a:ext uri="{FF2B5EF4-FFF2-40B4-BE49-F238E27FC236}">
                  <a16:creationId xmlns:a16="http://schemas.microsoft.com/office/drawing/2014/main" id="{DA0B80C2-2F0E-009A-C952-95D5CDC7920B}"/>
                </a:ext>
              </a:extLst>
            </p:cNvPr>
            <p:cNvSpPr/>
            <p:nvPr/>
          </p:nvSpPr>
          <p:spPr>
            <a:xfrm>
              <a:off x="4979173" y="3822804"/>
              <a:ext cx="249658" cy="8139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783"/>
                <a:gd name="f4" fmla="val 2521"/>
                <a:gd name="f5" fmla="val 757"/>
                <a:gd name="f6" fmla="val 1"/>
                <a:gd name="f7" fmla="val 63"/>
                <a:gd name="f8" fmla="val 1954"/>
                <a:gd name="f9" fmla="val 2237"/>
                <a:gd name="f10" fmla="val 158"/>
                <a:gd name="f11" fmla="val 473"/>
                <a:gd name="f12" fmla="val 7278"/>
                <a:gd name="f13" fmla="val 7593"/>
                <a:gd name="f14" fmla="val 7782"/>
                <a:gd name="f15" fmla="val 7688"/>
                <a:gd name="f16" fmla="val 6995"/>
                <a:gd name="f17" fmla="*/ f0 1 7783"/>
                <a:gd name="f18" fmla="*/ f1 1 2521"/>
                <a:gd name="f19" fmla="val f2"/>
                <a:gd name="f20" fmla="val f3"/>
                <a:gd name="f21" fmla="val f4"/>
                <a:gd name="f22" fmla="+- f21 0 f19"/>
                <a:gd name="f23" fmla="+- f20 0 f19"/>
                <a:gd name="f24" fmla="*/ f23 1 7783"/>
                <a:gd name="f25" fmla="*/ f22 1 2521"/>
                <a:gd name="f26" fmla="*/ f19 1 f24"/>
                <a:gd name="f27" fmla="*/ f20 1 f24"/>
                <a:gd name="f28" fmla="*/ f19 1 f25"/>
                <a:gd name="f29" fmla="*/ f21 1 f25"/>
                <a:gd name="f30" fmla="*/ f26 f17 1"/>
                <a:gd name="f31" fmla="*/ f27 f17 1"/>
                <a:gd name="f32" fmla="*/ f29 f18 1"/>
                <a:gd name="f33" fmla="*/ f28 f1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0" t="f33" r="f31" b="f32"/>
              <a:pathLst>
                <a:path w="7783" h="2521">
                  <a:moveTo>
                    <a:pt x="f5" y="f6"/>
                  </a:moveTo>
                  <a:lnTo>
                    <a:pt x="f7" y="f8"/>
                  </a:lnTo>
                  <a:cubicBezTo>
                    <a:pt x="f2" y="f9"/>
                    <a:pt x="f10" y="f4"/>
                    <a:pt x="f11" y="f4"/>
                  </a:cubicBezTo>
                  <a:lnTo>
                    <a:pt x="f12" y="f4"/>
                  </a:lnTo>
                  <a:cubicBezTo>
                    <a:pt x="f13" y="f4"/>
                    <a:pt x="f14" y="f9"/>
                    <a:pt x="f15" y="f8"/>
                  </a:cubicBezTo>
                  <a:lnTo>
                    <a:pt x="f16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oogle Shape;6020;p86">
            <a:extLst>
              <a:ext uri="{FF2B5EF4-FFF2-40B4-BE49-F238E27FC236}">
                <a16:creationId xmlns:a16="http://schemas.microsoft.com/office/drawing/2014/main" id="{BD04068B-0941-E656-17E5-E65A330B6C6F}"/>
              </a:ext>
            </a:extLst>
          </p:cNvPr>
          <p:cNvGrpSpPr/>
          <p:nvPr/>
        </p:nvGrpSpPr>
        <p:grpSpPr>
          <a:xfrm>
            <a:off x="4831144" y="2583016"/>
            <a:ext cx="272920" cy="462000"/>
            <a:chOff x="6148315" y="2583015"/>
            <a:chExt cx="272920" cy="462000"/>
          </a:xfrm>
          <a:solidFill>
            <a:schemeClr val="bg2"/>
          </a:solidFill>
        </p:grpSpPr>
        <p:sp>
          <p:nvSpPr>
            <p:cNvPr id="140" name="Google Shape;6021;p86">
              <a:extLst>
                <a:ext uri="{FF2B5EF4-FFF2-40B4-BE49-F238E27FC236}">
                  <a16:creationId xmlns:a16="http://schemas.microsoft.com/office/drawing/2014/main" id="{3A59458A-64B0-2EAC-7251-2DB03D42CD57}"/>
                </a:ext>
              </a:extLst>
            </p:cNvPr>
            <p:cNvSpPr/>
            <p:nvPr/>
          </p:nvSpPr>
          <p:spPr>
            <a:xfrm>
              <a:off x="6148315" y="2583015"/>
              <a:ext cx="272920" cy="32183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7531"/>
                <a:gd name="f4" fmla="val 8823"/>
                <a:gd name="f5" fmla="val 3372"/>
                <a:gd name="f6" fmla="val 1"/>
                <a:gd name="f7" fmla="val 95"/>
                <a:gd name="f8" fmla="val 5703"/>
                <a:gd name="f9" fmla="val 5829"/>
                <a:gd name="f10" fmla="val 5987"/>
                <a:gd name="f11" fmla="val 6113"/>
                <a:gd name="f12" fmla="val 1418"/>
                <a:gd name="f13" fmla="val 8822"/>
                <a:gd name="f14" fmla="val 6081"/>
                <a:gd name="f15" fmla="val 7467"/>
                <a:gd name="f16" fmla="val 7530"/>
                <a:gd name="f17" fmla="val 7499"/>
                <a:gd name="f18" fmla="val 4191"/>
                <a:gd name="f19" fmla="val 4727"/>
                <a:gd name="f20" fmla="val 4663"/>
                <a:gd name="f21" fmla="val 4884"/>
                <a:gd name="f22" fmla="val 5010"/>
                <a:gd name="f23" fmla="val 5357"/>
                <a:gd name="f24" fmla="val 5892"/>
                <a:gd name="f25" fmla="val 6585"/>
                <a:gd name="f26" fmla="val 4474"/>
                <a:gd name="f27" fmla="val 7121"/>
                <a:gd name="f28" fmla="val 3750"/>
                <a:gd name="f29" fmla="val 3088"/>
                <a:gd name="f30" fmla="val 2521"/>
                <a:gd name="f31" fmla="val 2899"/>
                <a:gd name="f32" fmla="val 4916"/>
                <a:gd name="f33" fmla="*/ f0 1 7531"/>
                <a:gd name="f34" fmla="*/ f1 1 8823"/>
                <a:gd name="f35" fmla="val f2"/>
                <a:gd name="f36" fmla="val f3"/>
                <a:gd name="f37" fmla="val f4"/>
                <a:gd name="f38" fmla="+- f37 0 f35"/>
                <a:gd name="f39" fmla="+- f36 0 f35"/>
                <a:gd name="f40" fmla="*/ f39 1 7531"/>
                <a:gd name="f41" fmla="*/ f38 1 8823"/>
                <a:gd name="f42" fmla="*/ f35 1 f40"/>
                <a:gd name="f43" fmla="*/ f36 1 f40"/>
                <a:gd name="f44" fmla="*/ f35 1 f41"/>
                <a:gd name="f45" fmla="*/ f37 1 f41"/>
                <a:gd name="f46" fmla="*/ f42 f33 1"/>
                <a:gd name="f47" fmla="*/ f43 f33 1"/>
                <a:gd name="f48" fmla="*/ f45 f34 1"/>
                <a:gd name="f49" fmla="*/ f44 f3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6" t="f49" r="f47" b="f48"/>
              <a:pathLst>
                <a:path w="7531" h="8823">
                  <a:moveTo>
                    <a:pt x="f5" y="f6"/>
                  </a:moveTo>
                  <a:lnTo>
                    <a:pt x="f7" y="f8"/>
                  </a:lnTo>
                  <a:cubicBezTo>
                    <a:pt x="f6" y="f9"/>
                    <a:pt x="f6" y="f10"/>
                    <a:pt x="f7" y="f11"/>
                  </a:cubicBezTo>
                  <a:lnTo>
                    <a:pt x="f12" y="f13"/>
                  </a:lnTo>
                  <a:lnTo>
                    <a:pt x="f14" y="f13"/>
                  </a:lnTo>
                  <a:lnTo>
                    <a:pt x="f15" y="f11"/>
                  </a:lnTo>
                  <a:cubicBezTo>
                    <a:pt x="f16" y="f10"/>
                    <a:pt x="f17" y="f9"/>
                    <a:pt x="f15" y="f8"/>
                  </a:cubicBezTo>
                  <a:lnTo>
                    <a:pt x="f18" y="f6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2" y="f24"/>
                  </a:cubicBezTo>
                  <a:cubicBezTo>
                    <a:pt x="f22" y="f25"/>
                    <a:pt x="f26" y="f27"/>
                    <a:pt x="f28" y="f27"/>
                  </a:cubicBezTo>
                  <a:cubicBezTo>
                    <a:pt x="f29" y="f27"/>
                    <a:pt x="f30" y="f25"/>
                    <a:pt x="f30" y="f24"/>
                  </a:cubicBezTo>
                  <a:cubicBezTo>
                    <a:pt x="f30" y="f23"/>
                    <a:pt x="f31" y="f32"/>
                    <a:pt x="f5" y="f19"/>
                  </a:cubicBezTo>
                  <a:lnTo>
                    <a:pt x="f5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Google Shape;6022;p86">
              <a:extLst>
                <a:ext uri="{FF2B5EF4-FFF2-40B4-BE49-F238E27FC236}">
                  <a16:creationId xmlns:a16="http://schemas.microsoft.com/office/drawing/2014/main" id="{322DC2E4-3E43-4863-47FC-5DA9675A14AB}"/>
                </a:ext>
              </a:extLst>
            </p:cNvPr>
            <p:cNvSpPr/>
            <p:nvPr/>
          </p:nvSpPr>
          <p:spPr>
            <a:xfrm>
              <a:off x="6209955" y="2934675"/>
              <a:ext cx="151881" cy="11034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191"/>
                <a:gd name="f4" fmla="val 3025"/>
                <a:gd name="f5" fmla="val 32"/>
                <a:gd name="f6" fmla="val 2615"/>
                <a:gd name="f7" fmla="val 1"/>
                <a:gd name="f8" fmla="val 2836"/>
                <a:gd name="f9" fmla="val 190"/>
                <a:gd name="f10" fmla="val 442"/>
                <a:gd name="f11" fmla="val 3750"/>
                <a:gd name="f12" fmla="val 3970"/>
                <a:gd name="f13" fmla="*/ f0 1 4191"/>
                <a:gd name="f14" fmla="*/ f1 1 3025"/>
                <a:gd name="f15" fmla="val f2"/>
                <a:gd name="f16" fmla="val f3"/>
                <a:gd name="f17" fmla="val f4"/>
                <a:gd name="f18" fmla="+- f17 0 f15"/>
                <a:gd name="f19" fmla="+- f16 0 f15"/>
                <a:gd name="f20" fmla="*/ f19 1 4191"/>
                <a:gd name="f21" fmla="*/ f18 1 3025"/>
                <a:gd name="f22" fmla="*/ f15 1 f20"/>
                <a:gd name="f23" fmla="*/ f16 1 f20"/>
                <a:gd name="f24" fmla="*/ f15 1 f21"/>
                <a:gd name="f25" fmla="*/ f17 1 f21"/>
                <a:gd name="f26" fmla="*/ f22 f13 1"/>
                <a:gd name="f27" fmla="*/ f23 f13 1"/>
                <a:gd name="f28" fmla="*/ f25 f14 1"/>
                <a:gd name="f29" fmla="*/ f24 f1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6" t="f29" r="f27" b="f28"/>
              <a:pathLst>
                <a:path w="4191" h="3025">
                  <a:moveTo>
                    <a:pt x="f5" y="f2"/>
                  </a:moveTo>
                  <a:lnTo>
                    <a:pt x="f5" y="f6"/>
                  </a:lnTo>
                  <a:cubicBezTo>
                    <a:pt x="f7" y="f8"/>
                    <a:pt x="f9" y="f4"/>
                    <a:pt x="f10" y="f4"/>
                  </a:cubicBezTo>
                  <a:lnTo>
                    <a:pt x="f11" y="f4"/>
                  </a:lnTo>
                  <a:cubicBezTo>
                    <a:pt x="f12" y="f4"/>
                    <a:pt x="f3" y="f8"/>
                    <a:pt x="f3" y="f6"/>
                  </a:cubicBezTo>
                  <a:lnTo>
                    <a:pt x="f3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" name="Google Shape;6038;p86">
            <a:extLst>
              <a:ext uri="{FF2B5EF4-FFF2-40B4-BE49-F238E27FC236}">
                <a16:creationId xmlns:a16="http://schemas.microsoft.com/office/drawing/2014/main" id="{1BC62C47-C953-9339-2DE6-99A88EAA10FE}"/>
              </a:ext>
            </a:extLst>
          </p:cNvPr>
          <p:cNvGrpSpPr/>
          <p:nvPr/>
        </p:nvGrpSpPr>
        <p:grpSpPr>
          <a:xfrm>
            <a:off x="2478887" y="2604504"/>
            <a:ext cx="454438" cy="462586"/>
            <a:chOff x="3796058" y="2604503"/>
            <a:chExt cx="454438" cy="462586"/>
          </a:xfrm>
          <a:solidFill>
            <a:schemeClr val="bg2"/>
          </a:solidFill>
        </p:grpSpPr>
        <p:sp>
          <p:nvSpPr>
            <p:cNvPr id="143" name="Google Shape;6039;p86">
              <a:extLst>
                <a:ext uri="{FF2B5EF4-FFF2-40B4-BE49-F238E27FC236}">
                  <a16:creationId xmlns:a16="http://schemas.microsoft.com/office/drawing/2014/main" id="{4E7695E8-4147-3BCD-914E-F1758AC136B6}"/>
                </a:ext>
              </a:extLst>
            </p:cNvPr>
            <p:cNvSpPr/>
            <p:nvPr/>
          </p:nvSpPr>
          <p:spPr>
            <a:xfrm>
              <a:off x="3796058" y="2604503"/>
              <a:ext cx="138184" cy="22465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3813"/>
                <a:gd name="f4" fmla="val 6159"/>
                <a:gd name="f5" fmla="val 1698"/>
                <a:gd name="f6" fmla="val 1"/>
                <a:gd name="f7" fmla="val 1520"/>
                <a:gd name="f8" fmla="val 1373"/>
                <a:gd name="f9" fmla="val 138"/>
                <a:gd name="f10" fmla="val 1293"/>
                <a:gd name="f11" fmla="val 299"/>
                <a:gd name="f12" fmla="val 5119"/>
                <a:gd name="f13" fmla="val 5308"/>
                <a:gd name="f14" fmla="val 127"/>
                <a:gd name="f15" fmla="val 5528"/>
                <a:gd name="f16" fmla="val 316"/>
                <a:gd name="f17" fmla="val 5623"/>
                <a:gd name="f18" fmla="val 2332"/>
                <a:gd name="f19" fmla="val 6158"/>
                <a:gd name="f20" fmla="val 3277"/>
                <a:gd name="f21" fmla="val 2630"/>
                <a:gd name="f22" fmla="val 2868"/>
                <a:gd name="f23" fmla="val 4111"/>
                <a:gd name="f24" fmla="val 582"/>
                <a:gd name="f25" fmla="val 1797"/>
                <a:gd name="f26" fmla="val 15"/>
                <a:gd name="f27" fmla="val 1763"/>
                <a:gd name="f28" fmla="val 5"/>
                <a:gd name="f29" fmla="val 1730"/>
                <a:gd name="f30" fmla="*/ f0 1 3813"/>
                <a:gd name="f31" fmla="*/ f1 1 6159"/>
                <a:gd name="f32" fmla="val f2"/>
                <a:gd name="f33" fmla="val f3"/>
                <a:gd name="f34" fmla="val f4"/>
                <a:gd name="f35" fmla="+- f34 0 f32"/>
                <a:gd name="f36" fmla="+- f33 0 f32"/>
                <a:gd name="f37" fmla="*/ f36 1 3813"/>
                <a:gd name="f38" fmla="*/ f35 1 6159"/>
                <a:gd name="f39" fmla="*/ f32 1 f37"/>
                <a:gd name="f40" fmla="*/ f33 1 f37"/>
                <a:gd name="f41" fmla="*/ f32 1 f38"/>
                <a:gd name="f42" fmla="*/ f34 1 f38"/>
                <a:gd name="f43" fmla="*/ f39 f30 1"/>
                <a:gd name="f44" fmla="*/ f40 f30 1"/>
                <a:gd name="f45" fmla="*/ f42 f31 1"/>
                <a:gd name="f46" fmla="*/ f41 f3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3" t="f46" r="f44" b="f45"/>
              <a:pathLst>
                <a:path w="3813" h="6159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lnTo>
                    <a:pt x="f6" y="f12"/>
                  </a:lnTo>
                  <a:cubicBezTo>
                    <a:pt x="f6" y="f13"/>
                    <a:pt x="f14" y="f15"/>
                    <a:pt x="f16" y="f17"/>
                  </a:cubicBezTo>
                  <a:lnTo>
                    <a:pt x="f18" y="f19"/>
                  </a:lnTo>
                  <a:cubicBezTo>
                    <a:pt x="f20" y="f21"/>
                    <a:pt x="f22" y="f23"/>
                    <a:pt x="f3" y="f24"/>
                  </a:cubicBezTo>
                  <a:lnTo>
                    <a:pt x="f25" y="f26"/>
                  </a:lnTo>
                  <a:cubicBezTo>
                    <a:pt x="f27" y="f28"/>
                    <a:pt x="f29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" name="Google Shape;6040;p86">
              <a:extLst>
                <a:ext uri="{FF2B5EF4-FFF2-40B4-BE49-F238E27FC236}">
                  <a16:creationId xmlns:a16="http://schemas.microsoft.com/office/drawing/2014/main" id="{A3813D48-9D03-D307-2FC9-F2880E90E9EC}"/>
                </a:ext>
              </a:extLst>
            </p:cNvPr>
            <p:cNvSpPr/>
            <p:nvPr/>
          </p:nvSpPr>
          <p:spPr>
            <a:xfrm>
              <a:off x="3880567" y="2662495"/>
              <a:ext cx="313977" cy="404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8664"/>
                <a:gd name="f4" fmla="val 11092"/>
                <a:gd name="f5" fmla="val 4348"/>
                <a:gd name="f6" fmla="val 3466"/>
                <a:gd name="f7" fmla="val 4820"/>
                <a:gd name="f8" fmla="val 5199"/>
                <a:gd name="f9" fmla="val 3844"/>
                <a:gd name="f10" fmla="val 4316"/>
                <a:gd name="f11" fmla="val 4789"/>
                <a:gd name="f12" fmla="val 5136"/>
                <a:gd name="f13" fmla="val 3907"/>
                <a:gd name="f14" fmla="val 3529"/>
                <a:gd name="f15" fmla="val 3875"/>
                <a:gd name="f16" fmla="val 5104"/>
                <a:gd name="f17" fmla="val 5766"/>
                <a:gd name="f18" fmla="val 6081"/>
                <a:gd name="f19" fmla="val 7624"/>
                <a:gd name="f20" fmla="val 2615"/>
                <a:gd name="f21" fmla="val 3560"/>
                <a:gd name="f22" fmla="val 3812"/>
                <a:gd name="f23" fmla="val 5892"/>
                <a:gd name="f24" fmla="val 4096"/>
                <a:gd name="f25" fmla="val 5955"/>
                <a:gd name="f26" fmla="val 4631"/>
                <a:gd name="f27" fmla="val 4883"/>
                <a:gd name="f28" fmla="val 2048"/>
                <a:gd name="f29" fmla="val 1386"/>
                <a:gd name="f30" fmla="val 2458"/>
                <a:gd name="f31" fmla="val 1638"/>
                <a:gd name="f32" fmla="val 1544"/>
                <a:gd name="f33" fmla="val 977"/>
                <a:gd name="f34" fmla="val 4001"/>
                <a:gd name="f35" fmla="val 2678"/>
                <a:gd name="f36" fmla="val 4474"/>
                <a:gd name="f37" fmla="val 4726"/>
                <a:gd name="f38" fmla="val 2741"/>
                <a:gd name="f39" fmla="val 5010"/>
                <a:gd name="f40" fmla="val 2899"/>
                <a:gd name="f41" fmla="val 32"/>
                <a:gd name="f42" fmla="val 10523"/>
                <a:gd name="f43" fmla="val 10680"/>
                <a:gd name="f44" fmla="val 63"/>
                <a:gd name="f45" fmla="val 10964"/>
                <a:gd name="f46" fmla="val 252"/>
                <a:gd name="f47" fmla="val 11027"/>
                <a:gd name="f48" fmla="val 328"/>
                <a:gd name="f49" fmla="val 11070"/>
                <a:gd name="f50" fmla="val 404"/>
                <a:gd name="f51" fmla="val 11091"/>
                <a:gd name="f52" fmla="val 475"/>
                <a:gd name="f53" fmla="val 613"/>
                <a:gd name="f54" fmla="val 737"/>
                <a:gd name="f55" fmla="val 11014"/>
                <a:gd name="f56" fmla="val 819"/>
                <a:gd name="f57" fmla="val 10869"/>
                <a:gd name="f58" fmla="val 2143"/>
                <a:gd name="f59" fmla="val 8475"/>
                <a:gd name="f60" fmla="val 6490"/>
                <a:gd name="f61" fmla="val 7845"/>
                <a:gd name="f62" fmla="val 7907"/>
                <a:gd name="f63" fmla="val 8037"/>
                <a:gd name="f64" fmla="val 8173"/>
                <a:gd name="f65" fmla="val 8243"/>
                <a:gd name="f66" fmla="val 8316"/>
                <a:gd name="f67" fmla="val 8381"/>
                <a:gd name="f68" fmla="val 8570"/>
                <a:gd name="f69" fmla="val 10932"/>
                <a:gd name="f70" fmla="val 8538"/>
                <a:gd name="f71" fmla="val 10491"/>
                <a:gd name="f72" fmla="val 5734"/>
                <a:gd name="f73" fmla="val 5262"/>
                <a:gd name="f74" fmla="val 6585"/>
                <a:gd name="f75" fmla="val 5482"/>
                <a:gd name="f76" fmla="val 7120"/>
                <a:gd name="f77" fmla="val 3434"/>
                <a:gd name="f78" fmla="val 6931"/>
                <a:gd name="f79" fmla="val 4222"/>
                <a:gd name="f80" fmla="val 1513"/>
                <a:gd name="f81" fmla="*/ f0 1 8664"/>
                <a:gd name="f82" fmla="*/ f1 1 11092"/>
                <a:gd name="f83" fmla="val f2"/>
                <a:gd name="f84" fmla="val f3"/>
                <a:gd name="f85" fmla="val f4"/>
                <a:gd name="f86" fmla="+- f85 0 f83"/>
                <a:gd name="f87" fmla="+- f84 0 f83"/>
                <a:gd name="f88" fmla="*/ f87 1 8664"/>
                <a:gd name="f89" fmla="*/ f86 1 11092"/>
                <a:gd name="f90" fmla="*/ f83 1 f88"/>
                <a:gd name="f91" fmla="*/ f84 1 f88"/>
                <a:gd name="f92" fmla="*/ f83 1 f89"/>
                <a:gd name="f93" fmla="*/ f85 1 f89"/>
                <a:gd name="f94" fmla="*/ f90 f81 1"/>
                <a:gd name="f95" fmla="*/ f91 f81 1"/>
                <a:gd name="f96" fmla="*/ f93 f82 1"/>
                <a:gd name="f97" fmla="*/ f92 f82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94" t="f97" r="f95" b="f96"/>
              <a:pathLst>
                <a:path w="8664" h="11092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15"/>
                    <a:pt x="f15" y="f6"/>
                    <a:pt x="f5" y="f6"/>
                  </a:cubicBezTo>
                  <a:close/>
                  <a:moveTo>
                    <a:pt x="f16" y="f17"/>
                  </a:moveTo>
                  <a:lnTo>
                    <a:pt x="f18" y="f19"/>
                  </a:lnTo>
                  <a:lnTo>
                    <a:pt x="f20" y="f19"/>
                  </a:lnTo>
                  <a:lnTo>
                    <a:pt x="f21" y="f17"/>
                  </a:lnTo>
                  <a:cubicBezTo>
                    <a:pt x="f22" y="f23"/>
                    <a:pt x="f24" y="f25"/>
                    <a:pt x="f5" y="f25"/>
                  </a:cubicBezTo>
                  <a:cubicBezTo>
                    <a:pt x="f26" y="f25"/>
                    <a:pt x="f27" y="f23"/>
                    <a:pt x="f16" y="f17"/>
                  </a:cubicBezTo>
                  <a:close/>
                  <a:moveTo>
                    <a:pt x="f28" y="f2"/>
                  </a:moveTo>
                  <a:cubicBezTo>
                    <a:pt x="f29" y="f30"/>
                    <a:pt x="f31" y="f32"/>
                    <a:pt x="f33" y="f34"/>
                  </a:cubicBezTo>
                  <a:lnTo>
                    <a:pt x="f35" y="f36"/>
                  </a:lnTo>
                  <a:cubicBezTo>
                    <a:pt x="f35" y="f37"/>
                    <a:pt x="f38" y="f39"/>
                    <a:pt x="f40" y="f8"/>
                  </a:cubicBezTo>
                  <a:lnTo>
                    <a:pt x="f41" y="f42"/>
                  </a:lnTo>
                  <a:cubicBezTo>
                    <a:pt x="f2" y="f43"/>
                    <a:pt x="f44" y="f45"/>
                    <a:pt x="f46" y="f47"/>
                  </a:cubicBezTo>
                  <a:cubicBezTo>
                    <a:pt x="f48" y="f49"/>
                    <a:pt x="f50" y="f51"/>
                    <a:pt x="f52" y="f51"/>
                  </a:cubicBezTo>
                  <a:cubicBezTo>
                    <a:pt x="f53" y="f51"/>
                    <a:pt x="f54" y="f55"/>
                    <a:pt x="f56" y="f57"/>
                  </a:cubicBezTo>
                  <a:lnTo>
                    <a:pt x="f58" y="f59"/>
                  </a:lnTo>
                  <a:lnTo>
                    <a:pt x="f60" y="f59"/>
                  </a:lnTo>
                  <a:lnTo>
                    <a:pt x="f61" y="f57"/>
                  </a:lnTo>
                  <a:cubicBezTo>
                    <a:pt x="f62" y="f55"/>
                    <a:pt x="f63" y="f51"/>
                    <a:pt x="f64" y="f51"/>
                  </a:cubicBezTo>
                  <a:cubicBezTo>
                    <a:pt x="f65" y="f51"/>
                    <a:pt x="f66" y="f49"/>
                    <a:pt x="f67" y="f47"/>
                  </a:cubicBezTo>
                  <a:cubicBezTo>
                    <a:pt x="f68" y="f69"/>
                    <a:pt x="f3" y="f43"/>
                    <a:pt x="f70" y="f71"/>
                  </a:cubicBezTo>
                  <a:lnTo>
                    <a:pt x="f72" y="f73"/>
                  </a:lnTo>
                  <a:lnTo>
                    <a:pt x="f74" y="f75"/>
                  </a:lnTo>
                  <a:cubicBezTo>
                    <a:pt x="f76" y="f77"/>
                    <a:pt x="f78" y="f79"/>
                    <a:pt x="f19" y="f80"/>
                  </a:cubicBezTo>
                  <a:lnTo>
                    <a:pt x="f28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" name="Google Shape;6041;p86">
              <a:extLst>
                <a:ext uri="{FF2B5EF4-FFF2-40B4-BE49-F238E27FC236}">
                  <a16:creationId xmlns:a16="http://schemas.microsoft.com/office/drawing/2014/main" id="{6612A772-F491-E02D-8456-FD16464FEC64}"/>
                </a:ext>
              </a:extLst>
            </p:cNvPr>
            <p:cNvSpPr/>
            <p:nvPr/>
          </p:nvSpPr>
          <p:spPr>
            <a:xfrm>
              <a:off x="4156853" y="2753285"/>
              <a:ext cx="93643" cy="104470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2584"/>
                <a:gd name="f4" fmla="val 2864"/>
                <a:gd name="f5" fmla="val 630"/>
                <a:gd name="f6" fmla="val 252"/>
                <a:gd name="f7" fmla="val 1449"/>
                <a:gd name="f8" fmla="val 410"/>
                <a:gd name="f9" fmla="val 945"/>
                <a:gd name="f10" fmla="val 2395"/>
                <a:gd name="f11" fmla="val 1607"/>
                <a:gd name="f12" fmla="val 2836"/>
                <a:gd name="f13" fmla="val 1658"/>
                <a:gd name="f14" fmla="val 2855"/>
                <a:gd name="f15" fmla="val 1707"/>
                <a:gd name="f16" fmla="val 1753"/>
                <a:gd name="f17" fmla="val 1932"/>
                <a:gd name="f18" fmla="val 2067"/>
                <a:gd name="f19" fmla="val 2728"/>
                <a:gd name="f20" fmla="val 2143"/>
                <a:gd name="f21" fmla="val 2552"/>
                <a:gd name="f22" fmla="val 725"/>
                <a:gd name="f23" fmla="val 2458"/>
                <a:gd name="f24" fmla="val 473"/>
                <a:gd name="f25" fmla="val 2237"/>
                <a:gd name="f26" fmla="val 441"/>
                <a:gd name="f27" fmla="*/ f0 1 2584"/>
                <a:gd name="f28" fmla="*/ f1 1 2864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2584"/>
                <a:gd name="f35" fmla="*/ f32 1 2864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2584" h="2864">
                  <a:moveTo>
                    <a:pt x="f5" y="f2"/>
                  </a:moveTo>
                  <a:cubicBezTo>
                    <a:pt x="f6" y="f7"/>
                    <a:pt x="f8" y="f9"/>
                    <a:pt x="f2" y="f10"/>
                  </a:cubicBezTo>
                  <a:lnTo>
                    <a:pt x="f11" y="f12"/>
                  </a:lnTo>
                  <a:cubicBezTo>
                    <a:pt x="f13" y="f14"/>
                    <a:pt x="f15" y="f4"/>
                    <a:pt x="f16" y="f4"/>
                  </a:cubicBezTo>
                  <a:cubicBezTo>
                    <a:pt x="f17" y="f4"/>
                    <a:pt x="f18" y="f19"/>
                    <a:pt x="f20" y="f21"/>
                  </a:cubicBezTo>
                  <a:lnTo>
                    <a:pt x="f3" y="f9"/>
                  </a:lnTo>
                  <a:cubicBezTo>
                    <a:pt x="f21" y="f22"/>
                    <a:pt x="f23" y="f24"/>
                    <a:pt x="f25" y="f26"/>
                  </a:cubicBezTo>
                  <a:lnTo>
                    <a:pt x="f5" y="f2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6" name="Google Shape;6048;p86">
            <a:extLst>
              <a:ext uri="{FF2B5EF4-FFF2-40B4-BE49-F238E27FC236}">
                <a16:creationId xmlns:a16="http://schemas.microsoft.com/office/drawing/2014/main" id="{13A87405-C2F4-BE0E-B4B1-4756BF310ABC}"/>
              </a:ext>
            </a:extLst>
          </p:cNvPr>
          <p:cNvGrpSpPr/>
          <p:nvPr/>
        </p:nvGrpSpPr>
        <p:grpSpPr>
          <a:xfrm>
            <a:off x="5388115" y="2576277"/>
            <a:ext cx="456723" cy="464304"/>
            <a:chOff x="6705286" y="2576276"/>
            <a:chExt cx="456723" cy="464304"/>
          </a:xfrm>
          <a:solidFill>
            <a:schemeClr val="bg2"/>
          </a:solidFill>
        </p:grpSpPr>
        <p:sp>
          <p:nvSpPr>
            <p:cNvPr id="147" name="Google Shape;6049;p86">
              <a:extLst>
                <a:ext uri="{FF2B5EF4-FFF2-40B4-BE49-F238E27FC236}">
                  <a16:creationId xmlns:a16="http://schemas.microsoft.com/office/drawing/2014/main" id="{75CE7C28-237A-D05C-8E15-4007D438ED7E}"/>
                </a:ext>
              </a:extLst>
            </p:cNvPr>
            <p:cNvSpPr/>
            <p:nvPr/>
          </p:nvSpPr>
          <p:spPr>
            <a:xfrm>
              <a:off x="6981608" y="2578580"/>
              <a:ext cx="180401" cy="271677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978"/>
                <a:gd name="f4" fmla="val 7448"/>
                <a:gd name="f5" fmla="val 2489"/>
                <a:gd name="f6" fmla="val 820"/>
                <a:gd name="f7" fmla="val 3403"/>
                <a:gd name="f8" fmla="val 4127"/>
                <a:gd name="f9" fmla="val 1576"/>
                <a:gd name="f10" fmla="val 2490"/>
                <a:gd name="f11" fmla="val 3372"/>
                <a:gd name="f12" fmla="val 4128"/>
                <a:gd name="f13" fmla="val 1575"/>
                <a:gd name="f14" fmla="val 819"/>
                <a:gd name="f15" fmla="val 1"/>
                <a:gd name="f16" fmla="val 1103"/>
                <a:gd name="f17" fmla="val 1104"/>
                <a:gd name="f18" fmla="val 3214"/>
                <a:gd name="f19" fmla="val 315"/>
                <a:gd name="f20" fmla="val 3845"/>
                <a:gd name="f21" fmla="val 4317"/>
                <a:gd name="f22" fmla="val 7058"/>
                <a:gd name="f23" fmla="val 7287"/>
                <a:gd name="f24" fmla="val 1012"/>
                <a:gd name="f25" fmla="val 1225"/>
                <a:gd name="f26" fmla="val 1334"/>
                <a:gd name="f27" fmla="val 1448"/>
                <a:gd name="f28" fmla="val 7406"/>
                <a:gd name="f29" fmla="val 1544"/>
                <a:gd name="f30" fmla="val 7310"/>
                <a:gd name="f31" fmla="val 6365"/>
                <a:gd name="f32" fmla="val 3434"/>
                <a:gd name="f33" fmla="val 3530"/>
                <a:gd name="f34" fmla="val 3640"/>
                <a:gd name="f35" fmla="val 3744"/>
                <a:gd name="f36" fmla="val 3948"/>
                <a:gd name="f37" fmla="val 4663"/>
                <a:gd name="f38" fmla="val 3875"/>
                <a:gd name="f39" fmla="*/ f0 1 4978"/>
                <a:gd name="f40" fmla="*/ f1 1 7448"/>
                <a:gd name="f41" fmla="val f2"/>
                <a:gd name="f42" fmla="val f3"/>
                <a:gd name="f43" fmla="val f4"/>
                <a:gd name="f44" fmla="+- f43 0 f41"/>
                <a:gd name="f45" fmla="+- f42 0 f41"/>
                <a:gd name="f46" fmla="*/ f45 1 4978"/>
                <a:gd name="f47" fmla="*/ f44 1 7448"/>
                <a:gd name="f48" fmla="*/ f41 1 f46"/>
                <a:gd name="f49" fmla="*/ f42 1 f46"/>
                <a:gd name="f50" fmla="*/ f41 1 f47"/>
                <a:gd name="f51" fmla="*/ f43 1 f47"/>
                <a:gd name="f52" fmla="*/ f48 f39 1"/>
                <a:gd name="f53" fmla="*/ f49 f39 1"/>
                <a:gd name="f54" fmla="*/ f51 f40 1"/>
                <a:gd name="f55" fmla="*/ f50 f40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52" t="f55" r="f53" b="f54"/>
              <a:pathLst>
                <a:path w="4978" h="7448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7" y="f12"/>
                    <a:pt x="f5" y="f12"/>
                  </a:cubicBezTo>
                  <a:cubicBezTo>
                    <a:pt x="f13" y="f12"/>
                    <a:pt x="f14" y="f11"/>
                    <a:pt x="f14" y="f10"/>
                  </a:cubicBezTo>
                  <a:cubicBezTo>
                    <a:pt x="f14" y="f9"/>
                    <a:pt x="f13" y="f6"/>
                    <a:pt x="f5" y="f6"/>
                  </a:cubicBezTo>
                  <a:close/>
                  <a:moveTo>
                    <a:pt x="f5" y="f15"/>
                  </a:moveTo>
                  <a:cubicBezTo>
                    <a:pt x="f16" y="f15"/>
                    <a:pt x="f2" y="f17"/>
                    <a:pt x="f2" y="f10"/>
                  </a:cubicBezTo>
                  <a:cubicBezTo>
                    <a:pt x="f2" y="f18"/>
                    <a:pt x="f19" y="f20"/>
                    <a:pt x="f14" y="f21"/>
                  </a:cubicBezTo>
                  <a:lnTo>
                    <a:pt x="f14" y="f22"/>
                  </a:lnTo>
                  <a:cubicBezTo>
                    <a:pt x="f14" y="f23"/>
                    <a:pt x="f24" y="f4"/>
                    <a:pt x="f25" y="f4"/>
                  </a:cubicBezTo>
                  <a:cubicBezTo>
                    <a:pt x="f26" y="f4"/>
                    <a:pt x="f27" y="f28"/>
                    <a:pt x="f29" y="f30"/>
                  </a:cubicBezTo>
                  <a:lnTo>
                    <a:pt x="f5" y="f31"/>
                  </a:lnTo>
                  <a:lnTo>
                    <a:pt x="f32" y="f30"/>
                  </a:lnTo>
                  <a:cubicBezTo>
                    <a:pt x="f33" y="f28"/>
                    <a:pt x="f34" y="f4"/>
                    <a:pt x="f35" y="f4"/>
                  </a:cubicBezTo>
                  <a:cubicBezTo>
                    <a:pt x="f36" y="f4"/>
                    <a:pt x="f8" y="f23"/>
                    <a:pt x="f8" y="f22"/>
                  </a:cubicBezTo>
                  <a:lnTo>
                    <a:pt x="f8" y="f21"/>
                  </a:lnTo>
                  <a:cubicBezTo>
                    <a:pt x="f37" y="f20"/>
                    <a:pt x="f3" y="f18"/>
                    <a:pt x="f3" y="f10"/>
                  </a:cubicBezTo>
                  <a:cubicBezTo>
                    <a:pt x="f3" y="f17"/>
                    <a:pt x="f38" y="f15"/>
                    <a:pt x="f5" y="f15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" name="Google Shape;6050;p86">
              <a:extLst>
                <a:ext uri="{FF2B5EF4-FFF2-40B4-BE49-F238E27FC236}">
                  <a16:creationId xmlns:a16="http://schemas.microsoft.com/office/drawing/2014/main" id="{557A47E5-D70F-80FA-992B-AF3F2D015DF4}"/>
                </a:ext>
              </a:extLst>
            </p:cNvPr>
            <p:cNvSpPr/>
            <p:nvPr/>
          </p:nvSpPr>
          <p:spPr>
            <a:xfrm>
              <a:off x="6768087" y="2980797"/>
              <a:ext cx="391637" cy="5978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807"/>
                <a:gd name="f4" fmla="val 1639"/>
                <a:gd name="f5" fmla="val 1450"/>
                <a:gd name="f6" fmla="val 1"/>
                <a:gd name="f7" fmla="val 1292"/>
                <a:gd name="f8" fmla="val 788"/>
                <a:gd name="f9" fmla="val 662"/>
                <a:gd name="f10" fmla="val 1387"/>
                <a:gd name="f11" fmla="val 8822"/>
                <a:gd name="f12" fmla="val 9799"/>
                <a:gd name="f13" fmla="val 10649"/>
                <a:gd name="f14" fmla="val 946"/>
                <a:gd name="f15" fmla="*/ f0 1 10807"/>
                <a:gd name="f16" fmla="*/ f1 1 1639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10807"/>
                <a:gd name="f23" fmla="*/ f20 1 1639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10807" h="1639">
                  <a:moveTo>
                    <a:pt x="f5" y="f6"/>
                  </a:moveTo>
                  <a:cubicBezTo>
                    <a:pt x="f7" y="f8"/>
                    <a:pt x="f9" y="f10"/>
                    <a:pt x="f6" y="f4"/>
                  </a:cubicBezTo>
                  <a:lnTo>
                    <a:pt x="f11" y="f4"/>
                  </a:lnTo>
                  <a:cubicBezTo>
                    <a:pt x="f12" y="f4"/>
                    <a:pt x="f13" y="f14"/>
                    <a:pt x="f3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" name="Google Shape;6051;p86">
              <a:extLst>
                <a:ext uri="{FF2B5EF4-FFF2-40B4-BE49-F238E27FC236}">
                  <a16:creationId xmlns:a16="http://schemas.microsoft.com/office/drawing/2014/main" id="{5785663D-6B53-BE65-D7C7-4C649400A50E}"/>
                </a:ext>
              </a:extLst>
            </p:cNvPr>
            <p:cNvSpPr/>
            <p:nvPr/>
          </p:nvSpPr>
          <p:spPr>
            <a:xfrm>
              <a:off x="6705286" y="2576276"/>
              <a:ext cx="397361" cy="43140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0965"/>
                <a:gd name="f4" fmla="val 11827"/>
                <a:gd name="f5" fmla="val 379"/>
                <a:gd name="f6" fmla="val 1"/>
                <a:gd name="f7" fmla="val 158"/>
                <a:gd name="f8" fmla="val 221"/>
                <a:gd name="f9" fmla="val 411"/>
                <a:gd name="f10" fmla="val 10618"/>
                <a:gd name="f11" fmla="val 11280"/>
                <a:gd name="f12" fmla="val 537"/>
                <a:gd name="f13" fmla="val 11815"/>
                <a:gd name="f14" fmla="val 1198"/>
                <a:gd name="f15" fmla="val 1247"/>
                <a:gd name="f16" fmla="val 11823"/>
                <a:gd name="f17" fmla="val 1295"/>
                <a:gd name="f18" fmla="val 11826"/>
                <a:gd name="f19" fmla="val 1342"/>
                <a:gd name="f20" fmla="val 1912"/>
                <a:gd name="f21" fmla="val 2395"/>
                <a:gd name="f22" fmla="val 11318"/>
                <a:gd name="f23" fmla="val 10650"/>
                <a:gd name="f24" fmla="val 10398"/>
                <a:gd name="f25" fmla="val 2584"/>
                <a:gd name="f26" fmla="val 10272"/>
                <a:gd name="f27" fmla="val 2836"/>
                <a:gd name="f28" fmla="val 8255"/>
                <a:gd name="f29" fmla="val 10807"/>
                <a:gd name="f30" fmla="val 8161"/>
                <a:gd name="f31" fmla="val 8098"/>
                <a:gd name="f32" fmla="val 10492"/>
                <a:gd name="f33" fmla="val 7972"/>
                <a:gd name="f34" fmla="val 10146"/>
                <a:gd name="f35" fmla="val 7625"/>
                <a:gd name="f36" fmla="val 9799"/>
                <a:gd name="f37" fmla="val 9547"/>
                <a:gd name="f38" fmla="val 8224"/>
                <a:gd name="f39" fmla="val 9232"/>
                <a:gd name="f40" fmla="val 8318"/>
                <a:gd name="f41" fmla="val 8917"/>
                <a:gd name="f42" fmla="val 7720"/>
                <a:gd name="f43" fmla="val 7783"/>
                <a:gd name="f44" fmla="val 7058"/>
                <a:gd name="f45" fmla="val 4664"/>
                <a:gd name="f46" fmla="val 7184"/>
                <a:gd name="f47" fmla="val 4065"/>
                <a:gd name="f48" fmla="val 6869"/>
                <a:gd name="f49" fmla="val 3309"/>
                <a:gd name="f50" fmla="val 2490"/>
                <a:gd name="f51" fmla="val 1513"/>
                <a:gd name="f52" fmla="val 7310"/>
                <a:gd name="f53" fmla="val 600"/>
                <a:gd name="f54" fmla="val 8035"/>
                <a:gd name="f55" fmla="*/ f0 1 10965"/>
                <a:gd name="f56" fmla="*/ f1 1 11827"/>
                <a:gd name="f57" fmla="val f2"/>
                <a:gd name="f58" fmla="val f3"/>
                <a:gd name="f59" fmla="val f4"/>
                <a:gd name="f60" fmla="+- f59 0 f57"/>
                <a:gd name="f61" fmla="+- f58 0 f57"/>
                <a:gd name="f62" fmla="*/ f61 1 10965"/>
                <a:gd name="f63" fmla="*/ f60 1 11827"/>
                <a:gd name="f64" fmla="*/ f57 1 f62"/>
                <a:gd name="f65" fmla="*/ f58 1 f62"/>
                <a:gd name="f66" fmla="*/ f57 1 f63"/>
                <a:gd name="f67" fmla="*/ f59 1 f63"/>
                <a:gd name="f68" fmla="*/ f64 f55 1"/>
                <a:gd name="f69" fmla="*/ f65 f55 1"/>
                <a:gd name="f70" fmla="*/ f67 f56 1"/>
                <a:gd name="f71" fmla="*/ f66 f5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8" t="f71" r="f69" b="f70"/>
              <a:pathLst>
                <a:path w="10965" h="11827">
                  <a:moveTo>
                    <a:pt x="f5" y="f6"/>
                  </a:moveTo>
                  <a:cubicBezTo>
                    <a:pt x="f7" y="f6"/>
                    <a:pt x="f6" y="f8"/>
                    <a:pt x="f6" y="f9"/>
                  </a:cubicBezTo>
                  <a:lnTo>
                    <a:pt x="f6" y="f10"/>
                  </a:lnTo>
                  <a:cubicBezTo>
                    <a:pt x="f6" y="f11"/>
                    <a:pt x="f12" y="f13"/>
                    <a:pt x="f14" y="f13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21" y="f23"/>
                  </a:cubicBezTo>
                  <a:cubicBezTo>
                    <a:pt x="f21" y="f24"/>
                    <a:pt x="f25" y="f26"/>
                    <a:pt x="f27" y="f26"/>
                  </a:cubicBezTo>
                  <a:lnTo>
                    <a:pt x="f3" y="f26"/>
                  </a:lnTo>
                  <a:lnTo>
                    <a:pt x="f3" y="f28"/>
                  </a:lnTo>
                  <a:cubicBezTo>
                    <a:pt x="f29" y="f30"/>
                    <a:pt x="f23" y="f31"/>
                    <a:pt x="f32" y="f33"/>
                  </a:cubicBezTo>
                  <a:lnTo>
                    <a:pt x="f34" y="f35"/>
                  </a:lnTo>
                  <a:lnTo>
                    <a:pt x="f36" y="f33"/>
                  </a:lnTo>
                  <a:cubicBezTo>
                    <a:pt x="f37" y="f38"/>
                    <a:pt x="f39" y="f40"/>
                    <a:pt x="f41" y="f40"/>
                  </a:cubicBezTo>
                  <a:cubicBezTo>
                    <a:pt x="f28" y="f40"/>
                    <a:pt x="f42" y="f43"/>
                    <a:pt x="f42" y="f44"/>
                  </a:cubicBezTo>
                  <a:lnTo>
                    <a:pt x="f42" y="f45"/>
                  </a:lnTo>
                  <a:cubicBezTo>
                    <a:pt x="f46" y="f47"/>
                    <a:pt x="f48" y="f49"/>
                    <a:pt x="f48" y="f50"/>
                  </a:cubicBezTo>
                  <a:cubicBezTo>
                    <a:pt x="f48" y="f51"/>
                    <a:pt x="f52" y="f53"/>
                    <a:pt x="f54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0" name="Google Shape;5717;p85">
            <a:extLst>
              <a:ext uri="{FF2B5EF4-FFF2-40B4-BE49-F238E27FC236}">
                <a16:creationId xmlns:a16="http://schemas.microsoft.com/office/drawing/2014/main" id="{CE5DD9E5-2EA1-0878-0223-DDE716E90D3B}"/>
              </a:ext>
            </a:extLst>
          </p:cNvPr>
          <p:cNvGrpSpPr/>
          <p:nvPr/>
        </p:nvGrpSpPr>
        <p:grpSpPr>
          <a:xfrm>
            <a:off x="4250665" y="3523549"/>
            <a:ext cx="492377" cy="387934"/>
            <a:chOff x="5567836" y="3523548"/>
            <a:chExt cx="492377" cy="387934"/>
          </a:xfrm>
          <a:solidFill>
            <a:schemeClr val="bg2"/>
          </a:solidFill>
        </p:grpSpPr>
        <p:sp>
          <p:nvSpPr>
            <p:cNvPr id="151" name="Google Shape;5718;p85">
              <a:extLst>
                <a:ext uri="{FF2B5EF4-FFF2-40B4-BE49-F238E27FC236}">
                  <a16:creationId xmlns:a16="http://schemas.microsoft.com/office/drawing/2014/main" id="{0C245FC4-37D1-E64B-5F1F-BCBB84E43101}"/>
                </a:ext>
              </a:extLst>
            </p:cNvPr>
            <p:cNvSpPr/>
            <p:nvPr/>
          </p:nvSpPr>
          <p:spPr>
            <a:xfrm>
              <a:off x="5691198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3"/>
                <a:gd name="f13" fmla="val 5736"/>
                <a:gd name="f14" fmla="val 3506"/>
                <a:gd name="f15" fmla="val 3729"/>
                <a:gd name="f16" fmla="*/ f0 1 4518"/>
                <a:gd name="f17" fmla="*/ f1 1 5737"/>
                <a:gd name="f18" fmla="val f2"/>
                <a:gd name="f19" fmla="val f3"/>
                <a:gd name="f20" fmla="val f4"/>
                <a:gd name="f21" fmla="+- f20 0 f18"/>
                <a:gd name="f22" fmla="+- f19 0 f18"/>
                <a:gd name="f23" fmla="*/ f22 1 4518"/>
                <a:gd name="f24" fmla="*/ f21 1 5737"/>
                <a:gd name="f25" fmla="*/ f18 1 f23"/>
                <a:gd name="f26" fmla="*/ f19 1 f23"/>
                <a:gd name="f27" fmla="*/ f18 1 f24"/>
                <a:gd name="f28" fmla="*/ f20 1 f24"/>
                <a:gd name="f29" fmla="*/ f25 f16 1"/>
                <a:gd name="f30" fmla="*/ f26 f16 1"/>
                <a:gd name="f31" fmla="*/ f28 f17 1"/>
                <a:gd name="f32" fmla="*/ f27 f1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9" t="f32" r="f30" b="f31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3"/>
                  </a:cubicBezTo>
                  <a:cubicBezTo>
                    <a:pt x="f14" y="f12"/>
                    <a:pt x="f3" y="f10"/>
                    <a:pt x="f3" y="f9"/>
                  </a:cubicBezTo>
                  <a:cubicBezTo>
                    <a:pt x="f3" y="f8"/>
                    <a:pt x="f1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" name="Google Shape;5719;p85">
              <a:extLst>
                <a:ext uri="{FF2B5EF4-FFF2-40B4-BE49-F238E27FC236}">
                  <a16:creationId xmlns:a16="http://schemas.microsoft.com/office/drawing/2014/main" id="{A6A9371D-4775-5EA1-3C21-AB4EC3D16F24}"/>
                </a:ext>
              </a:extLst>
            </p:cNvPr>
            <p:cNvSpPr/>
            <p:nvPr/>
          </p:nvSpPr>
          <p:spPr>
            <a:xfrm>
              <a:off x="5567836" y="3639321"/>
              <a:ext cx="137196" cy="132898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623"/>
                <a:gd name="f4" fmla="val 5447"/>
                <a:gd name="f5" fmla="val 1951"/>
                <a:gd name="f6" fmla="val 1711"/>
                <a:gd name="f7" fmla="val 1480"/>
                <a:gd name="f8" fmla="val 53"/>
                <a:gd name="f9" fmla="val 1269"/>
                <a:gd name="f10" fmla="val 175"/>
                <a:gd name="f11" fmla="val 1"/>
                <a:gd name="f12" fmla="val 907"/>
                <a:gd name="f13" fmla="val 582"/>
                <a:gd name="f14" fmla="val 3443"/>
                <a:gd name="f15" fmla="val 1088"/>
                <a:gd name="f16" fmla="val 4316"/>
                <a:gd name="f17" fmla="val 1506"/>
                <a:gd name="f18" fmla="val 5041"/>
                <a:gd name="f19" fmla="val 2265"/>
                <a:gd name="f20" fmla="val 3045"/>
                <a:gd name="f21" fmla="val 3428"/>
                <a:gd name="f22" fmla="val 3816"/>
                <a:gd name="f23" fmla="val 5349"/>
                <a:gd name="f24" fmla="val 4172"/>
                <a:gd name="f25" fmla="val 5144"/>
                <a:gd name="f26" fmla="val 5253"/>
                <a:gd name="f27" fmla="val 4521"/>
                <a:gd name="f28" fmla="val 3138"/>
                <a:gd name="f29" fmla="val 5000"/>
                <a:gd name="f30" fmla="val 2057"/>
                <a:gd name="f31" fmla="val 4578"/>
                <a:gd name="f32" fmla="val 1330"/>
                <a:gd name="f33" fmla="val 3149"/>
                <a:gd name="f34" fmla="*/ f0 1 5623"/>
                <a:gd name="f35" fmla="*/ f1 1 5447"/>
                <a:gd name="f36" fmla="val f2"/>
                <a:gd name="f37" fmla="val f3"/>
                <a:gd name="f38" fmla="val f4"/>
                <a:gd name="f39" fmla="+- f38 0 f36"/>
                <a:gd name="f40" fmla="+- f37 0 f36"/>
                <a:gd name="f41" fmla="*/ f40 1 5623"/>
                <a:gd name="f42" fmla="*/ f39 1 5447"/>
                <a:gd name="f43" fmla="*/ f36 1 f41"/>
                <a:gd name="f44" fmla="*/ f37 1 f41"/>
                <a:gd name="f45" fmla="*/ f36 1 f42"/>
                <a:gd name="f46" fmla="*/ f38 1 f42"/>
                <a:gd name="f47" fmla="*/ f43 f34 1"/>
                <a:gd name="f48" fmla="*/ f44 f34 1"/>
                <a:gd name="f49" fmla="*/ f46 f35 1"/>
                <a:gd name="f50" fmla="*/ f45 f3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7" t="f50" r="f48" b="f49"/>
              <a:pathLst>
                <a:path w="5623" h="5447">
                  <a:moveTo>
                    <a:pt x="f5" y="f2"/>
                  </a:moveTo>
                  <a:cubicBezTo>
                    <a:pt x="f6" y="f2"/>
                    <a:pt x="f7" y="f8"/>
                    <a:pt x="f9" y="f10"/>
                  </a:cubicBezTo>
                  <a:cubicBezTo>
                    <a:pt x="f11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3" y="f28"/>
                    <a:pt x="f29" y="f30"/>
                  </a:cubicBezTo>
                  <a:cubicBezTo>
                    <a:pt x="f31" y="f32"/>
                    <a:pt x="f33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3" name="Google Shape;5720;p85">
              <a:extLst>
                <a:ext uri="{FF2B5EF4-FFF2-40B4-BE49-F238E27FC236}">
                  <a16:creationId xmlns:a16="http://schemas.microsoft.com/office/drawing/2014/main" id="{60889EA0-172F-1BC4-1E7F-AE277C890E8D}"/>
                </a:ext>
              </a:extLst>
            </p:cNvPr>
            <p:cNvSpPr/>
            <p:nvPr/>
          </p:nvSpPr>
          <p:spPr>
            <a:xfrm>
              <a:off x="5828952" y="3523548"/>
              <a:ext cx="110230" cy="13997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4518"/>
                <a:gd name="f4" fmla="val 5737"/>
                <a:gd name="f5" fmla="val 2259"/>
                <a:gd name="f6" fmla="val 793"/>
                <a:gd name="f7" fmla="val 1"/>
                <a:gd name="f8" fmla="val 2469"/>
                <a:gd name="f9" fmla="val 3478"/>
                <a:gd name="f10" fmla="val 4725"/>
                <a:gd name="f11" fmla="val 1013"/>
                <a:gd name="f12" fmla="val 5736"/>
                <a:gd name="f13" fmla="val 3506"/>
                <a:gd name="f14" fmla="val 3729"/>
                <a:gd name="f15" fmla="*/ f0 1 4518"/>
                <a:gd name="f16" fmla="*/ f1 1 5737"/>
                <a:gd name="f17" fmla="val f2"/>
                <a:gd name="f18" fmla="val f3"/>
                <a:gd name="f19" fmla="val f4"/>
                <a:gd name="f20" fmla="+- f19 0 f17"/>
                <a:gd name="f21" fmla="+- f18 0 f17"/>
                <a:gd name="f22" fmla="*/ f21 1 4518"/>
                <a:gd name="f23" fmla="*/ f20 1 5737"/>
                <a:gd name="f24" fmla="*/ f17 1 f22"/>
                <a:gd name="f25" fmla="*/ f18 1 f22"/>
                <a:gd name="f26" fmla="*/ f17 1 f23"/>
                <a:gd name="f27" fmla="*/ f19 1 f23"/>
                <a:gd name="f28" fmla="*/ f24 f15 1"/>
                <a:gd name="f29" fmla="*/ f25 f15 1"/>
                <a:gd name="f30" fmla="*/ f27 f16 1"/>
                <a:gd name="f31" fmla="*/ f26 f1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28" t="f31" r="f29" b="f30"/>
              <a:pathLst>
                <a:path w="4518" h="5737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7" y="f10"/>
                    <a:pt x="f11" y="f12"/>
                    <a:pt x="f5" y="f12"/>
                  </a:cubicBezTo>
                  <a:cubicBezTo>
                    <a:pt x="f13" y="f12"/>
                    <a:pt x="f3" y="f10"/>
                    <a:pt x="f3" y="f9"/>
                  </a:cubicBezTo>
                  <a:cubicBezTo>
                    <a:pt x="f3" y="f8"/>
                    <a:pt x="f14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4" name="Google Shape;5721;p85">
              <a:extLst>
                <a:ext uri="{FF2B5EF4-FFF2-40B4-BE49-F238E27FC236}">
                  <a16:creationId xmlns:a16="http://schemas.microsoft.com/office/drawing/2014/main" id="{7F542C4B-0A30-1507-E708-47AE3F1FFABA}"/>
                </a:ext>
              </a:extLst>
            </p:cNvPr>
            <p:cNvSpPr/>
            <p:nvPr/>
          </p:nvSpPr>
          <p:spPr>
            <a:xfrm>
              <a:off x="5925138" y="3638827"/>
              <a:ext cx="135075" cy="13292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536"/>
                <a:gd name="f4" fmla="val 5448"/>
                <a:gd name="f5" fmla="val 3670"/>
                <a:gd name="f6" fmla="val 1"/>
                <a:gd name="f7" fmla="val 2471"/>
                <a:gd name="f8" fmla="val 1045"/>
                <a:gd name="f9" fmla="val 1330"/>
                <a:gd name="f10" fmla="val 624"/>
                <a:gd name="f11" fmla="val 2059"/>
                <a:gd name="f12" fmla="val 3137"/>
                <a:gd name="f13" fmla="val 371"/>
                <a:gd name="f14" fmla="val 4523"/>
                <a:gd name="f15" fmla="val 1452"/>
                <a:gd name="f16" fmla="val 5146"/>
                <a:gd name="f17" fmla="val 1808"/>
                <a:gd name="f18" fmla="val 5351"/>
                <a:gd name="f19" fmla="val 2199"/>
                <a:gd name="f20" fmla="val 2586"/>
                <a:gd name="f21" fmla="val 3381"/>
                <a:gd name="f22" fmla="val 4158"/>
                <a:gd name="f23" fmla="val 5039"/>
                <a:gd name="f24" fmla="val 4575"/>
                <a:gd name="f25" fmla="val 4318"/>
                <a:gd name="f26" fmla="val 5168"/>
                <a:gd name="f27" fmla="val 3288"/>
                <a:gd name="f28" fmla="val 5535"/>
                <a:gd name="f29" fmla="val 858"/>
                <a:gd name="f30" fmla="val 4355"/>
                <a:gd name="f31" fmla="val 177"/>
                <a:gd name="f32" fmla="val 4142"/>
                <a:gd name="f33" fmla="val 54"/>
                <a:gd name="f34" fmla="val 3911"/>
                <a:gd name="f35" fmla="*/ f0 1 5536"/>
                <a:gd name="f36" fmla="*/ f1 1 5448"/>
                <a:gd name="f37" fmla="val f2"/>
                <a:gd name="f38" fmla="val f3"/>
                <a:gd name="f39" fmla="val f4"/>
                <a:gd name="f40" fmla="+- f39 0 f37"/>
                <a:gd name="f41" fmla="+- f38 0 f37"/>
                <a:gd name="f42" fmla="*/ f41 1 5536"/>
                <a:gd name="f43" fmla="*/ f40 1 5448"/>
                <a:gd name="f44" fmla="*/ f37 1 f42"/>
                <a:gd name="f45" fmla="*/ f38 1 f42"/>
                <a:gd name="f46" fmla="*/ f37 1 f43"/>
                <a:gd name="f47" fmla="*/ f39 1 f43"/>
                <a:gd name="f48" fmla="*/ f44 f35 1"/>
                <a:gd name="f49" fmla="*/ f45 f35 1"/>
                <a:gd name="f50" fmla="*/ f47 f36 1"/>
                <a:gd name="f51" fmla="*/ f46 f36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8" t="f51" r="f49" b="f50"/>
              <a:pathLst>
                <a:path w="5536" h="5448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6" y="f12"/>
                    <a:pt x="f13" y="f14"/>
                    <a:pt x="f15" y="f16"/>
                  </a:cubicBezTo>
                  <a:cubicBezTo>
                    <a:pt x="f17" y="f18"/>
                    <a:pt x="f19" y="f4"/>
                    <a:pt x="f20" y="f4"/>
                  </a:cubicBezTo>
                  <a:cubicBezTo>
                    <a:pt x="f21" y="f4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31"/>
                  </a:cubicBezTo>
                  <a:cubicBezTo>
                    <a:pt x="f32" y="f33"/>
                    <a:pt x="f34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5" name="Google Shape;5722;p85">
              <a:extLst>
                <a:ext uri="{FF2B5EF4-FFF2-40B4-BE49-F238E27FC236}">
                  <a16:creationId xmlns:a16="http://schemas.microsoft.com/office/drawing/2014/main" id="{3B360340-2939-0A94-40FF-5386AC1810AD}"/>
                </a:ext>
              </a:extLst>
            </p:cNvPr>
            <p:cNvSpPr/>
            <p:nvPr/>
          </p:nvSpPr>
          <p:spPr>
            <a:xfrm>
              <a:off x="5663656" y="3691039"/>
              <a:ext cx="303105" cy="220443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12423"/>
                <a:gd name="f4" fmla="val 9035"/>
                <a:gd name="f5" fmla="val 6213"/>
                <a:gd name="f6" fmla="val 1"/>
                <a:gd name="f7" fmla="val 5234"/>
                <a:gd name="f8" fmla="val 2259"/>
                <a:gd name="f9" fmla="val 2822"/>
                <a:gd name="f10" fmla="val 3147"/>
                <a:gd name="f11" fmla="val 3376"/>
                <a:gd name="f12" fmla="val 2121"/>
                <a:gd name="f13" fmla="val 3584"/>
                <a:gd name="f14" fmla="val 1907"/>
                <a:gd name="f15" fmla="val 3671"/>
                <a:gd name="f16" fmla="val 750"/>
                <a:gd name="f17" fmla="val 4144"/>
                <a:gd name="f18" fmla="val 5141"/>
                <a:gd name="f19" fmla="val 6210"/>
                <a:gd name="f20" fmla="val 7767"/>
                <a:gd name="f21" fmla="val 1521"/>
                <a:gd name="f22" fmla="val 9034"/>
                <a:gd name="f23" fmla="val 3388"/>
                <a:gd name="f24" fmla="val 3400"/>
                <a:gd name="f25" fmla="val 3413"/>
                <a:gd name="f26" fmla="val 3425"/>
                <a:gd name="f27" fmla="val 3753"/>
                <a:gd name="f28" fmla="val 4081"/>
                <a:gd name="f29" fmla="val 8995"/>
                <a:gd name="f30" fmla="val 4400"/>
                <a:gd name="f31" fmla="val 8917"/>
                <a:gd name="f32" fmla="val 4995"/>
                <a:gd name="f33" fmla="val 8766"/>
                <a:gd name="f34" fmla="val 5604"/>
                <a:gd name="f35" fmla="val 8691"/>
                <a:gd name="f36" fmla="val 6823"/>
                <a:gd name="f37" fmla="val 7432"/>
                <a:gd name="f38" fmla="val 8029"/>
                <a:gd name="f39" fmla="val 8345"/>
                <a:gd name="f40" fmla="val 8670"/>
                <a:gd name="f41" fmla="val 8998"/>
                <a:gd name="f42" fmla="val 9010"/>
                <a:gd name="f43" fmla="val 9022"/>
                <a:gd name="f44" fmla="val 10901"/>
                <a:gd name="f45" fmla="val 12422"/>
                <a:gd name="f46" fmla="val 5138"/>
                <a:gd name="f47" fmla="val 11675"/>
                <a:gd name="f48" fmla="val 4141"/>
                <a:gd name="f49" fmla="val 10516"/>
                <a:gd name="f50" fmla="val 10302"/>
                <a:gd name="f51" fmla="val 10164"/>
                <a:gd name="f52" fmla="val 7191"/>
                <a:gd name="f53" fmla="*/ f0 1 12423"/>
                <a:gd name="f54" fmla="*/ f1 1 9035"/>
                <a:gd name="f55" fmla="val f2"/>
                <a:gd name="f56" fmla="val f3"/>
                <a:gd name="f57" fmla="val f4"/>
                <a:gd name="f58" fmla="+- f57 0 f55"/>
                <a:gd name="f59" fmla="+- f56 0 f55"/>
                <a:gd name="f60" fmla="*/ f59 1 12423"/>
                <a:gd name="f61" fmla="*/ f58 1 9035"/>
                <a:gd name="f62" fmla="*/ f55 1 f60"/>
                <a:gd name="f63" fmla="*/ f56 1 f60"/>
                <a:gd name="f64" fmla="*/ f55 1 f61"/>
                <a:gd name="f65" fmla="*/ f57 1 f61"/>
                <a:gd name="f66" fmla="*/ f62 f53 1"/>
                <a:gd name="f67" fmla="*/ f63 f53 1"/>
                <a:gd name="f68" fmla="*/ f65 f54 1"/>
                <a:gd name="f69" fmla="*/ f64 f54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6" t="f69" r="f67" b="f68"/>
              <a:pathLst>
                <a:path w="12423" h="9035">
                  <a:moveTo>
                    <a:pt x="f5" y="f6"/>
                  </a:moveTo>
                  <a:cubicBezTo>
                    <a:pt x="f7" y="f6"/>
                    <a:pt x="f8" y="f6"/>
                    <a:pt x="f8" y="f9"/>
                  </a:cubicBezTo>
                  <a:lnTo>
                    <a:pt x="f8" y="f10"/>
                  </a:lnTo>
                  <a:cubicBezTo>
                    <a:pt x="f8" y="f11"/>
                    <a:pt x="f12" y="f13"/>
                    <a:pt x="f14" y="f15"/>
                  </a:cubicBezTo>
                  <a:cubicBezTo>
                    <a:pt x="f16" y="f17"/>
                    <a:pt x="f6" y="f18"/>
                    <a:pt x="f6" y="f19"/>
                  </a:cubicBezTo>
                  <a:cubicBezTo>
                    <a:pt x="f6" y="f20"/>
                    <a:pt x="f21" y="f22"/>
                    <a:pt x="f23" y="f22"/>
                  </a:cubicBezTo>
                  <a:cubicBezTo>
                    <a:pt x="f24" y="f4"/>
                    <a:pt x="f25" y="f4"/>
                    <a:pt x="f26" y="f4"/>
                  </a:cubicBezTo>
                  <a:cubicBezTo>
                    <a:pt x="f27" y="f4"/>
                    <a:pt x="f28" y="f29"/>
                    <a:pt x="f30" y="f31"/>
                  </a:cubicBezTo>
                  <a:cubicBezTo>
                    <a:pt x="f32" y="f33"/>
                    <a:pt x="f34" y="f35"/>
                    <a:pt x="f5" y="f35"/>
                  </a:cubicBezTo>
                  <a:cubicBezTo>
                    <a:pt x="f36" y="f35"/>
                    <a:pt x="f37" y="f33"/>
                    <a:pt x="f38" y="f31"/>
                  </a:cubicBezTo>
                  <a:cubicBezTo>
                    <a:pt x="f39" y="f29"/>
                    <a:pt x="f40" y="f4"/>
                    <a:pt x="f41" y="f4"/>
                  </a:cubicBezTo>
                  <a:cubicBezTo>
                    <a:pt x="f42" y="f4"/>
                    <a:pt x="f43" y="f4"/>
                    <a:pt x="f22" y="f22"/>
                  </a:cubicBezTo>
                  <a:cubicBezTo>
                    <a:pt x="f44" y="f22"/>
                    <a:pt x="f45" y="f20"/>
                    <a:pt x="f45" y="f19"/>
                  </a:cubicBezTo>
                  <a:cubicBezTo>
                    <a:pt x="f45" y="f46"/>
                    <a:pt x="f47" y="f48"/>
                    <a:pt x="f49" y="f15"/>
                  </a:cubicBezTo>
                  <a:cubicBezTo>
                    <a:pt x="f50" y="f13"/>
                    <a:pt x="f51" y="f11"/>
                    <a:pt x="f51" y="f10"/>
                  </a:cubicBezTo>
                  <a:lnTo>
                    <a:pt x="f51" y="f9"/>
                  </a:lnTo>
                  <a:cubicBezTo>
                    <a:pt x="f51" y="f6"/>
                    <a:pt x="f52" y="f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6" name="Google Shape;5723;p85">
            <a:extLst>
              <a:ext uri="{FF2B5EF4-FFF2-40B4-BE49-F238E27FC236}">
                <a16:creationId xmlns:a16="http://schemas.microsoft.com/office/drawing/2014/main" id="{A4FE14E6-CAC5-24AE-077F-A43AE998D81B}"/>
              </a:ext>
            </a:extLst>
          </p:cNvPr>
          <p:cNvGrpSpPr/>
          <p:nvPr/>
        </p:nvGrpSpPr>
        <p:grpSpPr>
          <a:xfrm>
            <a:off x="1760780" y="2595846"/>
            <a:ext cx="556458" cy="457373"/>
            <a:chOff x="3077952" y="2595844"/>
            <a:chExt cx="556458" cy="457373"/>
          </a:xfrm>
          <a:solidFill>
            <a:schemeClr val="bg2"/>
          </a:solidFill>
        </p:grpSpPr>
        <p:sp>
          <p:nvSpPr>
            <p:cNvPr id="157" name="Google Shape;5724;p85">
              <a:extLst>
                <a:ext uri="{FF2B5EF4-FFF2-40B4-BE49-F238E27FC236}">
                  <a16:creationId xmlns:a16="http://schemas.microsoft.com/office/drawing/2014/main" id="{FD9048F5-AA9D-E7DA-9FF6-3B0058F8D89C}"/>
                </a:ext>
              </a:extLst>
            </p:cNvPr>
            <p:cNvSpPr/>
            <p:nvPr/>
          </p:nvSpPr>
          <p:spPr>
            <a:xfrm>
              <a:off x="3319445" y="2595844"/>
              <a:ext cx="147739" cy="10386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32"/>
                <a:gd name="f4" fmla="val 3608"/>
                <a:gd name="f5" fmla="val 567"/>
                <a:gd name="f6" fmla="val 254"/>
                <a:gd name="f7" fmla="val 1"/>
                <a:gd name="f8" fmla="val 253"/>
                <a:gd name="f9" fmla="val 563"/>
                <a:gd name="f10" fmla="val 7"/>
                <a:gd name="f11" fmla="val 1662"/>
                <a:gd name="f12" fmla="val 368"/>
                <a:gd name="f13" fmla="val 2731"/>
                <a:gd name="f14" fmla="val 1034"/>
                <a:gd name="f15" fmla="val 2097"/>
                <a:gd name="f16" fmla="val 3138"/>
                <a:gd name="f17" fmla="val 3325"/>
                <a:gd name="f18" fmla="val 2864"/>
                <a:gd name="f19" fmla="val 5014"/>
                <a:gd name="f20" fmla="val 5054"/>
                <a:gd name="f21" fmla="val 5093"/>
                <a:gd name="f22" fmla="val 2873"/>
                <a:gd name="f23" fmla="val 4289"/>
                <a:gd name="f24" fmla="val 1117"/>
                <a:gd name="f25" fmla="val 2515"/>
                <a:gd name="f26" fmla="*/ f0 1 5132"/>
                <a:gd name="f27" fmla="*/ f1 1 3608"/>
                <a:gd name="f28" fmla="val f2"/>
                <a:gd name="f29" fmla="val f3"/>
                <a:gd name="f30" fmla="val f4"/>
                <a:gd name="f31" fmla="+- f30 0 f28"/>
                <a:gd name="f32" fmla="+- f29 0 f28"/>
                <a:gd name="f33" fmla="*/ f32 1 5132"/>
                <a:gd name="f34" fmla="*/ f31 1 3608"/>
                <a:gd name="f35" fmla="*/ f28 1 f33"/>
                <a:gd name="f36" fmla="*/ f29 1 f33"/>
                <a:gd name="f37" fmla="*/ f28 1 f34"/>
                <a:gd name="f38" fmla="*/ f30 1 f34"/>
                <a:gd name="f39" fmla="*/ f35 f26 1"/>
                <a:gd name="f40" fmla="*/ f36 f26 1"/>
                <a:gd name="f41" fmla="*/ f38 f27 1"/>
                <a:gd name="f42" fmla="*/ f37 f27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39" t="f42" r="f40" b="f41"/>
              <a:pathLst>
                <a:path w="5132" h="3608">
                  <a:moveTo>
                    <a:pt x="f5" y="f2"/>
                  </a:moveTo>
                  <a:cubicBezTo>
                    <a:pt x="f6" y="f2"/>
                    <a:pt x="f7" y="f8"/>
                    <a:pt x="f7" y="f9"/>
                  </a:cubicBezTo>
                  <a:cubicBezTo>
                    <a:pt x="f10" y="f11"/>
                    <a:pt x="f12" y="f13"/>
                    <a:pt x="f14" y="f4"/>
                  </a:cubicBezTo>
                  <a:cubicBezTo>
                    <a:pt x="f15" y="f16"/>
                    <a:pt x="f17" y="f18"/>
                    <a:pt x="f19" y="f18"/>
                  </a:cubicBezTo>
                  <a:cubicBezTo>
                    <a:pt x="f20" y="f18"/>
                    <a:pt x="f21" y="f22"/>
                    <a:pt x="f3" y="f22"/>
                  </a:cubicBezTo>
                  <a:cubicBezTo>
                    <a:pt x="f23" y="f24"/>
                    <a:pt x="f25" y="f2"/>
                    <a:pt x="f5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8" name="Google Shape;5725;p85">
              <a:extLst>
                <a:ext uri="{FF2B5EF4-FFF2-40B4-BE49-F238E27FC236}">
                  <a16:creationId xmlns:a16="http://schemas.microsoft.com/office/drawing/2014/main" id="{5120F1F0-50D5-D1A6-26AB-EF5F9C4A7FAF}"/>
                </a:ext>
              </a:extLst>
            </p:cNvPr>
            <p:cNvSpPr/>
            <p:nvPr/>
          </p:nvSpPr>
          <p:spPr>
            <a:xfrm>
              <a:off x="3319528" y="2949671"/>
              <a:ext cx="147648" cy="103546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129"/>
                <a:gd name="f4" fmla="val 3597"/>
                <a:gd name="f5" fmla="val 1022"/>
                <a:gd name="f6" fmla="val 1"/>
                <a:gd name="f7" fmla="val 362"/>
                <a:gd name="f8" fmla="val 874"/>
                <a:gd name="f9" fmla="val 4"/>
                <a:gd name="f10" fmla="val 1937"/>
                <a:gd name="f11" fmla="val 3033"/>
                <a:gd name="f12" fmla="val 3343"/>
                <a:gd name="f13" fmla="val 251"/>
                <a:gd name="f14" fmla="val 3596"/>
                <a:gd name="f15" fmla="val 564"/>
                <a:gd name="f16" fmla="val 2512"/>
                <a:gd name="f17" fmla="val 4286"/>
                <a:gd name="f18" fmla="val 2479"/>
                <a:gd name="f19" fmla="val 724"/>
                <a:gd name="f20" fmla="val 5093"/>
                <a:gd name="f21" fmla="val 5051"/>
                <a:gd name="f22" fmla="val 736"/>
                <a:gd name="f23" fmla="val 5011"/>
                <a:gd name="f24" fmla="val 3319"/>
                <a:gd name="f25" fmla="val 2088"/>
                <a:gd name="f26" fmla="val 462"/>
                <a:gd name="f27" fmla="*/ f0 1 5129"/>
                <a:gd name="f28" fmla="*/ f1 1 3597"/>
                <a:gd name="f29" fmla="val f2"/>
                <a:gd name="f30" fmla="val f3"/>
                <a:gd name="f31" fmla="val f4"/>
                <a:gd name="f32" fmla="+- f31 0 f29"/>
                <a:gd name="f33" fmla="+- f30 0 f29"/>
                <a:gd name="f34" fmla="*/ f33 1 5129"/>
                <a:gd name="f35" fmla="*/ f32 1 3597"/>
                <a:gd name="f36" fmla="*/ f29 1 f34"/>
                <a:gd name="f37" fmla="*/ f30 1 f34"/>
                <a:gd name="f38" fmla="*/ f29 1 f35"/>
                <a:gd name="f39" fmla="*/ f31 1 f35"/>
                <a:gd name="f40" fmla="*/ f36 f27 1"/>
                <a:gd name="f41" fmla="*/ f37 f27 1"/>
                <a:gd name="f42" fmla="*/ f39 f28 1"/>
                <a:gd name="f43" fmla="*/ f38 f28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40" t="f43" r="f41" b="f42"/>
              <a:pathLst>
                <a:path w="5129" h="3597">
                  <a:moveTo>
                    <a:pt x="f5" y="f6"/>
                  </a:moveTo>
                  <a:cubicBezTo>
                    <a:pt x="f7" y="f8"/>
                    <a:pt x="f9" y="f10"/>
                    <a:pt x="f6" y="f11"/>
                  </a:cubicBezTo>
                  <a:cubicBezTo>
                    <a:pt x="f6" y="f12"/>
                    <a:pt x="f13" y="f14"/>
                    <a:pt x="f15" y="f14"/>
                  </a:cubicBezTo>
                  <a:cubicBezTo>
                    <a:pt x="f16" y="f14"/>
                    <a:pt x="f17" y="f18"/>
                    <a:pt x="f3" y="f19"/>
                  </a:cubicBezTo>
                  <a:cubicBezTo>
                    <a:pt x="f20" y="f19"/>
                    <a:pt x="f21" y="f22"/>
                    <a:pt x="f23" y="f22"/>
                  </a:cubicBezTo>
                  <a:cubicBezTo>
                    <a:pt x="f24" y="f22"/>
                    <a:pt x="f25" y="f26"/>
                    <a:pt x="f5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9" name="Google Shape;5726;p85">
              <a:extLst>
                <a:ext uri="{FF2B5EF4-FFF2-40B4-BE49-F238E27FC236}">
                  <a16:creationId xmlns:a16="http://schemas.microsoft.com/office/drawing/2014/main" id="{21F64416-E423-9E95-5CE4-FB30061E97E5}"/>
                </a:ext>
              </a:extLst>
            </p:cNvPr>
            <p:cNvSpPr/>
            <p:nvPr/>
          </p:nvSpPr>
          <p:spPr>
            <a:xfrm>
              <a:off x="3239618" y="2710683"/>
              <a:ext cx="281827" cy="22759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9790"/>
                <a:gd name="f4" fmla="val 7906"/>
                <a:gd name="f5" fmla="val 6045"/>
                <a:gd name="f6" fmla="val 2610"/>
                <a:gd name="f7" fmla="val 6190"/>
                <a:gd name="f8" fmla="val 6335"/>
                <a:gd name="f9" fmla="val 2666"/>
                <a:gd name="f10" fmla="val 6444"/>
                <a:gd name="f11" fmla="val 2777"/>
                <a:gd name="f12" fmla="val 6664"/>
                <a:gd name="f13" fmla="val 2997"/>
                <a:gd name="f14" fmla="val 3356"/>
                <a:gd name="f15" fmla="val 3575"/>
                <a:gd name="f16" fmla="val 6225"/>
                <a:gd name="f17" fmla="val 3795"/>
                <a:gd name="f18" fmla="val 4153"/>
                <a:gd name="f19" fmla="val 4373"/>
                <a:gd name="f20" fmla="val 4593"/>
                <a:gd name="f21" fmla="val 4951"/>
                <a:gd name="f22" fmla="val 5171"/>
                <a:gd name="f23" fmla="val 5281"/>
                <a:gd name="f24" fmla="val 5336"/>
                <a:gd name="f25" fmla="val 5901"/>
                <a:gd name="f26" fmla="val 5756"/>
                <a:gd name="f27" fmla="val 5646"/>
                <a:gd name="f28" fmla="val 4984"/>
                <a:gd name="f29" fmla="val 4509"/>
                <a:gd name="f30" fmla="val 3440"/>
                <a:gd name="f31" fmla="val 7787"/>
                <a:gd name="f32" fmla="val 1"/>
                <a:gd name="f33" fmla="val 4463"/>
                <a:gd name="f34" fmla="val 3204"/>
                <a:gd name="f35" fmla="val 1064"/>
                <a:gd name="f36" fmla="val 919"/>
                <a:gd name="f37" fmla="val 271"/>
                <a:gd name="f38" fmla="val 3542"/>
                <a:gd name="f39" fmla="val 3765"/>
                <a:gd name="f40" fmla="val 4181"/>
                <a:gd name="f41" fmla="val 4406"/>
                <a:gd name="f42" fmla="val 856"/>
                <a:gd name="f43" fmla="val 4897"/>
                <a:gd name="f44" fmla="val 3147"/>
                <a:gd name="f45" fmla="val 6837"/>
                <a:gd name="f46" fmla="val 4412"/>
                <a:gd name="f47" fmla="val 8450"/>
                <a:gd name="f48" fmla="val 7902"/>
                <a:gd name="f49" fmla="val 9106"/>
                <a:gd name="f50" fmla="val 7788"/>
                <a:gd name="f51" fmla="val 9730"/>
                <a:gd name="f52" fmla="val 7574"/>
                <a:gd name="f53" fmla="val 8357"/>
                <a:gd name="f54" fmla="val 6951"/>
                <a:gd name="f55" fmla="val 7456"/>
                <a:gd name="f56" fmla="val 5602"/>
                <a:gd name="f57" fmla="val 7411"/>
                <a:gd name="f58" fmla="val 4093"/>
                <a:gd name="f59" fmla="val 7366"/>
                <a:gd name="f60" fmla="val 2588"/>
                <a:gd name="f61" fmla="val 8179"/>
                <a:gd name="f62" fmla="val 1184"/>
                <a:gd name="f63" fmla="val 9513"/>
                <a:gd name="f64" fmla="val 480"/>
                <a:gd name="f65" fmla="val 9603"/>
                <a:gd name="f66" fmla="val 432"/>
                <a:gd name="f67" fmla="val 9697"/>
                <a:gd name="f68" fmla="val 398"/>
                <a:gd name="f69" fmla="val 356"/>
                <a:gd name="f70" fmla="val 9149"/>
                <a:gd name="f71" fmla="val 124"/>
                <a:gd name="f72" fmla="val 8471"/>
                <a:gd name="f73" fmla="val 4"/>
                <a:gd name="f74" fmla="*/ f0 1 9790"/>
                <a:gd name="f75" fmla="*/ f1 1 7906"/>
                <a:gd name="f76" fmla="val f2"/>
                <a:gd name="f77" fmla="val f3"/>
                <a:gd name="f78" fmla="val f4"/>
                <a:gd name="f79" fmla="+- f78 0 f76"/>
                <a:gd name="f80" fmla="+- f77 0 f76"/>
                <a:gd name="f81" fmla="*/ f80 1 9790"/>
                <a:gd name="f82" fmla="*/ f79 1 7906"/>
                <a:gd name="f83" fmla="*/ f76 1 f81"/>
                <a:gd name="f84" fmla="*/ f77 1 f81"/>
                <a:gd name="f85" fmla="*/ f76 1 f82"/>
                <a:gd name="f86" fmla="*/ f78 1 f82"/>
                <a:gd name="f87" fmla="*/ f83 f74 1"/>
                <a:gd name="f88" fmla="*/ f84 f74 1"/>
                <a:gd name="f89" fmla="*/ f86 f75 1"/>
                <a:gd name="f90" fmla="*/ f85 f75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87" t="f90" r="f88" b="f89"/>
              <a:pathLst>
                <a:path w="9790" h="7906">
                  <a:moveTo>
                    <a:pt x="f5" y="f6"/>
                  </a:moveTo>
                  <a:cubicBezTo>
                    <a:pt x="f7" y="f6"/>
                    <a:pt x="f8" y="f9"/>
                    <a:pt x="f10" y="f11"/>
                  </a:cubicBezTo>
                  <a:cubicBezTo>
                    <a:pt x="f12" y="f13"/>
                    <a:pt x="f12" y="f14"/>
                    <a:pt x="f10" y="f15"/>
                  </a:cubicBezTo>
                  <a:cubicBezTo>
                    <a:pt x="f16" y="f17"/>
                    <a:pt x="f16" y="f18"/>
                    <a:pt x="f10" y="f19"/>
                  </a:cubicBezTo>
                  <a:cubicBezTo>
                    <a:pt x="f12" y="f20"/>
                    <a:pt x="f12" y="f21"/>
                    <a:pt x="f10" y="f22"/>
                  </a:cubicBezTo>
                  <a:cubicBezTo>
                    <a:pt x="f8" y="f23"/>
                    <a:pt x="f7" y="f24"/>
                    <a:pt x="f5" y="f24"/>
                  </a:cubicBezTo>
                  <a:cubicBezTo>
                    <a:pt x="f25" y="f24"/>
                    <a:pt x="f26" y="f23"/>
                    <a:pt x="f27" y="f22"/>
                  </a:cubicBezTo>
                  <a:cubicBezTo>
                    <a:pt x="f28" y="f29"/>
                    <a:pt x="f28" y="f30"/>
                    <a:pt x="f27" y="f11"/>
                  </a:cubicBezTo>
                  <a:cubicBezTo>
                    <a:pt x="f26" y="f9"/>
                    <a:pt x="f25" y="f6"/>
                    <a:pt x="f5" y="f6"/>
                  </a:cubicBezTo>
                  <a:close/>
                  <a:moveTo>
                    <a:pt x="f31" y="f32"/>
                  </a:moveTo>
                  <a:cubicBezTo>
                    <a:pt x="f33" y="f32"/>
                    <a:pt x="f34" y="f35"/>
                    <a:pt x="f36" y="f13"/>
                  </a:cubicBezTo>
                  <a:lnTo>
                    <a:pt x="f37" y="f38"/>
                  </a:lnTo>
                  <a:cubicBezTo>
                    <a:pt x="f2" y="f39"/>
                    <a:pt x="f2" y="f40"/>
                    <a:pt x="f37" y="f41"/>
                  </a:cubicBezTo>
                  <a:lnTo>
                    <a:pt x="f42" y="f43"/>
                  </a:lnTo>
                  <a:cubicBezTo>
                    <a:pt x="f44" y="f45"/>
                    <a:pt x="f46" y="f4"/>
                    <a:pt x="f31" y="f4"/>
                  </a:cubicBezTo>
                  <a:cubicBezTo>
                    <a:pt x="f47" y="f48"/>
                    <a:pt x="f49" y="f50"/>
                    <a:pt x="f51" y="f52"/>
                  </a:cubicBezTo>
                  <a:cubicBezTo>
                    <a:pt x="f53" y="f54"/>
                    <a:pt x="f55" y="f56"/>
                    <a:pt x="f57" y="f58"/>
                  </a:cubicBezTo>
                  <a:cubicBezTo>
                    <a:pt x="f59" y="f60"/>
                    <a:pt x="f61" y="f62"/>
                    <a:pt x="f63" y="f64"/>
                  </a:cubicBezTo>
                  <a:cubicBezTo>
                    <a:pt x="f65" y="f66"/>
                    <a:pt x="f67" y="f68"/>
                    <a:pt x="f3" y="f69"/>
                  </a:cubicBezTo>
                  <a:cubicBezTo>
                    <a:pt x="f70" y="f71"/>
                    <a:pt x="f72" y="f73"/>
                    <a:pt x="f31" y="f3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0" name="Google Shape;5727;p85">
              <a:extLst>
                <a:ext uri="{FF2B5EF4-FFF2-40B4-BE49-F238E27FC236}">
                  <a16:creationId xmlns:a16="http://schemas.microsoft.com/office/drawing/2014/main" id="{4BB6E54B-E89D-210D-FB5E-8181791E4C50}"/>
                </a:ext>
              </a:extLst>
            </p:cNvPr>
            <p:cNvSpPr/>
            <p:nvPr/>
          </p:nvSpPr>
          <p:spPr>
            <a:xfrm>
              <a:off x="3484339" y="2744589"/>
              <a:ext cx="150071" cy="161784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5213"/>
                <a:gd name="f4" fmla="val 5620"/>
                <a:gd name="f5" fmla="val 2343"/>
                <a:gd name="f6" fmla="val 1789"/>
                <a:gd name="f7" fmla="val 2633"/>
                <a:gd name="f8" fmla="val 2912"/>
                <a:gd name="f9" fmla="val 2015"/>
                <a:gd name="f10" fmla="val 2355"/>
                <a:gd name="f11" fmla="val 2665"/>
                <a:gd name="f12" fmla="val 2659"/>
                <a:gd name="f13" fmla="val 2918"/>
                <a:gd name="f14" fmla="val 2349"/>
                <a:gd name="f15" fmla="val 1846"/>
                <a:gd name="f16" fmla="val 1593"/>
                <a:gd name="f17" fmla="val 2310"/>
                <a:gd name="f18" fmla="val 1948"/>
                <a:gd name="f19" fmla="val 1955"/>
                <a:gd name="f20" fmla="val 2063"/>
                <a:gd name="f21" fmla="val 1840"/>
                <a:gd name="f22" fmla="val 2204"/>
                <a:gd name="f23" fmla="val 2846"/>
                <a:gd name="f24" fmla="val 2394"/>
                <a:gd name="f25" fmla="val 1947"/>
                <a:gd name="f26" fmla="val 85"/>
                <a:gd name="f27" fmla="val 1539"/>
                <a:gd name="f28" fmla="val 301"/>
                <a:gd name="f29" fmla="val 645"/>
                <a:gd name="f30" fmla="val 774"/>
                <a:gd name="f31" fmla="val 72"/>
                <a:gd name="f32" fmla="val 1687"/>
                <a:gd name="f33" fmla="val 36"/>
                <a:gd name="f34" fmla="val 2698"/>
                <a:gd name="f35" fmla="val 3707"/>
                <a:gd name="f36" fmla="val 506"/>
                <a:gd name="f37" fmla="val 4662"/>
                <a:gd name="f38" fmla="val 1367"/>
                <a:gd name="f39" fmla="val 5195"/>
                <a:gd name="f40" fmla="val 1792"/>
                <a:gd name="f41" fmla="val 5460"/>
                <a:gd name="f42" fmla="val 2280"/>
                <a:gd name="f43" fmla="val 5607"/>
                <a:gd name="f44" fmla="val 2782"/>
                <a:gd name="f45" fmla="val 5619"/>
                <a:gd name="f46" fmla="val 3752"/>
                <a:gd name="f47" fmla="val 4957"/>
                <a:gd name="f48" fmla="val 4550"/>
                <a:gd name="f49" fmla="val 4078"/>
                <a:gd name="f50" fmla="val 5119"/>
                <a:gd name="f51" fmla="val 3051"/>
                <a:gd name="f52" fmla="val 2882"/>
                <a:gd name="f53" fmla="val 2674"/>
                <a:gd name="f54" fmla="val 2506"/>
                <a:gd name="f55" fmla="val 4568"/>
                <a:gd name="f56" fmla="val 1512"/>
                <a:gd name="f57" fmla="val 3797"/>
                <a:gd name="f58" fmla="val 654"/>
                <a:gd name="f59" fmla="val 2870"/>
                <a:gd name="f60" fmla="val 2862"/>
                <a:gd name="f61" fmla="val 2854"/>
                <a:gd name="f62" fmla="*/ f0 1 5213"/>
                <a:gd name="f63" fmla="*/ f1 1 5620"/>
                <a:gd name="f64" fmla="val f2"/>
                <a:gd name="f65" fmla="val f3"/>
                <a:gd name="f66" fmla="val f4"/>
                <a:gd name="f67" fmla="+- f66 0 f64"/>
                <a:gd name="f68" fmla="+- f65 0 f64"/>
                <a:gd name="f69" fmla="*/ f68 1 5213"/>
                <a:gd name="f70" fmla="*/ f67 1 5620"/>
                <a:gd name="f71" fmla="*/ f64 1 f69"/>
                <a:gd name="f72" fmla="*/ f65 1 f69"/>
                <a:gd name="f73" fmla="*/ f64 1 f70"/>
                <a:gd name="f74" fmla="*/ f66 1 f70"/>
                <a:gd name="f75" fmla="*/ f71 f62 1"/>
                <a:gd name="f76" fmla="*/ f72 f62 1"/>
                <a:gd name="f77" fmla="*/ f74 f63 1"/>
                <a:gd name="f78" fmla="*/ f73 f63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75" t="f78" r="f76" b="f77"/>
              <a:pathLst>
                <a:path w="5213" h="5620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cubicBezTo>
                    <a:pt x="f8" y="f11"/>
                    <a:pt x="f12" y="f13"/>
                    <a:pt x="f14" y="f13"/>
                  </a:cubicBezTo>
                  <a:cubicBezTo>
                    <a:pt x="f15" y="f13"/>
                    <a:pt x="f16" y="f17"/>
                    <a:pt x="f18" y="f19"/>
                  </a:cubicBezTo>
                  <a:cubicBezTo>
                    <a:pt x="f20" y="f21"/>
                    <a:pt x="f22" y="f6"/>
                    <a:pt x="f5" y="f6"/>
                  </a:cubicBezTo>
                  <a:close/>
                  <a:moveTo>
                    <a:pt x="f23" y="f2"/>
                  </a:moveTo>
                  <a:cubicBezTo>
                    <a:pt x="f24" y="f2"/>
                    <a:pt x="f25" y="f26"/>
                    <a:pt x="f27" y="f28"/>
                  </a:cubicBezTo>
                  <a:cubicBezTo>
                    <a:pt x="f29" y="f30"/>
                    <a:pt x="f31" y="f32"/>
                    <a:pt x="f33" y="f34"/>
                  </a:cubicBezTo>
                  <a:cubicBezTo>
                    <a:pt x="f2" y="f35"/>
                    <a:pt x="f36" y="f37"/>
                    <a:pt x="f38" y="f39"/>
                  </a:cubicBez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49"/>
                    <a:pt x="f50" y="f51"/>
                  </a:cubicBezTo>
                  <a:cubicBezTo>
                    <a:pt x="f3" y="f52"/>
                    <a:pt x="f3" y="f53"/>
                    <a:pt x="f50" y="f54"/>
                  </a:cubicBezTo>
                  <a:cubicBezTo>
                    <a:pt x="f55" y="f56"/>
                    <a:pt x="f57" y="f58"/>
                    <a:pt x="f59" y="f2"/>
                  </a:cubicBezTo>
                  <a:cubicBezTo>
                    <a:pt x="f60" y="f2"/>
                    <a:pt x="f61" y="f2"/>
                    <a:pt x="f23" y="f2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1" name="Google Shape;5728;p85">
              <a:extLst>
                <a:ext uri="{FF2B5EF4-FFF2-40B4-BE49-F238E27FC236}">
                  <a16:creationId xmlns:a16="http://schemas.microsoft.com/office/drawing/2014/main" id="{3579BE0E-4033-F8E9-E4F0-63C43F7B7E3F}"/>
                </a:ext>
              </a:extLst>
            </p:cNvPr>
            <p:cNvSpPr/>
            <p:nvPr/>
          </p:nvSpPr>
          <p:spPr>
            <a:xfrm>
              <a:off x="3077952" y="2841315"/>
              <a:ext cx="190048" cy="162589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8"/>
                <a:gd name="f5" fmla="val 3990"/>
                <a:gd name="f6" fmla="val 1"/>
                <a:gd name="f7" fmla="val 1807"/>
                <a:gd name="f8" fmla="val 1772"/>
                <a:gd name="f9" fmla="val 3955"/>
                <a:gd name="f10" fmla="val 5084"/>
                <a:gd name="f11" fmla="val 5394"/>
                <a:gd name="f12" fmla="val 253"/>
                <a:gd name="f13" fmla="val 5647"/>
                <a:gd name="f14" fmla="val 566"/>
                <a:gd name="f15" fmla="val 1696"/>
                <a:gd name="f16" fmla="val 4014"/>
                <a:gd name="f17" fmla="val 5996"/>
                <a:gd name="f18" fmla="val 4075"/>
                <a:gd name="f19" fmla="val 6601"/>
                <a:gd name="f20" fmla="val 1943"/>
                <a:gd name="f21" fmla="val 6324"/>
                <a:gd name="f22" fmla="val 1717"/>
                <a:gd name="f23" fmla="val 6041"/>
                <a:gd name="f24" fmla="val 1476"/>
                <a:gd name="f25" fmla="val 5740"/>
                <a:gd name="f26" fmla="val 1223"/>
                <a:gd name="f27" fmla="val 5481"/>
                <a:gd name="f28" fmla="val 1004"/>
                <a:gd name="f29" fmla="val 4391"/>
                <a:gd name="f30" fmla="val 2097"/>
                <a:gd name="f31" fmla="val 4281"/>
                <a:gd name="f32" fmla="val 2203"/>
                <a:gd name="f33" fmla="val 4139"/>
                <a:gd name="f34" fmla="val 2255"/>
                <a:gd name="f35" fmla="val 3997"/>
                <a:gd name="f36" fmla="val 3852"/>
                <a:gd name="f37" fmla="val 3708"/>
                <a:gd name="f38" fmla="val 2200"/>
                <a:gd name="f39" fmla="val 3599"/>
                <a:gd name="f40" fmla="val 2091"/>
                <a:gd name="f41" fmla="val 3379"/>
                <a:gd name="f42" fmla="val 1871"/>
                <a:gd name="f43" fmla="val 3376"/>
                <a:gd name="f44" fmla="val 1519"/>
                <a:gd name="f45" fmla="val 3593"/>
                <a:gd name="f46" fmla="val 1299"/>
                <a:gd name="f47" fmla="val 4611"/>
                <a:gd name="f48" fmla="val 278"/>
                <a:gd name="f49" fmla="val 4285"/>
                <a:gd name="f50" fmla="*/ f0 1 6602"/>
                <a:gd name="f51" fmla="*/ f1 1 5648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8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8">
                  <a:moveTo>
                    <a:pt x="f5" y="f6"/>
                  </a:moveTo>
                  <a:cubicBezTo>
                    <a:pt x="f7" y="f6"/>
                    <a:pt x="f2" y="f8"/>
                    <a:pt x="f2" y="f9"/>
                  </a:cubicBezTo>
                  <a:lnTo>
                    <a:pt x="f2" y="f10"/>
                  </a:lnTo>
                  <a:cubicBezTo>
                    <a:pt x="f2" y="f11"/>
                    <a:pt x="f12" y="f13"/>
                    <a:pt x="f14" y="f13"/>
                  </a:cubicBezTo>
                  <a:lnTo>
                    <a:pt x="f15" y="f13"/>
                  </a:lnTo>
                  <a:cubicBezTo>
                    <a:pt x="f16" y="f13"/>
                    <a:pt x="f17" y="f18"/>
                    <a:pt x="f19" y="f20"/>
                  </a:cubicBezTo>
                  <a:cubicBezTo>
                    <a:pt x="f21" y="f22"/>
                    <a:pt x="f23" y="f24"/>
                    <a:pt x="f25" y="f26"/>
                  </a:cubicBezTo>
                  <a:lnTo>
                    <a:pt x="f27" y="f28"/>
                  </a:lnTo>
                  <a:lnTo>
                    <a:pt x="f29" y="f30"/>
                  </a:lnTo>
                  <a:cubicBezTo>
                    <a:pt x="f31" y="f32"/>
                    <a:pt x="f33" y="f34"/>
                    <a:pt x="f35" y="f34"/>
                  </a:cubicBezTo>
                  <a:cubicBezTo>
                    <a:pt x="f36" y="f34"/>
                    <a:pt x="f37" y="f38"/>
                    <a:pt x="f39" y="f40"/>
                  </a:cubicBezTo>
                  <a:cubicBezTo>
                    <a:pt x="f41" y="f42"/>
                    <a:pt x="f43" y="f44"/>
                    <a:pt x="f45" y="f46"/>
                  </a:cubicBezTo>
                  <a:lnTo>
                    <a:pt x="f47" y="f48"/>
                  </a:lnTo>
                  <a:lnTo>
                    <a:pt x="f49" y="f6"/>
                  </a:ln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2" name="Google Shape;5729;p85">
              <a:extLst>
                <a:ext uri="{FF2B5EF4-FFF2-40B4-BE49-F238E27FC236}">
                  <a16:creationId xmlns:a16="http://schemas.microsoft.com/office/drawing/2014/main" id="{ABB5D0CD-8725-3AF3-66BE-824ABF551717}"/>
                </a:ext>
              </a:extLst>
            </p:cNvPr>
            <p:cNvSpPr/>
            <p:nvPr/>
          </p:nvSpPr>
          <p:spPr>
            <a:xfrm>
              <a:off x="3077952" y="2646282"/>
              <a:ext cx="190048" cy="162562"/>
            </a:xfrm>
            <a:custGeom>
              <a:avLst/>
              <a:gdLst>
                <a:gd name="f0" fmla="val w"/>
                <a:gd name="f1" fmla="val h"/>
                <a:gd name="f2" fmla="val 0"/>
                <a:gd name="f3" fmla="val 6602"/>
                <a:gd name="f4" fmla="val 5647"/>
                <a:gd name="f5" fmla="val 566"/>
                <a:gd name="f6" fmla="val 1"/>
                <a:gd name="f7" fmla="val 253"/>
                <a:gd name="f8" fmla="val 3"/>
                <a:gd name="f9" fmla="val 254"/>
                <a:gd name="f10" fmla="val 567"/>
                <a:gd name="f11" fmla="val 1699"/>
                <a:gd name="f12" fmla="val 3879"/>
                <a:gd name="f13" fmla="val 1807"/>
                <a:gd name="f14" fmla="val 3990"/>
                <a:gd name="f15" fmla="val 4285"/>
                <a:gd name="f16" fmla="val 4611"/>
                <a:gd name="f17" fmla="val 5373"/>
                <a:gd name="f18" fmla="val 3593"/>
                <a:gd name="f19" fmla="val 4352"/>
                <a:gd name="f20" fmla="val 3379"/>
                <a:gd name="f21" fmla="val 4132"/>
                <a:gd name="f22" fmla="val 3382"/>
                <a:gd name="f23" fmla="val 3780"/>
                <a:gd name="f24" fmla="val 3599"/>
                <a:gd name="f25" fmla="val 3563"/>
                <a:gd name="f26" fmla="val 3710"/>
                <a:gd name="f27" fmla="val 3451"/>
                <a:gd name="f28" fmla="val 3856"/>
                <a:gd name="f29" fmla="val 3396"/>
                <a:gd name="f30" fmla="val 4001"/>
                <a:gd name="f31" fmla="val 4142"/>
                <a:gd name="f32" fmla="val 4282"/>
                <a:gd name="f33" fmla="val 3448"/>
                <a:gd name="f34" fmla="val 4391"/>
                <a:gd name="f35" fmla="val 3554"/>
                <a:gd name="f36" fmla="val 5481"/>
                <a:gd name="f37" fmla="val 4644"/>
                <a:gd name="f38" fmla="val 5809"/>
                <a:gd name="f39" fmla="val 4370"/>
                <a:gd name="f40" fmla="val 6083"/>
                <a:gd name="f41" fmla="val 4138"/>
                <a:gd name="f42" fmla="val 6345"/>
                <a:gd name="f43" fmla="val 3918"/>
                <a:gd name="f44" fmla="val 6601"/>
                <a:gd name="f45" fmla="val 3704"/>
                <a:gd name="f46" fmla="val 5996"/>
                <a:gd name="f47" fmla="val 1575"/>
                <a:gd name="f48" fmla="val 4017"/>
                <a:gd name="f49" fmla="val 1696"/>
                <a:gd name="f50" fmla="*/ f0 1 6602"/>
                <a:gd name="f51" fmla="*/ f1 1 5647"/>
                <a:gd name="f52" fmla="val f2"/>
                <a:gd name="f53" fmla="val f3"/>
                <a:gd name="f54" fmla="val f4"/>
                <a:gd name="f55" fmla="+- f54 0 f52"/>
                <a:gd name="f56" fmla="+- f53 0 f52"/>
                <a:gd name="f57" fmla="*/ f56 1 6602"/>
                <a:gd name="f58" fmla="*/ f55 1 5647"/>
                <a:gd name="f59" fmla="*/ f52 1 f57"/>
                <a:gd name="f60" fmla="*/ f53 1 f57"/>
                <a:gd name="f61" fmla="*/ f52 1 f58"/>
                <a:gd name="f62" fmla="*/ f54 1 f58"/>
                <a:gd name="f63" fmla="*/ f59 f50 1"/>
                <a:gd name="f64" fmla="*/ f60 f50 1"/>
                <a:gd name="f65" fmla="*/ f62 f51 1"/>
                <a:gd name="f66" fmla="*/ f61 f51 1"/>
              </a:gdLst>
              <a:ahLst/>
              <a:cxnLst>
                <a:cxn ang="3cd4">
                  <a:pos x="hc" y="t"/>
                </a:cxn>
                <a:cxn ang="0">
                  <a:pos x="r" y="vc"/>
                </a:cxn>
                <a:cxn ang="cd4">
                  <a:pos x="hc" y="b"/>
                </a:cxn>
                <a:cxn ang="cd2">
                  <a:pos x="l" y="vc"/>
                </a:cxn>
              </a:cxnLst>
              <a:rect l="f63" t="f66" r="f64" b="f65"/>
              <a:pathLst>
                <a:path w="6602" h="5647">
                  <a:moveTo>
                    <a:pt x="f5" y="f6"/>
                  </a:moveTo>
                  <a:cubicBezTo>
                    <a:pt x="f7" y="f6"/>
                    <a:pt x="f8" y="f9"/>
                    <a:pt x="f8" y="f10"/>
                  </a:cubicBezTo>
                  <a:lnTo>
                    <a:pt x="f8" y="f11"/>
                  </a:lnTo>
                  <a:cubicBezTo>
                    <a:pt x="f2" y="f12"/>
                    <a:pt x="f13" y="f4"/>
                    <a:pt x="f14" y="f4"/>
                  </a:cubicBezTo>
                  <a:lnTo>
                    <a:pt x="f15" y="f4"/>
                  </a:lnTo>
                  <a:lnTo>
                    <a:pt x="f16" y="f17"/>
                  </a:lnTo>
                  <a:lnTo>
                    <a:pt x="f18" y="f19"/>
                  </a:lnTo>
                  <a:cubicBezTo>
                    <a:pt x="f20" y="f21"/>
                    <a:pt x="f22" y="f23"/>
                    <a:pt x="f24" y="f25"/>
                  </a:cubicBezTo>
                  <a:cubicBezTo>
                    <a:pt x="f26" y="f27"/>
                    <a:pt x="f28" y="f29"/>
                    <a:pt x="f30" y="f29"/>
                  </a:cubicBezTo>
                  <a:cubicBezTo>
                    <a:pt x="f31" y="f29"/>
                    <a:pt x="f32" y="f33"/>
                    <a:pt x="f34" y="f35"/>
                  </a:cubicBezTo>
                  <a:lnTo>
                    <a:pt x="f36" y="f37"/>
                  </a:lnTo>
                  <a:lnTo>
                    <a:pt x="f38" y="f39"/>
                  </a:lnTo>
                  <a:cubicBezTo>
                    <a:pt x="f40" y="f41"/>
                    <a:pt x="f42" y="f43"/>
                    <a:pt x="f44" y="f45"/>
                  </a:cubicBezTo>
                  <a:cubicBezTo>
                    <a:pt x="f46" y="f47"/>
                    <a:pt x="f48" y="f6"/>
                    <a:pt x="f49" y="f6"/>
                  </a:cubicBezTo>
                  <a:close/>
                </a:path>
              </a:pathLst>
            </a:custGeom>
            <a:grpFill/>
            <a:ln cap="flat">
              <a:noFill/>
              <a:prstDash val="solid"/>
            </a:ln>
          </p:spPr>
          <p:txBody>
            <a:bodyPr vert="horz" wrap="square" lIns="68570" tIns="68570" rIns="68570" bIns="68570" anchor="ctr" anchorCtr="0" compatLnSpc="1">
              <a:noAutofit/>
            </a:bodyPr>
            <a:lstStyle/>
            <a:p>
              <a:pPr defTabSz="914378">
                <a:defRPr sz="1800" b="0" i="0" u="none" strike="noStrike" kern="0" cap="none" spc="0" baseline="0">
                  <a:solidFill>
                    <a:srgbClr val="000000"/>
                  </a:solidFill>
                  <a:uFillTx/>
                </a:defRPr>
              </a:pPr>
              <a:endParaRPr lang="es-PE" sz="105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3" name="Text Placeholder 1">
            <a:extLst>
              <a:ext uri="{FF2B5EF4-FFF2-40B4-BE49-F238E27FC236}">
                <a16:creationId xmlns:a16="http://schemas.microsoft.com/office/drawing/2014/main" id="{F42780E1-616A-EF01-1220-0FF6385C3EE0}"/>
              </a:ext>
            </a:extLst>
          </p:cNvPr>
          <p:cNvSpPr txBox="1">
            <a:spLocks/>
          </p:cNvSpPr>
          <p:nvPr/>
        </p:nvSpPr>
        <p:spPr>
          <a:xfrm>
            <a:off x="827315" y="193395"/>
            <a:ext cx="6959743" cy="407386"/>
          </a:xfrm>
          <a:prstGeom prst="rect">
            <a:avLst/>
          </a:prstGeom>
        </p:spPr>
        <p:txBody>
          <a:bodyPr anchor="ctr" anchorCtr="1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sz="3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sz="3600" dirty="0">
                <a:solidFill>
                  <a:schemeClr val="bg1"/>
                </a:solidFill>
                <a:latin typeface="Arial"/>
                <a:cs typeface="B Nazanin" panose="00000700000000000000" pitchFamily="2" charset="-78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38525797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" name="Google Shape;16179;p40"/>
          <p:cNvSpPr txBox="1">
            <a:spLocks noGrp="1"/>
          </p:cNvSpPr>
          <p:nvPr>
            <p:ph type="title"/>
          </p:nvPr>
        </p:nvSpPr>
        <p:spPr>
          <a:xfrm>
            <a:off x="758381" y="2016512"/>
            <a:ext cx="5722500" cy="1972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 algn="r" rtl="1"/>
            <a:r>
              <a:rPr lang="en-US" dirty="0">
                <a:cs typeface="B Nazanin" pitchFamily="2" charset="-78"/>
              </a:rPr>
              <a:t> </a:t>
            </a:r>
            <a:r>
              <a:rPr lang="fa-IR" dirty="0">
                <a:cs typeface="B Nazanin" pitchFamily="2" charset="-78"/>
              </a:rPr>
              <a:t>توجه!</a:t>
            </a:r>
            <a:endParaRPr>
              <a:cs typeface="B Nazanin" pitchFamily="2" charset="-78"/>
            </a:endParaRPr>
          </a:p>
        </p:txBody>
      </p:sp>
      <p:sp>
        <p:nvSpPr>
          <p:cNvPr id="16180" name="Google Shape;16180;p40"/>
          <p:cNvSpPr txBox="1">
            <a:spLocks noGrp="1"/>
          </p:cNvSpPr>
          <p:nvPr>
            <p:ph type="subTitle" idx="1"/>
          </p:nvPr>
        </p:nvSpPr>
        <p:spPr>
          <a:xfrm>
            <a:off x="713225" y="3932900"/>
            <a:ext cx="6060108" cy="671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این می تواند بخشی از ارائه باشد که در آن خود را معرفی می کنید، ایمیل خود را می نویسید…</a:t>
            </a:r>
            <a:endParaRPr>
              <a:cs typeface="B Nazanin" pitchFamily="2" charset="-78"/>
            </a:endParaRPr>
          </a:p>
        </p:txBody>
      </p:sp>
      <p:grpSp>
        <p:nvGrpSpPr>
          <p:cNvPr id="16181" name="Google Shape;16181;p40"/>
          <p:cNvGrpSpPr/>
          <p:nvPr/>
        </p:nvGrpSpPr>
        <p:grpSpPr>
          <a:xfrm>
            <a:off x="7376564" y="926250"/>
            <a:ext cx="3478111" cy="3478005"/>
            <a:chOff x="1136350" y="86675"/>
            <a:chExt cx="4941903" cy="4941752"/>
          </a:xfrm>
        </p:grpSpPr>
        <p:sp>
          <p:nvSpPr>
            <p:cNvPr id="16182" name="Google Shape;16182;p40"/>
            <p:cNvSpPr/>
            <p:nvPr/>
          </p:nvSpPr>
          <p:spPr>
            <a:xfrm>
              <a:off x="2290236" y="1256492"/>
              <a:ext cx="2767668" cy="2601848"/>
            </a:xfrm>
            <a:custGeom>
              <a:avLst/>
              <a:gdLst/>
              <a:ahLst/>
              <a:cxnLst/>
              <a:rect l="l" t="t" r="r" b="b"/>
              <a:pathLst>
                <a:path w="36653" h="34457" extrusionOk="0">
                  <a:moveTo>
                    <a:pt x="17728" y="598"/>
                  </a:moveTo>
                  <a:cubicBezTo>
                    <a:pt x="19719" y="598"/>
                    <a:pt x="21717" y="965"/>
                    <a:pt x="23632" y="1690"/>
                  </a:cubicBezTo>
                  <a:cubicBezTo>
                    <a:pt x="27785" y="3265"/>
                    <a:pt x="31075" y="6369"/>
                    <a:pt x="32893" y="10413"/>
                  </a:cubicBezTo>
                  <a:cubicBezTo>
                    <a:pt x="36653" y="18775"/>
                    <a:pt x="32906" y="28631"/>
                    <a:pt x="24551" y="32392"/>
                  </a:cubicBezTo>
                  <a:cubicBezTo>
                    <a:pt x="22370" y="33369"/>
                    <a:pt x="20054" y="33861"/>
                    <a:pt x="17733" y="33861"/>
                  </a:cubicBezTo>
                  <a:cubicBezTo>
                    <a:pt x="15742" y="33861"/>
                    <a:pt x="13748" y="33499"/>
                    <a:pt x="11833" y="32771"/>
                  </a:cubicBezTo>
                  <a:cubicBezTo>
                    <a:pt x="7679" y="31196"/>
                    <a:pt x="4397" y="28092"/>
                    <a:pt x="2572" y="24048"/>
                  </a:cubicBezTo>
                  <a:cubicBezTo>
                    <a:pt x="754" y="19999"/>
                    <a:pt x="616" y="15479"/>
                    <a:pt x="2192" y="11332"/>
                  </a:cubicBezTo>
                  <a:cubicBezTo>
                    <a:pt x="3768" y="7178"/>
                    <a:pt x="6872" y="3894"/>
                    <a:pt x="10921" y="2069"/>
                  </a:cubicBezTo>
                  <a:cubicBezTo>
                    <a:pt x="13099" y="1096"/>
                    <a:pt x="15406" y="598"/>
                    <a:pt x="17728" y="598"/>
                  </a:cubicBezTo>
                  <a:close/>
                  <a:moveTo>
                    <a:pt x="17726" y="0"/>
                  </a:moveTo>
                  <a:cubicBezTo>
                    <a:pt x="15324" y="0"/>
                    <a:pt x="12928" y="509"/>
                    <a:pt x="10672" y="1524"/>
                  </a:cubicBezTo>
                  <a:cubicBezTo>
                    <a:pt x="6477" y="3411"/>
                    <a:pt x="3270" y="6818"/>
                    <a:pt x="1638" y="11118"/>
                  </a:cubicBezTo>
                  <a:cubicBezTo>
                    <a:pt x="1" y="15416"/>
                    <a:pt x="145" y="20095"/>
                    <a:pt x="2026" y="24290"/>
                  </a:cubicBezTo>
                  <a:cubicBezTo>
                    <a:pt x="3912" y="28485"/>
                    <a:pt x="7319" y="31693"/>
                    <a:pt x="11619" y="33324"/>
                  </a:cubicBezTo>
                  <a:cubicBezTo>
                    <a:pt x="13609" y="34084"/>
                    <a:pt x="15676" y="34457"/>
                    <a:pt x="17743" y="34457"/>
                  </a:cubicBezTo>
                  <a:cubicBezTo>
                    <a:pt x="20142" y="34457"/>
                    <a:pt x="22539" y="33946"/>
                    <a:pt x="24793" y="32937"/>
                  </a:cubicBezTo>
                  <a:cubicBezTo>
                    <a:pt x="28988" y="31050"/>
                    <a:pt x="32194" y="27643"/>
                    <a:pt x="33833" y="23343"/>
                  </a:cubicBezTo>
                  <a:cubicBezTo>
                    <a:pt x="35464" y="19045"/>
                    <a:pt x="35326" y="14366"/>
                    <a:pt x="33438" y="10171"/>
                  </a:cubicBezTo>
                  <a:cubicBezTo>
                    <a:pt x="31552" y="5976"/>
                    <a:pt x="28145" y="2768"/>
                    <a:pt x="23846" y="1131"/>
                  </a:cubicBezTo>
                  <a:cubicBezTo>
                    <a:pt x="21859" y="376"/>
                    <a:pt x="19790" y="0"/>
                    <a:pt x="17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40"/>
            <p:cNvSpPr/>
            <p:nvPr/>
          </p:nvSpPr>
          <p:spPr>
            <a:xfrm>
              <a:off x="3371629" y="4691867"/>
              <a:ext cx="291771" cy="306344"/>
            </a:xfrm>
            <a:custGeom>
              <a:avLst/>
              <a:gdLst/>
              <a:ahLst/>
              <a:cxnLst/>
              <a:rect l="l" t="t" r="r" b="b"/>
              <a:pathLst>
                <a:path w="3864" h="4057" extrusionOk="0">
                  <a:moveTo>
                    <a:pt x="3863" y="1"/>
                  </a:moveTo>
                  <a:lnTo>
                    <a:pt x="0" y="3857"/>
                  </a:lnTo>
                  <a:lnTo>
                    <a:pt x="1971" y="4056"/>
                  </a:lnTo>
                  <a:lnTo>
                    <a:pt x="3034" y="2993"/>
                  </a:lnTo>
                  <a:lnTo>
                    <a:pt x="38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40"/>
            <p:cNvSpPr/>
            <p:nvPr/>
          </p:nvSpPr>
          <p:spPr>
            <a:xfrm>
              <a:off x="2162396" y="3506570"/>
              <a:ext cx="322126" cy="335189"/>
            </a:xfrm>
            <a:custGeom>
              <a:avLst/>
              <a:gdLst/>
              <a:ahLst/>
              <a:cxnLst/>
              <a:rect l="l" t="t" r="r" b="b"/>
              <a:pathLst>
                <a:path w="4266" h="4439" extrusionOk="0">
                  <a:moveTo>
                    <a:pt x="3276" y="1"/>
                  </a:moveTo>
                  <a:lnTo>
                    <a:pt x="0" y="3277"/>
                  </a:lnTo>
                  <a:cubicBezTo>
                    <a:pt x="63" y="3353"/>
                    <a:pt x="125" y="3430"/>
                    <a:pt x="188" y="3506"/>
                  </a:cubicBezTo>
                  <a:cubicBezTo>
                    <a:pt x="291" y="3630"/>
                    <a:pt x="395" y="3755"/>
                    <a:pt x="505" y="3879"/>
                  </a:cubicBezTo>
                  <a:cubicBezTo>
                    <a:pt x="526" y="3899"/>
                    <a:pt x="539" y="3927"/>
                    <a:pt x="561" y="3947"/>
                  </a:cubicBezTo>
                  <a:cubicBezTo>
                    <a:pt x="705" y="4113"/>
                    <a:pt x="858" y="4272"/>
                    <a:pt x="1002" y="4438"/>
                  </a:cubicBezTo>
                  <a:lnTo>
                    <a:pt x="4265" y="1175"/>
                  </a:lnTo>
                  <a:cubicBezTo>
                    <a:pt x="3920" y="795"/>
                    <a:pt x="3588" y="402"/>
                    <a:pt x="32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40"/>
            <p:cNvSpPr/>
            <p:nvPr/>
          </p:nvSpPr>
          <p:spPr>
            <a:xfrm>
              <a:off x="4141917" y="3099490"/>
              <a:ext cx="1301188" cy="1399276"/>
            </a:xfrm>
            <a:custGeom>
              <a:avLst/>
              <a:gdLst/>
              <a:ahLst/>
              <a:cxnLst/>
              <a:rect l="l" t="t" r="r" b="b"/>
              <a:pathLst>
                <a:path w="17232" h="18531" extrusionOk="0">
                  <a:moveTo>
                    <a:pt x="17232" y="1"/>
                  </a:moveTo>
                  <a:lnTo>
                    <a:pt x="0" y="17232"/>
                  </a:lnTo>
                  <a:lnTo>
                    <a:pt x="871" y="18531"/>
                  </a:lnTo>
                  <a:lnTo>
                    <a:pt x="15890" y="3513"/>
                  </a:lnTo>
                  <a:cubicBezTo>
                    <a:pt x="16042" y="3187"/>
                    <a:pt x="16188" y="2862"/>
                    <a:pt x="16326" y="2531"/>
                  </a:cubicBezTo>
                  <a:cubicBezTo>
                    <a:pt x="16339" y="2502"/>
                    <a:pt x="16346" y="2476"/>
                    <a:pt x="16361" y="2454"/>
                  </a:cubicBezTo>
                  <a:cubicBezTo>
                    <a:pt x="16422" y="2303"/>
                    <a:pt x="16485" y="2144"/>
                    <a:pt x="16547" y="1991"/>
                  </a:cubicBezTo>
                  <a:cubicBezTo>
                    <a:pt x="16547" y="1985"/>
                    <a:pt x="16553" y="1978"/>
                    <a:pt x="16553" y="1963"/>
                  </a:cubicBezTo>
                  <a:cubicBezTo>
                    <a:pt x="16562" y="1957"/>
                    <a:pt x="16562" y="1950"/>
                    <a:pt x="16568" y="1943"/>
                  </a:cubicBezTo>
                  <a:cubicBezTo>
                    <a:pt x="16595" y="1867"/>
                    <a:pt x="16623" y="1797"/>
                    <a:pt x="16651" y="1723"/>
                  </a:cubicBezTo>
                  <a:cubicBezTo>
                    <a:pt x="16686" y="1632"/>
                    <a:pt x="16719" y="1542"/>
                    <a:pt x="16754" y="1452"/>
                  </a:cubicBezTo>
                  <a:cubicBezTo>
                    <a:pt x="16810" y="1293"/>
                    <a:pt x="16865" y="1142"/>
                    <a:pt x="16913" y="983"/>
                  </a:cubicBezTo>
                  <a:cubicBezTo>
                    <a:pt x="16926" y="961"/>
                    <a:pt x="16935" y="935"/>
                    <a:pt x="16948" y="907"/>
                  </a:cubicBezTo>
                  <a:cubicBezTo>
                    <a:pt x="17044" y="603"/>
                    <a:pt x="17142" y="304"/>
                    <a:pt x="172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40"/>
            <p:cNvSpPr/>
            <p:nvPr/>
          </p:nvSpPr>
          <p:spPr>
            <a:xfrm>
              <a:off x="1766869" y="1154401"/>
              <a:ext cx="477978" cy="451021"/>
            </a:xfrm>
            <a:custGeom>
              <a:avLst/>
              <a:gdLst/>
              <a:ahLst/>
              <a:cxnLst/>
              <a:rect l="l" t="t" r="r" b="b"/>
              <a:pathLst>
                <a:path w="6330" h="5973" extrusionOk="0">
                  <a:moveTo>
                    <a:pt x="4878" y="1"/>
                  </a:moveTo>
                  <a:lnTo>
                    <a:pt x="0" y="4881"/>
                  </a:lnTo>
                  <a:lnTo>
                    <a:pt x="1072" y="5973"/>
                  </a:lnTo>
                  <a:lnTo>
                    <a:pt x="6330" y="713"/>
                  </a:lnTo>
                  <a:lnTo>
                    <a:pt x="48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40"/>
            <p:cNvSpPr/>
            <p:nvPr/>
          </p:nvSpPr>
          <p:spPr>
            <a:xfrm>
              <a:off x="1673915" y="1092784"/>
              <a:ext cx="445207" cy="418174"/>
            </a:xfrm>
            <a:custGeom>
              <a:avLst/>
              <a:gdLst/>
              <a:ahLst/>
              <a:cxnLst/>
              <a:rect l="l" t="t" r="r" b="b"/>
              <a:pathLst>
                <a:path w="5896" h="5538" extrusionOk="0">
                  <a:moveTo>
                    <a:pt x="4444" y="1"/>
                  </a:moveTo>
                  <a:lnTo>
                    <a:pt x="0" y="4445"/>
                  </a:lnTo>
                  <a:lnTo>
                    <a:pt x="1072" y="5538"/>
                  </a:lnTo>
                  <a:lnTo>
                    <a:pt x="5895" y="712"/>
                  </a:lnTo>
                  <a:lnTo>
                    <a:pt x="44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40"/>
            <p:cNvSpPr/>
            <p:nvPr/>
          </p:nvSpPr>
          <p:spPr>
            <a:xfrm>
              <a:off x="1188001" y="2095344"/>
              <a:ext cx="357540" cy="357691"/>
            </a:xfrm>
            <a:custGeom>
              <a:avLst/>
              <a:gdLst/>
              <a:ahLst/>
              <a:cxnLst/>
              <a:rect l="l" t="t" r="r" b="b"/>
              <a:pathLst>
                <a:path w="4735" h="4737" extrusionOk="0">
                  <a:moveTo>
                    <a:pt x="4735" y="1"/>
                  </a:moveTo>
                  <a:lnTo>
                    <a:pt x="2406" y="160"/>
                  </a:lnTo>
                  <a:lnTo>
                    <a:pt x="243" y="2323"/>
                  </a:lnTo>
                  <a:lnTo>
                    <a:pt x="1" y="4736"/>
                  </a:lnTo>
                  <a:lnTo>
                    <a:pt x="47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40"/>
            <p:cNvSpPr/>
            <p:nvPr/>
          </p:nvSpPr>
          <p:spPr>
            <a:xfrm>
              <a:off x="2451452" y="390909"/>
              <a:ext cx="48175" cy="42890"/>
            </a:xfrm>
            <a:custGeom>
              <a:avLst/>
              <a:gdLst/>
              <a:ahLst/>
              <a:cxnLst/>
              <a:rect l="l" t="t" r="r" b="b"/>
              <a:pathLst>
                <a:path w="638" h="568" extrusionOk="0">
                  <a:moveTo>
                    <a:pt x="638" y="0"/>
                  </a:moveTo>
                  <a:lnTo>
                    <a:pt x="1" y="290"/>
                  </a:lnTo>
                  <a:lnTo>
                    <a:pt x="70" y="567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40"/>
            <p:cNvSpPr/>
            <p:nvPr/>
          </p:nvSpPr>
          <p:spPr>
            <a:xfrm>
              <a:off x="4217050" y="3411653"/>
              <a:ext cx="1180599" cy="1199401"/>
            </a:xfrm>
            <a:custGeom>
              <a:avLst/>
              <a:gdLst/>
              <a:ahLst/>
              <a:cxnLst/>
              <a:rect l="l" t="t" r="r" b="b"/>
              <a:pathLst>
                <a:path w="15635" h="15884" extrusionOk="0">
                  <a:moveTo>
                    <a:pt x="14591" y="1"/>
                  </a:moveTo>
                  <a:lnTo>
                    <a:pt x="1" y="14583"/>
                  </a:lnTo>
                  <a:lnTo>
                    <a:pt x="872" y="15883"/>
                  </a:lnTo>
                  <a:lnTo>
                    <a:pt x="6138" y="10617"/>
                  </a:lnTo>
                  <a:lnTo>
                    <a:pt x="5896" y="9698"/>
                  </a:lnTo>
                  <a:cubicBezTo>
                    <a:pt x="6402" y="9373"/>
                    <a:pt x="6899" y="9019"/>
                    <a:pt x="7382" y="8653"/>
                  </a:cubicBezTo>
                  <a:cubicBezTo>
                    <a:pt x="7382" y="8653"/>
                    <a:pt x="7389" y="8646"/>
                    <a:pt x="7397" y="8646"/>
                  </a:cubicBezTo>
                  <a:cubicBezTo>
                    <a:pt x="7410" y="8633"/>
                    <a:pt x="7430" y="8620"/>
                    <a:pt x="7445" y="8605"/>
                  </a:cubicBezTo>
                  <a:cubicBezTo>
                    <a:pt x="7576" y="8502"/>
                    <a:pt x="7707" y="8404"/>
                    <a:pt x="7838" y="8301"/>
                  </a:cubicBezTo>
                  <a:cubicBezTo>
                    <a:pt x="7915" y="8238"/>
                    <a:pt x="7984" y="8177"/>
                    <a:pt x="8061" y="8122"/>
                  </a:cubicBezTo>
                  <a:cubicBezTo>
                    <a:pt x="8135" y="8059"/>
                    <a:pt x="8212" y="7997"/>
                    <a:pt x="8288" y="7928"/>
                  </a:cubicBezTo>
                  <a:cubicBezTo>
                    <a:pt x="8316" y="7906"/>
                    <a:pt x="8336" y="7893"/>
                    <a:pt x="8364" y="7873"/>
                  </a:cubicBezTo>
                  <a:cubicBezTo>
                    <a:pt x="8460" y="7782"/>
                    <a:pt x="8565" y="7699"/>
                    <a:pt x="8661" y="7609"/>
                  </a:cubicBezTo>
                  <a:cubicBezTo>
                    <a:pt x="8683" y="7596"/>
                    <a:pt x="8709" y="7574"/>
                    <a:pt x="8731" y="7555"/>
                  </a:cubicBezTo>
                  <a:cubicBezTo>
                    <a:pt x="9187" y="7153"/>
                    <a:pt x="9628" y="6738"/>
                    <a:pt x="10051" y="6311"/>
                  </a:cubicBezTo>
                  <a:lnTo>
                    <a:pt x="10313" y="6442"/>
                  </a:lnTo>
                  <a:lnTo>
                    <a:pt x="15635" y="1120"/>
                  </a:lnTo>
                  <a:lnTo>
                    <a:pt x="14571" y="42"/>
                  </a:lnTo>
                  <a:cubicBezTo>
                    <a:pt x="14578" y="27"/>
                    <a:pt x="14585" y="14"/>
                    <a:pt x="14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40"/>
            <p:cNvSpPr/>
            <p:nvPr/>
          </p:nvSpPr>
          <p:spPr>
            <a:xfrm>
              <a:off x="3201503" y="3840631"/>
              <a:ext cx="1289182" cy="1140428"/>
            </a:xfrm>
            <a:custGeom>
              <a:avLst/>
              <a:gdLst/>
              <a:ahLst/>
              <a:cxnLst/>
              <a:rect l="l" t="t" r="r" b="b"/>
              <a:pathLst>
                <a:path w="17073" h="15103" extrusionOk="0">
                  <a:moveTo>
                    <a:pt x="17072" y="1"/>
                  </a:moveTo>
                  <a:lnTo>
                    <a:pt x="17072" y="1"/>
                  </a:lnTo>
                  <a:cubicBezTo>
                    <a:pt x="16256" y="547"/>
                    <a:pt x="15405" y="1038"/>
                    <a:pt x="14521" y="1459"/>
                  </a:cubicBezTo>
                  <a:cubicBezTo>
                    <a:pt x="14493" y="1479"/>
                    <a:pt x="14467" y="1494"/>
                    <a:pt x="14432" y="1507"/>
                  </a:cubicBezTo>
                  <a:cubicBezTo>
                    <a:pt x="14301" y="1570"/>
                    <a:pt x="14176" y="1625"/>
                    <a:pt x="14045" y="1680"/>
                  </a:cubicBezTo>
                  <a:cubicBezTo>
                    <a:pt x="13921" y="1736"/>
                    <a:pt x="13803" y="1791"/>
                    <a:pt x="13685" y="1845"/>
                  </a:cubicBezTo>
                  <a:cubicBezTo>
                    <a:pt x="13650" y="1852"/>
                    <a:pt x="13622" y="1867"/>
                    <a:pt x="13589" y="1880"/>
                  </a:cubicBezTo>
                  <a:cubicBezTo>
                    <a:pt x="13284" y="2011"/>
                    <a:pt x="12974" y="2129"/>
                    <a:pt x="12662" y="2247"/>
                  </a:cubicBezTo>
                  <a:lnTo>
                    <a:pt x="0" y="14902"/>
                  </a:lnTo>
                  <a:lnTo>
                    <a:pt x="1969" y="15102"/>
                  </a:lnTo>
                  <a:lnTo>
                    <a:pt x="6241" y="10831"/>
                  </a:lnTo>
                  <a:lnTo>
                    <a:pt x="7009" y="8046"/>
                  </a:lnTo>
                  <a:cubicBezTo>
                    <a:pt x="7609" y="8011"/>
                    <a:pt x="8211" y="7956"/>
                    <a:pt x="8812" y="7880"/>
                  </a:cubicBezTo>
                  <a:cubicBezTo>
                    <a:pt x="8847" y="7880"/>
                    <a:pt x="8875" y="7873"/>
                    <a:pt x="8903" y="7873"/>
                  </a:cubicBezTo>
                  <a:cubicBezTo>
                    <a:pt x="9019" y="7852"/>
                    <a:pt x="9130" y="7839"/>
                    <a:pt x="9248" y="7824"/>
                  </a:cubicBezTo>
                  <a:lnTo>
                    <a:pt x="170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40"/>
            <p:cNvSpPr/>
            <p:nvPr/>
          </p:nvSpPr>
          <p:spPr>
            <a:xfrm>
              <a:off x="1458331" y="1690379"/>
              <a:ext cx="891471" cy="926508"/>
            </a:xfrm>
            <a:custGeom>
              <a:avLst/>
              <a:gdLst/>
              <a:ahLst/>
              <a:cxnLst/>
              <a:rect l="l" t="t" r="r" b="b"/>
              <a:pathLst>
                <a:path w="11806" h="12270" extrusionOk="0">
                  <a:moveTo>
                    <a:pt x="11806" y="1"/>
                  </a:moveTo>
                  <a:lnTo>
                    <a:pt x="0" y="11800"/>
                  </a:lnTo>
                  <a:lnTo>
                    <a:pt x="1701" y="12269"/>
                  </a:lnTo>
                  <a:lnTo>
                    <a:pt x="9538" y="4438"/>
                  </a:lnTo>
                  <a:cubicBezTo>
                    <a:pt x="10112" y="2875"/>
                    <a:pt x="10872" y="1383"/>
                    <a:pt x="118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40"/>
            <p:cNvSpPr/>
            <p:nvPr/>
          </p:nvSpPr>
          <p:spPr>
            <a:xfrm>
              <a:off x="5911669" y="2868275"/>
              <a:ext cx="137806" cy="137881"/>
            </a:xfrm>
            <a:custGeom>
              <a:avLst/>
              <a:gdLst/>
              <a:ahLst/>
              <a:cxnLst/>
              <a:rect l="l" t="t" r="r" b="b"/>
              <a:pathLst>
                <a:path w="1825" h="1826" extrusionOk="0">
                  <a:moveTo>
                    <a:pt x="1825" y="1"/>
                  </a:moveTo>
                  <a:lnTo>
                    <a:pt x="0" y="1825"/>
                  </a:lnTo>
                  <a:lnTo>
                    <a:pt x="1652" y="1716"/>
                  </a:lnTo>
                  <a:lnTo>
                    <a:pt x="1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40"/>
            <p:cNvSpPr/>
            <p:nvPr/>
          </p:nvSpPr>
          <p:spPr>
            <a:xfrm>
              <a:off x="1739685" y="2312061"/>
              <a:ext cx="363807" cy="511958"/>
            </a:xfrm>
            <a:custGeom>
              <a:avLst/>
              <a:gdLst/>
              <a:ahLst/>
              <a:cxnLst/>
              <a:rect l="l" t="t" r="r" b="b"/>
              <a:pathLst>
                <a:path w="4818" h="6780" extrusionOk="0">
                  <a:moveTo>
                    <a:pt x="4817" y="0"/>
                  </a:moveTo>
                  <a:lnTo>
                    <a:pt x="0" y="4811"/>
                  </a:lnTo>
                  <a:cubicBezTo>
                    <a:pt x="35" y="5342"/>
                    <a:pt x="83" y="5874"/>
                    <a:pt x="153" y="6400"/>
                  </a:cubicBezTo>
                  <a:cubicBezTo>
                    <a:pt x="153" y="6428"/>
                    <a:pt x="159" y="6455"/>
                    <a:pt x="159" y="6489"/>
                  </a:cubicBezTo>
                  <a:cubicBezTo>
                    <a:pt x="173" y="6586"/>
                    <a:pt x="188" y="6683"/>
                    <a:pt x="201" y="6780"/>
                  </a:cubicBezTo>
                  <a:lnTo>
                    <a:pt x="4575" y="2412"/>
                  </a:lnTo>
                  <a:cubicBezTo>
                    <a:pt x="4583" y="2170"/>
                    <a:pt x="4596" y="1928"/>
                    <a:pt x="4616" y="1692"/>
                  </a:cubicBezTo>
                  <a:cubicBezTo>
                    <a:pt x="4616" y="1659"/>
                    <a:pt x="4616" y="1631"/>
                    <a:pt x="4625" y="1596"/>
                  </a:cubicBezTo>
                  <a:cubicBezTo>
                    <a:pt x="4631" y="1458"/>
                    <a:pt x="4651" y="1312"/>
                    <a:pt x="4666" y="1168"/>
                  </a:cubicBezTo>
                  <a:cubicBezTo>
                    <a:pt x="4679" y="1037"/>
                    <a:pt x="4686" y="904"/>
                    <a:pt x="4708" y="773"/>
                  </a:cubicBezTo>
                  <a:cubicBezTo>
                    <a:pt x="4708" y="747"/>
                    <a:pt x="4714" y="712"/>
                    <a:pt x="4714" y="684"/>
                  </a:cubicBezTo>
                  <a:cubicBezTo>
                    <a:pt x="4749" y="456"/>
                    <a:pt x="4776" y="228"/>
                    <a:pt x="48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40"/>
            <p:cNvSpPr/>
            <p:nvPr/>
          </p:nvSpPr>
          <p:spPr>
            <a:xfrm>
              <a:off x="1757959" y="2518735"/>
              <a:ext cx="330960" cy="463480"/>
            </a:xfrm>
            <a:custGeom>
              <a:avLst/>
              <a:gdLst/>
              <a:ahLst/>
              <a:cxnLst/>
              <a:rect l="l" t="t" r="r" b="b"/>
              <a:pathLst>
                <a:path w="4383" h="6138" extrusionOk="0">
                  <a:moveTo>
                    <a:pt x="4320" y="0"/>
                  </a:moveTo>
                  <a:lnTo>
                    <a:pt x="0" y="4320"/>
                  </a:lnTo>
                  <a:cubicBezTo>
                    <a:pt x="14" y="4388"/>
                    <a:pt x="20" y="4457"/>
                    <a:pt x="35" y="4527"/>
                  </a:cubicBezTo>
                  <a:cubicBezTo>
                    <a:pt x="48" y="4623"/>
                    <a:pt x="62" y="4719"/>
                    <a:pt x="83" y="4811"/>
                  </a:cubicBezTo>
                  <a:cubicBezTo>
                    <a:pt x="111" y="4977"/>
                    <a:pt x="138" y="5134"/>
                    <a:pt x="173" y="5300"/>
                  </a:cubicBezTo>
                  <a:cubicBezTo>
                    <a:pt x="179" y="5328"/>
                    <a:pt x="179" y="5356"/>
                    <a:pt x="186" y="5383"/>
                  </a:cubicBezTo>
                  <a:cubicBezTo>
                    <a:pt x="236" y="5640"/>
                    <a:pt x="291" y="5889"/>
                    <a:pt x="352" y="6138"/>
                  </a:cubicBezTo>
                  <a:lnTo>
                    <a:pt x="4383" y="2107"/>
                  </a:lnTo>
                  <a:cubicBezTo>
                    <a:pt x="4326" y="1410"/>
                    <a:pt x="4306" y="705"/>
                    <a:pt x="43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40"/>
            <p:cNvSpPr/>
            <p:nvPr/>
          </p:nvSpPr>
          <p:spPr>
            <a:xfrm>
              <a:off x="5389812" y="3792077"/>
              <a:ext cx="332017" cy="350291"/>
            </a:xfrm>
            <a:custGeom>
              <a:avLst/>
              <a:gdLst/>
              <a:ahLst/>
              <a:cxnLst/>
              <a:rect l="l" t="t" r="r" b="b"/>
              <a:pathLst>
                <a:path w="4397" h="4639" extrusionOk="0">
                  <a:moveTo>
                    <a:pt x="3953" y="0"/>
                  </a:moveTo>
                  <a:lnTo>
                    <a:pt x="1" y="3961"/>
                  </a:lnTo>
                  <a:lnTo>
                    <a:pt x="1382" y="4638"/>
                  </a:lnTo>
                  <a:lnTo>
                    <a:pt x="4396" y="45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40"/>
            <p:cNvSpPr/>
            <p:nvPr/>
          </p:nvSpPr>
          <p:spPr>
            <a:xfrm>
              <a:off x="2051772" y="3786943"/>
              <a:ext cx="736449" cy="709265"/>
            </a:xfrm>
            <a:custGeom>
              <a:avLst/>
              <a:gdLst/>
              <a:ahLst/>
              <a:cxnLst/>
              <a:rect l="l" t="t" r="r" b="b"/>
              <a:pathLst>
                <a:path w="9753" h="9393" extrusionOk="0">
                  <a:moveTo>
                    <a:pt x="8480" y="0"/>
                  </a:moveTo>
                  <a:lnTo>
                    <a:pt x="1" y="8480"/>
                  </a:lnTo>
                  <a:lnTo>
                    <a:pt x="1258" y="9392"/>
                  </a:lnTo>
                  <a:lnTo>
                    <a:pt x="9753" y="891"/>
                  </a:lnTo>
                  <a:cubicBezTo>
                    <a:pt x="9615" y="801"/>
                    <a:pt x="9476" y="712"/>
                    <a:pt x="9338" y="614"/>
                  </a:cubicBezTo>
                  <a:cubicBezTo>
                    <a:pt x="9310" y="601"/>
                    <a:pt x="9283" y="581"/>
                    <a:pt x="9255" y="559"/>
                  </a:cubicBezTo>
                  <a:cubicBezTo>
                    <a:pt x="9137" y="476"/>
                    <a:pt x="9026" y="393"/>
                    <a:pt x="8910" y="310"/>
                  </a:cubicBezTo>
                  <a:cubicBezTo>
                    <a:pt x="8799" y="234"/>
                    <a:pt x="8694" y="158"/>
                    <a:pt x="8591" y="83"/>
                  </a:cubicBezTo>
                  <a:cubicBezTo>
                    <a:pt x="8563" y="62"/>
                    <a:pt x="8537" y="42"/>
                    <a:pt x="8508" y="20"/>
                  </a:cubicBezTo>
                  <a:cubicBezTo>
                    <a:pt x="8502" y="14"/>
                    <a:pt x="8487" y="7"/>
                    <a:pt x="8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40"/>
            <p:cNvSpPr/>
            <p:nvPr/>
          </p:nvSpPr>
          <p:spPr>
            <a:xfrm>
              <a:off x="1536636" y="972797"/>
              <a:ext cx="330507" cy="348705"/>
            </a:xfrm>
            <a:custGeom>
              <a:avLst/>
              <a:gdLst/>
              <a:ahLst/>
              <a:cxnLst/>
              <a:rect l="l" t="t" r="r" b="b"/>
              <a:pathLst>
                <a:path w="4377" h="4618" extrusionOk="0">
                  <a:moveTo>
                    <a:pt x="3021" y="1"/>
                  </a:moveTo>
                  <a:lnTo>
                    <a:pt x="0" y="4189"/>
                  </a:lnTo>
                  <a:lnTo>
                    <a:pt x="430" y="4617"/>
                  </a:lnTo>
                  <a:lnTo>
                    <a:pt x="4376" y="671"/>
                  </a:lnTo>
                  <a:lnTo>
                    <a:pt x="30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40"/>
            <p:cNvSpPr/>
            <p:nvPr/>
          </p:nvSpPr>
          <p:spPr>
            <a:xfrm>
              <a:off x="5737918" y="1690379"/>
              <a:ext cx="196326" cy="175938"/>
            </a:xfrm>
            <a:custGeom>
              <a:avLst/>
              <a:gdLst/>
              <a:ahLst/>
              <a:cxnLst/>
              <a:rect l="l" t="t" r="r" b="b"/>
              <a:pathLst>
                <a:path w="2600" h="2330" extrusionOk="0">
                  <a:moveTo>
                    <a:pt x="2329" y="1"/>
                  </a:moveTo>
                  <a:lnTo>
                    <a:pt x="0" y="2330"/>
                  </a:lnTo>
                  <a:lnTo>
                    <a:pt x="2600" y="588"/>
                  </a:lnTo>
                  <a:lnTo>
                    <a:pt x="232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40"/>
            <p:cNvSpPr/>
            <p:nvPr/>
          </p:nvSpPr>
          <p:spPr>
            <a:xfrm>
              <a:off x="1409324" y="2863669"/>
              <a:ext cx="737506" cy="817849"/>
            </a:xfrm>
            <a:custGeom>
              <a:avLst/>
              <a:gdLst/>
              <a:ahLst/>
              <a:cxnLst/>
              <a:rect l="l" t="t" r="r" b="b"/>
              <a:pathLst>
                <a:path w="9767" h="10831" extrusionOk="0">
                  <a:moveTo>
                    <a:pt x="9338" y="0"/>
                  </a:moveTo>
                  <a:lnTo>
                    <a:pt x="1" y="9338"/>
                  </a:lnTo>
                  <a:lnTo>
                    <a:pt x="671" y="10831"/>
                  </a:lnTo>
                  <a:lnTo>
                    <a:pt x="9766" y="1736"/>
                  </a:lnTo>
                  <a:cubicBezTo>
                    <a:pt x="9600" y="1162"/>
                    <a:pt x="9456" y="581"/>
                    <a:pt x="9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40"/>
            <p:cNvSpPr/>
            <p:nvPr/>
          </p:nvSpPr>
          <p:spPr>
            <a:xfrm>
              <a:off x="1467694" y="3013483"/>
              <a:ext cx="727690" cy="722253"/>
            </a:xfrm>
            <a:custGeom>
              <a:avLst/>
              <a:gdLst/>
              <a:ahLst/>
              <a:cxnLst/>
              <a:rect l="l" t="t" r="r" b="b"/>
              <a:pathLst>
                <a:path w="9637" h="9565" extrusionOk="0">
                  <a:moveTo>
                    <a:pt x="9069" y="0"/>
                  </a:moveTo>
                  <a:lnTo>
                    <a:pt x="1" y="9067"/>
                  </a:lnTo>
                  <a:lnTo>
                    <a:pt x="223" y="9565"/>
                  </a:lnTo>
                  <a:lnTo>
                    <a:pt x="2179" y="9054"/>
                  </a:lnTo>
                  <a:lnTo>
                    <a:pt x="9637" y="1596"/>
                  </a:lnTo>
                  <a:cubicBezTo>
                    <a:pt x="9421" y="1070"/>
                    <a:pt x="9235" y="539"/>
                    <a:pt x="90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40"/>
            <p:cNvSpPr/>
            <p:nvPr/>
          </p:nvSpPr>
          <p:spPr>
            <a:xfrm>
              <a:off x="1351332" y="2699735"/>
              <a:ext cx="759480" cy="852432"/>
            </a:xfrm>
            <a:custGeom>
              <a:avLst/>
              <a:gdLst/>
              <a:ahLst/>
              <a:cxnLst/>
              <a:rect l="l" t="t" r="r" b="b"/>
              <a:pathLst>
                <a:path w="10058" h="11289" extrusionOk="0">
                  <a:moveTo>
                    <a:pt x="9788" y="0"/>
                  </a:moveTo>
                  <a:lnTo>
                    <a:pt x="5793" y="3996"/>
                  </a:lnTo>
                  <a:cubicBezTo>
                    <a:pt x="5855" y="4252"/>
                    <a:pt x="5918" y="4500"/>
                    <a:pt x="5986" y="4749"/>
                  </a:cubicBezTo>
                  <a:lnTo>
                    <a:pt x="3111" y="6685"/>
                  </a:lnTo>
                  <a:lnTo>
                    <a:pt x="1" y="9795"/>
                  </a:lnTo>
                  <a:lnTo>
                    <a:pt x="671" y="11288"/>
                  </a:lnTo>
                  <a:lnTo>
                    <a:pt x="10058" y="1901"/>
                  </a:lnTo>
                  <a:cubicBezTo>
                    <a:pt x="9940" y="1272"/>
                    <a:pt x="9851" y="644"/>
                    <a:pt x="97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40"/>
            <p:cNvSpPr/>
            <p:nvPr/>
          </p:nvSpPr>
          <p:spPr>
            <a:xfrm>
              <a:off x="2236547" y="3607831"/>
              <a:ext cx="340852" cy="423385"/>
            </a:xfrm>
            <a:custGeom>
              <a:avLst/>
              <a:gdLst/>
              <a:ahLst/>
              <a:cxnLst/>
              <a:rect l="l" t="t" r="r" b="b"/>
              <a:pathLst>
                <a:path w="4514" h="5607" extrusionOk="0">
                  <a:moveTo>
                    <a:pt x="3436" y="0"/>
                  </a:moveTo>
                  <a:lnTo>
                    <a:pt x="173" y="3263"/>
                  </a:lnTo>
                  <a:cubicBezTo>
                    <a:pt x="387" y="3484"/>
                    <a:pt x="601" y="3706"/>
                    <a:pt x="823" y="3926"/>
                  </a:cubicBezTo>
                  <a:lnTo>
                    <a:pt x="0" y="5607"/>
                  </a:lnTo>
                  <a:lnTo>
                    <a:pt x="4514" y="1087"/>
                  </a:lnTo>
                  <a:cubicBezTo>
                    <a:pt x="4141" y="740"/>
                    <a:pt x="3781" y="373"/>
                    <a:pt x="34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40"/>
            <p:cNvSpPr/>
            <p:nvPr/>
          </p:nvSpPr>
          <p:spPr>
            <a:xfrm>
              <a:off x="2080995" y="3397004"/>
              <a:ext cx="318426" cy="344024"/>
            </a:xfrm>
            <a:custGeom>
              <a:avLst/>
              <a:gdLst/>
              <a:ahLst/>
              <a:cxnLst/>
              <a:rect l="l" t="t" r="r" b="b"/>
              <a:pathLst>
                <a:path w="4217" h="4556" extrusionOk="0">
                  <a:moveTo>
                    <a:pt x="3318" y="1"/>
                  </a:moveTo>
                  <a:lnTo>
                    <a:pt x="0" y="3318"/>
                  </a:lnTo>
                  <a:cubicBezTo>
                    <a:pt x="179" y="3560"/>
                    <a:pt x="354" y="3809"/>
                    <a:pt x="539" y="4051"/>
                  </a:cubicBezTo>
                  <a:cubicBezTo>
                    <a:pt x="553" y="4071"/>
                    <a:pt x="574" y="4093"/>
                    <a:pt x="594" y="4119"/>
                  </a:cubicBezTo>
                  <a:cubicBezTo>
                    <a:pt x="692" y="4244"/>
                    <a:pt x="795" y="4376"/>
                    <a:pt x="893" y="4507"/>
                  </a:cubicBezTo>
                  <a:cubicBezTo>
                    <a:pt x="906" y="4521"/>
                    <a:pt x="919" y="4534"/>
                    <a:pt x="934" y="4555"/>
                  </a:cubicBezTo>
                  <a:lnTo>
                    <a:pt x="4217" y="1273"/>
                  </a:lnTo>
                  <a:cubicBezTo>
                    <a:pt x="3898" y="858"/>
                    <a:pt x="3601" y="437"/>
                    <a:pt x="33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40"/>
            <p:cNvSpPr/>
            <p:nvPr/>
          </p:nvSpPr>
          <p:spPr>
            <a:xfrm>
              <a:off x="4443659" y="4530575"/>
              <a:ext cx="352783" cy="331489"/>
            </a:xfrm>
            <a:custGeom>
              <a:avLst/>
              <a:gdLst/>
              <a:ahLst/>
              <a:cxnLst/>
              <a:rect l="l" t="t" r="r" b="b"/>
              <a:pathLst>
                <a:path w="4672" h="4390" extrusionOk="0">
                  <a:moveTo>
                    <a:pt x="4222" y="0"/>
                  </a:moveTo>
                  <a:lnTo>
                    <a:pt x="0" y="4230"/>
                  </a:lnTo>
                  <a:lnTo>
                    <a:pt x="110" y="4389"/>
                  </a:lnTo>
                  <a:lnTo>
                    <a:pt x="3545" y="2848"/>
                  </a:lnTo>
                  <a:lnTo>
                    <a:pt x="4671" y="1722"/>
                  </a:lnTo>
                  <a:lnTo>
                    <a:pt x="42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40"/>
            <p:cNvSpPr/>
            <p:nvPr/>
          </p:nvSpPr>
          <p:spPr>
            <a:xfrm>
              <a:off x="1311688" y="688347"/>
              <a:ext cx="2015588" cy="1888279"/>
            </a:xfrm>
            <a:custGeom>
              <a:avLst/>
              <a:gdLst/>
              <a:ahLst/>
              <a:cxnLst/>
              <a:rect l="l" t="t" r="r" b="b"/>
              <a:pathLst>
                <a:path w="26693" h="25007" extrusionOk="0">
                  <a:moveTo>
                    <a:pt x="26693" y="1"/>
                  </a:moveTo>
                  <a:lnTo>
                    <a:pt x="26687" y="7"/>
                  </a:lnTo>
                  <a:lnTo>
                    <a:pt x="26687" y="7"/>
                  </a:lnTo>
                  <a:cubicBezTo>
                    <a:pt x="26690" y="6"/>
                    <a:pt x="26693" y="5"/>
                    <a:pt x="26693" y="1"/>
                  </a:cubicBezTo>
                  <a:close/>
                  <a:moveTo>
                    <a:pt x="26687" y="7"/>
                  </a:moveTo>
                  <a:cubicBezTo>
                    <a:pt x="26684" y="7"/>
                    <a:pt x="26682" y="7"/>
                    <a:pt x="26680" y="7"/>
                  </a:cubicBezTo>
                  <a:cubicBezTo>
                    <a:pt x="26582" y="22"/>
                    <a:pt x="26492" y="36"/>
                    <a:pt x="26396" y="55"/>
                  </a:cubicBezTo>
                  <a:cubicBezTo>
                    <a:pt x="26230" y="84"/>
                    <a:pt x="26071" y="112"/>
                    <a:pt x="25912" y="147"/>
                  </a:cubicBezTo>
                  <a:cubicBezTo>
                    <a:pt x="25885" y="147"/>
                    <a:pt x="25863" y="153"/>
                    <a:pt x="25844" y="160"/>
                  </a:cubicBezTo>
                  <a:lnTo>
                    <a:pt x="25822" y="160"/>
                  </a:lnTo>
                  <a:cubicBezTo>
                    <a:pt x="25228" y="278"/>
                    <a:pt x="24641" y="415"/>
                    <a:pt x="24060" y="575"/>
                  </a:cubicBezTo>
                  <a:lnTo>
                    <a:pt x="24019" y="512"/>
                  </a:lnTo>
                  <a:lnTo>
                    <a:pt x="6552" y="17978"/>
                  </a:lnTo>
                  <a:cubicBezTo>
                    <a:pt x="6511" y="18123"/>
                    <a:pt x="6478" y="18269"/>
                    <a:pt x="6436" y="18406"/>
                  </a:cubicBezTo>
                  <a:lnTo>
                    <a:pt x="6104" y="18435"/>
                  </a:lnTo>
                  <a:lnTo>
                    <a:pt x="0" y="24537"/>
                  </a:lnTo>
                  <a:lnTo>
                    <a:pt x="1694" y="25007"/>
                  </a:lnTo>
                  <a:lnTo>
                    <a:pt x="14619" y="12082"/>
                  </a:lnTo>
                  <a:cubicBezTo>
                    <a:pt x="15607" y="10824"/>
                    <a:pt x="16747" y="9691"/>
                    <a:pt x="17998" y="8703"/>
                  </a:cubicBezTo>
                  <a:lnTo>
                    <a:pt x="26687" y="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40"/>
            <p:cNvSpPr/>
            <p:nvPr/>
          </p:nvSpPr>
          <p:spPr>
            <a:xfrm>
              <a:off x="5263406" y="3697613"/>
              <a:ext cx="413417" cy="385705"/>
            </a:xfrm>
            <a:custGeom>
              <a:avLst/>
              <a:gdLst/>
              <a:ahLst/>
              <a:cxnLst/>
              <a:rect l="l" t="t" r="r" b="b"/>
              <a:pathLst>
                <a:path w="5475" h="5108" extrusionOk="0">
                  <a:moveTo>
                    <a:pt x="4397" y="1"/>
                  </a:moveTo>
                  <a:lnTo>
                    <a:pt x="1" y="4396"/>
                  </a:lnTo>
                  <a:lnTo>
                    <a:pt x="1461" y="5108"/>
                  </a:lnTo>
                  <a:lnTo>
                    <a:pt x="5475" y="1092"/>
                  </a:lnTo>
                  <a:lnTo>
                    <a:pt x="439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40"/>
            <p:cNvSpPr/>
            <p:nvPr/>
          </p:nvSpPr>
          <p:spPr>
            <a:xfrm>
              <a:off x="1182791" y="2081828"/>
              <a:ext cx="563682" cy="454117"/>
            </a:xfrm>
            <a:custGeom>
              <a:avLst/>
              <a:gdLst/>
              <a:ahLst/>
              <a:cxnLst/>
              <a:rect l="l" t="t" r="r" b="b"/>
              <a:pathLst>
                <a:path w="7465" h="6014" extrusionOk="0">
                  <a:moveTo>
                    <a:pt x="7465" y="0"/>
                  </a:moveTo>
                  <a:lnTo>
                    <a:pt x="5142" y="160"/>
                  </a:lnTo>
                  <a:lnTo>
                    <a:pt x="35" y="5267"/>
                  </a:lnTo>
                  <a:lnTo>
                    <a:pt x="0" y="5605"/>
                  </a:lnTo>
                  <a:lnTo>
                    <a:pt x="1458" y="6013"/>
                  </a:lnTo>
                  <a:lnTo>
                    <a:pt x="74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40"/>
            <p:cNvSpPr/>
            <p:nvPr/>
          </p:nvSpPr>
          <p:spPr>
            <a:xfrm>
              <a:off x="4367846" y="4381290"/>
              <a:ext cx="390009" cy="454117"/>
            </a:xfrm>
            <a:custGeom>
              <a:avLst/>
              <a:gdLst/>
              <a:ahLst/>
              <a:cxnLst/>
              <a:rect l="l" t="t" r="r" b="b"/>
              <a:pathLst>
                <a:path w="5165" h="6014" extrusionOk="0">
                  <a:moveTo>
                    <a:pt x="4715" y="0"/>
                  </a:moveTo>
                  <a:lnTo>
                    <a:pt x="1" y="4714"/>
                  </a:lnTo>
                  <a:lnTo>
                    <a:pt x="872" y="6013"/>
                  </a:lnTo>
                  <a:lnTo>
                    <a:pt x="5165" y="1722"/>
                  </a:lnTo>
                  <a:lnTo>
                    <a:pt x="4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40"/>
            <p:cNvSpPr/>
            <p:nvPr/>
          </p:nvSpPr>
          <p:spPr>
            <a:xfrm>
              <a:off x="4292712" y="4232609"/>
              <a:ext cx="426556" cy="490664"/>
            </a:xfrm>
            <a:custGeom>
              <a:avLst/>
              <a:gdLst/>
              <a:ahLst/>
              <a:cxnLst/>
              <a:rect l="l" t="t" r="r" b="b"/>
              <a:pathLst>
                <a:path w="5649" h="6498" extrusionOk="0">
                  <a:moveTo>
                    <a:pt x="5199" y="0"/>
                  </a:moveTo>
                  <a:lnTo>
                    <a:pt x="1" y="5197"/>
                  </a:lnTo>
                  <a:lnTo>
                    <a:pt x="871" y="6497"/>
                  </a:lnTo>
                  <a:lnTo>
                    <a:pt x="5649" y="1720"/>
                  </a:lnTo>
                  <a:lnTo>
                    <a:pt x="5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40"/>
            <p:cNvSpPr/>
            <p:nvPr/>
          </p:nvSpPr>
          <p:spPr>
            <a:xfrm>
              <a:off x="3667557" y="111216"/>
              <a:ext cx="46590" cy="49686"/>
            </a:xfrm>
            <a:custGeom>
              <a:avLst/>
              <a:gdLst/>
              <a:ahLst/>
              <a:cxnLst/>
              <a:rect l="l" t="t" r="r" b="b"/>
              <a:pathLst>
                <a:path w="617" h="658" extrusionOk="0">
                  <a:moveTo>
                    <a:pt x="186" y="0"/>
                  </a:moveTo>
                  <a:lnTo>
                    <a:pt x="1" y="657"/>
                  </a:lnTo>
                  <a:lnTo>
                    <a:pt x="1" y="657"/>
                  </a:lnTo>
                  <a:lnTo>
                    <a:pt x="616" y="42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40"/>
            <p:cNvSpPr/>
            <p:nvPr/>
          </p:nvSpPr>
          <p:spPr>
            <a:xfrm>
              <a:off x="1664476" y="3151291"/>
              <a:ext cx="589809" cy="537480"/>
            </a:xfrm>
            <a:custGeom>
              <a:avLst/>
              <a:gdLst/>
              <a:ahLst/>
              <a:cxnLst/>
              <a:rect l="l" t="t" r="r" b="b"/>
              <a:pathLst>
                <a:path w="7811" h="7118" extrusionOk="0">
                  <a:moveTo>
                    <a:pt x="7120" y="0"/>
                  </a:moveTo>
                  <a:lnTo>
                    <a:pt x="1" y="7118"/>
                  </a:lnTo>
                  <a:lnTo>
                    <a:pt x="2925" y="6358"/>
                  </a:lnTo>
                  <a:lnTo>
                    <a:pt x="7810" y="1478"/>
                  </a:lnTo>
                  <a:cubicBezTo>
                    <a:pt x="7727" y="1319"/>
                    <a:pt x="7644" y="1161"/>
                    <a:pt x="7570" y="995"/>
                  </a:cubicBezTo>
                  <a:cubicBezTo>
                    <a:pt x="7555" y="967"/>
                    <a:pt x="7535" y="932"/>
                    <a:pt x="7520" y="904"/>
                  </a:cubicBezTo>
                  <a:cubicBezTo>
                    <a:pt x="7459" y="773"/>
                    <a:pt x="7404" y="642"/>
                    <a:pt x="7341" y="511"/>
                  </a:cubicBezTo>
                  <a:cubicBezTo>
                    <a:pt x="7293" y="393"/>
                    <a:pt x="7238" y="275"/>
                    <a:pt x="7188" y="158"/>
                  </a:cubicBezTo>
                  <a:cubicBezTo>
                    <a:pt x="7175" y="124"/>
                    <a:pt x="7162" y="96"/>
                    <a:pt x="7147" y="61"/>
                  </a:cubicBezTo>
                  <a:cubicBezTo>
                    <a:pt x="7140" y="41"/>
                    <a:pt x="7127" y="20"/>
                    <a:pt x="71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40"/>
            <p:cNvSpPr/>
            <p:nvPr/>
          </p:nvSpPr>
          <p:spPr>
            <a:xfrm>
              <a:off x="1917664" y="3278527"/>
              <a:ext cx="404507" cy="355048"/>
            </a:xfrm>
            <a:custGeom>
              <a:avLst/>
              <a:gdLst/>
              <a:ahLst/>
              <a:cxnLst/>
              <a:rect l="l" t="t" r="r" b="b"/>
              <a:pathLst>
                <a:path w="5357" h="4702" extrusionOk="0">
                  <a:moveTo>
                    <a:pt x="4562" y="0"/>
                  </a:moveTo>
                  <a:lnTo>
                    <a:pt x="0" y="4562"/>
                  </a:lnTo>
                  <a:lnTo>
                    <a:pt x="1659" y="4134"/>
                  </a:lnTo>
                  <a:cubicBezTo>
                    <a:pt x="1783" y="4328"/>
                    <a:pt x="1908" y="4514"/>
                    <a:pt x="2039" y="4701"/>
                  </a:cubicBezTo>
                  <a:lnTo>
                    <a:pt x="5356" y="1375"/>
                  </a:lnTo>
                  <a:cubicBezTo>
                    <a:pt x="5079" y="928"/>
                    <a:pt x="4811" y="471"/>
                    <a:pt x="45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40"/>
            <p:cNvSpPr/>
            <p:nvPr/>
          </p:nvSpPr>
          <p:spPr>
            <a:xfrm>
              <a:off x="5137681" y="3603149"/>
              <a:ext cx="445887" cy="418703"/>
            </a:xfrm>
            <a:custGeom>
              <a:avLst/>
              <a:gdLst/>
              <a:ahLst/>
              <a:cxnLst/>
              <a:rect l="l" t="t" r="r" b="b"/>
              <a:pathLst>
                <a:path w="5905" h="5545" extrusionOk="0">
                  <a:moveTo>
                    <a:pt x="4833" y="1"/>
                  </a:moveTo>
                  <a:lnTo>
                    <a:pt x="1" y="4825"/>
                  </a:lnTo>
                  <a:lnTo>
                    <a:pt x="1459" y="5544"/>
                  </a:lnTo>
                  <a:lnTo>
                    <a:pt x="5904" y="1092"/>
                  </a:lnTo>
                  <a:lnTo>
                    <a:pt x="48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40"/>
            <p:cNvSpPr/>
            <p:nvPr/>
          </p:nvSpPr>
          <p:spPr>
            <a:xfrm>
              <a:off x="5011955" y="3508760"/>
              <a:ext cx="478658" cy="450946"/>
            </a:xfrm>
            <a:custGeom>
              <a:avLst/>
              <a:gdLst/>
              <a:ahLst/>
              <a:cxnLst/>
              <a:rect l="l" t="t" r="r" b="b"/>
              <a:pathLst>
                <a:path w="6339" h="5972" extrusionOk="0">
                  <a:moveTo>
                    <a:pt x="5267" y="0"/>
                  </a:moveTo>
                  <a:lnTo>
                    <a:pt x="0" y="5260"/>
                  </a:lnTo>
                  <a:lnTo>
                    <a:pt x="1452" y="5972"/>
                  </a:lnTo>
                  <a:lnTo>
                    <a:pt x="6338" y="1092"/>
                  </a:lnTo>
                  <a:lnTo>
                    <a:pt x="52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40"/>
            <p:cNvSpPr/>
            <p:nvPr/>
          </p:nvSpPr>
          <p:spPr>
            <a:xfrm>
              <a:off x="1605502" y="2062044"/>
              <a:ext cx="560058" cy="595547"/>
            </a:xfrm>
            <a:custGeom>
              <a:avLst/>
              <a:gdLst/>
              <a:ahLst/>
              <a:cxnLst/>
              <a:rect l="l" t="t" r="r" b="b"/>
              <a:pathLst>
                <a:path w="7417" h="7887" extrusionOk="0">
                  <a:moveTo>
                    <a:pt x="7417" y="0"/>
                  </a:moveTo>
                  <a:lnTo>
                    <a:pt x="1" y="7417"/>
                  </a:lnTo>
                  <a:lnTo>
                    <a:pt x="1694" y="7886"/>
                  </a:lnTo>
                  <a:lnTo>
                    <a:pt x="6657" y="2930"/>
                  </a:lnTo>
                  <a:cubicBezTo>
                    <a:pt x="6836" y="1935"/>
                    <a:pt x="7092" y="954"/>
                    <a:pt x="74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40"/>
            <p:cNvSpPr/>
            <p:nvPr/>
          </p:nvSpPr>
          <p:spPr>
            <a:xfrm>
              <a:off x="4754689" y="4679332"/>
              <a:ext cx="52781" cy="47043"/>
            </a:xfrm>
            <a:custGeom>
              <a:avLst/>
              <a:gdLst/>
              <a:ahLst/>
              <a:cxnLst/>
              <a:rect l="l" t="t" r="r" b="b"/>
              <a:pathLst>
                <a:path w="699" h="623" extrusionOk="0">
                  <a:moveTo>
                    <a:pt x="615" y="1"/>
                  </a:moveTo>
                  <a:lnTo>
                    <a:pt x="0" y="623"/>
                  </a:lnTo>
                  <a:lnTo>
                    <a:pt x="698" y="304"/>
                  </a:lnTo>
                  <a:lnTo>
                    <a:pt x="6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40"/>
            <p:cNvSpPr/>
            <p:nvPr/>
          </p:nvSpPr>
          <p:spPr>
            <a:xfrm>
              <a:off x="5111101" y="1431527"/>
              <a:ext cx="737506" cy="817924"/>
            </a:xfrm>
            <a:custGeom>
              <a:avLst/>
              <a:gdLst/>
              <a:ahLst/>
              <a:cxnLst/>
              <a:rect l="l" t="t" r="r" b="b"/>
              <a:pathLst>
                <a:path w="9767" h="10832" extrusionOk="0">
                  <a:moveTo>
                    <a:pt x="9089" y="0"/>
                  </a:moveTo>
                  <a:lnTo>
                    <a:pt x="1" y="9097"/>
                  </a:lnTo>
                  <a:cubicBezTo>
                    <a:pt x="167" y="9671"/>
                    <a:pt x="311" y="10251"/>
                    <a:pt x="429" y="10832"/>
                  </a:cubicBezTo>
                  <a:lnTo>
                    <a:pt x="9766" y="1501"/>
                  </a:lnTo>
                  <a:lnTo>
                    <a:pt x="9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40"/>
            <p:cNvSpPr/>
            <p:nvPr/>
          </p:nvSpPr>
          <p:spPr>
            <a:xfrm>
              <a:off x="4935311" y="1480609"/>
              <a:ext cx="402317" cy="354444"/>
            </a:xfrm>
            <a:custGeom>
              <a:avLst/>
              <a:gdLst/>
              <a:ahLst/>
              <a:cxnLst/>
              <a:rect l="l" t="t" r="r" b="b"/>
              <a:pathLst>
                <a:path w="5328" h="4694" extrusionOk="0">
                  <a:moveTo>
                    <a:pt x="3324" y="0"/>
                  </a:moveTo>
                  <a:lnTo>
                    <a:pt x="0" y="3318"/>
                  </a:lnTo>
                  <a:cubicBezTo>
                    <a:pt x="282" y="3767"/>
                    <a:pt x="546" y="4224"/>
                    <a:pt x="795" y="4693"/>
                  </a:cubicBezTo>
                  <a:lnTo>
                    <a:pt x="5328" y="160"/>
                  </a:lnTo>
                  <a:lnTo>
                    <a:pt x="3711" y="581"/>
                  </a:lnTo>
                  <a:cubicBezTo>
                    <a:pt x="3586" y="387"/>
                    <a:pt x="3455" y="194"/>
                    <a:pt x="33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40"/>
            <p:cNvSpPr/>
            <p:nvPr/>
          </p:nvSpPr>
          <p:spPr>
            <a:xfrm>
              <a:off x="5062547" y="1379424"/>
              <a:ext cx="727690" cy="720743"/>
            </a:xfrm>
            <a:custGeom>
              <a:avLst/>
              <a:gdLst/>
              <a:ahLst/>
              <a:cxnLst/>
              <a:rect l="l" t="t" r="r" b="b"/>
              <a:pathLst>
                <a:path w="9637" h="9545" extrusionOk="0">
                  <a:moveTo>
                    <a:pt x="9420" y="0"/>
                  </a:moveTo>
                  <a:lnTo>
                    <a:pt x="7423" y="518"/>
                  </a:lnTo>
                  <a:lnTo>
                    <a:pt x="0" y="7941"/>
                  </a:lnTo>
                  <a:cubicBezTo>
                    <a:pt x="214" y="8466"/>
                    <a:pt x="402" y="9006"/>
                    <a:pt x="568" y="9545"/>
                  </a:cubicBezTo>
                  <a:lnTo>
                    <a:pt x="9636" y="476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40"/>
            <p:cNvSpPr/>
            <p:nvPr/>
          </p:nvSpPr>
          <p:spPr>
            <a:xfrm>
              <a:off x="5003573" y="1426845"/>
              <a:ext cx="587241" cy="535592"/>
            </a:xfrm>
            <a:custGeom>
              <a:avLst/>
              <a:gdLst/>
              <a:ahLst/>
              <a:cxnLst/>
              <a:rect l="l" t="t" r="r" b="b"/>
              <a:pathLst>
                <a:path w="7777" h="7093" extrusionOk="0">
                  <a:moveTo>
                    <a:pt x="7776" y="1"/>
                  </a:moveTo>
                  <a:lnTo>
                    <a:pt x="4852" y="761"/>
                  </a:lnTo>
                  <a:lnTo>
                    <a:pt x="0" y="5612"/>
                  </a:lnTo>
                  <a:cubicBezTo>
                    <a:pt x="91" y="5778"/>
                    <a:pt x="174" y="5951"/>
                    <a:pt x="257" y="6117"/>
                  </a:cubicBezTo>
                  <a:cubicBezTo>
                    <a:pt x="270" y="6145"/>
                    <a:pt x="284" y="6180"/>
                    <a:pt x="299" y="6208"/>
                  </a:cubicBezTo>
                  <a:cubicBezTo>
                    <a:pt x="353" y="6324"/>
                    <a:pt x="401" y="6442"/>
                    <a:pt x="456" y="6566"/>
                  </a:cubicBezTo>
                  <a:cubicBezTo>
                    <a:pt x="519" y="6697"/>
                    <a:pt x="581" y="6830"/>
                    <a:pt x="637" y="6961"/>
                  </a:cubicBezTo>
                  <a:cubicBezTo>
                    <a:pt x="650" y="6988"/>
                    <a:pt x="664" y="7022"/>
                    <a:pt x="672" y="7051"/>
                  </a:cubicBezTo>
                  <a:cubicBezTo>
                    <a:pt x="678" y="7064"/>
                    <a:pt x="685" y="7079"/>
                    <a:pt x="692" y="7092"/>
                  </a:cubicBezTo>
                  <a:lnTo>
                    <a:pt x="77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40"/>
            <p:cNvSpPr/>
            <p:nvPr/>
          </p:nvSpPr>
          <p:spPr>
            <a:xfrm>
              <a:off x="4679480" y="1079268"/>
              <a:ext cx="345081" cy="426480"/>
            </a:xfrm>
            <a:custGeom>
              <a:avLst/>
              <a:gdLst/>
              <a:ahLst/>
              <a:cxnLst/>
              <a:rect l="l" t="t" r="r" b="b"/>
              <a:pathLst>
                <a:path w="4570" h="5648" extrusionOk="0">
                  <a:moveTo>
                    <a:pt x="4569" y="1"/>
                  </a:moveTo>
                  <a:lnTo>
                    <a:pt x="1" y="4569"/>
                  </a:lnTo>
                  <a:cubicBezTo>
                    <a:pt x="381" y="4914"/>
                    <a:pt x="741" y="5274"/>
                    <a:pt x="1086" y="5647"/>
                  </a:cubicBezTo>
                  <a:lnTo>
                    <a:pt x="4348" y="2393"/>
                  </a:lnTo>
                  <a:cubicBezTo>
                    <a:pt x="4141" y="2170"/>
                    <a:pt x="3927" y="1956"/>
                    <a:pt x="3711" y="1742"/>
                  </a:cubicBezTo>
                  <a:lnTo>
                    <a:pt x="45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40"/>
            <p:cNvSpPr/>
            <p:nvPr/>
          </p:nvSpPr>
          <p:spPr>
            <a:xfrm>
              <a:off x="4857988" y="1373157"/>
              <a:ext cx="318501" cy="343344"/>
            </a:xfrm>
            <a:custGeom>
              <a:avLst/>
              <a:gdLst/>
              <a:ahLst/>
              <a:cxnLst/>
              <a:rect l="l" t="t" r="r" b="b"/>
              <a:pathLst>
                <a:path w="4218" h="4547" extrusionOk="0">
                  <a:moveTo>
                    <a:pt x="3283" y="0"/>
                  </a:moveTo>
                  <a:lnTo>
                    <a:pt x="1" y="3276"/>
                  </a:lnTo>
                  <a:cubicBezTo>
                    <a:pt x="319" y="3691"/>
                    <a:pt x="616" y="4119"/>
                    <a:pt x="900" y="4547"/>
                  </a:cubicBezTo>
                  <a:lnTo>
                    <a:pt x="4217" y="1238"/>
                  </a:lnTo>
                  <a:cubicBezTo>
                    <a:pt x="4043" y="995"/>
                    <a:pt x="3870" y="753"/>
                    <a:pt x="3691" y="518"/>
                  </a:cubicBezTo>
                  <a:cubicBezTo>
                    <a:pt x="3678" y="498"/>
                    <a:pt x="3656" y="476"/>
                    <a:pt x="3643" y="450"/>
                  </a:cubicBezTo>
                  <a:cubicBezTo>
                    <a:pt x="3539" y="317"/>
                    <a:pt x="3443" y="193"/>
                    <a:pt x="3338" y="62"/>
                  </a:cubicBezTo>
                  <a:cubicBezTo>
                    <a:pt x="3318" y="42"/>
                    <a:pt x="3305" y="20"/>
                    <a:pt x="32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40"/>
            <p:cNvSpPr/>
            <p:nvPr/>
          </p:nvSpPr>
          <p:spPr>
            <a:xfrm>
              <a:off x="1324827" y="3253457"/>
              <a:ext cx="188473" cy="169142"/>
            </a:xfrm>
            <a:custGeom>
              <a:avLst/>
              <a:gdLst/>
              <a:ahLst/>
              <a:cxnLst/>
              <a:rect l="l" t="t" r="r" b="b"/>
              <a:pathLst>
                <a:path w="2496" h="2240" extrusionOk="0">
                  <a:moveTo>
                    <a:pt x="2495" y="1"/>
                  </a:moveTo>
                  <a:lnTo>
                    <a:pt x="0" y="1681"/>
                  </a:lnTo>
                  <a:lnTo>
                    <a:pt x="249" y="2240"/>
                  </a:lnTo>
                  <a:lnTo>
                    <a:pt x="24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40"/>
            <p:cNvSpPr/>
            <p:nvPr/>
          </p:nvSpPr>
          <p:spPr>
            <a:xfrm>
              <a:off x="4772962" y="1272425"/>
              <a:ext cx="322579" cy="335113"/>
            </a:xfrm>
            <a:custGeom>
              <a:avLst/>
              <a:gdLst/>
              <a:ahLst/>
              <a:cxnLst/>
              <a:rect l="l" t="t" r="r" b="b"/>
              <a:pathLst>
                <a:path w="4272" h="4438" extrusionOk="0">
                  <a:moveTo>
                    <a:pt x="3261" y="1"/>
                  </a:moveTo>
                  <a:lnTo>
                    <a:pt x="0" y="3255"/>
                  </a:lnTo>
                  <a:cubicBezTo>
                    <a:pt x="345" y="3635"/>
                    <a:pt x="677" y="4030"/>
                    <a:pt x="989" y="4438"/>
                  </a:cubicBezTo>
                  <a:lnTo>
                    <a:pt x="4272" y="1153"/>
                  </a:lnTo>
                  <a:cubicBezTo>
                    <a:pt x="4209" y="1085"/>
                    <a:pt x="4154" y="1016"/>
                    <a:pt x="4099" y="946"/>
                  </a:cubicBezTo>
                  <a:cubicBezTo>
                    <a:pt x="3988" y="822"/>
                    <a:pt x="3883" y="697"/>
                    <a:pt x="3774" y="573"/>
                  </a:cubicBezTo>
                  <a:cubicBezTo>
                    <a:pt x="3752" y="546"/>
                    <a:pt x="3739" y="525"/>
                    <a:pt x="3718" y="505"/>
                  </a:cubicBezTo>
                  <a:cubicBezTo>
                    <a:pt x="3567" y="332"/>
                    <a:pt x="3414" y="166"/>
                    <a:pt x="3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40"/>
            <p:cNvSpPr/>
            <p:nvPr/>
          </p:nvSpPr>
          <p:spPr>
            <a:xfrm>
              <a:off x="5155501" y="2289030"/>
              <a:ext cx="363279" cy="511580"/>
            </a:xfrm>
            <a:custGeom>
              <a:avLst/>
              <a:gdLst/>
              <a:ahLst/>
              <a:cxnLst/>
              <a:rect l="l" t="t" r="r" b="b"/>
              <a:pathLst>
                <a:path w="4811" h="6775" extrusionOk="0">
                  <a:moveTo>
                    <a:pt x="4603" y="0"/>
                  </a:moveTo>
                  <a:lnTo>
                    <a:pt x="242" y="4369"/>
                  </a:lnTo>
                  <a:cubicBezTo>
                    <a:pt x="227" y="4618"/>
                    <a:pt x="214" y="4859"/>
                    <a:pt x="201" y="5107"/>
                  </a:cubicBezTo>
                  <a:cubicBezTo>
                    <a:pt x="194" y="5142"/>
                    <a:pt x="194" y="5177"/>
                    <a:pt x="194" y="5219"/>
                  </a:cubicBezTo>
                  <a:cubicBezTo>
                    <a:pt x="179" y="5343"/>
                    <a:pt x="166" y="5474"/>
                    <a:pt x="153" y="5605"/>
                  </a:cubicBezTo>
                  <a:cubicBezTo>
                    <a:pt x="138" y="5751"/>
                    <a:pt x="125" y="5889"/>
                    <a:pt x="111" y="6028"/>
                  </a:cubicBezTo>
                  <a:cubicBezTo>
                    <a:pt x="103" y="6061"/>
                    <a:pt x="96" y="6096"/>
                    <a:pt x="96" y="6131"/>
                  </a:cubicBezTo>
                  <a:cubicBezTo>
                    <a:pt x="70" y="6345"/>
                    <a:pt x="35" y="6559"/>
                    <a:pt x="0" y="6774"/>
                  </a:cubicBezTo>
                  <a:lnTo>
                    <a:pt x="4811" y="1964"/>
                  </a:lnTo>
                  <a:cubicBezTo>
                    <a:pt x="4776" y="1445"/>
                    <a:pt x="4728" y="927"/>
                    <a:pt x="4658" y="408"/>
                  </a:cubicBezTo>
                  <a:cubicBezTo>
                    <a:pt x="4658" y="373"/>
                    <a:pt x="4651" y="347"/>
                    <a:pt x="4651" y="319"/>
                  </a:cubicBezTo>
                  <a:cubicBezTo>
                    <a:pt x="4638" y="214"/>
                    <a:pt x="4623" y="105"/>
                    <a:pt x="46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40"/>
            <p:cNvSpPr/>
            <p:nvPr/>
          </p:nvSpPr>
          <p:spPr>
            <a:xfrm>
              <a:off x="1209446" y="2109012"/>
              <a:ext cx="134710" cy="135238"/>
            </a:xfrm>
            <a:custGeom>
              <a:avLst/>
              <a:gdLst/>
              <a:ahLst/>
              <a:cxnLst/>
              <a:rect l="l" t="t" r="r" b="b"/>
              <a:pathLst>
                <a:path w="1784" h="1791" extrusionOk="0">
                  <a:moveTo>
                    <a:pt x="1784" y="0"/>
                  </a:moveTo>
                  <a:lnTo>
                    <a:pt x="166" y="110"/>
                  </a:lnTo>
                  <a:lnTo>
                    <a:pt x="1" y="1790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40"/>
            <p:cNvSpPr/>
            <p:nvPr/>
          </p:nvSpPr>
          <p:spPr>
            <a:xfrm>
              <a:off x="5094337" y="2457118"/>
              <a:ext cx="556962" cy="592376"/>
            </a:xfrm>
            <a:custGeom>
              <a:avLst/>
              <a:gdLst/>
              <a:ahLst/>
              <a:cxnLst/>
              <a:rect l="l" t="t" r="r" b="b"/>
              <a:pathLst>
                <a:path w="7376" h="7845" extrusionOk="0">
                  <a:moveTo>
                    <a:pt x="5675" y="0"/>
                  </a:moveTo>
                  <a:lnTo>
                    <a:pt x="747" y="4928"/>
                  </a:lnTo>
                  <a:cubicBezTo>
                    <a:pt x="568" y="5917"/>
                    <a:pt x="319" y="6891"/>
                    <a:pt x="1" y="7844"/>
                  </a:cubicBezTo>
                  <a:lnTo>
                    <a:pt x="7376" y="470"/>
                  </a:lnTo>
                  <a:lnTo>
                    <a:pt x="567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40"/>
            <p:cNvSpPr/>
            <p:nvPr/>
          </p:nvSpPr>
          <p:spPr>
            <a:xfrm>
              <a:off x="4913337" y="2497290"/>
              <a:ext cx="884600" cy="920693"/>
            </a:xfrm>
            <a:custGeom>
              <a:avLst/>
              <a:gdLst/>
              <a:ahLst/>
              <a:cxnLst/>
              <a:rect l="l" t="t" r="r" b="b"/>
              <a:pathLst>
                <a:path w="11715" h="12193" extrusionOk="0">
                  <a:moveTo>
                    <a:pt x="10021" y="1"/>
                  </a:moveTo>
                  <a:lnTo>
                    <a:pt x="2225" y="7797"/>
                  </a:lnTo>
                  <a:cubicBezTo>
                    <a:pt x="1666" y="9344"/>
                    <a:pt x="920" y="10817"/>
                    <a:pt x="1" y="12193"/>
                  </a:cubicBezTo>
                  <a:lnTo>
                    <a:pt x="11715" y="470"/>
                  </a:lnTo>
                  <a:lnTo>
                    <a:pt x="100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40"/>
            <p:cNvSpPr/>
            <p:nvPr/>
          </p:nvSpPr>
          <p:spPr>
            <a:xfrm>
              <a:off x="1816404" y="614875"/>
              <a:ext cx="1299603" cy="1397615"/>
            </a:xfrm>
            <a:custGeom>
              <a:avLst/>
              <a:gdLst/>
              <a:ahLst/>
              <a:cxnLst/>
              <a:rect l="l" t="t" r="r" b="b"/>
              <a:pathLst>
                <a:path w="17211" h="18509" extrusionOk="0">
                  <a:moveTo>
                    <a:pt x="16340" y="0"/>
                  </a:moveTo>
                  <a:lnTo>
                    <a:pt x="1361" y="14977"/>
                  </a:lnTo>
                  <a:cubicBezTo>
                    <a:pt x="1195" y="15322"/>
                    <a:pt x="1038" y="15667"/>
                    <a:pt x="892" y="16020"/>
                  </a:cubicBezTo>
                  <a:cubicBezTo>
                    <a:pt x="878" y="16049"/>
                    <a:pt x="872" y="16075"/>
                    <a:pt x="857" y="16103"/>
                  </a:cubicBezTo>
                  <a:cubicBezTo>
                    <a:pt x="795" y="16256"/>
                    <a:pt x="732" y="16407"/>
                    <a:pt x="671" y="16559"/>
                  </a:cubicBezTo>
                  <a:cubicBezTo>
                    <a:pt x="636" y="16649"/>
                    <a:pt x="601" y="16739"/>
                    <a:pt x="567" y="16828"/>
                  </a:cubicBezTo>
                  <a:cubicBezTo>
                    <a:pt x="532" y="16919"/>
                    <a:pt x="499" y="17009"/>
                    <a:pt x="470" y="17099"/>
                  </a:cubicBezTo>
                  <a:cubicBezTo>
                    <a:pt x="407" y="17258"/>
                    <a:pt x="353" y="17409"/>
                    <a:pt x="304" y="17568"/>
                  </a:cubicBezTo>
                  <a:cubicBezTo>
                    <a:pt x="291" y="17596"/>
                    <a:pt x="283" y="17616"/>
                    <a:pt x="276" y="17644"/>
                  </a:cubicBezTo>
                  <a:cubicBezTo>
                    <a:pt x="180" y="17935"/>
                    <a:pt x="84" y="18218"/>
                    <a:pt x="1" y="18509"/>
                  </a:cubicBezTo>
                  <a:lnTo>
                    <a:pt x="17211" y="1299"/>
                  </a:lnTo>
                  <a:lnTo>
                    <a:pt x="163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40"/>
            <p:cNvSpPr/>
            <p:nvPr/>
          </p:nvSpPr>
          <p:spPr>
            <a:xfrm>
              <a:off x="5147573" y="1561028"/>
              <a:ext cx="759027" cy="851753"/>
            </a:xfrm>
            <a:custGeom>
              <a:avLst/>
              <a:gdLst/>
              <a:ahLst/>
              <a:cxnLst/>
              <a:rect l="l" t="t" r="r" b="b"/>
              <a:pathLst>
                <a:path w="10052" h="11280" extrusionOk="0">
                  <a:moveTo>
                    <a:pt x="9381" y="0"/>
                  </a:moveTo>
                  <a:lnTo>
                    <a:pt x="1" y="9386"/>
                  </a:lnTo>
                  <a:cubicBezTo>
                    <a:pt x="118" y="10014"/>
                    <a:pt x="208" y="10643"/>
                    <a:pt x="271" y="11280"/>
                  </a:cubicBezTo>
                  <a:lnTo>
                    <a:pt x="4259" y="7292"/>
                  </a:lnTo>
                  <a:cubicBezTo>
                    <a:pt x="4239" y="7194"/>
                    <a:pt x="4211" y="7098"/>
                    <a:pt x="4189" y="7002"/>
                  </a:cubicBezTo>
                  <a:cubicBezTo>
                    <a:pt x="4148" y="6856"/>
                    <a:pt x="4114" y="6712"/>
                    <a:pt x="4073" y="6566"/>
                  </a:cubicBezTo>
                  <a:lnTo>
                    <a:pt x="6858" y="4693"/>
                  </a:lnTo>
                  <a:lnTo>
                    <a:pt x="10051" y="1500"/>
                  </a:lnTo>
                  <a:lnTo>
                    <a:pt x="93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40"/>
            <p:cNvSpPr/>
            <p:nvPr/>
          </p:nvSpPr>
          <p:spPr>
            <a:xfrm>
              <a:off x="5169471" y="2130910"/>
              <a:ext cx="330507" cy="463027"/>
            </a:xfrm>
            <a:custGeom>
              <a:avLst/>
              <a:gdLst/>
              <a:ahLst/>
              <a:cxnLst/>
              <a:rect l="l" t="t" r="r" b="b"/>
              <a:pathLst>
                <a:path w="4377" h="6132" extrusionOk="0">
                  <a:moveTo>
                    <a:pt x="4032" y="1"/>
                  </a:moveTo>
                  <a:lnTo>
                    <a:pt x="1" y="4030"/>
                  </a:lnTo>
                  <a:cubicBezTo>
                    <a:pt x="57" y="4728"/>
                    <a:pt x="77" y="5427"/>
                    <a:pt x="64" y="6132"/>
                  </a:cubicBezTo>
                  <a:lnTo>
                    <a:pt x="4377" y="1819"/>
                  </a:lnTo>
                  <a:cubicBezTo>
                    <a:pt x="4370" y="1756"/>
                    <a:pt x="4363" y="1701"/>
                    <a:pt x="4349" y="1638"/>
                  </a:cubicBezTo>
                  <a:cubicBezTo>
                    <a:pt x="4335" y="1542"/>
                    <a:pt x="4322" y="1445"/>
                    <a:pt x="4300" y="1354"/>
                  </a:cubicBezTo>
                  <a:cubicBezTo>
                    <a:pt x="4272" y="1188"/>
                    <a:pt x="4246" y="1031"/>
                    <a:pt x="4211" y="865"/>
                  </a:cubicBezTo>
                  <a:cubicBezTo>
                    <a:pt x="4211" y="837"/>
                    <a:pt x="4204" y="809"/>
                    <a:pt x="4198" y="782"/>
                  </a:cubicBezTo>
                  <a:cubicBezTo>
                    <a:pt x="4189" y="741"/>
                    <a:pt x="4183" y="691"/>
                    <a:pt x="4169" y="649"/>
                  </a:cubicBezTo>
                  <a:cubicBezTo>
                    <a:pt x="4128" y="435"/>
                    <a:pt x="4080" y="215"/>
                    <a:pt x="4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40"/>
            <p:cNvSpPr/>
            <p:nvPr/>
          </p:nvSpPr>
          <p:spPr>
            <a:xfrm>
              <a:off x="1859672" y="502590"/>
              <a:ext cx="1180523" cy="1197287"/>
            </a:xfrm>
            <a:custGeom>
              <a:avLst/>
              <a:gdLst/>
              <a:ahLst/>
              <a:cxnLst/>
              <a:rect l="l" t="t" r="r" b="b"/>
              <a:pathLst>
                <a:path w="15634" h="15856" extrusionOk="0">
                  <a:moveTo>
                    <a:pt x="14763" y="1"/>
                  </a:moveTo>
                  <a:lnTo>
                    <a:pt x="9505" y="5261"/>
                  </a:lnTo>
                  <a:lnTo>
                    <a:pt x="9754" y="6206"/>
                  </a:lnTo>
                  <a:cubicBezTo>
                    <a:pt x="9629" y="6289"/>
                    <a:pt x="9505" y="6365"/>
                    <a:pt x="9380" y="6455"/>
                  </a:cubicBezTo>
                  <a:cubicBezTo>
                    <a:pt x="9040" y="6684"/>
                    <a:pt x="8702" y="6919"/>
                    <a:pt x="8377" y="7168"/>
                  </a:cubicBezTo>
                  <a:cubicBezTo>
                    <a:pt x="8344" y="7195"/>
                    <a:pt x="8309" y="7223"/>
                    <a:pt x="8267" y="7251"/>
                  </a:cubicBezTo>
                  <a:lnTo>
                    <a:pt x="8261" y="7258"/>
                  </a:lnTo>
                  <a:cubicBezTo>
                    <a:pt x="8239" y="7271"/>
                    <a:pt x="8219" y="7284"/>
                    <a:pt x="8204" y="7299"/>
                  </a:cubicBezTo>
                  <a:cubicBezTo>
                    <a:pt x="8073" y="7402"/>
                    <a:pt x="7942" y="7500"/>
                    <a:pt x="7811" y="7603"/>
                  </a:cubicBezTo>
                  <a:cubicBezTo>
                    <a:pt x="7735" y="7666"/>
                    <a:pt x="7665" y="7727"/>
                    <a:pt x="7589" y="7790"/>
                  </a:cubicBezTo>
                  <a:cubicBezTo>
                    <a:pt x="7514" y="7852"/>
                    <a:pt x="7438" y="7906"/>
                    <a:pt x="7362" y="7969"/>
                  </a:cubicBezTo>
                  <a:cubicBezTo>
                    <a:pt x="7340" y="7989"/>
                    <a:pt x="7314" y="8011"/>
                    <a:pt x="7285" y="8031"/>
                  </a:cubicBezTo>
                  <a:cubicBezTo>
                    <a:pt x="7189" y="8122"/>
                    <a:pt x="7085" y="8205"/>
                    <a:pt x="6989" y="8295"/>
                  </a:cubicBezTo>
                  <a:cubicBezTo>
                    <a:pt x="6967" y="8315"/>
                    <a:pt x="6940" y="8329"/>
                    <a:pt x="6919" y="8349"/>
                  </a:cubicBezTo>
                  <a:cubicBezTo>
                    <a:pt x="6463" y="8751"/>
                    <a:pt x="6028" y="9165"/>
                    <a:pt x="5598" y="9593"/>
                  </a:cubicBezTo>
                  <a:lnTo>
                    <a:pt x="5316" y="9449"/>
                  </a:lnTo>
                  <a:lnTo>
                    <a:pt x="0" y="14764"/>
                  </a:lnTo>
                  <a:lnTo>
                    <a:pt x="1078" y="15855"/>
                  </a:lnTo>
                  <a:lnTo>
                    <a:pt x="15634" y="1300"/>
                  </a:lnTo>
                  <a:lnTo>
                    <a:pt x="1476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40"/>
            <p:cNvSpPr/>
            <p:nvPr/>
          </p:nvSpPr>
          <p:spPr>
            <a:xfrm>
              <a:off x="3177943" y="4022764"/>
              <a:ext cx="942591" cy="932246"/>
            </a:xfrm>
            <a:custGeom>
              <a:avLst/>
              <a:gdLst/>
              <a:ahLst/>
              <a:cxnLst/>
              <a:rect l="l" t="t" r="r" b="b"/>
              <a:pathLst>
                <a:path w="12483" h="12346" extrusionOk="0">
                  <a:moveTo>
                    <a:pt x="12483" y="1"/>
                  </a:moveTo>
                  <a:lnTo>
                    <a:pt x="12483" y="1"/>
                  </a:lnTo>
                  <a:cubicBezTo>
                    <a:pt x="11537" y="319"/>
                    <a:pt x="10562" y="568"/>
                    <a:pt x="9580" y="740"/>
                  </a:cubicBezTo>
                  <a:lnTo>
                    <a:pt x="1" y="10313"/>
                  </a:lnTo>
                  <a:lnTo>
                    <a:pt x="140" y="12345"/>
                  </a:lnTo>
                  <a:lnTo>
                    <a:pt x="124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40"/>
            <p:cNvSpPr/>
            <p:nvPr/>
          </p:nvSpPr>
          <p:spPr>
            <a:xfrm>
              <a:off x="3771913" y="684722"/>
              <a:ext cx="429576" cy="353915"/>
            </a:xfrm>
            <a:custGeom>
              <a:avLst/>
              <a:gdLst/>
              <a:ahLst/>
              <a:cxnLst/>
              <a:rect l="l" t="t" r="r" b="b"/>
              <a:pathLst>
                <a:path w="5689" h="4687" extrusionOk="0">
                  <a:moveTo>
                    <a:pt x="4418" y="1"/>
                  </a:moveTo>
                  <a:lnTo>
                    <a:pt x="0" y="4425"/>
                  </a:lnTo>
                  <a:cubicBezTo>
                    <a:pt x="55" y="4431"/>
                    <a:pt x="112" y="4431"/>
                    <a:pt x="173" y="4438"/>
                  </a:cubicBezTo>
                  <a:cubicBezTo>
                    <a:pt x="312" y="4451"/>
                    <a:pt x="450" y="4466"/>
                    <a:pt x="588" y="4479"/>
                  </a:cubicBezTo>
                  <a:cubicBezTo>
                    <a:pt x="622" y="4486"/>
                    <a:pt x="651" y="4493"/>
                    <a:pt x="686" y="4493"/>
                  </a:cubicBezTo>
                  <a:cubicBezTo>
                    <a:pt x="1092" y="4549"/>
                    <a:pt x="1500" y="4610"/>
                    <a:pt x="1901" y="4687"/>
                  </a:cubicBezTo>
                  <a:lnTo>
                    <a:pt x="5688" y="906"/>
                  </a:lnTo>
                  <a:cubicBezTo>
                    <a:pt x="5280" y="775"/>
                    <a:pt x="4866" y="657"/>
                    <a:pt x="4459" y="546"/>
                  </a:cubicBezTo>
                  <a:lnTo>
                    <a:pt x="44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40"/>
            <p:cNvSpPr/>
            <p:nvPr/>
          </p:nvSpPr>
          <p:spPr>
            <a:xfrm>
              <a:off x="4578295" y="711302"/>
              <a:ext cx="626809" cy="701488"/>
            </a:xfrm>
            <a:custGeom>
              <a:avLst/>
              <a:gdLst/>
              <a:ahLst/>
              <a:cxnLst/>
              <a:rect l="l" t="t" r="r" b="b"/>
              <a:pathLst>
                <a:path w="8301" h="9290" extrusionOk="0">
                  <a:moveTo>
                    <a:pt x="8301" y="0"/>
                  </a:moveTo>
                  <a:lnTo>
                    <a:pt x="1" y="8294"/>
                  </a:lnTo>
                  <a:cubicBezTo>
                    <a:pt x="407" y="8613"/>
                    <a:pt x="802" y="8944"/>
                    <a:pt x="1182" y="9289"/>
                  </a:cubicBezTo>
                  <a:lnTo>
                    <a:pt x="6213" y="4252"/>
                  </a:lnTo>
                  <a:lnTo>
                    <a:pt x="83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40"/>
            <p:cNvSpPr/>
            <p:nvPr/>
          </p:nvSpPr>
          <p:spPr>
            <a:xfrm>
              <a:off x="3590309" y="509386"/>
              <a:ext cx="513619" cy="507352"/>
            </a:xfrm>
            <a:custGeom>
              <a:avLst/>
              <a:gdLst/>
              <a:ahLst/>
              <a:cxnLst/>
              <a:rect l="l" t="t" r="r" b="b"/>
              <a:pathLst>
                <a:path w="6802" h="6719" extrusionOk="0">
                  <a:moveTo>
                    <a:pt x="6663" y="0"/>
                  </a:moveTo>
                  <a:lnTo>
                    <a:pt x="0" y="6664"/>
                  </a:lnTo>
                  <a:cubicBezTo>
                    <a:pt x="171" y="6660"/>
                    <a:pt x="341" y="6658"/>
                    <a:pt x="512" y="6658"/>
                  </a:cubicBezTo>
                  <a:cubicBezTo>
                    <a:pt x="1032" y="6658"/>
                    <a:pt x="1553" y="6675"/>
                    <a:pt x="2074" y="6712"/>
                  </a:cubicBezTo>
                  <a:cubicBezTo>
                    <a:pt x="2087" y="6718"/>
                    <a:pt x="2102" y="6718"/>
                    <a:pt x="2115" y="6718"/>
                  </a:cubicBezTo>
                  <a:lnTo>
                    <a:pt x="6801" y="2026"/>
                  </a:lnTo>
                  <a:lnTo>
                    <a:pt x="66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40"/>
            <p:cNvSpPr/>
            <p:nvPr/>
          </p:nvSpPr>
          <p:spPr>
            <a:xfrm>
              <a:off x="2160885" y="3863586"/>
              <a:ext cx="745812" cy="710851"/>
            </a:xfrm>
            <a:custGeom>
              <a:avLst/>
              <a:gdLst/>
              <a:ahLst/>
              <a:cxnLst/>
              <a:rect l="l" t="t" r="r" b="b"/>
              <a:pathLst>
                <a:path w="9877" h="9414" extrusionOk="0">
                  <a:moveTo>
                    <a:pt x="8502" y="0"/>
                  </a:moveTo>
                  <a:lnTo>
                    <a:pt x="0" y="8508"/>
                  </a:lnTo>
                  <a:lnTo>
                    <a:pt x="1258" y="9414"/>
                  </a:lnTo>
                  <a:lnTo>
                    <a:pt x="9877" y="795"/>
                  </a:lnTo>
                  <a:cubicBezTo>
                    <a:pt x="9406" y="546"/>
                    <a:pt x="8949" y="284"/>
                    <a:pt x="8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40"/>
            <p:cNvSpPr/>
            <p:nvPr/>
          </p:nvSpPr>
          <p:spPr>
            <a:xfrm>
              <a:off x="2760971" y="133643"/>
              <a:ext cx="1293788" cy="1145638"/>
            </a:xfrm>
            <a:custGeom>
              <a:avLst/>
              <a:gdLst/>
              <a:ahLst/>
              <a:cxnLst/>
              <a:rect l="l" t="t" r="r" b="b"/>
              <a:pathLst>
                <a:path w="17134" h="15172" extrusionOk="0">
                  <a:moveTo>
                    <a:pt x="15165" y="0"/>
                  </a:moveTo>
                  <a:lnTo>
                    <a:pt x="10935" y="4230"/>
                  </a:lnTo>
                  <a:lnTo>
                    <a:pt x="10154" y="7063"/>
                  </a:lnTo>
                  <a:cubicBezTo>
                    <a:pt x="9553" y="7098"/>
                    <a:pt x="8951" y="7153"/>
                    <a:pt x="8351" y="7229"/>
                  </a:cubicBezTo>
                  <a:cubicBezTo>
                    <a:pt x="8323" y="7229"/>
                    <a:pt x="8294" y="7236"/>
                    <a:pt x="8268" y="7236"/>
                  </a:cubicBezTo>
                  <a:cubicBezTo>
                    <a:pt x="8135" y="7257"/>
                    <a:pt x="8011" y="7270"/>
                    <a:pt x="7880" y="7292"/>
                  </a:cubicBezTo>
                  <a:lnTo>
                    <a:pt x="1" y="15171"/>
                  </a:lnTo>
                  <a:cubicBezTo>
                    <a:pt x="837" y="14597"/>
                    <a:pt x="1722" y="14086"/>
                    <a:pt x="2641" y="13643"/>
                  </a:cubicBezTo>
                  <a:cubicBezTo>
                    <a:pt x="2676" y="13630"/>
                    <a:pt x="2703" y="13615"/>
                    <a:pt x="2731" y="13602"/>
                  </a:cubicBezTo>
                  <a:cubicBezTo>
                    <a:pt x="2855" y="13547"/>
                    <a:pt x="2973" y="13491"/>
                    <a:pt x="3098" y="13436"/>
                  </a:cubicBezTo>
                  <a:cubicBezTo>
                    <a:pt x="3229" y="13381"/>
                    <a:pt x="3353" y="13318"/>
                    <a:pt x="3484" y="13264"/>
                  </a:cubicBezTo>
                  <a:cubicBezTo>
                    <a:pt x="3512" y="13249"/>
                    <a:pt x="3547" y="13242"/>
                    <a:pt x="3574" y="13229"/>
                  </a:cubicBezTo>
                  <a:cubicBezTo>
                    <a:pt x="3864" y="13104"/>
                    <a:pt x="4162" y="12993"/>
                    <a:pt x="4453" y="12884"/>
                  </a:cubicBezTo>
                  <a:lnTo>
                    <a:pt x="17134" y="201"/>
                  </a:lnTo>
                  <a:lnTo>
                    <a:pt x="151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40"/>
            <p:cNvSpPr/>
            <p:nvPr/>
          </p:nvSpPr>
          <p:spPr>
            <a:xfrm>
              <a:off x="3596048" y="116351"/>
              <a:ext cx="288675" cy="303777"/>
            </a:xfrm>
            <a:custGeom>
              <a:avLst/>
              <a:gdLst/>
              <a:ahLst/>
              <a:cxnLst/>
              <a:rect l="l" t="t" r="r" b="b"/>
              <a:pathLst>
                <a:path w="3823" h="4023" extrusionOk="0">
                  <a:moveTo>
                    <a:pt x="1853" y="0"/>
                  </a:moveTo>
                  <a:lnTo>
                    <a:pt x="830" y="1024"/>
                  </a:lnTo>
                  <a:lnTo>
                    <a:pt x="1" y="4023"/>
                  </a:lnTo>
                  <a:lnTo>
                    <a:pt x="3822" y="201"/>
                  </a:lnTo>
                  <a:lnTo>
                    <a:pt x="18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40"/>
            <p:cNvSpPr/>
            <p:nvPr/>
          </p:nvSpPr>
          <p:spPr>
            <a:xfrm>
              <a:off x="3134147" y="158184"/>
              <a:ext cx="946291" cy="935191"/>
            </a:xfrm>
            <a:custGeom>
              <a:avLst/>
              <a:gdLst/>
              <a:ahLst/>
              <a:cxnLst/>
              <a:rect l="l" t="t" r="r" b="b"/>
              <a:pathLst>
                <a:path w="12532" h="12385" extrusionOk="0">
                  <a:moveTo>
                    <a:pt x="12393" y="0"/>
                  </a:moveTo>
                  <a:lnTo>
                    <a:pt x="0" y="12385"/>
                  </a:lnTo>
                  <a:cubicBezTo>
                    <a:pt x="954" y="12068"/>
                    <a:pt x="1929" y="11812"/>
                    <a:pt x="2918" y="11638"/>
                  </a:cubicBezTo>
                  <a:lnTo>
                    <a:pt x="12532" y="2026"/>
                  </a:lnTo>
                  <a:lnTo>
                    <a:pt x="123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40"/>
            <p:cNvSpPr/>
            <p:nvPr/>
          </p:nvSpPr>
          <p:spPr>
            <a:xfrm>
              <a:off x="4468729" y="618499"/>
              <a:ext cx="736902" cy="708737"/>
            </a:xfrm>
            <a:custGeom>
              <a:avLst/>
              <a:gdLst/>
              <a:ahLst/>
              <a:cxnLst/>
              <a:rect l="l" t="t" r="r" b="b"/>
              <a:pathLst>
                <a:path w="9759" h="9386" extrusionOk="0">
                  <a:moveTo>
                    <a:pt x="8501" y="0"/>
                  </a:moveTo>
                  <a:lnTo>
                    <a:pt x="0" y="8495"/>
                  </a:lnTo>
                  <a:cubicBezTo>
                    <a:pt x="144" y="8591"/>
                    <a:pt x="290" y="8680"/>
                    <a:pt x="435" y="8785"/>
                  </a:cubicBezTo>
                  <a:cubicBezTo>
                    <a:pt x="463" y="8798"/>
                    <a:pt x="489" y="8818"/>
                    <a:pt x="518" y="8840"/>
                  </a:cubicBezTo>
                  <a:cubicBezTo>
                    <a:pt x="629" y="8916"/>
                    <a:pt x="738" y="8992"/>
                    <a:pt x="843" y="9075"/>
                  </a:cubicBezTo>
                  <a:cubicBezTo>
                    <a:pt x="961" y="9158"/>
                    <a:pt x="1078" y="9233"/>
                    <a:pt x="1188" y="9316"/>
                  </a:cubicBezTo>
                  <a:cubicBezTo>
                    <a:pt x="1216" y="9337"/>
                    <a:pt x="1236" y="9357"/>
                    <a:pt x="1264" y="9379"/>
                  </a:cubicBezTo>
                  <a:cubicBezTo>
                    <a:pt x="1271" y="9379"/>
                    <a:pt x="1271" y="9385"/>
                    <a:pt x="1277" y="9385"/>
                  </a:cubicBezTo>
                  <a:lnTo>
                    <a:pt x="9759" y="906"/>
                  </a:lnTo>
                  <a:lnTo>
                    <a:pt x="85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40"/>
            <p:cNvSpPr/>
            <p:nvPr/>
          </p:nvSpPr>
          <p:spPr>
            <a:xfrm>
              <a:off x="4350176" y="539666"/>
              <a:ext cx="746341" cy="710927"/>
            </a:xfrm>
            <a:custGeom>
              <a:avLst/>
              <a:gdLst/>
              <a:ahLst/>
              <a:cxnLst/>
              <a:rect l="l" t="t" r="r" b="b"/>
              <a:pathLst>
                <a:path w="9884" h="9415" extrusionOk="0">
                  <a:moveTo>
                    <a:pt x="8627" y="1"/>
                  </a:moveTo>
                  <a:lnTo>
                    <a:pt x="1" y="8618"/>
                  </a:lnTo>
                  <a:cubicBezTo>
                    <a:pt x="470" y="8867"/>
                    <a:pt x="927" y="9131"/>
                    <a:pt x="1376" y="9414"/>
                  </a:cubicBezTo>
                  <a:lnTo>
                    <a:pt x="9884" y="905"/>
                  </a:lnTo>
                  <a:lnTo>
                    <a:pt x="8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40"/>
            <p:cNvSpPr/>
            <p:nvPr/>
          </p:nvSpPr>
          <p:spPr>
            <a:xfrm>
              <a:off x="2055925" y="3701238"/>
              <a:ext cx="622731" cy="697863"/>
            </a:xfrm>
            <a:custGeom>
              <a:avLst/>
              <a:gdLst/>
              <a:ahLst/>
              <a:cxnLst/>
              <a:rect l="l" t="t" r="r" b="b"/>
              <a:pathLst>
                <a:path w="8247" h="9242" extrusionOk="0">
                  <a:moveTo>
                    <a:pt x="7072" y="1"/>
                  </a:moveTo>
                  <a:lnTo>
                    <a:pt x="2081" y="4992"/>
                  </a:lnTo>
                  <a:lnTo>
                    <a:pt x="0" y="9242"/>
                  </a:lnTo>
                  <a:lnTo>
                    <a:pt x="8246" y="996"/>
                  </a:lnTo>
                  <a:cubicBezTo>
                    <a:pt x="7845" y="679"/>
                    <a:pt x="7452" y="347"/>
                    <a:pt x="70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40"/>
            <p:cNvSpPr/>
            <p:nvPr/>
          </p:nvSpPr>
          <p:spPr>
            <a:xfrm>
              <a:off x="4222789" y="465061"/>
              <a:ext cx="764690" cy="717647"/>
            </a:xfrm>
            <a:custGeom>
              <a:avLst/>
              <a:gdLst/>
              <a:ahLst/>
              <a:cxnLst/>
              <a:rect l="l" t="t" r="r" b="b"/>
              <a:pathLst>
                <a:path w="10127" h="9504" extrusionOk="0">
                  <a:moveTo>
                    <a:pt x="8938" y="0"/>
                  </a:moveTo>
                  <a:lnTo>
                    <a:pt x="3491" y="5356"/>
                  </a:lnTo>
                  <a:cubicBezTo>
                    <a:pt x="3484" y="5356"/>
                    <a:pt x="3478" y="5350"/>
                    <a:pt x="3471" y="5343"/>
                  </a:cubicBezTo>
                  <a:lnTo>
                    <a:pt x="1" y="8812"/>
                  </a:lnTo>
                  <a:cubicBezTo>
                    <a:pt x="499" y="9025"/>
                    <a:pt x="996" y="9254"/>
                    <a:pt x="1481" y="9503"/>
                  </a:cubicBezTo>
                  <a:lnTo>
                    <a:pt x="10126" y="856"/>
                  </a:lnTo>
                  <a:lnTo>
                    <a:pt x="89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40"/>
            <p:cNvSpPr/>
            <p:nvPr/>
          </p:nvSpPr>
          <p:spPr>
            <a:xfrm>
              <a:off x="3935243" y="758874"/>
              <a:ext cx="403979" cy="316311"/>
            </a:xfrm>
            <a:custGeom>
              <a:avLst/>
              <a:gdLst/>
              <a:ahLst/>
              <a:cxnLst/>
              <a:rect l="l" t="t" r="r" b="b"/>
              <a:pathLst>
                <a:path w="5350" h="4189" extrusionOk="0">
                  <a:moveTo>
                    <a:pt x="3761" y="1"/>
                  </a:moveTo>
                  <a:lnTo>
                    <a:pt x="0" y="3759"/>
                  </a:lnTo>
                  <a:cubicBezTo>
                    <a:pt x="588" y="3877"/>
                    <a:pt x="1168" y="4023"/>
                    <a:pt x="1736" y="4189"/>
                  </a:cubicBezTo>
                  <a:lnTo>
                    <a:pt x="5350" y="581"/>
                  </a:lnTo>
                  <a:cubicBezTo>
                    <a:pt x="5274" y="546"/>
                    <a:pt x="5199" y="518"/>
                    <a:pt x="5116" y="483"/>
                  </a:cubicBezTo>
                  <a:cubicBezTo>
                    <a:pt x="5025" y="448"/>
                    <a:pt x="4935" y="415"/>
                    <a:pt x="4846" y="380"/>
                  </a:cubicBezTo>
                  <a:cubicBezTo>
                    <a:pt x="4756" y="346"/>
                    <a:pt x="4667" y="311"/>
                    <a:pt x="4577" y="283"/>
                  </a:cubicBezTo>
                  <a:cubicBezTo>
                    <a:pt x="4424" y="221"/>
                    <a:pt x="4265" y="166"/>
                    <a:pt x="4113" y="117"/>
                  </a:cubicBezTo>
                  <a:cubicBezTo>
                    <a:pt x="4086" y="103"/>
                    <a:pt x="4058" y="97"/>
                    <a:pt x="4030" y="90"/>
                  </a:cubicBezTo>
                  <a:cubicBezTo>
                    <a:pt x="3940" y="55"/>
                    <a:pt x="3850" y="27"/>
                    <a:pt x="37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40"/>
            <p:cNvSpPr/>
            <p:nvPr/>
          </p:nvSpPr>
          <p:spPr>
            <a:xfrm>
              <a:off x="4085057" y="809467"/>
              <a:ext cx="383742" cy="314197"/>
            </a:xfrm>
            <a:custGeom>
              <a:avLst/>
              <a:gdLst/>
              <a:ahLst/>
              <a:cxnLst/>
              <a:rect l="l" t="t" r="r" b="b"/>
              <a:pathLst>
                <a:path w="5082" h="4161" extrusionOk="0">
                  <a:moveTo>
                    <a:pt x="3595" y="1"/>
                  </a:moveTo>
                  <a:lnTo>
                    <a:pt x="0" y="3594"/>
                  </a:lnTo>
                  <a:cubicBezTo>
                    <a:pt x="539" y="3760"/>
                    <a:pt x="1072" y="3954"/>
                    <a:pt x="1598" y="4161"/>
                  </a:cubicBezTo>
                  <a:lnTo>
                    <a:pt x="5081" y="678"/>
                  </a:lnTo>
                  <a:cubicBezTo>
                    <a:pt x="4617" y="450"/>
                    <a:pt x="4147" y="235"/>
                    <a:pt x="3671" y="36"/>
                  </a:cubicBezTo>
                  <a:cubicBezTo>
                    <a:pt x="3643" y="21"/>
                    <a:pt x="3615" y="14"/>
                    <a:pt x="35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40"/>
            <p:cNvSpPr/>
            <p:nvPr/>
          </p:nvSpPr>
          <p:spPr>
            <a:xfrm>
              <a:off x="3383635" y="333521"/>
              <a:ext cx="708737" cy="698392"/>
            </a:xfrm>
            <a:custGeom>
              <a:avLst/>
              <a:gdLst/>
              <a:ahLst/>
              <a:cxnLst/>
              <a:rect l="l" t="t" r="r" b="b"/>
              <a:pathLst>
                <a:path w="9386" h="9249" extrusionOk="0">
                  <a:moveTo>
                    <a:pt x="9248" y="0"/>
                  </a:moveTo>
                  <a:lnTo>
                    <a:pt x="0" y="9248"/>
                  </a:lnTo>
                  <a:cubicBezTo>
                    <a:pt x="795" y="9124"/>
                    <a:pt x="1604" y="9041"/>
                    <a:pt x="2412" y="9006"/>
                  </a:cubicBezTo>
                  <a:lnTo>
                    <a:pt x="9386" y="2032"/>
                  </a:lnTo>
                  <a:lnTo>
                    <a:pt x="92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40"/>
            <p:cNvSpPr/>
            <p:nvPr/>
          </p:nvSpPr>
          <p:spPr>
            <a:xfrm>
              <a:off x="3166088" y="4083777"/>
              <a:ext cx="706094" cy="695825"/>
            </a:xfrm>
            <a:custGeom>
              <a:avLst/>
              <a:gdLst/>
              <a:ahLst/>
              <a:cxnLst/>
              <a:rect l="l" t="t" r="r" b="b"/>
              <a:pathLst>
                <a:path w="9351" h="9215" extrusionOk="0">
                  <a:moveTo>
                    <a:pt x="9350" y="1"/>
                  </a:moveTo>
                  <a:lnTo>
                    <a:pt x="9350" y="1"/>
                  </a:lnTo>
                  <a:cubicBezTo>
                    <a:pt x="8556" y="125"/>
                    <a:pt x="7755" y="208"/>
                    <a:pt x="6945" y="236"/>
                  </a:cubicBezTo>
                  <a:lnTo>
                    <a:pt x="0" y="7183"/>
                  </a:lnTo>
                  <a:lnTo>
                    <a:pt x="138" y="9215"/>
                  </a:lnTo>
                  <a:lnTo>
                    <a:pt x="9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40"/>
            <p:cNvSpPr/>
            <p:nvPr/>
          </p:nvSpPr>
          <p:spPr>
            <a:xfrm>
              <a:off x="2269848" y="3931999"/>
              <a:ext cx="764161" cy="718100"/>
            </a:xfrm>
            <a:custGeom>
              <a:avLst/>
              <a:gdLst/>
              <a:ahLst/>
              <a:cxnLst/>
              <a:rect l="l" t="t" r="r" b="b"/>
              <a:pathLst>
                <a:path w="10120" h="9510" extrusionOk="0">
                  <a:moveTo>
                    <a:pt x="8641" y="0"/>
                  </a:moveTo>
                  <a:lnTo>
                    <a:pt x="1" y="8639"/>
                  </a:lnTo>
                  <a:lnTo>
                    <a:pt x="1203" y="9510"/>
                  </a:lnTo>
                  <a:lnTo>
                    <a:pt x="6651" y="4154"/>
                  </a:lnTo>
                  <a:lnTo>
                    <a:pt x="6657" y="4154"/>
                  </a:lnTo>
                  <a:lnTo>
                    <a:pt x="10119" y="683"/>
                  </a:lnTo>
                  <a:cubicBezTo>
                    <a:pt x="9621" y="476"/>
                    <a:pt x="9124" y="249"/>
                    <a:pt x="86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40"/>
            <p:cNvSpPr/>
            <p:nvPr/>
          </p:nvSpPr>
          <p:spPr>
            <a:xfrm>
              <a:off x="1580432" y="1031318"/>
              <a:ext cx="412964" cy="385252"/>
            </a:xfrm>
            <a:custGeom>
              <a:avLst/>
              <a:gdLst/>
              <a:ahLst/>
              <a:cxnLst/>
              <a:rect l="l" t="t" r="r" b="b"/>
              <a:pathLst>
                <a:path w="5469" h="5102" extrusionOk="0">
                  <a:moveTo>
                    <a:pt x="4010" y="0"/>
                  </a:moveTo>
                  <a:lnTo>
                    <a:pt x="1" y="4008"/>
                  </a:lnTo>
                  <a:lnTo>
                    <a:pt x="1079" y="5101"/>
                  </a:lnTo>
                  <a:lnTo>
                    <a:pt x="5468" y="712"/>
                  </a:lnTo>
                  <a:lnTo>
                    <a:pt x="40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40"/>
            <p:cNvSpPr/>
            <p:nvPr/>
          </p:nvSpPr>
          <p:spPr>
            <a:xfrm>
              <a:off x="5710734" y="2659638"/>
              <a:ext cx="360183" cy="360183"/>
            </a:xfrm>
            <a:custGeom>
              <a:avLst/>
              <a:gdLst/>
              <a:ahLst/>
              <a:cxnLst/>
              <a:rect l="l" t="t" r="r" b="b"/>
              <a:pathLst>
                <a:path w="4770" h="4770" extrusionOk="0">
                  <a:moveTo>
                    <a:pt x="4769" y="0"/>
                  </a:moveTo>
                  <a:lnTo>
                    <a:pt x="0" y="4769"/>
                  </a:lnTo>
                  <a:lnTo>
                    <a:pt x="2323" y="4610"/>
                  </a:lnTo>
                  <a:lnTo>
                    <a:pt x="4521" y="2412"/>
                  </a:lnTo>
                  <a:lnTo>
                    <a:pt x="476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40"/>
            <p:cNvSpPr/>
            <p:nvPr/>
          </p:nvSpPr>
          <p:spPr>
            <a:xfrm>
              <a:off x="5509346" y="2578690"/>
              <a:ext cx="566325" cy="454646"/>
            </a:xfrm>
            <a:custGeom>
              <a:avLst/>
              <a:gdLst/>
              <a:ahLst/>
              <a:cxnLst/>
              <a:rect l="l" t="t" r="r" b="b"/>
              <a:pathLst>
                <a:path w="7500" h="6021" extrusionOk="0">
                  <a:moveTo>
                    <a:pt x="6020" y="1"/>
                  </a:moveTo>
                  <a:lnTo>
                    <a:pt x="0" y="6020"/>
                  </a:lnTo>
                  <a:lnTo>
                    <a:pt x="2322" y="5861"/>
                  </a:lnTo>
                  <a:lnTo>
                    <a:pt x="7471" y="719"/>
                  </a:lnTo>
                  <a:lnTo>
                    <a:pt x="7499" y="415"/>
                  </a:lnTo>
                  <a:lnTo>
                    <a:pt x="60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40"/>
            <p:cNvSpPr/>
            <p:nvPr/>
          </p:nvSpPr>
          <p:spPr>
            <a:xfrm>
              <a:off x="3055313" y="4075999"/>
              <a:ext cx="429048" cy="351801"/>
            </a:xfrm>
            <a:custGeom>
              <a:avLst/>
              <a:gdLst/>
              <a:ahLst/>
              <a:cxnLst/>
              <a:rect l="l" t="t" r="r" b="b"/>
              <a:pathLst>
                <a:path w="5682" h="4659" extrusionOk="0">
                  <a:moveTo>
                    <a:pt x="3781" y="1"/>
                  </a:moveTo>
                  <a:lnTo>
                    <a:pt x="1" y="3781"/>
                  </a:lnTo>
                  <a:cubicBezTo>
                    <a:pt x="415" y="3912"/>
                    <a:pt x="837" y="4036"/>
                    <a:pt x="1260" y="4148"/>
                  </a:cubicBezTo>
                  <a:lnTo>
                    <a:pt x="1293" y="4658"/>
                  </a:lnTo>
                  <a:lnTo>
                    <a:pt x="5682" y="269"/>
                  </a:lnTo>
                  <a:cubicBezTo>
                    <a:pt x="5627" y="263"/>
                    <a:pt x="5572" y="256"/>
                    <a:pt x="5516" y="249"/>
                  </a:cubicBezTo>
                  <a:cubicBezTo>
                    <a:pt x="5385" y="236"/>
                    <a:pt x="5254" y="228"/>
                    <a:pt x="5130" y="208"/>
                  </a:cubicBezTo>
                  <a:cubicBezTo>
                    <a:pt x="5095" y="208"/>
                    <a:pt x="5060" y="201"/>
                    <a:pt x="5025" y="201"/>
                  </a:cubicBezTo>
                  <a:cubicBezTo>
                    <a:pt x="4610" y="145"/>
                    <a:pt x="4196" y="77"/>
                    <a:pt x="37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40"/>
            <p:cNvSpPr/>
            <p:nvPr/>
          </p:nvSpPr>
          <p:spPr>
            <a:xfrm>
              <a:off x="2538667" y="390380"/>
              <a:ext cx="426405" cy="490664"/>
            </a:xfrm>
            <a:custGeom>
              <a:avLst/>
              <a:gdLst/>
              <a:ahLst/>
              <a:cxnLst/>
              <a:rect l="l" t="t" r="r" b="b"/>
              <a:pathLst>
                <a:path w="5647" h="6498" extrusionOk="0">
                  <a:moveTo>
                    <a:pt x="4776" y="1"/>
                  </a:moveTo>
                  <a:lnTo>
                    <a:pt x="0" y="4769"/>
                  </a:lnTo>
                  <a:lnTo>
                    <a:pt x="450" y="6498"/>
                  </a:lnTo>
                  <a:lnTo>
                    <a:pt x="5647" y="1299"/>
                  </a:lnTo>
                  <a:lnTo>
                    <a:pt x="47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40"/>
            <p:cNvSpPr/>
            <p:nvPr/>
          </p:nvSpPr>
          <p:spPr>
            <a:xfrm>
              <a:off x="2917581" y="4039452"/>
              <a:ext cx="403450" cy="316311"/>
            </a:xfrm>
            <a:custGeom>
              <a:avLst/>
              <a:gdLst/>
              <a:ahLst/>
              <a:cxnLst/>
              <a:rect l="l" t="t" r="r" b="b"/>
              <a:pathLst>
                <a:path w="5343" h="4189" extrusionOk="0">
                  <a:moveTo>
                    <a:pt x="3608" y="0"/>
                  </a:moveTo>
                  <a:lnTo>
                    <a:pt x="0" y="3608"/>
                  </a:lnTo>
                  <a:cubicBezTo>
                    <a:pt x="83" y="3643"/>
                    <a:pt x="173" y="3678"/>
                    <a:pt x="256" y="3713"/>
                  </a:cubicBezTo>
                  <a:cubicBezTo>
                    <a:pt x="347" y="3747"/>
                    <a:pt x="436" y="3781"/>
                    <a:pt x="526" y="3815"/>
                  </a:cubicBezTo>
                  <a:cubicBezTo>
                    <a:pt x="615" y="3850"/>
                    <a:pt x="705" y="3885"/>
                    <a:pt x="795" y="3913"/>
                  </a:cubicBezTo>
                  <a:cubicBezTo>
                    <a:pt x="954" y="3975"/>
                    <a:pt x="1106" y="4023"/>
                    <a:pt x="1259" y="4079"/>
                  </a:cubicBezTo>
                  <a:cubicBezTo>
                    <a:pt x="1286" y="4092"/>
                    <a:pt x="1314" y="4099"/>
                    <a:pt x="1349" y="4106"/>
                  </a:cubicBezTo>
                  <a:cubicBezTo>
                    <a:pt x="1425" y="4134"/>
                    <a:pt x="1508" y="4162"/>
                    <a:pt x="1583" y="4189"/>
                  </a:cubicBezTo>
                  <a:lnTo>
                    <a:pt x="5343" y="430"/>
                  </a:lnTo>
                  <a:cubicBezTo>
                    <a:pt x="4762" y="312"/>
                    <a:pt x="4182" y="166"/>
                    <a:pt x="3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40"/>
            <p:cNvSpPr/>
            <p:nvPr/>
          </p:nvSpPr>
          <p:spPr>
            <a:xfrm>
              <a:off x="2788155" y="3990445"/>
              <a:ext cx="383591" cy="314197"/>
            </a:xfrm>
            <a:custGeom>
              <a:avLst/>
              <a:gdLst/>
              <a:ahLst/>
              <a:cxnLst/>
              <a:rect l="l" t="t" r="r" b="b"/>
              <a:pathLst>
                <a:path w="5080" h="4161" extrusionOk="0">
                  <a:moveTo>
                    <a:pt x="3484" y="1"/>
                  </a:moveTo>
                  <a:lnTo>
                    <a:pt x="1" y="3484"/>
                  </a:lnTo>
                  <a:cubicBezTo>
                    <a:pt x="470" y="3718"/>
                    <a:pt x="948" y="3940"/>
                    <a:pt x="1430" y="4139"/>
                  </a:cubicBezTo>
                  <a:cubicBezTo>
                    <a:pt x="1452" y="4148"/>
                    <a:pt x="1472" y="4154"/>
                    <a:pt x="1487" y="4161"/>
                  </a:cubicBezTo>
                  <a:lnTo>
                    <a:pt x="5080" y="573"/>
                  </a:lnTo>
                  <a:cubicBezTo>
                    <a:pt x="4541" y="407"/>
                    <a:pt x="4010" y="215"/>
                    <a:pt x="34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40"/>
            <p:cNvSpPr/>
            <p:nvPr/>
          </p:nvSpPr>
          <p:spPr>
            <a:xfrm>
              <a:off x="3542284" y="4951172"/>
              <a:ext cx="49082" cy="52781"/>
            </a:xfrm>
            <a:custGeom>
              <a:avLst/>
              <a:gdLst/>
              <a:ahLst/>
              <a:cxnLst/>
              <a:rect l="l" t="t" r="r" b="b"/>
              <a:pathLst>
                <a:path w="650" h="699" extrusionOk="0">
                  <a:moveTo>
                    <a:pt x="650" y="0"/>
                  </a:moveTo>
                  <a:lnTo>
                    <a:pt x="1" y="651"/>
                  </a:lnTo>
                  <a:lnTo>
                    <a:pt x="457" y="699"/>
                  </a:lnTo>
                  <a:lnTo>
                    <a:pt x="6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40"/>
            <p:cNvSpPr/>
            <p:nvPr/>
          </p:nvSpPr>
          <p:spPr>
            <a:xfrm>
              <a:off x="2500081" y="278171"/>
              <a:ext cx="389330" cy="453589"/>
            </a:xfrm>
            <a:custGeom>
              <a:avLst/>
              <a:gdLst/>
              <a:ahLst/>
              <a:cxnLst/>
              <a:rect l="l" t="t" r="r" b="b"/>
              <a:pathLst>
                <a:path w="5156" h="6007" extrusionOk="0">
                  <a:moveTo>
                    <a:pt x="4285" y="0"/>
                  </a:moveTo>
                  <a:lnTo>
                    <a:pt x="0" y="4285"/>
                  </a:lnTo>
                  <a:lnTo>
                    <a:pt x="450" y="6007"/>
                  </a:lnTo>
                  <a:lnTo>
                    <a:pt x="5156" y="1299"/>
                  </a:lnTo>
                  <a:lnTo>
                    <a:pt x="4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40"/>
            <p:cNvSpPr/>
            <p:nvPr/>
          </p:nvSpPr>
          <p:spPr>
            <a:xfrm>
              <a:off x="2461495" y="252573"/>
              <a:ext cx="352783" cy="330432"/>
            </a:xfrm>
            <a:custGeom>
              <a:avLst/>
              <a:gdLst/>
              <a:ahLst/>
              <a:cxnLst/>
              <a:rect l="l" t="t" r="r" b="b"/>
              <a:pathLst>
                <a:path w="4672" h="4376" extrusionOk="0">
                  <a:moveTo>
                    <a:pt x="4575" y="1"/>
                  </a:moveTo>
                  <a:lnTo>
                    <a:pt x="1079" y="1577"/>
                  </a:lnTo>
                  <a:lnTo>
                    <a:pt x="1" y="2648"/>
                  </a:lnTo>
                  <a:lnTo>
                    <a:pt x="448" y="4375"/>
                  </a:lnTo>
                  <a:lnTo>
                    <a:pt x="4672" y="153"/>
                  </a:lnTo>
                  <a:lnTo>
                    <a:pt x="45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40"/>
            <p:cNvSpPr/>
            <p:nvPr/>
          </p:nvSpPr>
          <p:spPr>
            <a:xfrm>
              <a:off x="3927994" y="2537990"/>
              <a:ext cx="2017099" cy="1888807"/>
            </a:xfrm>
            <a:custGeom>
              <a:avLst/>
              <a:gdLst/>
              <a:ahLst/>
              <a:cxnLst/>
              <a:rect l="l" t="t" r="r" b="b"/>
              <a:pathLst>
                <a:path w="26713" h="25014" extrusionOk="0">
                  <a:moveTo>
                    <a:pt x="25013" y="1"/>
                  </a:moveTo>
                  <a:lnTo>
                    <a:pt x="12234" y="12786"/>
                  </a:lnTo>
                  <a:cubicBezTo>
                    <a:pt x="11175" y="14148"/>
                    <a:pt x="9953" y="15371"/>
                    <a:pt x="8598" y="16422"/>
                  </a:cubicBezTo>
                  <a:lnTo>
                    <a:pt x="0" y="25013"/>
                  </a:lnTo>
                  <a:cubicBezTo>
                    <a:pt x="20" y="25013"/>
                    <a:pt x="42" y="25007"/>
                    <a:pt x="55" y="25007"/>
                  </a:cubicBezTo>
                  <a:cubicBezTo>
                    <a:pt x="153" y="24992"/>
                    <a:pt x="249" y="24978"/>
                    <a:pt x="339" y="24958"/>
                  </a:cubicBezTo>
                  <a:cubicBezTo>
                    <a:pt x="505" y="24930"/>
                    <a:pt x="664" y="24902"/>
                    <a:pt x="830" y="24867"/>
                  </a:cubicBezTo>
                  <a:cubicBezTo>
                    <a:pt x="850" y="24867"/>
                    <a:pt x="871" y="24861"/>
                    <a:pt x="899" y="24854"/>
                  </a:cubicBezTo>
                  <a:lnTo>
                    <a:pt x="913" y="24854"/>
                  </a:lnTo>
                  <a:cubicBezTo>
                    <a:pt x="1506" y="24736"/>
                    <a:pt x="2094" y="24599"/>
                    <a:pt x="2674" y="24439"/>
                  </a:cubicBezTo>
                  <a:lnTo>
                    <a:pt x="2702" y="24481"/>
                  </a:lnTo>
                  <a:lnTo>
                    <a:pt x="20196" y="6987"/>
                  </a:lnTo>
                  <a:cubicBezTo>
                    <a:pt x="20231" y="6863"/>
                    <a:pt x="20265" y="6732"/>
                    <a:pt x="20299" y="6608"/>
                  </a:cubicBezTo>
                  <a:lnTo>
                    <a:pt x="20604" y="6588"/>
                  </a:lnTo>
                  <a:lnTo>
                    <a:pt x="26713" y="470"/>
                  </a:lnTo>
                  <a:lnTo>
                    <a:pt x="25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40"/>
            <p:cNvSpPr/>
            <p:nvPr/>
          </p:nvSpPr>
          <p:spPr>
            <a:xfrm>
              <a:off x="3154535" y="4098426"/>
              <a:ext cx="511505" cy="505237"/>
            </a:xfrm>
            <a:custGeom>
              <a:avLst/>
              <a:gdLst/>
              <a:ahLst/>
              <a:cxnLst/>
              <a:rect l="l" t="t" r="r" b="b"/>
              <a:pathLst>
                <a:path w="6774" h="6691" extrusionOk="0">
                  <a:moveTo>
                    <a:pt x="4658" y="1"/>
                  </a:moveTo>
                  <a:lnTo>
                    <a:pt x="0" y="4658"/>
                  </a:lnTo>
                  <a:lnTo>
                    <a:pt x="131" y="6690"/>
                  </a:lnTo>
                  <a:lnTo>
                    <a:pt x="6773" y="55"/>
                  </a:lnTo>
                  <a:lnTo>
                    <a:pt x="6773" y="55"/>
                  </a:lnTo>
                  <a:cubicBezTo>
                    <a:pt x="6605" y="59"/>
                    <a:pt x="6436" y="61"/>
                    <a:pt x="6268" y="61"/>
                  </a:cubicBezTo>
                  <a:cubicBezTo>
                    <a:pt x="5755" y="61"/>
                    <a:pt x="5244" y="43"/>
                    <a:pt x="4735" y="7"/>
                  </a:cubicBezTo>
                  <a:cubicBezTo>
                    <a:pt x="4706" y="1"/>
                    <a:pt x="4686" y="1"/>
                    <a:pt x="46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40"/>
            <p:cNvSpPr/>
            <p:nvPr/>
          </p:nvSpPr>
          <p:spPr>
            <a:xfrm>
              <a:off x="1136350" y="86675"/>
              <a:ext cx="4941903" cy="4941752"/>
            </a:xfrm>
            <a:custGeom>
              <a:avLst/>
              <a:gdLst/>
              <a:ahLst/>
              <a:cxnLst/>
              <a:rect l="l" t="t" r="r" b="b"/>
              <a:pathLst>
                <a:path w="65447" h="65445" extrusionOk="0">
                  <a:moveTo>
                    <a:pt x="32761" y="12552"/>
                  </a:moveTo>
                  <a:cubicBezTo>
                    <a:pt x="33258" y="12552"/>
                    <a:pt x="33764" y="12572"/>
                    <a:pt x="34262" y="12607"/>
                  </a:cubicBezTo>
                  <a:lnTo>
                    <a:pt x="34358" y="12620"/>
                  </a:lnTo>
                  <a:cubicBezTo>
                    <a:pt x="34448" y="12627"/>
                    <a:pt x="34544" y="12635"/>
                    <a:pt x="34642" y="12648"/>
                  </a:cubicBezTo>
                  <a:lnTo>
                    <a:pt x="34862" y="12668"/>
                  </a:lnTo>
                  <a:cubicBezTo>
                    <a:pt x="34967" y="12676"/>
                    <a:pt x="35063" y="12690"/>
                    <a:pt x="35166" y="12696"/>
                  </a:cubicBezTo>
                  <a:lnTo>
                    <a:pt x="35257" y="12709"/>
                  </a:lnTo>
                  <a:cubicBezTo>
                    <a:pt x="38415" y="13118"/>
                    <a:pt x="41477" y="14279"/>
                    <a:pt x="44110" y="16068"/>
                  </a:cubicBezTo>
                  <a:lnTo>
                    <a:pt x="44186" y="16125"/>
                  </a:lnTo>
                  <a:cubicBezTo>
                    <a:pt x="44269" y="16180"/>
                    <a:pt x="44345" y="16234"/>
                    <a:pt x="44422" y="16291"/>
                  </a:cubicBezTo>
                  <a:lnTo>
                    <a:pt x="44601" y="16422"/>
                  </a:lnTo>
                  <a:cubicBezTo>
                    <a:pt x="44684" y="16483"/>
                    <a:pt x="44767" y="16540"/>
                    <a:pt x="44850" y="16601"/>
                  </a:cubicBezTo>
                  <a:lnTo>
                    <a:pt x="44926" y="16664"/>
                  </a:lnTo>
                  <a:cubicBezTo>
                    <a:pt x="47456" y="18591"/>
                    <a:pt x="49529" y="21128"/>
                    <a:pt x="50911" y="23997"/>
                  </a:cubicBezTo>
                  <a:lnTo>
                    <a:pt x="50952" y="24080"/>
                  </a:lnTo>
                  <a:cubicBezTo>
                    <a:pt x="50987" y="24163"/>
                    <a:pt x="51029" y="24246"/>
                    <a:pt x="51063" y="24329"/>
                  </a:cubicBezTo>
                  <a:lnTo>
                    <a:pt x="51153" y="24528"/>
                  </a:lnTo>
                  <a:cubicBezTo>
                    <a:pt x="51194" y="24626"/>
                    <a:pt x="51243" y="24729"/>
                    <a:pt x="51284" y="24827"/>
                  </a:cubicBezTo>
                  <a:lnTo>
                    <a:pt x="51319" y="24916"/>
                  </a:lnTo>
                  <a:cubicBezTo>
                    <a:pt x="52550" y="27846"/>
                    <a:pt x="53074" y="31080"/>
                    <a:pt x="52840" y="34254"/>
                  </a:cubicBezTo>
                  <a:lnTo>
                    <a:pt x="52825" y="34356"/>
                  </a:lnTo>
                  <a:cubicBezTo>
                    <a:pt x="52818" y="34448"/>
                    <a:pt x="52812" y="34537"/>
                    <a:pt x="52805" y="34633"/>
                  </a:cubicBezTo>
                  <a:lnTo>
                    <a:pt x="52777" y="34847"/>
                  </a:lnTo>
                  <a:cubicBezTo>
                    <a:pt x="52770" y="34952"/>
                    <a:pt x="52757" y="35055"/>
                    <a:pt x="52749" y="35159"/>
                  </a:cubicBezTo>
                  <a:lnTo>
                    <a:pt x="52735" y="35262"/>
                  </a:lnTo>
                  <a:cubicBezTo>
                    <a:pt x="52327" y="38414"/>
                    <a:pt x="51166" y="41476"/>
                    <a:pt x="49376" y="44102"/>
                  </a:cubicBezTo>
                  <a:lnTo>
                    <a:pt x="49322" y="44185"/>
                  </a:lnTo>
                  <a:cubicBezTo>
                    <a:pt x="49259" y="44276"/>
                    <a:pt x="49197" y="44365"/>
                    <a:pt x="49134" y="44448"/>
                  </a:cubicBezTo>
                  <a:lnTo>
                    <a:pt x="49003" y="44627"/>
                  </a:lnTo>
                  <a:cubicBezTo>
                    <a:pt x="48948" y="44704"/>
                    <a:pt x="48900" y="44773"/>
                    <a:pt x="48844" y="44841"/>
                  </a:cubicBezTo>
                  <a:lnTo>
                    <a:pt x="48789" y="44924"/>
                  </a:lnTo>
                  <a:cubicBezTo>
                    <a:pt x="46853" y="47454"/>
                    <a:pt x="44317" y="49521"/>
                    <a:pt x="41449" y="50911"/>
                  </a:cubicBezTo>
                  <a:lnTo>
                    <a:pt x="41428" y="50917"/>
                  </a:lnTo>
                  <a:cubicBezTo>
                    <a:pt x="41408" y="50931"/>
                    <a:pt x="41386" y="50937"/>
                    <a:pt x="41366" y="50952"/>
                  </a:cubicBezTo>
                  <a:cubicBezTo>
                    <a:pt x="41270" y="50994"/>
                    <a:pt x="41172" y="51035"/>
                    <a:pt x="41076" y="51083"/>
                  </a:cubicBezTo>
                  <a:lnTo>
                    <a:pt x="40875" y="51173"/>
                  </a:lnTo>
                  <a:cubicBezTo>
                    <a:pt x="40792" y="51208"/>
                    <a:pt x="40709" y="51249"/>
                    <a:pt x="40626" y="51284"/>
                  </a:cubicBezTo>
                  <a:lnTo>
                    <a:pt x="40537" y="51317"/>
                  </a:lnTo>
                  <a:cubicBezTo>
                    <a:pt x="38065" y="52353"/>
                    <a:pt x="35384" y="52889"/>
                    <a:pt x="32706" y="52889"/>
                  </a:cubicBezTo>
                  <a:cubicBezTo>
                    <a:pt x="32201" y="52889"/>
                    <a:pt x="31696" y="52870"/>
                    <a:pt x="31193" y="52832"/>
                  </a:cubicBezTo>
                  <a:lnTo>
                    <a:pt x="31158" y="52832"/>
                  </a:lnTo>
                  <a:cubicBezTo>
                    <a:pt x="31137" y="52832"/>
                    <a:pt x="31117" y="52832"/>
                    <a:pt x="31095" y="52825"/>
                  </a:cubicBezTo>
                  <a:cubicBezTo>
                    <a:pt x="30986" y="52818"/>
                    <a:pt x="30881" y="52803"/>
                    <a:pt x="30778" y="52797"/>
                  </a:cubicBezTo>
                  <a:lnTo>
                    <a:pt x="30549" y="52777"/>
                  </a:lnTo>
                  <a:cubicBezTo>
                    <a:pt x="30467" y="52762"/>
                    <a:pt x="30377" y="52755"/>
                    <a:pt x="30287" y="52749"/>
                  </a:cubicBezTo>
                  <a:lnTo>
                    <a:pt x="30190" y="52735"/>
                  </a:lnTo>
                  <a:cubicBezTo>
                    <a:pt x="27031" y="52327"/>
                    <a:pt x="23969" y="51166"/>
                    <a:pt x="21343" y="49376"/>
                  </a:cubicBezTo>
                  <a:lnTo>
                    <a:pt x="21260" y="49320"/>
                  </a:lnTo>
                  <a:cubicBezTo>
                    <a:pt x="21171" y="49259"/>
                    <a:pt x="21088" y="49196"/>
                    <a:pt x="21005" y="49134"/>
                  </a:cubicBezTo>
                  <a:lnTo>
                    <a:pt x="20826" y="49003"/>
                  </a:lnTo>
                  <a:cubicBezTo>
                    <a:pt x="20750" y="48953"/>
                    <a:pt x="20673" y="48899"/>
                    <a:pt x="20604" y="48844"/>
                  </a:cubicBezTo>
                  <a:lnTo>
                    <a:pt x="20521" y="48781"/>
                  </a:lnTo>
                  <a:cubicBezTo>
                    <a:pt x="17991" y="46853"/>
                    <a:pt x="15924" y="44317"/>
                    <a:pt x="14542" y="41448"/>
                  </a:cubicBezTo>
                  <a:lnTo>
                    <a:pt x="14501" y="41365"/>
                  </a:lnTo>
                  <a:cubicBezTo>
                    <a:pt x="14453" y="41262"/>
                    <a:pt x="14405" y="41166"/>
                    <a:pt x="14363" y="41061"/>
                  </a:cubicBezTo>
                  <a:lnTo>
                    <a:pt x="14274" y="40867"/>
                  </a:lnTo>
                  <a:cubicBezTo>
                    <a:pt x="14239" y="40784"/>
                    <a:pt x="14197" y="40701"/>
                    <a:pt x="14163" y="40626"/>
                  </a:cubicBezTo>
                  <a:lnTo>
                    <a:pt x="14128" y="40535"/>
                  </a:lnTo>
                  <a:cubicBezTo>
                    <a:pt x="12897" y="37591"/>
                    <a:pt x="12373" y="34365"/>
                    <a:pt x="12615" y="31185"/>
                  </a:cubicBezTo>
                  <a:lnTo>
                    <a:pt x="12622" y="31095"/>
                  </a:lnTo>
                  <a:cubicBezTo>
                    <a:pt x="12628" y="30984"/>
                    <a:pt x="12642" y="30873"/>
                    <a:pt x="12648" y="30763"/>
                  </a:cubicBezTo>
                  <a:lnTo>
                    <a:pt x="12670" y="30556"/>
                  </a:lnTo>
                  <a:cubicBezTo>
                    <a:pt x="12683" y="30467"/>
                    <a:pt x="12690" y="30369"/>
                    <a:pt x="12705" y="30279"/>
                  </a:cubicBezTo>
                  <a:lnTo>
                    <a:pt x="12711" y="30190"/>
                  </a:lnTo>
                  <a:cubicBezTo>
                    <a:pt x="13119" y="27031"/>
                    <a:pt x="14280" y="23969"/>
                    <a:pt x="16077" y="21335"/>
                  </a:cubicBezTo>
                  <a:lnTo>
                    <a:pt x="16125" y="21260"/>
                  </a:lnTo>
                  <a:cubicBezTo>
                    <a:pt x="16181" y="21184"/>
                    <a:pt x="16236" y="21108"/>
                    <a:pt x="16291" y="21031"/>
                  </a:cubicBezTo>
                  <a:lnTo>
                    <a:pt x="16409" y="20866"/>
                  </a:lnTo>
                  <a:cubicBezTo>
                    <a:pt x="16472" y="20776"/>
                    <a:pt x="16540" y="20686"/>
                    <a:pt x="16603" y="20597"/>
                  </a:cubicBezTo>
                  <a:lnTo>
                    <a:pt x="16664" y="20521"/>
                  </a:lnTo>
                  <a:cubicBezTo>
                    <a:pt x="18593" y="17991"/>
                    <a:pt x="21129" y="15918"/>
                    <a:pt x="23997" y="14534"/>
                  </a:cubicBezTo>
                  <a:lnTo>
                    <a:pt x="24026" y="14527"/>
                  </a:lnTo>
                  <a:cubicBezTo>
                    <a:pt x="24045" y="14514"/>
                    <a:pt x="24067" y="14508"/>
                    <a:pt x="24080" y="14493"/>
                  </a:cubicBezTo>
                  <a:cubicBezTo>
                    <a:pt x="24170" y="14459"/>
                    <a:pt x="24253" y="14418"/>
                    <a:pt x="24342" y="14377"/>
                  </a:cubicBezTo>
                  <a:lnTo>
                    <a:pt x="24543" y="14285"/>
                  </a:lnTo>
                  <a:cubicBezTo>
                    <a:pt x="24633" y="14244"/>
                    <a:pt x="24731" y="14202"/>
                    <a:pt x="24827" y="14161"/>
                  </a:cubicBezTo>
                  <a:lnTo>
                    <a:pt x="24916" y="14128"/>
                  </a:lnTo>
                  <a:cubicBezTo>
                    <a:pt x="27391" y="13091"/>
                    <a:pt x="30080" y="12552"/>
                    <a:pt x="32761" y="12552"/>
                  </a:cubicBezTo>
                  <a:close/>
                  <a:moveTo>
                    <a:pt x="32772" y="11956"/>
                  </a:moveTo>
                  <a:cubicBezTo>
                    <a:pt x="30005" y="11956"/>
                    <a:pt x="27238" y="12507"/>
                    <a:pt x="24682" y="13574"/>
                  </a:cubicBezTo>
                  <a:lnTo>
                    <a:pt x="24654" y="13589"/>
                  </a:lnTo>
                  <a:cubicBezTo>
                    <a:pt x="24633" y="13595"/>
                    <a:pt x="24613" y="13602"/>
                    <a:pt x="24591" y="13609"/>
                  </a:cubicBezTo>
                  <a:cubicBezTo>
                    <a:pt x="24488" y="13657"/>
                    <a:pt x="24392" y="13698"/>
                    <a:pt x="24294" y="13746"/>
                  </a:cubicBezTo>
                  <a:lnTo>
                    <a:pt x="24094" y="13829"/>
                  </a:lnTo>
                  <a:cubicBezTo>
                    <a:pt x="24004" y="13871"/>
                    <a:pt x="23914" y="13912"/>
                    <a:pt x="23832" y="13954"/>
                  </a:cubicBezTo>
                  <a:cubicBezTo>
                    <a:pt x="23803" y="13968"/>
                    <a:pt x="23783" y="13975"/>
                    <a:pt x="23762" y="13988"/>
                  </a:cubicBezTo>
                  <a:lnTo>
                    <a:pt x="23742" y="13995"/>
                  </a:lnTo>
                  <a:cubicBezTo>
                    <a:pt x="20784" y="15420"/>
                    <a:pt x="18172" y="17548"/>
                    <a:pt x="16188" y="20161"/>
                  </a:cubicBezTo>
                  <a:lnTo>
                    <a:pt x="16125" y="20237"/>
                  </a:lnTo>
                  <a:cubicBezTo>
                    <a:pt x="16057" y="20333"/>
                    <a:pt x="15987" y="20423"/>
                    <a:pt x="15924" y="20514"/>
                  </a:cubicBezTo>
                  <a:lnTo>
                    <a:pt x="15808" y="20680"/>
                  </a:lnTo>
                  <a:cubicBezTo>
                    <a:pt x="15745" y="20763"/>
                    <a:pt x="15690" y="20837"/>
                    <a:pt x="15634" y="20914"/>
                  </a:cubicBezTo>
                  <a:lnTo>
                    <a:pt x="15579" y="20997"/>
                  </a:lnTo>
                  <a:cubicBezTo>
                    <a:pt x="13735" y="23707"/>
                    <a:pt x="12539" y="26865"/>
                    <a:pt x="12117" y="30113"/>
                  </a:cubicBezTo>
                  <a:lnTo>
                    <a:pt x="12109" y="30209"/>
                  </a:lnTo>
                  <a:cubicBezTo>
                    <a:pt x="12096" y="30307"/>
                    <a:pt x="12089" y="30404"/>
                    <a:pt x="12076" y="30500"/>
                  </a:cubicBezTo>
                  <a:lnTo>
                    <a:pt x="12054" y="30700"/>
                  </a:lnTo>
                  <a:cubicBezTo>
                    <a:pt x="12048" y="30812"/>
                    <a:pt x="12034" y="30929"/>
                    <a:pt x="12019" y="31047"/>
                  </a:cubicBezTo>
                  <a:lnTo>
                    <a:pt x="12013" y="31143"/>
                  </a:lnTo>
                  <a:cubicBezTo>
                    <a:pt x="11771" y="34413"/>
                    <a:pt x="12310" y="37737"/>
                    <a:pt x="13575" y="40764"/>
                  </a:cubicBezTo>
                  <a:lnTo>
                    <a:pt x="13617" y="40860"/>
                  </a:lnTo>
                  <a:cubicBezTo>
                    <a:pt x="13652" y="40943"/>
                    <a:pt x="13693" y="41026"/>
                    <a:pt x="13726" y="41116"/>
                  </a:cubicBezTo>
                  <a:lnTo>
                    <a:pt x="13818" y="41303"/>
                  </a:lnTo>
                  <a:cubicBezTo>
                    <a:pt x="13859" y="41406"/>
                    <a:pt x="13907" y="41511"/>
                    <a:pt x="13955" y="41622"/>
                  </a:cubicBezTo>
                  <a:lnTo>
                    <a:pt x="14003" y="41711"/>
                  </a:lnTo>
                  <a:cubicBezTo>
                    <a:pt x="15427" y="44662"/>
                    <a:pt x="17556" y="47275"/>
                    <a:pt x="20162" y="49259"/>
                  </a:cubicBezTo>
                  <a:lnTo>
                    <a:pt x="20245" y="49320"/>
                  </a:lnTo>
                  <a:cubicBezTo>
                    <a:pt x="20320" y="49383"/>
                    <a:pt x="20396" y="49438"/>
                    <a:pt x="20479" y="49493"/>
                  </a:cubicBezTo>
                  <a:lnTo>
                    <a:pt x="20652" y="49617"/>
                  </a:lnTo>
                  <a:cubicBezTo>
                    <a:pt x="20735" y="49680"/>
                    <a:pt x="20826" y="49750"/>
                    <a:pt x="20922" y="49811"/>
                  </a:cubicBezTo>
                  <a:lnTo>
                    <a:pt x="21005" y="49866"/>
                  </a:lnTo>
                  <a:cubicBezTo>
                    <a:pt x="23714" y="51712"/>
                    <a:pt x="26859" y="52908"/>
                    <a:pt x="30115" y="53329"/>
                  </a:cubicBezTo>
                  <a:lnTo>
                    <a:pt x="30218" y="53336"/>
                  </a:lnTo>
                  <a:cubicBezTo>
                    <a:pt x="30307" y="53349"/>
                    <a:pt x="30405" y="53357"/>
                    <a:pt x="30495" y="53371"/>
                  </a:cubicBezTo>
                  <a:lnTo>
                    <a:pt x="30709" y="53391"/>
                  </a:lnTo>
                  <a:cubicBezTo>
                    <a:pt x="30820" y="53406"/>
                    <a:pt x="30929" y="53412"/>
                    <a:pt x="31047" y="53425"/>
                  </a:cubicBezTo>
                  <a:lnTo>
                    <a:pt x="31110" y="53425"/>
                  </a:lnTo>
                  <a:lnTo>
                    <a:pt x="31143" y="53432"/>
                  </a:lnTo>
                  <a:cubicBezTo>
                    <a:pt x="31656" y="53467"/>
                    <a:pt x="32173" y="53489"/>
                    <a:pt x="32686" y="53489"/>
                  </a:cubicBezTo>
                  <a:cubicBezTo>
                    <a:pt x="35449" y="53489"/>
                    <a:pt x="38215" y="52935"/>
                    <a:pt x="40764" y="51871"/>
                  </a:cubicBezTo>
                  <a:lnTo>
                    <a:pt x="40862" y="51830"/>
                  </a:lnTo>
                  <a:cubicBezTo>
                    <a:pt x="40952" y="51795"/>
                    <a:pt x="41035" y="51753"/>
                    <a:pt x="41124" y="51712"/>
                  </a:cubicBezTo>
                  <a:lnTo>
                    <a:pt x="41318" y="51629"/>
                  </a:lnTo>
                  <a:cubicBezTo>
                    <a:pt x="41414" y="51581"/>
                    <a:pt x="41519" y="51539"/>
                    <a:pt x="41622" y="51491"/>
                  </a:cubicBezTo>
                  <a:cubicBezTo>
                    <a:pt x="41643" y="51476"/>
                    <a:pt x="41663" y="51470"/>
                    <a:pt x="41691" y="51457"/>
                  </a:cubicBezTo>
                  <a:lnTo>
                    <a:pt x="41711" y="51442"/>
                  </a:lnTo>
                  <a:cubicBezTo>
                    <a:pt x="44662" y="50025"/>
                    <a:pt x="47275" y="47890"/>
                    <a:pt x="49265" y="45284"/>
                  </a:cubicBezTo>
                  <a:lnTo>
                    <a:pt x="49322" y="45201"/>
                  </a:lnTo>
                  <a:cubicBezTo>
                    <a:pt x="49383" y="45125"/>
                    <a:pt x="49431" y="45049"/>
                    <a:pt x="49488" y="44972"/>
                  </a:cubicBezTo>
                  <a:lnTo>
                    <a:pt x="49612" y="44800"/>
                  </a:lnTo>
                  <a:cubicBezTo>
                    <a:pt x="49680" y="44710"/>
                    <a:pt x="49750" y="44621"/>
                    <a:pt x="49813" y="44525"/>
                  </a:cubicBezTo>
                  <a:lnTo>
                    <a:pt x="49867" y="44442"/>
                  </a:lnTo>
                  <a:cubicBezTo>
                    <a:pt x="51712" y="41738"/>
                    <a:pt x="52908" y="38586"/>
                    <a:pt x="53329" y="35338"/>
                  </a:cubicBezTo>
                  <a:lnTo>
                    <a:pt x="53344" y="35227"/>
                  </a:lnTo>
                  <a:cubicBezTo>
                    <a:pt x="53351" y="35124"/>
                    <a:pt x="53364" y="35013"/>
                    <a:pt x="53379" y="34904"/>
                  </a:cubicBezTo>
                  <a:lnTo>
                    <a:pt x="53399" y="34696"/>
                  </a:lnTo>
                  <a:cubicBezTo>
                    <a:pt x="53406" y="34599"/>
                    <a:pt x="53420" y="34502"/>
                    <a:pt x="53427" y="34406"/>
                  </a:cubicBezTo>
                  <a:lnTo>
                    <a:pt x="53427" y="34336"/>
                  </a:lnTo>
                  <a:lnTo>
                    <a:pt x="53434" y="34302"/>
                  </a:lnTo>
                  <a:cubicBezTo>
                    <a:pt x="53676" y="31032"/>
                    <a:pt x="53137" y="27708"/>
                    <a:pt x="51871" y="24681"/>
                  </a:cubicBezTo>
                  <a:lnTo>
                    <a:pt x="51836" y="24591"/>
                  </a:lnTo>
                  <a:cubicBezTo>
                    <a:pt x="51788" y="24487"/>
                    <a:pt x="51740" y="24384"/>
                    <a:pt x="51699" y="24279"/>
                  </a:cubicBezTo>
                  <a:lnTo>
                    <a:pt x="51609" y="24087"/>
                  </a:lnTo>
                  <a:cubicBezTo>
                    <a:pt x="51568" y="23997"/>
                    <a:pt x="51533" y="23914"/>
                    <a:pt x="51491" y="23831"/>
                  </a:cubicBezTo>
                  <a:lnTo>
                    <a:pt x="51450" y="23734"/>
                  </a:lnTo>
                  <a:cubicBezTo>
                    <a:pt x="50027" y="20783"/>
                    <a:pt x="47897" y="18170"/>
                    <a:pt x="45284" y="16186"/>
                  </a:cubicBezTo>
                  <a:lnTo>
                    <a:pt x="45210" y="16125"/>
                  </a:lnTo>
                  <a:cubicBezTo>
                    <a:pt x="45118" y="16062"/>
                    <a:pt x="45035" y="16000"/>
                    <a:pt x="44946" y="15937"/>
                  </a:cubicBezTo>
                  <a:lnTo>
                    <a:pt x="44773" y="15806"/>
                  </a:lnTo>
                  <a:cubicBezTo>
                    <a:pt x="44690" y="15752"/>
                    <a:pt x="44607" y="15689"/>
                    <a:pt x="44531" y="15634"/>
                  </a:cubicBezTo>
                  <a:cubicBezTo>
                    <a:pt x="44511" y="15621"/>
                    <a:pt x="44496" y="15612"/>
                    <a:pt x="44476" y="15599"/>
                  </a:cubicBezTo>
                  <a:lnTo>
                    <a:pt x="44448" y="15579"/>
                  </a:lnTo>
                  <a:cubicBezTo>
                    <a:pt x="41739" y="13733"/>
                    <a:pt x="38588" y="12537"/>
                    <a:pt x="35332" y="12116"/>
                  </a:cubicBezTo>
                  <a:lnTo>
                    <a:pt x="35235" y="12109"/>
                  </a:lnTo>
                  <a:cubicBezTo>
                    <a:pt x="35133" y="12096"/>
                    <a:pt x="35028" y="12081"/>
                    <a:pt x="34925" y="12074"/>
                  </a:cubicBezTo>
                  <a:lnTo>
                    <a:pt x="34703" y="12054"/>
                  </a:lnTo>
                  <a:cubicBezTo>
                    <a:pt x="34607" y="12039"/>
                    <a:pt x="34502" y="12033"/>
                    <a:pt x="34406" y="12019"/>
                  </a:cubicBezTo>
                  <a:lnTo>
                    <a:pt x="34303" y="12013"/>
                  </a:lnTo>
                  <a:cubicBezTo>
                    <a:pt x="33794" y="11975"/>
                    <a:pt x="33283" y="11956"/>
                    <a:pt x="32772" y="11956"/>
                  </a:cubicBezTo>
                  <a:close/>
                  <a:moveTo>
                    <a:pt x="33640" y="642"/>
                  </a:moveTo>
                  <a:lnTo>
                    <a:pt x="38269" y="1113"/>
                  </a:lnTo>
                  <a:lnTo>
                    <a:pt x="38789" y="8702"/>
                  </a:lnTo>
                  <a:lnTo>
                    <a:pt x="38996" y="8757"/>
                  </a:lnTo>
                  <a:cubicBezTo>
                    <a:pt x="39570" y="8909"/>
                    <a:pt x="40150" y="9082"/>
                    <a:pt x="40709" y="9276"/>
                  </a:cubicBezTo>
                  <a:lnTo>
                    <a:pt x="40792" y="9302"/>
                  </a:lnTo>
                  <a:cubicBezTo>
                    <a:pt x="40917" y="9344"/>
                    <a:pt x="41083" y="9400"/>
                    <a:pt x="41249" y="9462"/>
                  </a:cubicBezTo>
                  <a:cubicBezTo>
                    <a:pt x="41318" y="9490"/>
                    <a:pt x="41380" y="9510"/>
                    <a:pt x="41443" y="9538"/>
                  </a:cubicBezTo>
                  <a:lnTo>
                    <a:pt x="41587" y="9593"/>
                  </a:lnTo>
                  <a:cubicBezTo>
                    <a:pt x="41650" y="9614"/>
                    <a:pt x="41718" y="9641"/>
                    <a:pt x="41788" y="9669"/>
                  </a:cubicBezTo>
                  <a:cubicBezTo>
                    <a:pt x="41919" y="9717"/>
                    <a:pt x="42065" y="9780"/>
                    <a:pt x="42237" y="9848"/>
                  </a:cubicBezTo>
                  <a:lnTo>
                    <a:pt x="42320" y="9883"/>
                  </a:lnTo>
                  <a:cubicBezTo>
                    <a:pt x="42866" y="10112"/>
                    <a:pt x="43412" y="10367"/>
                    <a:pt x="43944" y="10636"/>
                  </a:cubicBezTo>
                  <a:lnTo>
                    <a:pt x="44131" y="10734"/>
                  </a:lnTo>
                  <a:lnTo>
                    <a:pt x="49556" y="5398"/>
                  </a:lnTo>
                  <a:lnTo>
                    <a:pt x="53329" y="8121"/>
                  </a:lnTo>
                  <a:lnTo>
                    <a:pt x="49985" y="14949"/>
                  </a:lnTo>
                  <a:lnTo>
                    <a:pt x="50136" y="15101"/>
                  </a:lnTo>
                  <a:cubicBezTo>
                    <a:pt x="50559" y="15523"/>
                    <a:pt x="50974" y="15959"/>
                    <a:pt x="51367" y="16409"/>
                  </a:cubicBezTo>
                  <a:lnTo>
                    <a:pt x="51422" y="16470"/>
                  </a:lnTo>
                  <a:cubicBezTo>
                    <a:pt x="51546" y="16616"/>
                    <a:pt x="51644" y="16732"/>
                    <a:pt x="51734" y="16843"/>
                  </a:cubicBezTo>
                  <a:cubicBezTo>
                    <a:pt x="51782" y="16898"/>
                    <a:pt x="51823" y="16948"/>
                    <a:pt x="51871" y="17002"/>
                  </a:cubicBezTo>
                  <a:lnTo>
                    <a:pt x="51961" y="17120"/>
                  </a:lnTo>
                  <a:cubicBezTo>
                    <a:pt x="52011" y="17175"/>
                    <a:pt x="52052" y="17230"/>
                    <a:pt x="52100" y="17286"/>
                  </a:cubicBezTo>
                  <a:cubicBezTo>
                    <a:pt x="52190" y="17395"/>
                    <a:pt x="52286" y="17520"/>
                    <a:pt x="52397" y="17672"/>
                  </a:cubicBezTo>
                  <a:lnTo>
                    <a:pt x="52452" y="17742"/>
                  </a:lnTo>
                  <a:cubicBezTo>
                    <a:pt x="52812" y="18212"/>
                    <a:pt x="53157" y="18703"/>
                    <a:pt x="53482" y="19200"/>
                  </a:cubicBezTo>
                  <a:lnTo>
                    <a:pt x="53600" y="19379"/>
                  </a:lnTo>
                  <a:lnTo>
                    <a:pt x="60960" y="17472"/>
                  </a:lnTo>
                  <a:lnTo>
                    <a:pt x="62867" y="21723"/>
                  </a:lnTo>
                  <a:lnTo>
                    <a:pt x="56738" y="25842"/>
                  </a:lnTo>
                  <a:lnTo>
                    <a:pt x="56557" y="25966"/>
                  </a:lnTo>
                  <a:lnTo>
                    <a:pt x="56614" y="26174"/>
                  </a:lnTo>
                  <a:cubicBezTo>
                    <a:pt x="56655" y="26311"/>
                    <a:pt x="56697" y="26457"/>
                    <a:pt x="56730" y="26595"/>
                  </a:cubicBezTo>
                  <a:cubicBezTo>
                    <a:pt x="56828" y="26990"/>
                    <a:pt x="56917" y="27390"/>
                    <a:pt x="57000" y="27784"/>
                  </a:cubicBezTo>
                  <a:cubicBezTo>
                    <a:pt x="57007" y="27804"/>
                    <a:pt x="57007" y="27826"/>
                    <a:pt x="57013" y="27854"/>
                  </a:cubicBezTo>
                  <a:cubicBezTo>
                    <a:pt x="57013" y="27867"/>
                    <a:pt x="57020" y="27887"/>
                    <a:pt x="57028" y="27909"/>
                  </a:cubicBezTo>
                  <a:lnTo>
                    <a:pt x="57042" y="27998"/>
                  </a:lnTo>
                  <a:cubicBezTo>
                    <a:pt x="57076" y="28186"/>
                    <a:pt x="57103" y="28337"/>
                    <a:pt x="57131" y="28476"/>
                  </a:cubicBezTo>
                  <a:cubicBezTo>
                    <a:pt x="57144" y="28544"/>
                    <a:pt x="57153" y="28614"/>
                    <a:pt x="57166" y="28675"/>
                  </a:cubicBezTo>
                  <a:lnTo>
                    <a:pt x="57186" y="28834"/>
                  </a:lnTo>
                  <a:cubicBezTo>
                    <a:pt x="57201" y="28904"/>
                    <a:pt x="57214" y="28974"/>
                    <a:pt x="57221" y="29042"/>
                  </a:cubicBezTo>
                  <a:cubicBezTo>
                    <a:pt x="57242" y="29181"/>
                    <a:pt x="57262" y="29332"/>
                    <a:pt x="57290" y="29526"/>
                  </a:cubicBezTo>
                  <a:lnTo>
                    <a:pt x="57297" y="29609"/>
                  </a:lnTo>
                  <a:cubicBezTo>
                    <a:pt x="57373" y="30196"/>
                    <a:pt x="57428" y="30798"/>
                    <a:pt x="57463" y="31392"/>
                  </a:cubicBezTo>
                  <a:lnTo>
                    <a:pt x="57470" y="31606"/>
                  </a:lnTo>
                  <a:lnTo>
                    <a:pt x="64803" y="33638"/>
                  </a:lnTo>
                  <a:lnTo>
                    <a:pt x="64333" y="38269"/>
                  </a:lnTo>
                  <a:lnTo>
                    <a:pt x="56745" y="38780"/>
                  </a:lnTo>
                  <a:lnTo>
                    <a:pt x="56688" y="38994"/>
                  </a:lnTo>
                  <a:cubicBezTo>
                    <a:pt x="56537" y="39568"/>
                    <a:pt x="56365" y="40142"/>
                    <a:pt x="56177" y="40709"/>
                  </a:cubicBezTo>
                  <a:lnTo>
                    <a:pt x="56149" y="40784"/>
                  </a:lnTo>
                  <a:cubicBezTo>
                    <a:pt x="56081" y="40971"/>
                    <a:pt x="56033" y="41116"/>
                    <a:pt x="55983" y="41249"/>
                  </a:cubicBezTo>
                  <a:cubicBezTo>
                    <a:pt x="55957" y="41310"/>
                    <a:pt x="55935" y="41380"/>
                    <a:pt x="55909" y="41441"/>
                  </a:cubicBezTo>
                  <a:lnTo>
                    <a:pt x="55880" y="41517"/>
                  </a:lnTo>
                  <a:cubicBezTo>
                    <a:pt x="55874" y="41545"/>
                    <a:pt x="55859" y="41572"/>
                    <a:pt x="55846" y="41607"/>
                  </a:cubicBezTo>
                  <a:cubicBezTo>
                    <a:pt x="55832" y="41648"/>
                    <a:pt x="55817" y="41690"/>
                    <a:pt x="55804" y="41731"/>
                  </a:cubicBezTo>
                  <a:lnTo>
                    <a:pt x="55784" y="41779"/>
                  </a:lnTo>
                  <a:cubicBezTo>
                    <a:pt x="55728" y="41919"/>
                    <a:pt x="55673" y="42056"/>
                    <a:pt x="55597" y="42235"/>
                  </a:cubicBezTo>
                  <a:lnTo>
                    <a:pt x="55562" y="42312"/>
                  </a:lnTo>
                  <a:cubicBezTo>
                    <a:pt x="55335" y="42858"/>
                    <a:pt x="55079" y="43405"/>
                    <a:pt x="54809" y="43936"/>
                  </a:cubicBezTo>
                  <a:lnTo>
                    <a:pt x="54713" y="44130"/>
                  </a:lnTo>
                  <a:lnTo>
                    <a:pt x="60047" y="49549"/>
                  </a:lnTo>
                  <a:lnTo>
                    <a:pt x="57325" y="53329"/>
                  </a:lnTo>
                  <a:lnTo>
                    <a:pt x="50496" y="49984"/>
                  </a:lnTo>
                  <a:lnTo>
                    <a:pt x="50343" y="50136"/>
                  </a:lnTo>
                  <a:cubicBezTo>
                    <a:pt x="49922" y="50557"/>
                    <a:pt x="49488" y="50972"/>
                    <a:pt x="49038" y="51359"/>
                  </a:cubicBezTo>
                  <a:lnTo>
                    <a:pt x="48907" y="51476"/>
                  </a:lnTo>
                  <a:cubicBezTo>
                    <a:pt x="48831" y="51546"/>
                    <a:pt x="48754" y="51607"/>
                    <a:pt x="48678" y="51677"/>
                  </a:cubicBezTo>
                  <a:cubicBezTo>
                    <a:pt x="48665" y="51684"/>
                    <a:pt x="48652" y="51690"/>
                    <a:pt x="48643" y="51705"/>
                  </a:cubicBezTo>
                  <a:cubicBezTo>
                    <a:pt x="48630" y="51712"/>
                    <a:pt x="48617" y="51725"/>
                    <a:pt x="48602" y="51732"/>
                  </a:cubicBezTo>
                  <a:cubicBezTo>
                    <a:pt x="48547" y="51782"/>
                    <a:pt x="48492" y="51830"/>
                    <a:pt x="48436" y="51871"/>
                  </a:cubicBezTo>
                  <a:lnTo>
                    <a:pt x="48320" y="51967"/>
                  </a:lnTo>
                  <a:cubicBezTo>
                    <a:pt x="48270" y="52009"/>
                    <a:pt x="48215" y="52057"/>
                    <a:pt x="48161" y="52098"/>
                  </a:cubicBezTo>
                  <a:cubicBezTo>
                    <a:pt x="48049" y="52188"/>
                    <a:pt x="47925" y="52286"/>
                    <a:pt x="47772" y="52395"/>
                  </a:cubicBezTo>
                  <a:cubicBezTo>
                    <a:pt x="47766" y="52404"/>
                    <a:pt x="47753" y="52417"/>
                    <a:pt x="47746" y="52424"/>
                  </a:cubicBezTo>
                  <a:lnTo>
                    <a:pt x="47711" y="52452"/>
                  </a:lnTo>
                  <a:cubicBezTo>
                    <a:pt x="47233" y="52810"/>
                    <a:pt x="46744" y="53157"/>
                    <a:pt x="46246" y="53482"/>
                  </a:cubicBezTo>
                  <a:lnTo>
                    <a:pt x="46066" y="53598"/>
                  </a:lnTo>
                  <a:lnTo>
                    <a:pt x="47973" y="60960"/>
                  </a:lnTo>
                  <a:lnTo>
                    <a:pt x="43723" y="62867"/>
                  </a:lnTo>
                  <a:lnTo>
                    <a:pt x="39487" y="56557"/>
                  </a:lnTo>
                  <a:lnTo>
                    <a:pt x="39280" y="56612"/>
                  </a:lnTo>
                  <a:cubicBezTo>
                    <a:pt x="38706" y="56771"/>
                    <a:pt x="38118" y="56909"/>
                    <a:pt x="37538" y="57020"/>
                  </a:cubicBezTo>
                  <a:lnTo>
                    <a:pt x="37516" y="57027"/>
                  </a:lnTo>
                  <a:cubicBezTo>
                    <a:pt x="37510" y="57027"/>
                    <a:pt x="37496" y="57033"/>
                    <a:pt x="37488" y="57033"/>
                  </a:cubicBezTo>
                  <a:lnTo>
                    <a:pt x="37447" y="57040"/>
                  </a:lnTo>
                  <a:cubicBezTo>
                    <a:pt x="37261" y="57075"/>
                    <a:pt x="37108" y="57103"/>
                    <a:pt x="36971" y="57131"/>
                  </a:cubicBezTo>
                  <a:cubicBezTo>
                    <a:pt x="36901" y="57138"/>
                    <a:pt x="36840" y="57151"/>
                    <a:pt x="36770" y="57164"/>
                  </a:cubicBezTo>
                  <a:lnTo>
                    <a:pt x="36611" y="57186"/>
                  </a:lnTo>
                  <a:cubicBezTo>
                    <a:pt x="36543" y="57199"/>
                    <a:pt x="36473" y="57206"/>
                    <a:pt x="36403" y="57221"/>
                  </a:cubicBezTo>
                  <a:cubicBezTo>
                    <a:pt x="36390" y="57221"/>
                    <a:pt x="36377" y="57227"/>
                    <a:pt x="36355" y="57227"/>
                  </a:cubicBezTo>
                  <a:cubicBezTo>
                    <a:pt x="36342" y="57227"/>
                    <a:pt x="36327" y="57234"/>
                    <a:pt x="36307" y="57234"/>
                  </a:cubicBezTo>
                  <a:cubicBezTo>
                    <a:pt x="36211" y="57247"/>
                    <a:pt x="36106" y="57262"/>
                    <a:pt x="36010" y="57275"/>
                  </a:cubicBezTo>
                  <a:lnTo>
                    <a:pt x="35838" y="57297"/>
                  </a:lnTo>
                  <a:cubicBezTo>
                    <a:pt x="35249" y="57372"/>
                    <a:pt x="34648" y="57428"/>
                    <a:pt x="34054" y="57463"/>
                  </a:cubicBezTo>
                  <a:lnTo>
                    <a:pt x="33839" y="57470"/>
                  </a:lnTo>
                  <a:lnTo>
                    <a:pt x="31807" y="64795"/>
                  </a:lnTo>
                  <a:lnTo>
                    <a:pt x="27177" y="64332"/>
                  </a:lnTo>
                  <a:lnTo>
                    <a:pt x="26665" y="56743"/>
                  </a:lnTo>
                  <a:lnTo>
                    <a:pt x="26457" y="56688"/>
                  </a:lnTo>
                  <a:cubicBezTo>
                    <a:pt x="25877" y="56536"/>
                    <a:pt x="25304" y="56363"/>
                    <a:pt x="24737" y="56169"/>
                  </a:cubicBezTo>
                  <a:lnTo>
                    <a:pt x="24654" y="56143"/>
                  </a:lnTo>
                  <a:cubicBezTo>
                    <a:pt x="24475" y="56080"/>
                    <a:pt x="24329" y="56031"/>
                    <a:pt x="24198" y="55983"/>
                  </a:cubicBezTo>
                  <a:cubicBezTo>
                    <a:pt x="24128" y="55955"/>
                    <a:pt x="24067" y="55935"/>
                    <a:pt x="23997" y="55907"/>
                  </a:cubicBezTo>
                  <a:lnTo>
                    <a:pt x="23860" y="55852"/>
                  </a:lnTo>
                  <a:cubicBezTo>
                    <a:pt x="23797" y="55831"/>
                    <a:pt x="23729" y="55804"/>
                    <a:pt x="23666" y="55776"/>
                  </a:cubicBezTo>
                  <a:cubicBezTo>
                    <a:pt x="23528" y="55728"/>
                    <a:pt x="23389" y="55665"/>
                    <a:pt x="23209" y="55597"/>
                  </a:cubicBezTo>
                  <a:lnTo>
                    <a:pt x="23133" y="55562"/>
                  </a:lnTo>
                  <a:cubicBezTo>
                    <a:pt x="22587" y="55333"/>
                    <a:pt x="22042" y="55078"/>
                    <a:pt x="21509" y="54809"/>
                  </a:cubicBezTo>
                  <a:lnTo>
                    <a:pt x="21315" y="54711"/>
                  </a:lnTo>
                  <a:lnTo>
                    <a:pt x="15898" y="60047"/>
                  </a:lnTo>
                  <a:lnTo>
                    <a:pt x="12117" y="57324"/>
                  </a:lnTo>
                  <a:lnTo>
                    <a:pt x="15461" y="50496"/>
                  </a:lnTo>
                  <a:lnTo>
                    <a:pt x="15310" y="50344"/>
                  </a:lnTo>
                  <a:cubicBezTo>
                    <a:pt x="14887" y="49922"/>
                    <a:pt x="14473" y="49486"/>
                    <a:pt x="14086" y="49036"/>
                  </a:cubicBezTo>
                  <a:lnTo>
                    <a:pt x="14032" y="48975"/>
                  </a:lnTo>
                  <a:cubicBezTo>
                    <a:pt x="13907" y="48829"/>
                    <a:pt x="13803" y="48713"/>
                    <a:pt x="13713" y="48602"/>
                  </a:cubicBezTo>
                  <a:cubicBezTo>
                    <a:pt x="13665" y="48547"/>
                    <a:pt x="13617" y="48491"/>
                    <a:pt x="13575" y="48436"/>
                  </a:cubicBezTo>
                  <a:lnTo>
                    <a:pt x="13486" y="48325"/>
                  </a:lnTo>
                  <a:cubicBezTo>
                    <a:pt x="13436" y="48270"/>
                    <a:pt x="13395" y="48215"/>
                    <a:pt x="13346" y="48159"/>
                  </a:cubicBezTo>
                  <a:cubicBezTo>
                    <a:pt x="13264" y="48049"/>
                    <a:pt x="13167" y="47932"/>
                    <a:pt x="13050" y="47772"/>
                  </a:cubicBezTo>
                  <a:lnTo>
                    <a:pt x="13030" y="47744"/>
                  </a:lnTo>
                  <a:cubicBezTo>
                    <a:pt x="13015" y="47731"/>
                    <a:pt x="13008" y="47718"/>
                    <a:pt x="12995" y="47703"/>
                  </a:cubicBezTo>
                  <a:cubicBezTo>
                    <a:pt x="12635" y="47233"/>
                    <a:pt x="12290" y="46742"/>
                    <a:pt x="11965" y="46245"/>
                  </a:cubicBezTo>
                  <a:lnTo>
                    <a:pt x="11847" y="46059"/>
                  </a:lnTo>
                  <a:lnTo>
                    <a:pt x="4487" y="47973"/>
                  </a:lnTo>
                  <a:lnTo>
                    <a:pt x="2579" y="43722"/>
                  </a:lnTo>
                  <a:lnTo>
                    <a:pt x="8889" y="39485"/>
                  </a:lnTo>
                  <a:lnTo>
                    <a:pt x="8833" y="39278"/>
                  </a:lnTo>
                  <a:cubicBezTo>
                    <a:pt x="8675" y="38697"/>
                    <a:pt x="8536" y="38117"/>
                    <a:pt x="8427" y="37530"/>
                  </a:cubicBezTo>
                  <a:lnTo>
                    <a:pt x="8405" y="37447"/>
                  </a:lnTo>
                  <a:cubicBezTo>
                    <a:pt x="8370" y="37259"/>
                    <a:pt x="8344" y="37108"/>
                    <a:pt x="8315" y="36969"/>
                  </a:cubicBezTo>
                  <a:cubicBezTo>
                    <a:pt x="8309" y="36901"/>
                    <a:pt x="8294" y="36831"/>
                    <a:pt x="8287" y="36762"/>
                  </a:cubicBezTo>
                  <a:lnTo>
                    <a:pt x="8261" y="36617"/>
                  </a:lnTo>
                  <a:cubicBezTo>
                    <a:pt x="8246" y="36548"/>
                    <a:pt x="8239" y="36471"/>
                    <a:pt x="8226" y="36403"/>
                  </a:cubicBezTo>
                  <a:cubicBezTo>
                    <a:pt x="8204" y="36264"/>
                    <a:pt x="8184" y="36106"/>
                    <a:pt x="8156" y="35919"/>
                  </a:cubicBezTo>
                  <a:lnTo>
                    <a:pt x="8150" y="35836"/>
                  </a:lnTo>
                  <a:cubicBezTo>
                    <a:pt x="8073" y="35249"/>
                    <a:pt x="8019" y="34647"/>
                    <a:pt x="7990" y="34053"/>
                  </a:cubicBezTo>
                  <a:lnTo>
                    <a:pt x="7977" y="33839"/>
                  </a:lnTo>
                  <a:lnTo>
                    <a:pt x="650" y="31807"/>
                  </a:lnTo>
                  <a:lnTo>
                    <a:pt x="1120" y="27176"/>
                  </a:lnTo>
                  <a:lnTo>
                    <a:pt x="8702" y="26658"/>
                  </a:lnTo>
                  <a:lnTo>
                    <a:pt x="8758" y="26451"/>
                  </a:lnTo>
                  <a:cubicBezTo>
                    <a:pt x="8909" y="25877"/>
                    <a:pt x="9082" y="25296"/>
                    <a:pt x="9276" y="24736"/>
                  </a:cubicBezTo>
                  <a:lnTo>
                    <a:pt x="9304" y="24661"/>
                  </a:lnTo>
                  <a:cubicBezTo>
                    <a:pt x="9365" y="24480"/>
                    <a:pt x="9414" y="24336"/>
                    <a:pt x="9463" y="24196"/>
                  </a:cubicBezTo>
                  <a:cubicBezTo>
                    <a:pt x="9490" y="24128"/>
                    <a:pt x="9511" y="24065"/>
                    <a:pt x="9538" y="24004"/>
                  </a:cubicBezTo>
                  <a:lnTo>
                    <a:pt x="9594" y="23858"/>
                  </a:lnTo>
                  <a:cubicBezTo>
                    <a:pt x="9614" y="23797"/>
                    <a:pt x="9642" y="23727"/>
                    <a:pt x="9671" y="23657"/>
                  </a:cubicBezTo>
                  <a:cubicBezTo>
                    <a:pt x="9719" y="23533"/>
                    <a:pt x="9774" y="23389"/>
                    <a:pt x="9850" y="23209"/>
                  </a:cubicBezTo>
                  <a:lnTo>
                    <a:pt x="9885" y="23127"/>
                  </a:lnTo>
                  <a:cubicBezTo>
                    <a:pt x="10112" y="22579"/>
                    <a:pt x="10367" y="22033"/>
                    <a:pt x="10638" y="21501"/>
                  </a:cubicBezTo>
                  <a:lnTo>
                    <a:pt x="10734" y="21315"/>
                  </a:lnTo>
                  <a:lnTo>
                    <a:pt x="5399" y="15889"/>
                  </a:lnTo>
                  <a:lnTo>
                    <a:pt x="8121" y="12116"/>
                  </a:lnTo>
                  <a:lnTo>
                    <a:pt x="14951" y="15461"/>
                  </a:lnTo>
                  <a:lnTo>
                    <a:pt x="15103" y="15309"/>
                  </a:lnTo>
                  <a:cubicBezTo>
                    <a:pt x="15524" y="14887"/>
                    <a:pt x="15959" y="14473"/>
                    <a:pt x="16409" y="14078"/>
                  </a:cubicBezTo>
                  <a:lnTo>
                    <a:pt x="16526" y="13975"/>
                  </a:lnTo>
                  <a:cubicBezTo>
                    <a:pt x="16609" y="13905"/>
                    <a:pt x="16686" y="13837"/>
                    <a:pt x="16769" y="13768"/>
                  </a:cubicBezTo>
                  <a:cubicBezTo>
                    <a:pt x="16782" y="13761"/>
                    <a:pt x="16795" y="13746"/>
                    <a:pt x="16803" y="13740"/>
                  </a:cubicBezTo>
                  <a:cubicBezTo>
                    <a:pt x="16817" y="13733"/>
                    <a:pt x="16830" y="13720"/>
                    <a:pt x="16845" y="13713"/>
                  </a:cubicBezTo>
                  <a:cubicBezTo>
                    <a:pt x="16900" y="13663"/>
                    <a:pt x="16948" y="13622"/>
                    <a:pt x="17002" y="13580"/>
                  </a:cubicBezTo>
                  <a:lnTo>
                    <a:pt x="17120" y="13477"/>
                  </a:lnTo>
                  <a:cubicBezTo>
                    <a:pt x="17177" y="13436"/>
                    <a:pt x="17231" y="13395"/>
                    <a:pt x="17286" y="13346"/>
                  </a:cubicBezTo>
                  <a:cubicBezTo>
                    <a:pt x="17397" y="13257"/>
                    <a:pt x="17522" y="13166"/>
                    <a:pt x="17674" y="13050"/>
                  </a:cubicBezTo>
                  <a:lnTo>
                    <a:pt x="17742" y="12993"/>
                  </a:lnTo>
                  <a:cubicBezTo>
                    <a:pt x="17757" y="12980"/>
                    <a:pt x="17777" y="12967"/>
                    <a:pt x="17790" y="12952"/>
                  </a:cubicBezTo>
                  <a:cubicBezTo>
                    <a:pt x="17812" y="12938"/>
                    <a:pt x="17825" y="12925"/>
                    <a:pt x="17847" y="12917"/>
                  </a:cubicBezTo>
                  <a:cubicBezTo>
                    <a:pt x="18164" y="12668"/>
                    <a:pt x="18504" y="12434"/>
                    <a:pt x="18835" y="12205"/>
                  </a:cubicBezTo>
                  <a:cubicBezTo>
                    <a:pt x="18951" y="12129"/>
                    <a:pt x="19076" y="12046"/>
                    <a:pt x="19209" y="11963"/>
                  </a:cubicBezTo>
                  <a:lnTo>
                    <a:pt x="19388" y="11847"/>
                  </a:lnTo>
                  <a:lnTo>
                    <a:pt x="17480" y="4485"/>
                  </a:lnTo>
                  <a:lnTo>
                    <a:pt x="21723" y="2578"/>
                  </a:lnTo>
                  <a:lnTo>
                    <a:pt x="25960" y="8888"/>
                  </a:lnTo>
                  <a:lnTo>
                    <a:pt x="26167" y="8833"/>
                  </a:lnTo>
                  <a:cubicBezTo>
                    <a:pt x="26748" y="8674"/>
                    <a:pt x="27328" y="8536"/>
                    <a:pt x="27917" y="8418"/>
                  </a:cubicBezTo>
                  <a:lnTo>
                    <a:pt x="27930" y="8418"/>
                  </a:lnTo>
                  <a:cubicBezTo>
                    <a:pt x="27944" y="8418"/>
                    <a:pt x="27950" y="8412"/>
                    <a:pt x="27965" y="8412"/>
                  </a:cubicBezTo>
                  <a:lnTo>
                    <a:pt x="28000" y="8405"/>
                  </a:lnTo>
                  <a:cubicBezTo>
                    <a:pt x="28186" y="8370"/>
                    <a:pt x="28338" y="8342"/>
                    <a:pt x="28476" y="8314"/>
                  </a:cubicBezTo>
                  <a:cubicBezTo>
                    <a:pt x="28546" y="8307"/>
                    <a:pt x="28622" y="8294"/>
                    <a:pt x="28690" y="8281"/>
                  </a:cubicBezTo>
                  <a:lnTo>
                    <a:pt x="28829" y="8259"/>
                  </a:lnTo>
                  <a:cubicBezTo>
                    <a:pt x="28904" y="8246"/>
                    <a:pt x="28974" y="8239"/>
                    <a:pt x="29043" y="8224"/>
                  </a:cubicBezTo>
                  <a:cubicBezTo>
                    <a:pt x="29063" y="8224"/>
                    <a:pt x="29078" y="8218"/>
                    <a:pt x="29098" y="8218"/>
                  </a:cubicBezTo>
                  <a:cubicBezTo>
                    <a:pt x="29111" y="8211"/>
                    <a:pt x="29126" y="8211"/>
                    <a:pt x="29140" y="8211"/>
                  </a:cubicBezTo>
                  <a:cubicBezTo>
                    <a:pt x="29244" y="8198"/>
                    <a:pt x="29347" y="8183"/>
                    <a:pt x="29451" y="8169"/>
                  </a:cubicBezTo>
                  <a:lnTo>
                    <a:pt x="29609" y="8148"/>
                  </a:lnTo>
                  <a:cubicBezTo>
                    <a:pt x="30198" y="8073"/>
                    <a:pt x="30798" y="8017"/>
                    <a:pt x="31392" y="7982"/>
                  </a:cubicBezTo>
                  <a:lnTo>
                    <a:pt x="31608" y="7975"/>
                  </a:lnTo>
                  <a:lnTo>
                    <a:pt x="33640" y="642"/>
                  </a:lnTo>
                  <a:close/>
                  <a:moveTo>
                    <a:pt x="33197" y="0"/>
                  </a:moveTo>
                  <a:lnTo>
                    <a:pt x="31152" y="7401"/>
                  </a:lnTo>
                  <a:cubicBezTo>
                    <a:pt x="30613" y="7436"/>
                    <a:pt x="30065" y="7484"/>
                    <a:pt x="29534" y="7554"/>
                  </a:cubicBezTo>
                  <a:lnTo>
                    <a:pt x="29375" y="7576"/>
                  </a:lnTo>
                  <a:cubicBezTo>
                    <a:pt x="29264" y="7589"/>
                    <a:pt x="29161" y="7602"/>
                    <a:pt x="29050" y="7617"/>
                  </a:cubicBezTo>
                  <a:cubicBezTo>
                    <a:pt x="29037" y="7624"/>
                    <a:pt x="29015" y="7624"/>
                    <a:pt x="28995" y="7624"/>
                  </a:cubicBezTo>
                  <a:cubicBezTo>
                    <a:pt x="28980" y="7630"/>
                    <a:pt x="28967" y="7630"/>
                    <a:pt x="28954" y="7630"/>
                  </a:cubicBezTo>
                  <a:cubicBezTo>
                    <a:pt x="28884" y="7644"/>
                    <a:pt x="28808" y="7659"/>
                    <a:pt x="28731" y="7672"/>
                  </a:cubicBezTo>
                  <a:lnTo>
                    <a:pt x="28594" y="7692"/>
                  </a:lnTo>
                  <a:cubicBezTo>
                    <a:pt x="28518" y="7707"/>
                    <a:pt x="28448" y="7713"/>
                    <a:pt x="28373" y="7727"/>
                  </a:cubicBezTo>
                  <a:cubicBezTo>
                    <a:pt x="28227" y="7755"/>
                    <a:pt x="28083" y="7783"/>
                    <a:pt x="27882" y="7816"/>
                  </a:cubicBezTo>
                  <a:lnTo>
                    <a:pt x="27854" y="7824"/>
                  </a:lnTo>
                  <a:cubicBezTo>
                    <a:pt x="27841" y="7824"/>
                    <a:pt x="27826" y="7831"/>
                    <a:pt x="27813" y="7831"/>
                  </a:cubicBezTo>
                  <a:lnTo>
                    <a:pt x="27799" y="7838"/>
                  </a:lnTo>
                  <a:cubicBezTo>
                    <a:pt x="27273" y="7941"/>
                    <a:pt x="26741" y="8058"/>
                    <a:pt x="26223" y="8198"/>
                  </a:cubicBezTo>
                  <a:lnTo>
                    <a:pt x="21937" y="1825"/>
                  </a:lnTo>
                  <a:lnTo>
                    <a:pt x="16775" y="4147"/>
                  </a:lnTo>
                  <a:lnTo>
                    <a:pt x="18696" y="11583"/>
                  </a:lnTo>
                  <a:cubicBezTo>
                    <a:pt x="18635" y="11625"/>
                    <a:pt x="18565" y="11666"/>
                    <a:pt x="18495" y="11714"/>
                  </a:cubicBezTo>
                  <a:cubicBezTo>
                    <a:pt x="18157" y="11943"/>
                    <a:pt x="17819" y="12185"/>
                    <a:pt x="17487" y="12434"/>
                  </a:cubicBezTo>
                  <a:cubicBezTo>
                    <a:pt x="17467" y="12454"/>
                    <a:pt x="17445" y="12469"/>
                    <a:pt x="17425" y="12482"/>
                  </a:cubicBezTo>
                  <a:cubicBezTo>
                    <a:pt x="17410" y="12495"/>
                    <a:pt x="17397" y="12510"/>
                    <a:pt x="17376" y="12524"/>
                  </a:cubicBezTo>
                  <a:lnTo>
                    <a:pt x="17362" y="12530"/>
                  </a:lnTo>
                  <a:cubicBezTo>
                    <a:pt x="17356" y="12537"/>
                    <a:pt x="17342" y="12544"/>
                    <a:pt x="17334" y="12552"/>
                  </a:cubicBezTo>
                  <a:lnTo>
                    <a:pt x="17308" y="12572"/>
                  </a:lnTo>
                  <a:cubicBezTo>
                    <a:pt x="17155" y="12690"/>
                    <a:pt x="17031" y="12786"/>
                    <a:pt x="16913" y="12875"/>
                  </a:cubicBezTo>
                  <a:cubicBezTo>
                    <a:pt x="16858" y="12925"/>
                    <a:pt x="16803" y="12973"/>
                    <a:pt x="16747" y="13015"/>
                  </a:cubicBezTo>
                  <a:lnTo>
                    <a:pt x="16623" y="13111"/>
                  </a:lnTo>
                  <a:cubicBezTo>
                    <a:pt x="16568" y="13159"/>
                    <a:pt x="16513" y="13207"/>
                    <a:pt x="16457" y="13249"/>
                  </a:cubicBezTo>
                  <a:lnTo>
                    <a:pt x="16430" y="13277"/>
                  </a:lnTo>
                  <a:cubicBezTo>
                    <a:pt x="16415" y="13290"/>
                    <a:pt x="16402" y="13298"/>
                    <a:pt x="16380" y="13312"/>
                  </a:cubicBezTo>
                  <a:cubicBezTo>
                    <a:pt x="16297" y="13381"/>
                    <a:pt x="16214" y="13456"/>
                    <a:pt x="16140" y="13526"/>
                  </a:cubicBezTo>
                  <a:lnTo>
                    <a:pt x="16049" y="13602"/>
                  </a:lnTo>
                  <a:cubicBezTo>
                    <a:pt x="16042" y="13609"/>
                    <a:pt x="16029" y="13622"/>
                    <a:pt x="16015" y="13630"/>
                  </a:cubicBezTo>
                  <a:cubicBezTo>
                    <a:pt x="15607" y="13988"/>
                    <a:pt x="15213" y="14355"/>
                    <a:pt x="14833" y="14735"/>
                  </a:cubicBezTo>
                  <a:lnTo>
                    <a:pt x="7936" y="11356"/>
                  </a:lnTo>
                  <a:lnTo>
                    <a:pt x="4625" y="15952"/>
                  </a:lnTo>
                  <a:lnTo>
                    <a:pt x="10009" y="21426"/>
                  </a:lnTo>
                  <a:cubicBezTo>
                    <a:pt x="9767" y="21909"/>
                    <a:pt x="9538" y="22407"/>
                    <a:pt x="9331" y="22898"/>
                  </a:cubicBezTo>
                  <a:cubicBezTo>
                    <a:pt x="9324" y="22911"/>
                    <a:pt x="9317" y="22932"/>
                    <a:pt x="9311" y="22946"/>
                  </a:cubicBezTo>
                  <a:lnTo>
                    <a:pt x="9297" y="22981"/>
                  </a:lnTo>
                  <a:cubicBezTo>
                    <a:pt x="9221" y="23168"/>
                    <a:pt x="9165" y="23306"/>
                    <a:pt x="9110" y="23443"/>
                  </a:cubicBezTo>
                  <a:cubicBezTo>
                    <a:pt x="9082" y="23513"/>
                    <a:pt x="9055" y="23583"/>
                    <a:pt x="9034" y="23651"/>
                  </a:cubicBezTo>
                  <a:lnTo>
                    <a:pt x="8979" y="23790"/>
                  </a:lnTo>
                  <a:cubicBezTo>
                    <a:pt x="8951" y="23858"/>
                    <a:pt x="8931" y="23921"/>
                    <a:pt x="8903" y="23989"/>
                  </a:cubicBezTo>
                  <a:cubicBezTo>
                    <a:pt x="8855" y="24128"/>
                    <a:pt x="8800" y="24279"/>
                    <a:pt x="8737" y="24467"/>
                  </a:cubicBezTo>
                  <a:lnTo>
                    <a:pt x="8709" y="24543"/>
                  </a:lnTo>
                  <a:cubicBezTo>
                    <a:pt x="8536" y="25054"/>
                    <a:pt x="8377" y="25573"/>
                    <a:pt x="8233" y="26091"/>
                  </a:cubicBezTo>
                  <a:lnTo>
                    <a:pt x="574" y="26617"/>
                  </a:lnTo>
                  <a:lnTo>
                    <a:pt x="0" y="32250"/>
                  </a:lnTo>
                  <a:lnTo>
                    <a:pt x="7403" y="34302"/>
                  </a:lnTo>
                  <a:cubicBezTo>
                    <a:pt x="7438" y="34834"/>
                    <a:pt x="7486" y="35380"/>
                    <a:pt x="7556" y="35912"/>
                  </a:cubicBezTo>
                  <a:lnTo>
                    <a:pt x="7569" y="35995"/>
                  </a:lnTo>
                  <a:cubicBezTo>
                    <a:pt x="7589" y="36189"/>
                    <a:pt x="7610" y="36347"/>
                    <a:pt x="7639" y="36493"/>
                  </a:cubicBezTo>
                  <a:cubicBezTo>
                    <a:pt x="7645" y="36569"/>
                    <a:pt x="7659" y="36637"/>
                    <a:pt x="7672" y="36713"/>
                  </a:cubicBezTo>
                  <a:lnTo>
                    <a:pt x="7693" y="36859"/>
                  </a:lnTo>
                  <a:cubicBezTo>
                    <a:pt x="7707" y="36927"/>
                    <a:pt x="7713" y="37004"/>
                    <a:pt x="7728" y="37073"/>
                  </a:cubicBezTo>
                  <a:cubicBezTo>
                    <a:pt x="7755" y="37211"/>
                    <a:pt x="7783" y="37370"/>
                    <a:pt x="7818" y="37564"/>
                  </a:cubicBezTo>
                  <a:lnTo>
                    <a:pt x="7824" y="37599"/>
                  </a:lnTo>
                  <a:cubicBezTo>
                    <a:pt x="7831" y="37619"/>
                    <a:pt x="7831" y="37632"/>
                    <a:pt x="7838" y="37647"/>
                  </a:cubicBezTo>
                  <a:cubicBezTo>
                    <a:pt x="7942" y="38172"/>
                    <a:pt x="8060" y="38704"/>
                    <a:pt x="8204" y="39230"/>
                  </a:cubicBezTo>
                  <a:lnTo>
                    <a:pt x="1825" y="43508"/>
                  </a:lnTo>
                  <a:lnTo>
                    <a:pt x="4147" y="48678"/>
                  </a:lnTo>
                  <a:lnTo>
                    <a:pt x="11585" y="46749"/>
                  </a:lnTo>
                  <a:cubicBezTo>
                    <a:pt x="11882" y="47198"/>
                    <a:pt x="12200" y="47641"/>
                    <a:pt x="12517" y="48069"/>
                  </a:cubicBezTo>
                  <a:cubicBezTo>
                    <a:pt x="12532" y="48083"/>
                    <a:pt x="12545" y="48098"/>
                    <a:pt x="12552" y="48111"/>
                  </a:cubicBezTo>
                  <a:lnTo>
                    <a:pt x="12574" y="48139"/>
                  </a:lnTo>
                  <a:cubicBezTo>
                    <a:pt x="12698" y="48298"/>
                    <a:pt x="12794" y="48414"/>
                    <a:pt x="12884" y="48532"/>
                  </a:cubicBezTo>
                  <a:cubicBezTo>
                    <a:pt x="12925" y="48589"/>
                    <a:pt x="12973" y="48643"/>
                    <a:pt x="13021" y="48705"/>
                  </a:cubicBezTo>
                  <a:lnTo>
                    <a:pt x="13104" y="48809"/>
                  </a:lnTo>
                  <a:cubicBezTo>
                    <a:pt x="13154" y="48871"/>
                    <a:pt x="13202" y="48927"/>
                    <a:pt x="13250" y="48988"/>
                  </a:cubicBezTo>
                  <a:cubicBezTo>
                    <a:pt x="13346" y="49099"/>
                    <a:pt x="13451" y="49224"/>
                    <a:pt x="13575" y="49368"/>
                  </a:cubicBezTo>
                  <a:lnTo>
                    <a:pt x="13637" y="49431"/>
                  </a:lnTo>
                  <a:cubicBezTo>
                    <a:pt x="13990" y="49839"/>
                    <a:pt x="14357" y="50232"/>
                    <a:pt x="14737" y="50612"/>
                  </a:cubicBezTo>
                  <a:lnTo>
                    <a:pt x="11356" y="57511"/>
                  </a:lnTo>
                  <a:lnTo>
                    <a:pt x="15952" y="60829"/>
                  </a:lnTo>
                  <a:lnTo>
                    <a:pt x="21426" y="55438"/>
                  </a:lnTo>
                  <a:cubicBezTo>
                    <a:pt x="21911" y="55680"/>
                    <a:pt x="22408" y="55907"/>
                    <a:pt x="22899" y="56114"/>
                  </a:cubicBezTo>
                  <a:cubicBezTo>
                    <a:pt x="22913" y="56121"/>
                    <a:pt x="22932" y="56128"/>
                    <a:pt x="22947" y="56136"/>
                  </a:cubicBezTo>
                  <a:lnTo>
                    <a:pt x="22982" y="56149"/>
                  </a:lnTo>
                  <a:cubicBezTo>
                    <a:pt x="23161" y="56219"/>
                    <a:pt x="23306" y="56280"/>
                    <a:pt x="23445" y="56335"/>
                  </a:cubicBezTo>
                  <a:cubicBezTo>
                    <a:pt x="23513" y="56363"/>
                    <a:pt x="23583" y="56391"/>
                    <a:pt x="23652" y="56411"/>
                  </a:cubicBezTo>
                  <a:lnTo>
                    <a:pt x="23790" y="56468"/>
                  </a:lnTo>
                  <a:cubicBezTo>
                    <a:pt x="23860" y="56494"/>
                    <a:pt x="23921" y="56516"/>
                    <a:pt x="23991" y="56542"/>
                  </a:cubicBezTo>
                  <a:cubicBezTo>
                    <a:pt x="24128" y="56592"/>
                    <a:pt x="24281" y="56647"/>
                    <a:pt x="24460" y="56708"/>
                  </a:cubicBezTo>
                  <a:lnTo>
                    <a:pt x="24550" y="56736"/>
                  </a:lnTo>
                  <a:cubicBezTo>
                    <a:pt x="25056" y="56909"/>
                    <a:pt x="25573" y="57068"/>
                    <a:pt x="26099" y="57214"/>
                  </a:cubicBezTo>
                  <a:lnTo>
                    <a:pt x="26617" y="64871"/>
                  </a:lnTo>
                  <a:lnTo>
                    <a:pt x="32250" y="65445"/>
                  </a:lnTo>
                  <a:lnTo>
                    <a:pt x="34303" y="58043"/>
                  </a:lnTo>
                  <a:cubicBezTo>
                    <a:pt x="34842" y="58009"/>
                    <a:pt x="35381" y="57961"/>
                    <a:pt x="35912" y="57891"/>
                  </a:cubicBezTo>
                  <a:lnTo>
                    <a:pt x="36086" y="57869"/>
                  </a:lnTo>
                  <a:cubicBezTo>
                    <a:pt x="36189" y="57856"/>
                    <a:pt x="36294" y="57843"/>
                    <a:pt x="36397" y="57828"/>
                  </a:cubicBezTo>
                  <a:cubicBezTo>
                    <a:pt x="36418" y="57821"/>
                    <a:pt x="36438" y="57821"/>
                    <a:pt x="36451" y="57815"/>
                  </a:cubicBezTo>
                  <a:lnTo>
                    <a:pt x="36493" y="57808"/>
                  </a:lnTo>
                  <a:cubicBezTo>
                    <a:pt x="36563" y="57801"/>
                    <a:pt x="36639" y="57786"/>
                    <a:pt x="36708" y="57780"/>
                  </a:cubicBezTo>
                  <a:lnTo>
                    <a:pt x="36866" y="57753"/>
                  </a:lnTo>
                  <a:cubicBezTo>
                    <a:pt x="36936" y="57738"/>
                    <a:pt x="37005" y="57732"/>
                    <a:pt x="37073" y="57718"/>
                  </a:cubicBezTo>
                  <a:cubicBezTo>
                    <a:pt x="37219" y="57690"/>
                    <a:pt x="37372" y="57662"/>
                    <a:pt x="37564" y="57629"/>
                  </a:cubicBezTo>
                  <a:lnTo>
                    <a:pt x="37593" y="57621"/>
                  </a:lnTo>
                  <a:cubicBezTo>
                    <a:pt x="37606" y="57621"/>
                    <a:pt x="37621" y="57614"/>
                    <a:pt x="37634" y="57614"/>
                  </a:cubicBezTo>
                  <a:lnTo>
                    <a:pt x="37647" y="57607"/>
                  </a:lnTo>
                  <a:cubicBezTo>
                    <a:pt x="38173" y="57504"/>
                    <a:pt x="38706" y="57387"/>
                    <a:pt x="39230" y="57247"/>
                  </a:cubicBezTo>
                  <a:lnTo>
                    <a:pt x="43509" y="63620"/>
                  </a:lnTo>
                  <a:lnTo>
                    <a:pt x="48678" y="61298"/>
                  </a:lnTo>
                  <a:lnTo>
                    <a:pt x="46751" y="53862"/>
                  </a:lnTo>
                  <a:cubicBezTo>
                    <a:pt x="47200" y="53565"/>
                    <a:pt x="47641" y="53246"/>
                    <a:pt x="48071" y="52921"/>
                  </a:cubicBezTo>
                  <a:lnTo>
                    <a:pt x="48084" y="52915"/>
                  </a:lnTo>
                  <a:cubicBezTo>
                    <a:pt x="48091" y="52908"/>
                    <a:pt x="48104" y="52901"/>
                    <a:pt x="48112" y="52893"/>
                  </a:cubicBezTo>
                  <a:lnTo>
                    <a:pt x="48139" y="52873"/>
                  </a:lnTo>
                  <a:cubicBezTo>
                    <a:pt x="48292" y="52755"/>
                    <a:pt x="48416" y="52659"/>
                    <a:pt x="48534" y="52561"/>
                  </a:cubicBezTo>
                  <a:cubicBezTo>
                    <a:pt x="48589" y="52520"/>
                    <a:pt x="48643" y="52472"/>
                    <a:pt x="48700" y="52430"/>
                  </a:cubicBezTo>
                  <a:lnTo>
                    <a:pt x="48809" y="52341"/>
                  </a:lnTo>
                  <a:cubicBezTo>
                    <a:pt x="48872" y="52293"/>
                    <a:pt x="48934" y="52244"/>
                    <a:pt x="48990" y="52196"/>
                  </a:cubicBezTo>
                  <a:lnTo>
                    <a:pt x="49016" y="52168"/>
                  </a:lnTo>
                  <a:cubicBezTo>
                    <a:pt x="49031" y="52155"/>
                    <a:pt x="49051" y="52147"/>
                    <a:pt x="49066" y="52133"/>
                  </a:cubicBezTo>
                  <a:cubicBezTo>
                    <a:pt x="49141" y="52064"/>
                    <a:pt x="49224" y="51996"/>
                    <a:pt x="49300" y="51926"/>
                  </a:cubicBezTo>
                  <a:lnTo>
                    <a:pt x="49431" y="51808"/>
                  </a:lnTo>
                  <a:cubicBezTo>
                    <a:pt x="49839" y="51457"/>
                    <a:pt x="50234" y="51090"/>
                    <a:pt x="50620" y="50710"/>
                  </a:cubicBezTo>
                  <a:lnTo>
                    <a:pt x="57511" y="54089"/>
                  </a:lnTo>
                  <a:lnTo>
                    <a:pt x="60829" y="49493"/>
                  </a:lnTo>
                  <a:lnTo>
                    <a:pt x="55438" y="44019"/>
                  </a:lnTo>
                  <a:cubicBezTo>
                    <a:pt x="55680" y="43536"/>
                    <a:pt x="55909" y="43038"/>
                    <a:pt x="56116" y="42547"/>
                  </a:cubicBezTo>
                  <a:cubicBezTo>
                    <a:pt x="56123" y="42534"/>
                    <a:pt x="56129" y="42512"/>
                    <a:pt x="56136" y="42499"/>
                  </a:cubicBezTo>
                  <a:lnTo>
                    <a:pt x="56149" y="42464"/>
                  </a:lnTo>
                  <a:cubicBezTo>
                    <a:pt x="56225" y="42285"/>
                    <a:pt x="56282" y="42139"/>
                    <a:pt x="56337" y="42002"/>
                  </a:cubicBezTo>
                  <a:lnTo>
                    <a:pt x="56356" y="41945"/>
                  </a:lnTo>
                  <a:cubicBezTo>
                    <a:pt x="56378" y="41904"/>
                    <a:pt x="56391" y="41856"/>
                    <a:pt x="56413" y="41814"/>
                  </a:cubicBezTo>
                  <a:cubicBezTo>
                    <a:pt x="56420" y="41788"/>
                    <a:pt x="56433" y="41759"/>
                    <a:pt x="56439" y="41725"/>
                  </a:cubicBezTo>
                  <a:lnTo>
                    <a:pt x="56468" y="41655"/>
                  </a:lnTo>
                  <a:cubicBezTo>
                    <a:pt x="56496" y="41587"/>
                    <a:pt x="56522" y="41524"/>
                    <a:pt x="56544" y="41456"/>
                  </a:cubicBezTo>
                  <a:cubicBezTo>
                    <a:pt x="56592" y="41317"/>
                    <a:pt x="56647" y="41166"/>
                    <a:pt x="56710" y="40985"/>
                  </a:cubicBezTo>
                  <a:lnTo>
                    <a:pt x="56738" y="40902"/>
                  </a:lnTo>
                  <a:cubicBezTo>
                    <a:pt x="56917" y="40391"/>
                    <a:pt x="57070" y="39872"/>
                    <a:pt x="57214" y="39354"/>
                  </a:cubicBezTo>
                  <a:lnTo>
                    <a:pt x="64873" y="38828"/>
                  </a:lnTo>
                  <a:lnTo>
                    <a:pt x="65446" y="33195"/>
                  </a:lnTo>
                  <a:lnTo>
                    <a:pt x="58043" y="31143"/>
                  </a:lnTo>
                  <a:cubicBezTo>
                    <a:pt x="58009" y="30604"/>
                    <a:pt x="57961" y="30065"/>
                    <a:pt x="57891" y="29533"/>
                  </a:cubicBezTo>
                  <a:lnTo>
                    <a:pt x="57884" y="29485"/>
                  </a:lnTo>
                  <a:lnTo>
                    <a:pt x="57884" y="29450"/>
                  </a:lnTo>
                  <a:cubicBezTo>
                    <a:pt x="57858" y="29256"/>
                    <a:pt x="57836" y="29098"/>
                    <a:pt x="57816" y="28952"/>
                  </a:cubicBezTo>
                  <a:cubicBezTo>
                    <a:pt x="57801" y="28882"/>
                    <a:pt x="57788" y="28808"/>
                    <a:pt x="57781" y="28738"/>
                  </a:cubicBezTo>
                  <a:lnTo>
                    <a:pt x="57753" y="28586"/>
                  </a:lnTo>
                  <a:cubicBezTo>
                    <a:pt x="57740" y="28509"/>
                    <a:pt x="57733" y="28441"/>
                    <a:pt x="57718" y="28372"/>
                  </a:cubicBezTo>
                  <a:cubicBezTo>
                    <a:pt x="57692" y="28227"/>
                    <a:pt x="57664" y="28075"/>
                    <a:pt x="57629" y="27881"/>
                  </a:cubicBezTo>
                  <a:lnTo>
                    <a:pt x="57622" y="27846"/>
                  </a:lnTo>
                  <a:cubicBezTo>
                    <a:pt x="57615" y="27826"/>
                    <a:pt x="57615" y="27813"/>
                    <a:pt x="57609" y="27798"/>
                  </a:cubicBezTo>
                  <a:cubicBezTo>
                    <a:pt x="57609" y="27778"/>
                    <a:pt x="57601" y="27756"/>
                    <a:pt x="57601" y="27743"/>
                  </a:cubicBezTo>
                  <a:cubicBezTo>
                    <a:pt x="57594" y="27715"/>
                    <a:pt x="57594" y="27688"/>
                    <a:pt x="57587" y="27660"/>
                  </a:cubicBezTo>
                  <a:cubicBezTo>
                    <a:pt x="57504" y="27258"/>
                    <a:pt x="57408" y="26850"/>
                    <a:pt x="57310" y="26451"/>
                  </a:cubicBezTo>
                  <a:cubicBezTo>
                    <a:pt x="57290" y="26374"/>
                    <a:pt x="57269" y="26298"/>
                    <a:pt x="57249" y="26215"/>
                  </a:cubicBezTo>
                  <a:lnTo>
                    <a:pt x="63622" y="21937"/>
                  </a:lnTo>
                  <a:lnTo>
                    <a:pt x="61300" y="16767"/>
                  </a:lnTo>
                  <a:lnTo>
                    <a:pt x="53862" y="18696"/>
                  </a:lnTo>
                  <a:cubicBezTo>
                    <a:pt x="53565" y="18246"/>
                    <a:pt x="53255" y="17804"/>
                    <a:pt x="52929" y="17376"/>
                  </a:cubicBezTo>
                  <a:lnTo>
                    <a:pt x="52873" y="17306"/>
                  </a:lnTo>
                  <a:cubicBezTo>
                    <a:pt x="52757" y="17155"/>
                    <a:pt x="52659" y="17031"/>
                    <a:pt x="52570" y="16913"/>
                  </a:cubicBezTo>
                  <a:cubicBezTo>
                    <a:pt x="52521" y="16856"/>
                    <a:pt x="52473" y="16802"/>
                    <a:pt x="52425" y="16740"/>
                  </a:cubicBezTo>
                  <a:lnTo>
                    <a:pt x="52334" y="16629"/>
                  </a:lnTo>
                  <a:cubicBezTo>
                    <a:pt x="52286" y="16566"/>
                    <a:pt x="52244" y="16511"/>
                    <a:pt x="52196" y="16457"/>
                  </a:cubicBezTo>
                  <a:cubicBezTo>
                    <a:pt x="52100" y="16345"/>
                    <a:pt x="51996" y="16228"/>
                    <a:pt x="51871" y="16077"/>
                  </a:cubicBezTo>
                  <a:lnTo>
                    <a:pt x="51845" y="16049"/>
                  </a:lnTo>
                  <a:cubicBezTo>
                    <a:pt x="51836" y="16035"/>
                    <a:pt x="51823" y="16027"/>
                    <a:pt x="51816" y="16014"/>
                  </a:cubicBezTo>
                  <a:cubicBezTo>
                    <a:pt x="51463" y="15606"/>
                    <a:pt x="51090" y="15213"/>
                    <a:pt x="50710" y="14824"/>
                  </a:cubicBezTo>
                  <a:lnTo>
                    <a:pt x="54091" y="7934"/>
                  </a:lnTo>
                  <a:lnTo>
                    <a:pt x="49494" y="4616"/>
                  </a:lnTo>
                  <a:lnTo>
                    <a:pt x="44020" y="10007"/>
                  </a:lnTo>
                  <a:cubicBezTo>
                    <a:pt x="43536" y="9765"/>
                    <a:pt x="43045" y="9538"/>
                    <a:pt x="42547" y="9331"/>
                  </a:cubicBezTo>
                  <a:lnTo>
                    <a:pt x="42464" y="9296"/>
                  </a:lnTo>
                  <a:cubicBezTo>
                    <a:pt x="42292" y="9226"/>
                    <a:pt x="42141" y="9165"/>
                    <a:pt x="42002" y="9110"/>
                  </a:cubicBezTo>
                  <a:cubicBezTo>
                    <a:pt x="41934" y="9082"/>
                    <a:pt x="41864" y="9054"/>
                    <a:pt x="41801" y="9034"/>
                  </a:cubicBezTo>
                  <a:lnTo>
                    <a:pt x="41657" y="8977"/>
                  </a:lnTo>
                  <a:cubicBezTo>
                    <a:pt x="41587" y="8951"/>
                    <a:pt x="41526" y="8929"/>
                    <a:pt x="41456" y="8903"/>
                  </a:cubicBezTo>
                  <a:cubicBezTo>
                    <a:pt x="41283" y="8840"/>
                    <a:pt x="41117" y="8778"/>
                    <a:pt x="40986" y="8737"/>
                  </a:cubicBezTo>
                  <a:lnTo>
                    <a:pt x="40952" y="8722"/>
                  </a:lnTo>
                  <a:cubicBezTo>
                    <a:pt x="40930" y="8715"/>
                    <a:pt x="40917" y="8709"/>
                    <a:pt x="40903" y="8709"/>
                  </a:cubicBezTo>
                  <a:cubicBezTo>
                    <a:pt x="40391" y="8536"/>
                    <a:pt x="39873" y="8377"/>
                    <a:pt x="39354" y="8231"/>
                  </a:cubicBezTo>
                  <a:lnTo>
                    <a:pt x="38830" y="574"/>
                  </a:lnTo>
                  <a:lnTo>
                    <a:pt x="3319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40"/>
            <p:cNvSpPr/>
            <p:nvPr/>
          </p:nvSpPr>
          <p:spPr>
            <a:xfrm>
              <a:off x="3567882" y="2881263"/>
              <a:ext cx="772996" cy="713570"/>
            </a:xfrm>
            <a:custGeom>
              <a:avLst/>
              <a:gdLst/>
              <a:ahLst/>
              <a:cxnLst/>
              <a:rect l="l" t="t" r="r" b="b"/>
              <a:pathLst>
                <a:path w="10237" h="9450" extrusionOk="0">
                  <a:moveTo>
                    <a:pt x="4865" y="597"/>
                  </a:moveTo>
                  <a:cubicBezTo>
                    <a:pt x="5356" y="597"/>
                    <a:pt x="5854" y="686"/>
                    <a:pt x="6332" y="866"/>
                  </a:cubicBezTo>
                  <a:cubicBezTo>
                    <a:pt x="7360" y="1260"/>
                    <a:pt x="8176" y="2027"/>
                    <a:pt x="8626" y="3037"/>
                  </a:cubicBezTo>
                  <a:cubicBezTo>
                    <a:pt x="9558" y="5110"/>
                    <a:pt x="8633" y="7557"/>
                    <a:pt x="6559" y="8489"/>
                  </a:cubicBezTo>
                  <a:cubicBezTo>
                    <a:pt x="6012" y="8733"/>
                    <a:pt x="5439" y="8848"/>
                    <a:pt x="4875" y="8848"/>
                  </a:cubicBezTo>
                  <a:cubicBezTo>
                    <a:pt x="3297" y="8848"/>
                    <a:pt x="1789" y="7944"/>
                    <a:pt x="1107" y="6416"/>
                  </a:cubicBezTo>
                  <a:cubicBezTo>
                    <a:pt x="651" y="5414"/>
                    <a:pt x="616" y="4294"/>
                    <a:pt x="1009" y="3264"/>
                  </a:cubicBezTo>
                  <a:cubicBezTo>
                    <a:pt x="1404" y="2227"/>
                    <a:pt x="2170" y="1411"/>
                    <a:pt x="3172" y="963"/>
                  </a:cubicBezTo>
                  <a:cubicBezTo>
                    <a:pt x="3711" y="721"/>
                    <a:pt x="4285" y="597"/>
                    <a:pt x="4865" y="597"/>
                  </a:cubicBezTo>
                  <a:close/>
                  <a:moveTo>
                    <a:pt x="4855" y="0"/>
                  </a:moveTo>
                  <a:cubicBezTo>
                    <a:pt x="4199" y="0"/>
                    <a:pt x="3545" y="139"/>
                    <a:pt x="2931" y="416"/>
                  </a:cubicBezTo>
                  <a:cubicBezTo>
                    <a:pt x="1777" y="935"/>
                    <a:pt x="899" y="1867"/>
                    <a:pt x="450" y="3050"/>
                  </a:cubicBezTo>
                  <a:cubicBezTo>
                    <a:pt x="0" y="4225"/>
                    <a:pt x="42" y="5510"/>
                    <a:pt x="559" y="6665"/>
                  </a:cubicBezTo>
                  <a:cubicBezTo>
                    <a:pt x="1341" y="8406"/>
                    <a:pt x="3069" y="9450"/>
                    <a:pt x="4872" y="9450"/>
                  </a:cubicBezTo>
                  <a:cubicBezTo>
                    <a:pt x="5516" y="9450"/>
                    <a:pt x="6173" y="9312"/>
                    <a:pt x="6801" y="9035"/>
                  </a:cubicBezTo>
                  <a:cubicBezTo>
                    <a:pt x="9178" y="7963"/>
                    <a:pt x="10237" y="5165"/>
                    <a:pt x="9172" y="2788"/>
                  </a:cubicBezTo>
                  <a:cubicBezTo>
                    <a:pt x="8654" y="1640"/>
                    <a:pt x="7720" y="756"/>
                    <a:pt x="6539" y="313"/>
                  </a:cubicBezTo>
                  <a:cubicBezTo>
                    <a:pt x="5993" y="104"/>
                    <a:pt x="5423" y="0"/>
                    <a:pt x="48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40"/>
            <p:cNvSpPr/>
            <p:nvPr/>
          </p:nvSpPr>
          <p:spPr>
            <a:xfrm>
              <a:off x="2542896" y="2506653"/>
              <a:ext cx="772920" cy="713570"/>
            </a:xfrm>
            <a:custGeom>
              <a:avLst/>
              <a:gdLst/>
              <a:ahLst/>
              <a:cxnLst/>
              <a:rect l="l" t="t" r="r" b="b"/>
              <a:pathLst>
                <a:path w="10236" h="9450" extrusionOk="0">
                  <a:moveTo>
                    <a:pt x="5370" y="601"/>
                  </a:moveTo>
                  <a:cubicBezTo>
                    <a:pt x="6946" y="601"/>
                    <a:pt x="8452" y="1507"/>
                    <a:pt x="9137" y="3035"/>
                  </a:cubicBezTo>
                  <a:cubicBezTo>
                    <a:pt x="9587" y="4037"/>
                    <a:pt x="9622" y="5156"/>
                    <a:pt x="9233" y="6193"/>
                  </a:cubicBezTo>
                  <a:cubicBezTo>
                    <a:pt x="8840" y="7223"/>
                    <a:pt x="8072" y="8039"/>
                    <a:pt x="7064" y="8487"/>
                  </a:cubicBezTo>
                  <a:cubicBezTo>
                    <a:pt x="6523" y="8730"/>
                    <a:pt x="5948" y="8852"/>
                    <a:pt x="5371" y="8852"/>
                  </a:cubicBezTo>
                  <a:cubicBezTo>
                    <a:pt x="4879" y="8852"/>
                    <a:pt x="4386" y="8763"/>
                    <a:pt x="3912" y="8585"/>
                  </a:cubicBezTo>
                  <a:cubicBezTo>
                    <a:pt x="2882" y="8190"/>
                    <a:pt x="2066" y="7424"/>
                    <a:pt x="1610" y="6414"/>
                  </a:cubicBezTo>
                  <a:cubicBezTo>
                    <a:pt x="684" y="4340"/>
                    <a:pt x="1610" y="1894"/>
                    <a:pt x="3683" y="961"/>
                  </a:cubicBezTo>
                  <a:cubicBezTo>
                    <a:pt x="4231" y="719"/>
                    <a:pt x="4803" y="601"/>
                    <a:pt x="5370" y="601"/>
                  </a:cubicBezTo>
                  <a:close/>
                  <a:moveTo>
                    <a:pt x="5374" y="1"/>
                  </a:moveTo>
                  <a:cubicBezTo>
                    <a:pt x="4716" y="1"/>
                    <a:pt x="4059" y="140"/>
                    <a:pt x="3443" y="416"/>
                  </a:cubicBezTo>
                  <a:cubicBezTo>
                    <a:pt x="1064" y="1487"/>
                    <a:pt x="1" y="4286"/>
                    <a:pt x="1071" y="6663"/>
                  </a:cubicBezTo>
                  <a:cubicBezTo>
                    <a:pt x="1583" y="7810"/>
                    <a:pt x="2522" y="8695"/>
                    <a:pt x="3698" y="9137"/>
                  </a:cubicBezTo>
                  <a:cubicBezTo>
                    <a:pt x="4244" y="9345"/>
                    <a:pt x="4811" y="9449"/>
                    <a:pt x="5377" y="9449"/>
                  </a:cubicBezTo>
                  <a:cubicBezTo>
                    <a:pt x="6034" y="9449"/>
                    <a:pt x="6690" y="9310"/>
                    <a:pt x="7313" y="9035"/>
                  </a:cubicBezTo>
                  <a:cubicBezTo>
                    <a:pt x="8460" y="8515"/>
                    <a:pt x="9345" y="7583"/>
                    <a:pt x="9794" y="6401"/>
                  </a:cubicBezTo>
                  <a:cubicBezTo>
                    <a:pt x="10235" y="5226"/>
                    <a:pt x="10202" y="3941"/>
                    <a:pt x="9683" y="2786"/>
                  </a:cubicBezTo>
                  <a:cubicBezTo>
                    <a:pt x="9165" y="1638"/>
                    <a:pt x="8231" y="761"/>
                    <a:pt x="7050" y="311"/>
                  </a:cubicBezTo>
                  <a:cubicBezTo>
                    <a:pt x="6507" y="103"/>
                    <a:pt x="5940" y="1"/>
                    <a:pt x="5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40"/>
            <p:cNvSpPr/>
            <p:nvPr/>
          </p:nvSpPr>
          <p:spPr>
            <a:xfrm>
              <a:off x="3503094" y="2446320"/>
              <a:ext cx="240726" cy="222150"/>
            </a:xfrm>
            <a:custGeom>
              <a:avLst/>
              <a:gdLst/>
              <a:ahLst/>
              <a:cxnLst/>
              <a:rect l="l" t="t" r="r" b="b"/>
              <a:pathLst>
                <a:path w="3188" h="2942" extrusionOk="0">
                  <a:moveTo>
                    <a:pt x="1674" y="599"/>
                  </a:moveTo>
                  <a:cubicBezTo>
                    <a:pt x="1777" y="599"/>
                    <a:pt x="1882" y="619"/>
                    <a:pt x="1978" y="654"/>
                  </a:cubicBezTo>
                  <a:cubicBezTo>
                    <a:pt x="2199" y="737"/>
                    <a:pt x="2371" y="903"/>
                    <a:pt x="2469" y="1117"/>
                  </a:cubicBezTo>
                  <a:cubicBezTo>
                    <a:pt x="2565" y="1324"/>
                    <a:pt x="2572" y="1566"/>
                    <a:pt x="2489" y="1780"/>
                  </a:cubicBezTo>
                  <a:cubicBezTo>
                    <a:pt x="2406" y="2003"/>
                    <a:pt x="2240" y="2175"/>
                    <a:pt x="2026" y="2271"/>
                  </a:cubicBezTo>
                  <a:cubicBezTo>
                    <a:pt x="1915" y="2319"/>
                    <a:pt x="1795" y="2344"/>
                    <a:pt x="1674" y="2344"/>
                  </a:cubicBezTo>
                  <a:cubicBezTo>
                    <a:pt x="1568" y="2344"/>
                    <a:pt x="1462" y="2325"/>
                    <a:pt x="1363" y="2286"/>
                  </a:cubicBezTo>
                  <a:cubicBezTo>
                    <a:pt x="1142" y="2203"/>
                    <a:pt x="969" y="2044"/>
                    <a:pt x="878" y="1830"/>
                  </a:cubicBezTo>
                  <a:cubicBezTo>
                    <a:pt x="679" y="1394"/>
                    <a:pt x="872" y="876"/>
                    <a:pt x="1314" y="676"/>
                  </a:cubicBezTo>
                  <a:cubicBezTo>
                    <a:pt x="1426" y="627"/>
                    <a:pt x="1550" y="599"/>
                    <a:pt x="1674" y="599"/>
                  </a:cubicBezTo>
                  <a:close/>
                  <a:moveTo>
                    <a:pt x="1667" y="1"/>
                  </a:moveTo>
                  <a:cubicBezTo>
                    <a:pt x="1462" y="1"/>
                    <a:pt x="1258" y="45"/>
                    <a:pt x="1066" y="130"/>
                  </a:cubicBezTo>
                  <a:cubicBezTo>
                    <a:pt x="326" y="468"/>
                    <a:pt x="1" y="1339"/>
                    <a:pt x="333" y="2079"/>
                  </a:cubicBezTo>
                  <a:cubicBezTo>
                    <a:pt x="492" y="2437"/>
                    <a:pt x="782" y="2708"/>
                    <a:pt x="1149" y="2845"/>
                  </a:cubicBezTo>
                  <a:cubicBezTo>
                    <a:pt x="1321" y="2915"/>
                    <a:pt x="1494" y="2941"/>
                    <a:pt x="1674" y="2941"/>
                  </a:cubicBezTo>
                  <a:cubicBezTo>
                    <a:pt x="1874" y="2941"/>
                    <a:pt x="2081" y="2900"/>
                    <a:pt x="2275" y="2810"/>
                  </a:cubicBezTo>
                  <a:cubicBezTo>
                    <a:pt x="2635" y="2651"/>
                    <a:pt x="2904" y="2361"/>
                    <a:pt x="3043" y="1996"/>
                  </a:cubicBezTo>
                  <a:cubicBezTo>
                    <a:pt x="3187" y="1629"/>
                    <a:pt x="3174" y="1228"/>
                    <a:pt x="3015" y="868"/>
                  </a:cubicBezTo>
                  <a:cubicBezTo>
                    <a:pt x="2849" y="510"/>
                    <a:pt x="2559" y="239"/>
                    <a:pt x="2192" y="102"/>
                  </a:cubicBezTo>
                  <a:cubicBezTo>
                    <a:pt x="2022" y="34"/>
                    <a:pt x="1844" y="1"/>
                    <a:pt x="16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40"/>
            <p:cNvSpPr/>
            <p:nvPr/>
          </p:nvSpPr>
          <p:spPr>
            <a:xfrm>
              <a:off x="3903906" y="1895013"/>
              <a:ext cx="811581" cy="713418"/>
            </a:xfrm>
            <a:custGeom>
              <a:avLst/>
              <a:gdLst/>
              <a:ahLst/>
              <a:cxnLst/>
              <a:rect l="l" t="t" r="r" b="b"/>
              <a:pathLst>
                <a:path w="10748" h="9448" extrusionOk="0">
                  <a:moveTo>
                    <a:pt x="5372" y="602"/>
                  </a:moveTo>
                  <a:cubicBezTo>
                    <a:pt x="6941" y="602"/>
                    <a:pt x="8447" y="1507"/>
                    <a:pt x="9139" y="3035"/>
                  </a:cubicBezTo>
                  <a:cubicBezTo>
                    <a:pt x="10071" y="5109"/>
                    <a:pt x="9139" y="7555"/>
                    <a:pt x="7065" y="8487"/>
                  </a:cubicBezTo>
                  <a:cubicBezTo>
                    <a:pt x="6520" y="8731"/>
                    <a:pt x="5948" y="8846"/>
                    <a:pt x="5385" y="8846"/>
                  </a:cubicBezTo>
                  <a:cubicBezTo>
                    <a:pt x="3809" y="8846"/>
                    <a:pt x="2300" y="7942"/>
                    <a:pt x="1611" y="6414"/>
                  </a:cubicBezTo>
                  <a:cubicBezTo>
                    <a:pt x="679" y="4341"/>
                    <a:pt x="1611" y="1894"/>
                    <a:pt x="3685" y="962"/>
                  </a:cubicBezTo>
                  <a:cubicBezTo>
                    <a:pt x="4231" y="713"/>
                    <a:pt x="4805" y="602"/>
                    <a:pt x="5372" y="602"/>
                  </a:cubicBezTo>
                  <a:close/>
                  <a:moveTo>
                    <a:pt x="5367" y="1"/>
                  </a:moveTo>
                  <a:cubicBezTo>
                    <a:pt x="4720" y="1"/>
                    <a:pt x="4063" y="134"/>
                    <a:pt x="3436" y="414"/>
                  </a:cubicBezTo>
                  <a:cubicBezTo>
                    <a:pt x="1066" y="1486"/>
                    <a:pt x="1" y="4286"/>
                    <a:pt x="1066" y="6656"/>
                  </a:cubicBezTo>
                  <a:cubicBezTo>
                    <a:pt x="1583" y="7811"/>
                    <a:pt x="2517" y="8688"/>
                    <a:pt x="3698" y="9138"/>
                  </a:cubicBezTo>
                  <a:cubicBezTo>
                    <a:pt x="4246" y="9345"/>
                    <a:pt x="4811" y="9448"/>
                    <a:pt x="5378" y="9448"/>
                  </a:cubicBezTo>
                  <a:cubicBezTo>
                    <a:pt x="6035" y="9448"/>
                    <a:pt x="6692" y="9310"/>
                    <a:pt x="7314" y="9027"/>
                  </a:cubicBezTo>
                  <a:cubicBezTo>
                    <a:pt x="9685" y="7962"/>
                    <a:pt x="10748" y="5163"/>
                    <a:pt x="9685" y="2786"/>
                  </a:cubicBezTo>
                  <a:cubicBezTo>
                    <a:pt x="8896" y="1035"/>
                    <a:pt x="7170" y="1"/>
                    <a:pt x="53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40"/>
            <p:cNvSpPr/>
            <p:nvPr/>
          </p:nvSpPr>
          <p:spPr>
            <a:xfrm>
              <a:off x="2917581" y="1520252"/>
              <a:ext cx="811581" cy="713570"/>
            </a:xfrm>
            <a:custGeom>
              <a:avLst/>
              <a:gdLst/>
              <a:ahLst/>
              <a:cxnLst/>
              <a:rect l="l" t="t" r="r" b="b"/>
              <a:pathLst>
                <a:path w="10748" h="9450" extrusionOk="0">
                  <a:moveTo>
                    <a:pt x="5371" y="602"/>
                  </a:moveTo>
                  <a:cubicBezTo>
                    <a:pt x="5869" y="602"/>
                    <a:pt x="6360" y="691"/>
                    <a:pt x="6836" y="872"/>
                  </a:cubicBezTo>
                  <a:cubicBezTo>
                    <a:pt x="7866" y="1259"/>
                    <a:pt x="8682" y="2033"/>
                    <a:pt x="9138" y="3035"/>
                  </a:cubicBezTo>
                  <a:cubicBezTo>
                    <a:pt x="10070" y="5109"/>
                    <a:pt x="9138" y="7555"/>
                    <a:pt x="7065" y="8487"/>
                  </a:cubicBezTo>
                  <a:cubicBezTo>
                    <a:pt x="6518" y="8734"/>
                    <a:pt x="5946" y="8850"/>
                    <a:pt x="5382" y="8850"/>
                  </a:cubicBezTo>
                  <a:cubicBezTo>
                    <a:pt x="3807" y="8850"/>
                    <a:pt x="2298" y="7941"/>
                    <a:pt x="1611" y="6414"/>
                  </a:cubicBezTo>
                  <a:cubicBezTo>
                    <a:pt x="678" y="4341"/>
                    <a:pt x="1611" y="1894"/>
                    <a:pt x="3684" y="962"/>
                  </a:cubicBezTo>
                  <a:cubicBezTo>
                    <a:pt x="4223" y="719"/>
                    <a:pt x="4797" y="602"/>
                    <a:pt x="5371" y="602"/>
                  </a:cubicBezTo>
                  <a:close/>
                  <a:moveTo>
                    <a:pt x="5372" y="1"/>
                  </a:moveTo>
                  <a:cubicBezTo>
                    <a:pt x="4713" y="1"/>
                    <a:pt x="4056" y="140"/>
                    <a:pt x="3435" y="416"/>
                  </a:cubicBezTo>
                  <a:cubicBezTo>
                    <a:pt x="1065" y="1487"/>
                    <a:pt x="0" y="4286"/>
                    <a:pt x="1065" y="6663"/>
                  </a:cubicBezTo>
                  <a:cubicBezTo>
                    <a:pt x="1853" y="8413"/>
                    <a:pt x="3581" y="9450"/>
                    <a:pt x="5378" y="9450"/>
                  </a:cubicBezTo>
                  <a:cubicBezTo>
                    <a:pt x="6028" y="9450"/>
                    <a:pt x="6683" y="9317"/>
                    <a:pt x="7314" y="9035"/>
                  </a:cubicBezTo>
                  <a:cubicBezTo>
                    <a:pt x="9684" y="7963"/>
                    <a:pt x="10747" y="5163"/>
                    <a:pt x="9684" y="2786"/>
                  </a:cubicBezTo>
                  <a:cubicBezTo>
                    <a:pt x="9165" y="1638"/>
                    <a:pt x="8232" y="761"/>
                    <a:pt x="7050" y="311"/>
                  </a:cubicBezTo>
                  <a:cubicBezTo>
                    <a:pt x="6504" y="104"/>
                    <a:pt x="5937" y="1"/>
                    <a:pt x="53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9" name="Google Shape;16269;p40"/>
          <p:cNvGrpSpPr/>
          <p:nvPr/>
        </p:nvGrpSpPr>
        <p:grpSpPr>
          <a:xfrm>
            <a:off x="-510344" y="-814445"/>
            <a:ext cx="2447138" cy="2447800"/>
            <a:chOff x="7033950" y="-293650"/>
            <a:chExt cx="2687391" cy="2688118"/>
          </a:xfrm>
        </p:grpSpPr>
        <p:sp>
          <p:nvSpPr>
            <p:cNvPr id="16270" name="Google Shape;16270;p40"/>
            <p:cNvSpPr/>
            <p:nvPr/>
          </p:nvSpPr>
          <p:spPr>
            <a:xfrm>
              <a:off x="7310925" y="-16052"/>
              <a:ext cx="2133338" cy="2132715"/>
            </a:xfrm>
            <a:custGeom>
              <a:avLst/>
              <a:gdLst/>
              <a:ahLst/>
              <a:cxnLst/>
              <a:rect l="l" t="t" r="r" b="b"/>
              <a:pathLst>
                <a:path w="20542" h="20536" extrusionOk="0">
                  <a:moveTo>
                    <a:pt x="11140" y="7388"/>
                  </a:moveTo>
                  <a:cubicBezTo>
                    <a:pt x="11110" y="7388"/>
                    <a:pt x="11083" y="7403"/>
                    <a:pt x="11066" y="7431"/>
                  </a:cubicBezTo>
                  <a:cubicBezTo>
                    <a:pt x="11066" y="7439"/>
                    <a:pt x="11060" y="7453"/>
                    <a:pt x="11060" y="7459"/>
                  </a:cubicBezTo>
                  <a:cubicBezTo>
                    <a:pt x="11060" y="7487"/>
                    <a:pt x="11073" y="7514"/>
                    <a:pt x="11101" y="7529"/>
                  </a:cubicBezTo>
                  <a:cubicBezTo>
                    <a:pt x="11108" y="7529"/>
                    <a:pt x="11114" y="7536"/>
                    <a:pt x="11121" y="7536"/>
                  </a:cubicBezTo>
                  <a:lnTo>
                    <a:pt x="11136" y="7536"/>
                  </a:lnTo>
                  <a:cubicBezTo>
                    <a:pt x="11169" y="7536"/>
                    <a:pt x="11204" y="7507"/>
                    <a:pt x="11204" y="7473"/>
                  </a:cubicBezTo>
                  <a:lnTo>
                    <a:pt x="11204" y="7459"/>
                  </a:lnTo>
                  <a:cubicBezTo>
                    <a:pt x="11204" y="7431"/>
                    <a:pt x="11184" y="7405"/>
                    <a:pt x="11156" y="7390"/>
                  </a:cubicBezTo>
                  <a:cubicBezTo>
                    <a:pt x="11150" y="7389"/>
                    <a:pt x="11145" y="7388"/>
                    <a:pt x="11140" y="7388"/>
                  </a:cubicBezTo>
                  <a:close/>
                  <a:moveTo>
                    <a:pt x="11312" y="7448"/>
                  </a:moveTo>
                  <a:cubicBezTo>
                    <a:pt x="11282" y="7448"/>
                    <a:pt x="11249" y="7467"/>
                    <a:pt x="11239" y="7494"/>
                  </a:cubicBezTo>
                  <a:lnTo>
                    <a:pt x="11239" y="7522"/>
                  </a:lnTo>
                  <a:cubicBezTo>
                    <a:pt x="11239" y="7549"/>
                    <a:pt x="11252" y="7577"/>
                    <a:pt x="11287" y="7590"/>
                  </a:cubicBezTo>
                  <a:lnTo>
                    <a:pt x="11293" y="7597"/>
                  </a:lnTo>
                  <a:lnTo>
                    <a:pt x="11322" y="7597"/>
                  </a:lnTo>
                  <a:cubicBezTo>
                    <a:pt x="11350" y="7597"/>
                    <a:pt x="11376" y="7584"/>
                    <a:pt x="11391" y="7555"/>
                  </a:cubicBezTo>
                  <a:cubicBezTo>
                    <a:pt x="11398" y="7542"/>
                    <a:pt x="11398" y="7536"/>
                    <a:pt x="11398" y="7529"/>
                  </a:cubicBezTo>
                  <a:cubicBezTo>
                    <a:pt x="11398" y="7501"/>
                    <a:pt x="11376" y="7473"/>
                    <a:pt x="11350" y="7459"/>
                  </a:cubicBezTo>
                  <a:lnTo>
                    <a:pt x="11335" y="7453"/>
                  </a:lnTo>
                  <a:cubicBezTo>
                    <a:pt x="11328" y="7450"/>
                    <a:pt x="11320" y="7448"/>
                    <a:pt x="11312" y="7448"/>
                  </a:cubicBezTo>
                  <a:close/>
                  <a:moveTo>
                    <a:pt x="10262" y="3883"/>
                  </a:moveTo>
                  <a:cubicBezTo>
                    <a:pt x="10884" y="3883"/>
                    <a:pt x="11510" y="3975"/>
                    <a:pt x="12103" y="4155"/>
                  </a:cubicBezTo>
                  <a:lnTo>
                    <a:pt x="10900" y="7328"/>
                  </a:lnTo>
                  <a:cubicBezTo>
                    <a:pt x="10695" y="7282"/>
                    <a:pt x="10487" y="7259"/>
                    <a:pt x="10280" y="7259"/>
                  </a:cubicBezTo>
                  <a:cubicBezTo>
                    <a:pt x="10117" y="7259"/>
                    <a:pt x="9955" y="7273"/>
                    <a:pt x="9794" y="7300"/>
                  </a:cubicBezTo>
                  <a:cubicBezTo>
                    <a:pt x="9421" y="7356"/>
                    <a:pt x="9069" y="7487"/>
                    <a:pt x="8751" y="7673"/>
                  </a:cubicBezTo>
                  <a:lnTo>
                    <a:pt x="6607" y="5041"/>
                  </a:lnTo>
                  <a:cubicBezTo>
                    <a:pt x="7347" y="4522"/>
                    <a:pt x="8211" y="4155"/>
                    <a:pt x="9096" y="3989"/>
                  </a:cubicBezTo>
                  <a:lnTo>
                    <a:pt x="9124" y="3982"/>
                  </a:lnTo>
                  <a:cubicBezTo>
                    <a:pt x="9159" y="3982"/>
                    <a:pt x="9187" y="3976"/>
                    <a:pt x="9213" y="3969"/>
                  </a:cubicBezTo>
                  <a:lnTo>
                    <a:pt x="9283" y="3963"/>
                  </a:lnTo>
                  <a:cubicBezTo>
                    <a:pt x="9318" y="3956"/>
                    <a:pt x="9344" y="3948"/>
                    <a:pt x="9379" y="3941"/>
                  </a:cubicBezTo>
                  <a:lnTo>
                    <a:pt x="9414" y="3941"/>
                  </a:lnTo>
                  <a:cubicBezTo>
                    <a:pt x="9694" y="3902"/>
                    <a:pt x="9978" y="3883"/>
                    <a:pt x="10262" y="3883"/>
                  </a:cubicBezTo>
                  <a:close/>
                  <a:moveTo>
                    <a:pt x="10252" y="3741"/>
                  </a:moveTo>
                  <a:cubicBezTo>
                    <a:pt x="9964" y="3741"/>
                    <a:pt x="9677" y="3759"/>
                    <a:pt x="9394" y="3797"/>
                  </a:cubicBezTo>
                  <a:lnTo>
                    <a:pt x="9359" y="3803"/>
                  </a:lnTo>
                  <a:cubicBezTo>
                    <a:pt x="9325" y="3803"/>
                    <a:pt x="9290" y="3810"/>
                    <a:pt x="9261" y="3817"/>
                  </a:cubicBezTo>
                  <a:lnTo>
                    <a:pt x="9193" y="3823"/>
                  </a:lnTo>
                  <a:cubicBezTo>
                    <a:pt x="9159" y="3832"/>
                    <a:pt x="9130" y="3838"/>
                    <a:pt x="9104" y="3845"/>
                  </a:cubicBezTo>
                  <a:lnTo>
                    <a:pt x="9069" y="3851"/>
                  </a:lnTo>
                  <a:cubicBezTo>
                    <a:pt x="8135" y="4024"/>
                    <a:pt x="7230" y="4412"/>
                    <a:pt x="6457" y="4964"/>
                  </a:cubicBezTo>
                  <a:cubicBezTo>
                    <a:pt x="6442" y="4978"/>
                    <a:pt x="6428" y="4999"/>
                    <a:pt x="6428" y="5019"/>
                  </a:cubicBezTo>
                  <a:cubicBezTo>
                    <a:pt x="6428" y="5034"/>
                    <a:pt x="6428" y="5054"/>
                    <a:pt x="6442" y="5076"/>
                  </a:cubicBezTo>
                  <a:lnTo>
                    <a:pt x="8674" y="7813"/>
                  </a:lnTo>
                  <a:cubicBezTo>
                    <a:pt x="8689" y="7832"/>
                    <a:pt x="8709" y="7839"/>
                    <a:pt x="8737" y="7839"/>
                  </a:cubicBezTo>
                  <a:cubicBezTo>
                    <a:pt x="8744" y="7839"/>
                    <a:pt x="8757" y="7839"/>
                    <a:pt x="8772" y="7832"/>
                  </a:cubicBezTo>
                  <a:cubicBezTo>
                    <a:pt x="9089" y="7632"/>
                    <a:pt x="9442" y="7501"/>
                    <a:pt x="9816" y="7439"/>
                  </a:cubicBezTo>
                  <a:cubicBezTo>
                    <a:pt x="9964" y="7417"/>
                    <a:pt x="10113" y="7406"/>
                    <a:pt x="10262" y="7406"/>
                  </a:cubicBezTo>
                  <a:cubicBezTo>
                    <a:pt x="10486" y="7406"/>
                    <a:pt x="10708" y="7431"/>
                    <a:pt x="10929" y="7481"/>
                  </a:cubicBezTo>
                  <a:cubicBezTo>
                    <a:pt x="10934" y="7482"/>
                    <a:pt x="10939" y="7482"/>
                    <a:pt x="10944" y="7482"/>
                  </a:cubicBezTo>
                  <a:cubicBezTo>
                    <a:pt x="10972" y="7482"/>
                    <a:pt x="10999" y="7467"/>
                    <a:pt x="11011" y="7439"/>
                  </a:cubicBezTo>
                  <a:lnTo>
                    <a:pt x="12269" y="4128"/>
                  </a:lnTo>
                  <a:cubicBezTo>
                    <a:pt x="12275" y="4114"/>
                    <a:pt x="12275" y="4094"/>
                    <a:pt x="12269" y="4072"/>
                  </a:cubicBezTo>
                  <a:cubicBezTo>
                    <a:pt x="12262" y="4059"/>
                    <a:pt x="12241" y="4046"/>
                    <a:pt x="12221" y="4039"/>
                  </a:cubicBezTo>
                  <a:cubicBezTo>
                    <a:pt x="11588" y="3841"/>
                    <a:pt x="10918" y="3741"/>
                    <a:pt x="10252" y="3741"/>
                  </a:cubicBezTo>
                  <a:close/>
                  <a:moveTo>
                    <a:pt x="8574" y="7802"/>
                  </a:moveTo>
                  <a:cubicBezTo>
                    <a:pt x="8561" y="7802"/>
                    <a:pt x="8548" y="7805"/>
                    <a:pt x="8537" y="7813"/>
                  </a:cubicBezTo>
                  <a:cubicBezTo>
                    <a:pt x="8515" y="7826"/>
                    <a:pt x="8495" y="7846"/>
                    <a:pt x="8495" y="7874"/>
                  </a:cubicBezTo>
                  <a:cubicBezTo>
                    <a:pt x="8495" y="7915"/>
                    <a:pt x="8530" y="7950"/>
                    <a:pt x="8571" y="7950"/>
                  </a:cubicBezTo>
                  <a:cubicBezTo>
                    <a:pt x="8585" y="7950"/>
                    <a:pt x="8606" y="7944"/>
                    <a:pt x="8613" y="7929"/>
                  </a:cubicBezTo>
                  <a:cubicBezTo>
                    <a:pt x="8633" y="7915"/>
                    <a:pt x="8639" y="7896"/>
                    <a:pt x="8639" y="7874"/>
                  </a:cubicBezTo>
                  <a:cubicBezTo>
                    <a:pt x="8639" y="7867"/>
                    <a:pt x="8639" y="7854"/>
                    <a:pt x="8633" y="7839"/>
                  </a:cubicBezTo>
                  <a:cubicBezTo>
                    <a:pt x="8624" y="7816"/>
                    <a:pt x="8599" y="7802"/>
                    <a:pt x="8574" y="7802"/>
                  </a:cubicBezTo>
                  <a:close/>
                  <a:moveTo>
                    <a:pt x="8422" y="7915"/>
                  </a:moveTo>
                  <a:cubicBezTo>
                    <a:pt x="8405" y="7915"/>
                    <a:pt x="8390" y="7920"/>
                    <a:pt x="8377" y="7929"/>
                  </a:cubicBezTo>
                  <a:lnTo>
                    <a:pt x="8364" y="7944"/>
                  </a:lnTo>
                  <a:cubicBezTo>
                    <a:pt x="8349" y="7957"/>
                    <a:pt x="8336" y="7978"/>
                    <a:pt x="8336" y="7998"/>
                  </a:cubicBezTo>
                  <a:cubicBezTo>
                    <a:pt x="8336" y="8012"/>
                    <a:pt x="8343" y="8033"/>
                    <a:pt x="8357" y="8046"/>
                  </a:cubicBezTo>
                  <a:cubicBezTo>
                    <a:pt x="8371" y="8061"/>
                    <a:pt x="8391" y="8068"/>
                    <a:pt x="8412" y="8068"/>
                  </a:cubicBezTo>
                  <a:cubicBezTo>
                    <a:pt x="8425" y="8068"/>
                    <a:pt x="8447" y="8068"/>
                    <a:pt x="8460" y="8053"/>
                  </a:cubicBezTo>
                  <a:lnTo>
                    <a:pt x="8467" y="8046"/>
                  </a:lnTo>
                  <a:cubicBezTo>
                    <a:pt x="8502" y="8020"/>
                    <a:pt x="8502" y="7970"/>
                    <a:pt x="8482" y="7944"/>
                  </a:cubicBezTo>
                  <a:cubicBezTo>
                    <a:pt x="8466" y="7924"/>
                    <a:pt x="8443" y="7915"/>
                    <a:pt x="8422" y="7915"/>
                  </a:cubicBezTo>
                  <a:close/>
                  <a:moveTo>
                    <a:pt x="12967" y="4480"/>
                  </a:moveTo>
                  <a:cubicBezTo>
                    <a:pt x="13790" y="4860"/>
                    <a:pt x="14528" y="5427"/>
                    <a:pt x="15124" y="6112"/>
                  </a:cubicBezTo>
                  <a:lnTo>
                    <a:pt x="15143" y="6139"/>
                  </a:lnTo>
                  <a:cubicBezTo>
                    <a:pt x="15158" y="6160"/>
                    <a:pt x="15178" y="6180"/>
                    <a:pt x="15200" y="6202"/>
                  </a:cubicBezTo>
                  <a:lnTo>
                    <a:pt x="15241" y="6257"/>
                  </a:lnTo>
                  <a:cubicBezTo>
                    <a:pt x="15261" y="6285"/>
                    <a:pt x="15283" y="6311"/>
                    <a:pt x="15303" y="6333"/>
                  </a:cubicBezTo>
                  <a:lnTo>
                    <a:pt x="15324" y="6361"/>
                  </a:lnTo>
                  <a:cubicBezTo>
                    <a:pt x="15877" y="7073"/>
                    <a:pt x="16278" y="7915"/>
                    <a:pt x="16485" y="8800"/>
                  </a:cubicBezTo>
                  <a:lnTo>
                    <a:pt x="13133" y="9339"/>
                  </a:lnTo>
                  <a:cubicBezTo>
                    <a:pt x="12904" y="8620"/>
                    <a:pt x="12421" y="8027"/>
                    <a:pt x="11758" y="7653"/>
                  </a:cubicBezTo>
                  <a:lnTo>
                    <a:pt x="12967" y="4480"/>
                  </a:lnTo>
                  <a:close/>
                  <a:moveTo>
                    <a:pt x="12929" y="4309"/>
                  </a:moveTo>
                  <a:cubicBezTo>
                    <a:pt x="12919" y="4309"/>
                    <a:pt x="12908" y="4311"/>
                    <a:pt x="12897" y="4314"/>
                  </a:cubicBezTo>
                  <a:cubicBezTo>
                    <a:pt x="12878" y="4321"/>
                    <a:pt x="12863" y="4336"/>
                    <a:pt x="12856" y="4356"/>
                  </a:cubicBezTo>
                  <a:lnTo>
                    <a:pt x="11599" y="7660"/>
                  </a:lnTo>
                  <a:cubicBezTo>
                    <a:pt x="11592" y="7695"/>
                    <a:pt x="11605" y="7736"/>
                    <a:pt x="11634" y="7750"/>
                  </a:cubicBezTo>
                  <a:cubicBezTo>
                    <a:pt x="12304" y="8116"/>
                    <a:pt x="12795" y="8717"/>
                    <a:pt x="13015" y="9443"/>
                  </a:cubicBezTo>
                  <a:cubicBezTo>
                    <a:pt x="13022" y="9478"/>
                    <a:pt x="13050" y="9498"/>
                    <a:pt x="13085" y="9498"/>
                  </a:cubicBezTo>
                  <a:cubicBezTo>
                    <a:pt x="13085" y="9498"/>
                    <a:pt x="13092" y="9498"/>
                    <a:pt x="13098" y="9491"/>
                  </a:cubicBezTo>
                  <a:lnTo>
                    <a:pt x="16588" y="8932"/>
                  </a:lnTo>
                  <a:cubicBezTo>
                    <a:pt x="16610" y="8924"/>
                    <a:pt x="16623" y="8917"/>
                    <a:pt x="16636" y="8897"/>
                  </a:cubicBezTo>
                  <a:cubicBezTo>
                    <a:pt x="16643" y="8882"/>
                    <a:pt x="16651" y="8863"/>
                    <a:pt x="16643" y="8841"/>
                  </a:cubicBezTo>
                  <a:cubicBezTo>
                    <a:pt x="16436" y="7915"/>
                    <a:pt x="16021" y="7025"/>
                    <a:pt x="15434" y="6270"/>
                  </a:cubicBezTo>
                  <a:lnTo>
                    <a:pt x="15420" y="6243"/>
                  </a:lnTo>
                  <a:cubicBezTo>
                    <a:pt x="15399" y="6215"/>
                    <a:pt x="15372" y="6195"/>
                    <a:pt x="15351" y="6167"/>
                  </a:cubicBezTo>
                  <a:lnTo>
                    <a:pt x="15309" y="6112"/>
                  </a:lnTo>
                  <a:cubicBezTo>
                    <a:pt x="15289" y="6091"/>
                    <a:pt x="15268" y="6063"/>
                    <a:pt x="15255" y="6043"/>
                  </a:cubicBezTo>
                  <a:lnTo>
                    <a:pt x="15233" y="6014"/>
                  </a:lnTo>
                  <a:cubicBezTo>
                    <a:pt x="14611" y="5296"/>
                    <a:pt x="13823" y="4709"/>
                    <a:pt x="12961" y="4314"/>
                  </a:cubicBezTo>
                  <a:cubicBezTo>
                    <a:pt x="12950" y="4311"/>
                    <a:pt x="12939" y="4309"/>
                    <a:pt x="12929" y="4309"/>
                  </a:cubicBezTo>
                  <a:close/>
                  <a:moveTo>
                    <a:pt x="13133" y="9523"/>
                  </a:moveTo>
                  <a:cubicBezTo>
                    <a:pt x="13126" y="9523"/>
                    <a:pt x="13119" y="9524"/>
                    <a:pt x="13111" y="9526"/>
                  </a:cubicBezTo>
                  <a:cubicBezTo>
                    <a:pt x="13070" y="9533"/>
                    <a:pt x="13050" y="9574"/>
                    <a:pt x="13057" y="9609"/>
                  </a:cubicBezTo>
                  <a:lnTo>
                    <a:pt x="13063" y="9637"/>
                  </a:lnTo>
                  <a:cubicBezTo>
                    <a:pt x="13070" y="9664"/>
                    <a:pt x="13105" y="9692"/>
                    <a:pt x="13133" y="9692"/>
                  </a:cubicBezTo>
                  <a:cubicBezTo>
                    <a:pt x="13140" y="9692"/>
                    <a:pt x="13146" y="9692"/>
                    <a:pt x="13153" y="9685"/>
                  </a:cubicBezTo>
                  <a:cubicBezTo>
                    <a:pt x="13188" y="9679"/>
                    <a:pt x="13216" y="9644"/>
                    <a:pt x="13209" y="9602"/>
                  </a:cubicBezTo>
                  <a:lnTo>
                    <a:pt x="13201" y="9581"/>
                  </a:lnTo>
                  <a:cubicBezTo>
                    <a:pt x="13190" y="9547"/>
                    <a:pt x="13165" y="9523"/>
                    <a:pt x="13133" y="9523"/>
                  </a:cubicBezTo>
                  <a:close/>
                  <a:moveTo>
                    <a:pt x="13188" y="9913"/>
                  </a:moveTo>
                  <a:cubicBezTo>
                    <a:pt x="13146" y="9919"/>
                    <a:pt x="13118" y="9954"/>
                    <a:pt x="13118" y="9996"/>
                  </a:cubicBezTo>
                  <a:lnTo>
                    <a:pt x="13126" y="10017"/>
                  </a:lnTo>
                  <a:cubicBezTo>
                    <a:pt x="13126" y="10052"/>
                    <a:pt x="13160" y="10078"/>
                    <a:pt x="13194" y="10078"/>
                  </a:cubicBezTo>
                  <a:lnTo>
                    <a:pt x="13201" y="10078"/>
                  </a:lnTo>
                  <a:cubicBezTo>
                    <a:pt x="13243" y="10078"/>
                    <a:pt x="13271" y="10044"/>
                    <a:pt x="13271" y="10002"/>
                  </a:cubicBezTo>
                  <a:lnTo>
                    <a:pt x="13264" y="9982"/>
                  </a:lnTo>
                  <a:cubicBezTo>
                    <a:pt x="13264" y="9941"/>
                    <a:pt x="13229" y="9913"/>
                    <a:pt x="13188" y="9913"/>
                  </a:cubicBezTo>
                  <a:close/>
                  <a:moveTo>
                    <a:pt x="7353" y="10457"/>
                  </a:moveTo>
                  <a:cubicBezTo>
                    <a:pt x="7349" y="10457"/>
                    <a:pt x="7345" y="10458"/>
                    <a:pt x="7341" y="10458"/>
                  </a:cubicBezTo>
                  <a:cubicBezTo>
                    <a:pt x="7299" y="10458"/>
                    <a:pt x="7271" y="10493"/>
                    <a:pt x="7271" y="10535"/>
                  </a:cubicBezTo>
                  <a:lnTo>
                    <a:pt x="7279" y="10541"/>
                  </a:lnTo>
                  <a:lnTo>
                    <a:pt x="7279" y="10556"/>
                  </a:lnTo>
                  <a:cubicBezTo>
                    <a:pt x="7279" y="10598"/>
                    <a:pt x="7312" y="10624"/>
                    <a:pt x="7347" y="10624"/>
                  </a:cubicBezTo>
                  <a:lnTo>
                    <a:pt x="7354" y="10624"/>
                  </a:lnTo>
                  <a:cubicBezTo>
                    <a:pt x="7395" y="10618"/>
                    <a:pt x="7424" y="10583"/>
                    <a:pt x="7424" y="10541"/>
                  </a:cubicBezTo>
                  <a:lnTo>
                    <a:pt x="7417" y="10521"/>
                  </a:lnTo>
                  <a:cubicBezTo>
                    <a:pt x="7417" y="10484"/>
                    <a:pt x="7389" y="10457"/>
                    <a:pt x="7353" y="10457"/>
                  </a:cubicBezTo>
                  <a:close/>
                  <a:moveTo>
                    <a:pt x="5889" y="5621"/>
                  </a:moveTo>
                  <a:lnTo>
                    <a:pt x="8039" y="8254"/>
                  </a:lnTo>
                  <a:cubicBezTo>
                    <a:pt x="7528" y="8814"/>
                    <a:pt x="7258" y="9533"/>
                    <a:pt x="7264" y="10286"/>
                  </a:cubicBezTo>
                  <a:lnTo>
                    <a:pt x="3912" y="10832"/>
                  </a:lnTo>
                  <a:cubicBezTo>
                    <a:pt x="3829" y="9927"/>
                    <a:pt x="3947" y="9000"/>
                    <a:pt x="4252" y="8151"/>
                  </a:cubicBezTo>
                  <a:lnTo>
                    <a:pt x="4259" y="8116"/>
                  </a:lnTo>
                  <a:cubicBezTo>
                    <a:pt x="4265" y="8095"/>
                    <a:pt x="4279" y="8068"/>
                    <a:pt x="4285" y="8040"/>
                  </a:cubicBezTo>
                  <a:lnTo>
                    <a:pt x="4313" y="7978"/>
                  </a:lnTo>
                  <a:cubicBezTo>
                    <a:pt x="4327" y="7944"/>
                    <a:pt x="4335" y="7909"/>
                    <a:pt x="4348" y="7881"/>
                  </a:cubicBezTo>
                  <a:lnTo>
                    <a:pt x="4362" y="7854"/>
                  </a:lnTo>
                  <a:cubicBezTo>
                    <a:pt x="4708" y="7016"/>
                    <a:pt x="5232" y="6243"/>
                    <a:pt x="5889" y="5621"/>
                  </a:cubicBezTo>
                  <a:close/>
                  <a:moveTo>
                    <a:pt x="5902" y="5441"/>
                  </a:moveTo>
                  <a:cubicBezTo>
                    <a:pt x="5883" y="5441"/>
                    <a:pt x="5861" y="5449"/>
                    <a:pt x="5848" y="5462"/>
                  </a:cubicBezTo>
                  <a:cubicBezTo>
                    <a:pt x="5149" y="6112"/>
                    <a:pt x="4590" y="6914"/>
                    <a:pt x="4224" y="7798"/>
                  </a:cubicBezTo>
                  <a:lnTo>
                    <a:pt x="4217" y="7826"/>
                  </a:lnTo>
                  <a:cubicBezTo>
                    <a:pt x="4202" y="7854"/>
                    <a:pt x="4189" y="7887"/>
                    <a:pt x="4176" y="7922"/>
                  </a:cubicBezTo>
                  <a:lnTo>
                    <a:pt x="4154" y="7985"/>
                  </a:lnTo>
                  <a:cubicBezTo>
                    <a:pt x="4141" y="8012"/>
                    <a:pt x="4134" y="8040"/>
                    <a:pt x="4119" y="8068"/>
                  </a:cubicBezTo>
                  <a:lnTo>
                    <a:pt x="4113" y="8103"/>
                  </a:lnTo>
                  <a:cubicBezTo>
                    <a:pt x="3796" y="8994"/>
                    <a:pt x="3678" y="9976"/>
                    <a:pt x="3774" y="10923"/>
                  </a:cubicBezTo>
                  <a:cubicBezTo>
                    <a:pt x="3774" y="10943"/>
                    <a:pt x="3788" y="10956"/>
                    <a:pt x="3803" y="10971"/>
                  </a:cubicBezTo>
                  <a:cubicBezTo>
                    <a:pt x="3816" y="10984"/>
                    <a:pt x="3829" y="10984"/>
                    <a:pt x="3844" y="10984"/>
                  </a:cubicBezTo>
                  <a:lnTo>
                    <a:pt x="3857" y="10984"/>
                  </a:lnTo>
                  <a:lnTo>
                    <a:pt x="7347" y="10425"/>
                  </a:lnTo>
                  <a:cubicBezTo>
                    <a:pt x="7382" y="10417"/>
                    <a:pt x="7410" y="10384"/>
                    <a:pt x="7410" y="10349"/>
                  </a:cubicBezTo>
                  <a:cubicBezTo>
                    <a:pt x="7389" y="9587"/>
                    <a:pt x="7666" y="8863"/>
                    <a:pt x="8183" y="8310"/>
                  </a:cubicBezTo>
                  <a:cubicBezTo>
                    <a:pt x="8211" y="8282"/>
                    <a:pt x="8211" y="8241"/>
                    <a:pt x="8192" y="8212"/>
                  </a:cubicBezTo>
                  <a:lnTo>
                    <a:pt x="5959" y="5469"/>
                  </a:lnTo>
                  <a:cubicBezTo>
                    <a:pt x="5944" y="5455"/>
                    <a:pt x="5924" y="5449"/>
                    <a:pt x="5902" y="5441"/>
                  </a:cubicBezTo>
                  <a:close/>
                  <a:moveTo>
                    <a:pt x="7414" y="10850"/>
                  </a:moveTo>
                  <a:cubicBezTo>
                    <a:pt x="7408" y="10850"/>
                    <a:pt x="7402" y="10851"/>
                    <a:pt x="7395" y="10853"/>
                  </a:cubicBezTo>
                  <a:cubicBezTo>
                    <a:pt x="7354" y="10860"/>
                    <a:pt x="7327" y="10901"/>
                    <a:pt x="7341" y="10936"/>
                  </a:cubicBezTo>
                  <a:lnTo>
                    <a:pt x="7341" y="10949"/>
                  </a:lnTo>
                  <a:lnTo>
                    <a:pt x="7341" y="10956"/>
                  </a:lnTo>
                  <a:cubicBezTo>
                    <a:pt x="7354" y="10991"/>
                    <a:pt x="7382" y="11019"/>
                    <a:pt x="7417" y="11019"/>
                  </a:cubicBezTo>
                  <a:cubicBezTo>
                    <a:pt x="7417" y="11019"/>
                    <a:pt x="7424" y="11012"/>
                    <a:pt x="7430" y="11012"/>
                  </a:cubicBezTo>
                  <a:cubicBezTo>
                    <a:pt x="7472" y="11006"/>
                    <a:pt x="7493" y="10964"/>
                    <a:pt x="7487" y="10929"/>
                  </a:cubicBezTo>
                  <a:lnTo>
                    <a:pt x="7478" y="10908"/>
                  </a:lnTo>
                  <a:cubicBezTo>
                    <a:pt x="7473" y="10874"/>
                    <a:pt x="7444" y="10850"/>
                    <a:pt x="7414" y="10850"/>
                  </a:cubicBezTo>
                  <a:close/>
                  <a:moveTo>
                    <a:pt x="10273" y="8221"/>
                  </a:moveTo>
                  <a:cubicBezTo>
                    <a:pt x="11258" y="8221"/>
                    <a:pt x="12127" y="8937"/>
                    <a:pt x="12289" y="9941"/>
                  </a:cubicBezTo>
                  <a:cubicBezTo>
                    <a:pt x="12470" y="11054"/>
                    <a:pt x="11708" y="12110"/>
                    <a:pt x="10597" y="12291"/>
                  </a:cubicBezTo>
                  <a:cubicBezTo>
                    <a:pt x="10489" y="12308"/>
                    <a:pt x="10380" y="12316"/>
                    <a:pt x="10273" y="12316"/>
                  </a:cubicBezTo>
                  <a:cubicBezTo>
                    <a:pt x="9845" y="12316"/>
                    <a:pt x="9430" y="12185"/>
                    <a:pt x="9076" y="11925"/>
                  </a:cubicBezTo>
                  <a:cubicBezTo>
                    <a:pt x="8633" y="11606"/>
                    <a:pt x="8343" y="11137"/>
                    <a:pt x="8253" y="10598"/>
                  </a:cubicBezTo>
                  <a:cubicBezTo>
                    <a:pt x="8163" y="10059"/>
                    <a:pt x="8294" y="9519"/>
                    <a:pt x="8613" y="9070"/>
                  </a:cubicBezTo>
                  <a:cubicBezTo>
                    <a:pt x="8938" y="8627"/>
                    <a:pt x="9407" y="8337"/>
                    <a:pt x="9947" y="8247"/>
                  </a:cubicBezTo>
                  <a:cubicBezTo>
                    <a:pt x="10056" y="8230"/>
                    <a:pt x="10165" y="8221"/>
                    <a:pt x="10273" y="8221"/>
                  </a:cubicBezTo>
                  <a:close/>
                  <a:moveTo>
                    <a:pt x="10278" y="8081"/>
                  </a:moveTo>
                  <a:cubicBezTo>
                    <a:pt x="10162" y="8081"/>
                    <a:pt x="10044" y="8090"/>
                    <a:pt x="9925" y="8109"/>
                  </a:cubicBezTo>
                  <a:cubicBezTo>
                    <a:pt x="9344" y="8199"/>
                    <a:pt x="8840" y="8509"/>
                    <a:pt x="8495" y="8987"/>
                  </a:cubicBezTo>
                  <a:cubicBezTo>
                    <a:pt x="8157" y="9463"/>
                    <a:pt x="8017" y="10044"/>
                    <a:pt x="8109" y="10618"/>
                  </a:cubicBezTo>
                  <a:cubicBezTo>
                    <a:pt x="8205" y="11191"/>
                    <a:pt x="8515" y="11702"/>
                    <a:pt x="8993" y="12042"/>
                  </a:cubicBezTo>
                  <a:cubicBezTo>
                    <a:pt x="9366" y="12318"/>
                    <a:pt x="9816" y="12464"/>
                    <a:pt x="10272" y="12464"/>
                  </a:cubicBezTo>
                  <a:cubicBezTo>
                    <a:pt x="10389" y="12464"/>
                    <a:pt x="10506" y="12449"/>
                    <a:pt x="10623" y="12429"/>
                  </a:cubicBezTo>
                  <a:cubicBezTo>
                    <a:pt x="11813" y="12241"/>
                    <a:pt x="12629" y="11115"/>
                    <a:pt x="12435" y="9919"/>
                  </a:cubicBezTo>
                  <a:cubicBezTo>
                    <a:pt x="12260" y="8844"/>
                    <a:pt x="11330" y="8081"/>
                    <a:pt x="10278" y="8081"/>
                  </a:cubicBezTo>
                  <a:close/>
                  <a:moveTo>
                    <a:pt x="12131" y="12467"/>
                  </a:moveTo>
                  <a:cubicBezTo>
                    <a:pt x="12115" y="12467"/>
                    <a:pt x="12101" y="12473"/>
                    <a:pt x="12090" y="12484"/>
                  </a:cubicBezTo>
                  <a:lnTo>
                    <a:pt x="12075" y="12490"/>
                  </a:lnTo>
                  <a:cubicBezTo>
                    <a:pt x="12061" y="12505"/>
                    <a:pt x="12048" y="12525"/>
                    <a:pt x="12048" y="12553"/>
                  </a:cubicBezTo>
                  <a:cubicBezTo>
                    <a:pt x="12048" y="12567"/>
                    <a:pt x="12055" y="12582"/>
                    <a:pt x="12068" y="12595"/>
                  </a:cubicBezTo>
                  <a:cubicBezTo>
                    <a:pt x="12081" y="12615"/>
                    <a:pt x="12103" y="12623"/>
                    <a:pt x="12123" y="12623"/>
                  </a:cubicBezTo>
                  <a:cubicBezTo>
                    <a:pt x="12138" y="12623"/>
                    <a:pt x="12151" y="12615"/>
                    <a:pt x="12164" y="12608"/>
                  </a:cubicBezTo>
                  <a:lnTo>
                    <a:pt x="12179" y="12595"/>
                  </a:lnTo>
                  <a:cubicBezTo>
                    <a:pt x="12214" y="12573"/>
                    <a:pt x="12214" y="12525"/>
                    <a:pt x="12193" y="12499"/>
                  </a:cubicBezTo>
                  <a:cubicBezTo>
                    <a:pt x="12176" y="12478"/>
                    <a:pt x="12153" y="12467"/>
                    <a:pt x="12131" y="12467"/>
                  </a:cubicBezTo>
                  <a:close/>
                  <a:moveTo>
                    <a:pt x="11969" y="12590"/>
                  </a:moveTo>
                  <a:cubicBezTo>
                    <a:pt x="11955" y="12590"/>
                    <a:pt x="11941" y="12594"/>
                    <a:pt x="11930" y="12601"/>
                  </a:cubicBezTo>
                  <a:cubicBezTo>
                    <a:pt x="11909" y="12615"/>
                    <a:pt x="11902" y="12643"/>
                    <a:pt x="11902" y="12664"/>
                  </a:cubicBezTo>
                  <a:cubicBezTo>
                    <a:pt x="11902" y="12678"/>
                    <a:pt x="11902" y="12691"/>
                    <a:pt x="11909" y="12706"/>
                  </a:cubicBezTo>
                  <a:cubicBezTo>
                    <a:pt x="11924" y="12726"/>
                    <a:pt x="11950" y="12732"/>
                    <a:pt x="11972" y="12732"/>
                  </a:cubicBezTo>
                  <a:cubicBezTo>
                    <a:pt x="11985" y="12732"/>
                    <a:pt x="11998" y="12732"/>
                    <a:pt x="12013" y="12726"/>
                  </a:cubicBezTo>
                  <a:cubicBezTo>
                    <a:pt x="12013" y="12719"/>
                    <a:pt x="12020" y="12719"/>
                    <a:pt x="12020" y="12719"/>
                  </a:cubicBezTo>
                  <a:cubicBezTo>
                    <a:pt x="12040" y="12706"/>
                    <a:pt x="12048" y="12684"/>
                    <a:pt x="12048" y="12664"/>
                  </a:cubicBezTo>
                  <a:cubicBezTo>
                    <a:pt x="12048" y="12643"/>
                    <a:pt x="12040" y="12630"/>
                    <a:pt x="12027" y="12615"/>
                  </a:cubicBezTo>
                  <a:cubicBezTo>
                    <a:pt x="12015" y="12599"/>
                    <a:pt x="11992" y="12590"/>
                    <a:pt x="11969" y="12590"/>
                  </a:cubicBezTo>
                  <a:close/>
                  <a:moveTo>
                    <a:pt x="9222" y="12936"/>
                  </a:moveTo>
                  <a:cubicBezTo>
                    <a:pt x="9190" y="12936"/>
                    <a:pt x="9162" y="12954"/>
                    <a:pt x="9152" y="12981"/>
                  </a:cubicBezTo>
                  <a:cubicBezTo>
                    <a:pt x="9152" y="12996"/>
                    <a:pt x="9145" y="13003"/>
                    <a:pt x="9145" y="13009"/>
                  </a:cubicBezTo>
                  <a:cubicBezTo>
                    <a:pt x="9145" y="13038"/>
                    <a:pt x="9165" y="13064"/>
                    <a:pt x="9193" y="13079"/>
                  </a:cubicBezTo>
                  <a:lnTo>
                    <a:pt x="9207" y="13086"/>
                  </a:lnTo>
                  <a:cubicBezTo>
                    <a:pt x="9213" y="13086"/>
                    <a:pt x="9228" y="13092"/>
                    <a:pt x="9235" y="13092"/>
                  </a:cubicBezTo>
                  <a:cubicBezTo>
                    <a:pt x="9261" y="13092"/>
                    <a:pt x="9290" y="13071"/>
                    <a:pt x="9303" y="13044"/>
                  </a:cubicBezTo>
                  <a:lnTo>
                    <a:pt x="9303" y="13016"/>
                  </a:lnTo>
                  <a:cubicBezTo>
                    <a:pt x="9311" y="12988"/>
                    <a:pt x="9290" y="12961"/>
                    <a:pt x="9261" y="12946"/>
                  </a:cubicBezTo>
                  <a:lnTo>
                    <a:pt x="9248" y="12940"/>
                  </a:lnTo>
                  <a:cubicBezTo>
                    <a:pt x="9239" y="12937"/>
                    <a:pt x="9231" y="12936"/>
                    <a:pt x="9222" y="12936"/>
                  </a:cubicBezTo>
                  <a:close/>
                  <a:moveTo>
                    <a:pt x="9415" y="13002"/>
                  </a:moveTo>
                  <a:cubicBezTo>
                    <a:pt x="9378" y="13002"/>
                    <a:pt x="9344" y="13027"/>
                    <a:pt x="9338" y="13064"/>
                  </a:cubicBezTo>
                  <a:lnTo>
                    <a:pt x="9338" y="13079"/>
                  </a:lnTo>
                  <a:cubicBezTo>
                    <a:pt x="9338" y="13106"/>
                    <a:pt x="9359" y="13134"/>
                    <a:pt x="9386" y="13147"/>
                  </a:cubicBezTo>
                  <a:lnTo>
                    <a:pt x="9407" y="13147"/>
                  </a:lnTo>
                  <a:cubicBezTo>
                    <a:pt x="9442" y="13147"/>
                    <a:pt x="9469" y="13134"/>
                    <a:pt x="9477" y="13099"/>
                  </a:cubicBezTo>
                  <a:cubicBezTo>
                    <a:pt x="9484" y="13092"/>
                    <a:pt x="9484" y="13086"/>
                    <a:pt x="9484" y="13079"/>
                  </a:cubicBezTo>
                  <a:cubicBezTo>
                    <a:pt x="9484" y="13051"/>
                    <a:pt x="9469" y="13023"/>
                    <a:pt x="9436" y="13009"/>
                  </a:cubicBezTo>
                  <a:cubicBezTo>
                    <a:pt x="9436" y="13009"/>
                    <a:pt x="9427" y="13009"/>
                    <a:pt x="9427" y="13003"/>
                  </a:cubicBezTo>
                  <a:cubicBezTo>
                    <a:pt x="9423" y="13002"/>
                    <a:pt x="9419" y="13002"/>
                    <a:pt x="9415" y="13002"/>
                  </a:cubicBezTo>
                  <a:close/>
                  <a:moveTo>
                    <a:pt x="16630" y="9705"/>
                  </a:moveTo>
                  <a:cubicBezTo>
                    <a:pt x="16713" y="10611"/>
                    <a:pt x="16595" y="11536"/>
                    <a:pt x="16298" y="12387"/>
                  </a:cubicBezTo>
                  <a:lnTo>
                    <a:pt x="16285" y="12422"/>
                  </a:lnTo>
                  <a:cubicBezTo>
                    <a:pt x="16278" y="12449"/>
                    <a:pt x="16263" y="12484"/>
                    <a:pt x="16250" y="12512"/>
                  </a:cubicBezTo>
                  <a:lnTo>
                    <a:pt x="16222" y="12582"/>
                  </a:lnTo>
                  <a:cubicBezTo>
                    <a:pt x="16215" y="12608"/>
                    <a:pt x="16208" y="12636"/>
                    <a:pt x="16195" y="12656"/>
                  </a:cubicBezTo>
                  <a:lnTo>
                    <a:pt x="16180" y="12684"/>
                  </a:lnTo>
                  <a:cubicBezTo>
                    <a:pt x="15842" y="13520"/>
                    <a:pt x="15309" y="14295"/>
                    <a:pt x="14652" y="14917"/>
                  </a:cubicBezTo>
                  <a:lnTo>
                    <a:pt x="12511" y="12283"/>
                  </a:lnTo>
                  <a:cubicBezTo>
                    <a:pt x="13015" y="11724"/>
                    <a:pt x="13284" y="11006"/>
                    <a:pt x="13277" y="10251"/>
                  </a:cubicBezTo>
                  <a:lnTo>
                    <a:pt x="16630" y="9705"/>
                  </a:lnTo>
                  <a:close/>
                  <a:moveTo>
                    <a:pt x="16702" y="9551"/>
                  </a:moveTo>
                  <a:cubicBezTo>
                    <a:pt x="16696" y="9551"/>
                    <a:pt x="16690" y="9552"/>
                    <a:pt x="16684" y="9554"/>
                  </a:cubicBezTo>
                  <a:lnTo>
                    <a:pt x="13194" y="10113"/>
                  </a:lnTo>
                  <a:cubicBezTo>
                    <a:pt x="13160" y="10120"/>
                    <a:pt x="13133" y="10155"/>
                    <a:pt x="13133" y="10190"/>
                  </a:cubicBezTo>
                  <a:cubicBezTo>
                    <a:pt x="13153" y="10949"/>
                    <a:pt x="12884" y="11676"/>
                    <a:pt x="12358" y="12228"/>
                  </a:cubicBezTo>
                  <a:cubicBezTo>
                    <a:pt x="12330" y="12256"/>
                    <a:pt x="12330" y="12298"/>
                    <a:pt x="12352" y="12324"/>
                  </a:cubicBezTo>
                  <a:lnTo>
                    <a:pt x="14591" y="15070"/>
                  </a:lnTo>
                  <a:cubicBezTo>
                    <a:pt x="14598" y="15083"/>
                    <a:pt x="14619" y="15096"/>
                    <a:pt x="14639" y="15096"/>
                  </a:cubicBezTo>
                  <a:lnTo>
                    <a:pt x="14646" y="15096"/>
                  </a:lnTo>
                  <a:cubicBezTo>
                    <a:pt x="14661" y="15096"/>
                    <a:pt x="14681" y="15090"/>
                    <a:pt x="14694" y="15076"/>
                  </a:cubicBezTo>
                  <a:cubicBezTo>
                    <a:pt x="15392" y="14426"/>
                    <a:pt x="15960" y="13625"/>
                    <a:pt x="16320" y="12739"/>
                  </a:cubicBezTo>
                  <a:lnTo>
                    <a:pt x="16333" y="12713"/>
                  </a:lnTo>
                  <a:cubicBezTo>
                    <a:pt x="16339" y="12684"/>
                    <a:pt x="16353" y="12656"/>
                    <a:pt x="16361" y="12630"/>
                  </a:cubicBezTo>
                  <a:lnTo>
                    <a:pt x="16388" y="12567"/>
                  </a:lnTo>
                  <a:cubicBezTo>
                    <a:pt x="16402" y="12532"/>
                    <a:pt x="16409" y="12505"/>
                    <a:pt x="16422" y="12470"/>
                  </a:cubicBezTo>
                  <a:lnTo>
                    <a:pt x="16436" y="12436"/>
                  </a:lnTo>
                  <a:cubicBezTo>
                    <a:pt x="16747" y="11536"/>
                    <a:pt x="16865" y="10563"/>
                    <a:pt x="16767" y="9616"/>
                  </a:cubicBezTo>
                  <a:cubicBezTo>
                    <a:pt x="16767" y="9596"/>
                    <a:pt x="16761" y="9581"/>
                    <a:pt x="16741" y="9568"/>
                  </a:cubicBezTo>
                  <a:cubicBezTo>
                    <a:pt x="16730" y="9558"/>
                    <a:pt x="16717" y="9551"/>
                    <a:pt x="16702" y="9551"/>
                  </a:cubicBezTo>
                  <a:close/>
                  <a:moveTo>
                    <a:pt x="7410" y="11198"/>
                  </a:moveTo>
                  <a:cubicBezTo>
                    <a:pt x="7638" y="11918"/>
                    <a:pt x="8129" y="12512"/>
                    <a:pt x="8785" y="12885"/>
                  </a:cubicBezTo>
                  <a:lnTo>
                    <a:pt x="7576" y="16057"/>
                  </a:lnTo>
                  <a:cubicBezTo>
                    <a:pt x="6753" y="15677"/>
                    <a:pt x="6014" y="15111"/>
                    <a:pt x="5426" y="14426"/>
                  </a:cubicBezTo>
                  <a:lnTo>
                    <a:pt x="5405" y="14406"/>
                  </a:lnTo>
                  <a:cubicBezTo>
                    <a:pt x="5378" y="14378"/>
                    <a:pt x="5357" y="14350"/>
                    <a:pt x="5337" y="14323"/>
                  </a:cubicBezTo>
                  <a:lnTo>
                    <a:pt x="5295" y="14267"/>
                  </a:lnTo>
                  <a:cubicBezTo>
                    <a:pt x="5274" y="14247"/>
                    <a:pt x="5261" y="14225"/>
                    <a:pt x="5239" y="14205"/>
                  </a:cubicBezTo>
                  <a:lnTo>
                    <a:pt x="5219" y="14177"/>
                  </a:lnTo>
                  <a:cubicBezTo>
                    <a:pt x="4673" y="13466"/>
                    <a:pt x="4265" y="12623"/>
                    <a:pt x="4058" y="11737"/>
                  </a:cubicBezTo>
                  <a:lnTo>
                    <a:pt x="7410" y="11198"/>
                  </a:lnTo>
                  <a:close/>
                  <a:moveTo>
                    <a:pt x="7467" y="11045"/>
                  </a:moveTo>
                  <a:cubicBezTo>
                    <a:pt x="7462" y="11045"/>
                    <a:pt x="7457" y="11046"/>
                    <a:pt x="7452" y="11047"/>
                  </a:cubicBezTo>
                  <a:lnTo>
                    <a:pt x="3962" y="11606"/>
                  </a:lnTo>
                  <a:cubicBezTo>
                    <a:pt x="3940" y="11613"/>
                    <a:pt x="3920" y="11619"/>
                    <a:pt x="3905" y="11641"/>
                  </a:cubicBezTo>
                  <a:cubicBezTo>
                    <a:pt x="3899" y="11654"/>
                    <a:pt x="3892" y="11676"/>
                    <a:pt x="3899" y="11696"/>
                  </a:cubicBezTo>
                  <a:cubicBezTo>
                    <a:pt x="4106" y="12623"/>
                    <a:pt x="4527" y="13514"/>
                    <a:pt x="5108" y="14267"/>
                  </a:cubicBezTo>
                  <a:lnTo>
                    <a:pt x="5130" y="14295"/>
                  </a:lnTo>
                  <a:cubicBezTo>
                    <a:pt x="5143" y="14315"/>
                    <a:pt x="5164" y="14343"/>
                    <a:pt x="5184" y="14365"/>
                  </a:cubicBezTo>
                  <a:lnTo>
                    <a:pt x="5226" y="14419"/>
                  </a:lnTo>
                  <a:cubicBezTo>
                    <a:pt x="5247" y="14439"/>
                    <a:pt x="5267" y="14468"/>
                    <a:pt x="5295" y="14496"/>
                  </a:cubicBezTo>
                  <a:lnTo>
                    <a:pt x="5315" y="14522"/>
                  </a:lnTo>
                  <a:cubicBezTo>
                    <a:pt x="5931" y="15242"/>
                    <a:pt x="6719" y="15829"/>
                    <a:pt x="7589" y="16223"/>
                  </a:cubicBezTo>
                  <a:cubicBezTo>
                    <a:pt x="7596" y="16231"/>
                    <a:pt x="7611" y="16231"/>
                    <a:pt x="7618" y="16231"/>
                  </a:cubicBezTo>
                  <a:cubicBezTo>
                    <a:pt x="7624" y="16231"/>
                    <a:pt x="7638" y="16231"/>
                    <a:pt x="7644" y="16223"/>
                  </a:cubicBezTo>
                  <a:cubicBezTo>
                    <a:pt x="7666" y="16216"/>
                    <a:pt x="7679" y="16203"/>
                    <a:pt x="7686" y="16181"/>
                  </a:cubicBezTo>
                  <a:lnTo>
                    <a:pt x="8945" y="12878"/>
                  </a:lnTo>
                  <a:cubicBezTo>
                    <a:pt x="8951" y="12850"/>
                    <a:pt x="8951" y="12822"/>
                    <a:pt x="8923" y="12802"/>
                  </a:cubicBezTo>
                  <a:cubicBezTo>
                    <a:pt x="8923" y="12795"/>
                    <a:pt x="8916" y="12789"/>
                    <a:pt x="8910" y="12789"/>
                  </a:cubicBezTo>
                  <a:cubicBezTo>
                    <a:pt x="8240" y="12422"/>
                    <a:pt x="7749" y="11820"/>
                    <a:pt x="7528" y="11095"/>
                  </a:cubicBezTo>
                  <a:cubicBezTo>
                    <a:pt x="7521" y="11065"/>
                    <a:pt x="7496" y="11045"/>
                    <a:pt x="7467" y="11045"/>
                  </a:cubicBezTo>
                  <a:close/>
                  <a:moveTo>
                    <a:pt x="11791" y="12864"/>
                  </a:moveTo>
                  <a:lnTo>
                    <a:pt x="13941" y="15498"/>
                  </a:lnTo>
                  <a:cubicBezTo>
                    <a:pt x="13194" y="16015"/>
                    <a:pt x="12338" y="16382"/>
                    <a:pt x="11446" y="16548"/>
                  </a:cubicBezTo>
                  <a:lnTo>
                    <a:pt x="11418" y="16554"/>
                  </a:lnTo>
                  <a:cubicBezTo>
                    <a:pt x="11385" y="16563"/>
                    <a:pt x="11350" y="16563"/>
                    <a:pt x="11315" y="16569"/>
                  </a:cubicBezTo>
                  <a:lnTo>
                    <a:pt x="11245" y="16582"/>
                  </a:lnTo>
                  <a:cubicBezTo>
                    <a:pt x="11219" y="16582"/>
                    <a:pt x="11191" y="16589"/>
                    <a:pt x="11162" y="16596"/>
                  </a:cubicBezTo>
                  <a:lnTo>
                    <a:pt x="11136" y="16596"/>
                  </a:lnTo>
                  <a:cubicBezTo>
                    <a:pt x="10851" y="16635"/>
                    <a:pt x="10563" y="16655"/>
                    <a:pt x="10275" y="16655"/>
                  </a:cubicBezTo>
                  <a:cubicBezTo>
                    <a:pt x="9653" y="16655"/>
                    <a:pt x="9030" y="16564"/>
                    <a:pt x="8440" y="16388"/>
                  </a:cubicBezTo>
                  <a:lnTo>
                    <a:pt x="9643" y="13210"/>
                  </a:lnTo>
                  <a:cubicBezTo>
                    <a:pt x="9846" y="13256"/>
                    <a:pt x="10052" y="13279"/>
                    <a:pt x="10259" y="13279"/>
                  </a:cubicBezTo>
                  <a:cubicBezTo>
                    <a:pt x="10424" y="13279"/>
                    <a:pt x="10589" y="13265"/>
                    <a:pt x="10754" y="13237"/>
                  </a:cubicBezTo>
                  <a:cubicBezTo>
                    <a:pt x="11121" y="13182"/>
                    <a:pt x="11474" y="13058"/>
                    <a:pt x="11791" y="12864"/>
                  </a:cubicBezTo>
                  <a:close/>
                  <a:moveTo>
                    <a:pt x="11815" y="12700"/>
                  </a:moveTo>
                  <a:cubicBezTo>
                    <a:pt x="11800" y="12700"/>
                    <a:pt x="11785" y="12704"/>
                    <a:pt x="11771" y="12713"/>
                  </a:cubicBezTo>
                  <a:cubicBezTo>
                    <a:pt x="11453" y="12905"/>
                    <a:pt x="11101" y="13038"/>
                    <a:pt x="10728" y="13099"/>
                  </a:cubicBezTo>
                  <a:cubicBezTo>
                    <a:pt x="10578" y="13121"/>
                    <a:pt x="10429" y="13132"/>
                    <a:pt x="10280" y="13132"/>
                  </a:cubicBezTo>
                  <a:cubicBezTo>
                    <a:pt x="10057" y="13132"/>
                    <a:pt x="9835" y="13107"/>
                    <a:pt x="9615" y="13058"/>
                  </a:cubicBezTo>
                  <a:cubicBezTo>
                    <a:pt x="9610" y="13057"/>
                    <a:pt x="9606" y="13056"/>
                    <a:pt x="9601" y="13056"/>
                  </a:cubicBezTo>
                  <a:cubicBezTo>
                    <a:pt x="9570" y="13056"/>
                    <a:pt x="9538" y="13075"/>
                    <a:pt x="9532" y="13106"/>
                  </a:cubicBezTo>
                  <a:lnTo>
                    <a:pt x="8275" y="16410"/>
                  </a:lnTo>
                  <a:cubicBezTo>
                    <a:pt x="8266" y="16423"/>
                    <a:pt x="8266" y="16445"/>
                    <a:pt x="8275" y="16465"/>
                  </a:cubicBezTo>
                  <a:cubicBezTo>
                    <a:pt x="8288" y="16486"/>
                    <a:pt x="8301" y="16500"/>
                    <a:pt x="8323" y="16500"/>
                  </a:cubicBezTo>
                  <a:cubicBezTo>
                    <a:pt x="8951" y="16700"/>
                    <a:pt x="9621" y="16796"/>
                    <a:pt x="10285" y="16796"/>
                  </a:cubicBezTo>
                  <a:cubicBezTo>
                    <a:pt x="10575" y="16796"/>
                    <a:pt x="10866" y="16783"/>
                    <a:pt x="11149" y="16742"/>
                  </a:cubicBezTo>
                  <a:lnTo>
                    <a:pt x="11184" y="16735"/>
                  </a:lnTo>
                  <a:cubicBezTo>
                    <a:pt x="11211" y="16735"/>
                    <a:pt x="11245" y="16728"/>
                    <a:pt x="11274" y="16720"/>
                  </a:cubicBezTo>
                  <a:lnTo>
                    <a:pt x="11335" y="16713"/>
                  </a:lnTo>
                  <a:cubicBezTo>
                    <a:pt x="11370" y="16707"/>
                    <a:pt x="11411" y="16700"/>
                    <a:pt x="11446" y="16694"/>
                  </a:cubicBezTo>
                  <a:lnTo>
                    <a:pt x="11474" y="16694"/>
                  </a:lnTo>
                  <a:cubicBezTo>
                    <a:pt x="12406" y="16513"/>
                    <a:pt x="13312" y="16126"/>
                    <a:pt x="14087" y="15574"/>
                  </a:cubicBezTo>
                  <a:cubicBezTo>
                    <a:pt x="14100" y="15559"/>
                    <a:pt x="14113" y="15539"/>
                    <a:pt x="14113" y="15518"/>
                  </a:cubicBezTo>
                  <a:cubicBezTo>
                    <a:pt x="14122" y="15504"/>
                    <a:pt x="14113" y="15484"/>
                    <a:pt x="14100" y="15463"/>
                  </a:cubicBezTo>
                  <a:lnTo>
                    <a:pt x="11867" y="12726"/>
                  </a:lnTo>
                  <a:cubicBezTo>
                    <a:pt x="11855" y="12709"/>
                    <a:pt x="11836" y="12700"/>
                    <a:pt x="11815" y="12700"/>
                  </a:cubicBezTo>
                  <a:close/>
                  <a:moveTo>
                    <a:pt x="9401" y="154"/>
                  </a:moveTo>
                  <a:lnTo>
                    <a:pt x="10161" y="2380"/>
                  </a:lnTo>
                  <a:cubicBezTo>
                    <a:pt x="10167" y="2407"/>
                    <a:pt x="10195" y="2428"/>
                    <a:pt x="10230" y="2428"/>
                  </a:cubicBezTo>
                  <a:cubicBezTo>
                    <a:pt x="10416" y="2428"/>
                    <a:pt x="10610" y="2435"/>
                    <a:pt x="10796" y="2448"/>
                  </a:cubicBezTo>
                  <a:lnTo>
                    <a:pt x="10824" y="2448"/>
                  </a:lnTo>
                  <a:cubicBezTo>
                    <a:pt x="10872" y="2455"/>
                    <a:pt x="10929" y="2455"/>
                    <a:pt x="10977" y="2463"/>
                  </a:cubicBezTo>
                  <a:cubicBezTo>
                    <a:pt x="10997" y="2463"/>
                    <a:pt x="11018" y="2470"/>
                    <a:pt x="11045" y="2470"/>
                  </a:cubicBezTo>
                  <a:lnTo>
                    <a:pt x="11094" y="2476"/>
                  </a:lnTo>
                  <a:cubicBezTo>
                    <a:pt x="11114" y="2476"/>
                    <a:pt x="11136" y="2476"/>
                    <a:pt x="11156" y="2483"/>
                  </a:cubicBezTo>
                  <a:cubicBezTo>
                    <a:pt x="11211" y="2483"/>
                    <a:pt x="11260" y="2490"/>
                    <a:pt x="11308" y="2496"/>
                  </a:cubicBezTo>
                  <a:lnTo>
                    <a:pt x="11335" y="2505"/>
                  </a:lnTo>
                  <a:cubicBezTo>
                    <a:pt x="11426" y="2518"/>
                    <a:pt x="11501" y="2524"/>
                    <a:pt x="11570" y="2538"/>
                  </a:cubicBezTo>
                  <a:cubicBezTo>
                    <a:pt x="11675" y="2553"/>
                    <a:pt x="11778" y="2573"/>
                    <a:pt x="11896" y="2601"/>
                  </a:cubicBezTo>
                  <a:cubicBezTo>
                    <a:pt x="11902" y="2602"/>
                    <a:pt x="11907" y="2602"/>
                    <a:pt x="11913" y="2602"/>
                  </a:cubicBezTo>
                  <a:cubicBezTo>
                    <a:pt x="11939" y="2602"/>
                    <a:pt x="11960" y="2589"/>
                    <a:pt x="11972" y="2566"/>
                  </a:cubicBezTo>
                  <a:lnTo>
                    <a:pt x="13168" y="541"/>
                  </a:lnTo>
                  <a:lnTo>
                    <a:pt x="14578" y="1080"/>
                  </a:lnTo>
                  <a:lnTo>
                    <a:pt x="14122" y="3382"/>
                  </a:lnTo>
                  <a:cubicBezTo>
                    <a:pt x="14113" y="3417"/>
                    <a:pt x="14128" y="3443"/>
                    <a:pt x="14155" y="3458"/>
                  </a:cubicBezTo>
                  <a:cubicBezTo>
                    <a:pt x="14321" y="3555"/>
                    <a:pt x="14480" y="3651"/>
                    <a:pt x="14639" y="3755"/>
                  </a:cubicBezTo>
                  <a:lnTo>
                    <a:pt x="14661" y="3775"/>
                  </a:lnTo>
                  <a:cubicBezTo>
                    <a:pt x="14702" y="3803"/>
                    <a:pt x="14744" y="3832"/>
                    <a:pt x="14785" y="3858"/>
                  </a:cubicBezTo>
                  <a:cubicBezTo>
                    <a:pt x="14805" y="3873"/>
                    <a:pt x="14827" y="3886"/>
                    <a:pt x="14840" y="3900"/>
                  </a:cubicBezTo>
                  <a:lnTo>
                    <a:pt x="14881" y="3928"/>
                  </a:lnTo>
                  <a:cubicBezTo>
                    <a:pt x="14895" y="3941"/>
                    <a:pt x="14916" y="3956"/>
                    <a:pt x="14936" y="3969"/>
                  </a:cubicBezTo>
                  <a:cubicBezTo>
                    <a:pt x="14978" y="3997"/>
                    <a:pt x="15012" y="4031"/>
                    <a:pt x="15054" y="4059"/>
                  </a:cubicBezTo>
                  <a:lnTo>
                    <a:pt x="15082" y="4080"/>
                  </a:lnTo>
                  <a:cubicBezTo>
                    <a:pt x="15226" y="4190"/>
                    <a:pt x="15372" y="4314"/>
                    <a:pt x="15510" y="4439"/>
                  </a:cubicBezTo>
                  <a:cubicBezTo>
                    <a:pt x="15526" y="4451"/>
                    <a:pt x="15545" y="4459"/>
                    <a:pt x="15562" y="4459"/>
                  </a:cubicBezTo>
                  <a:cubicBezTo>
                    <a:pt x="15576" y="4459"/>
                    <a:pt x="15588" y="4454"/>
                    <a:pt x="15600" y="4445"/>
                  </a:cubicBezTo>
                  <a:lnTo>
                    <a:pt x="17647" y="3292"/>
                  </a:lnTo>
                  <a:lnTo>
                    <a:pt x="18592" y="4460"/>
                  </a:lnTo>
                  <a:lnTo>
                    <a:pt x="17044" y="6228"/>
                  </a:lnTo>
                  <a:cubicBezTo>
                    <a:pt x="17024" y="6250"/>
                    <a:pt x="17024" y="6285"/>
                    <a:pt x="17038" y="6311"/>
                  </a:cubicBezTo>
                  <a:cubicBezTo>
                    <a:pt x="17127" y="6471"/>
                    <a:pt x="17217" y="6623"/>
                    <a:pt x="17287" y="6776"/>
                  </a:cubicBezTo>
                  <a:cubicBezTo>
                    <a:pt x="17293" y="6782"/>
                    <a:pt x="17293" y="6789"/>
                    <a:pt x="17300" y="6796"/>
                  </a:cubicBezTo>
                  <a:lnTo>
                    <a:pt x="17321" y="6837"/>
                  </a:lnTo>
                  <a:cubicBezTo>
                    <a:pt x="17341" y="6885"/>
                    <a:pt x="17363" y="6927"/>
                    <a:pt x="17383" y="6975"/>
                  </a:cubicBezTo>
                  <a:cubicBezTo>
                    <a:pt x="17398" y="6996"/>
                    <a:pt x="17404" y="7016"/>
                    <a:pt x="17418" y="7038"/>
                  </a:cubicBezTo>
                  <a:lnTo>
                    <a:pt x="17431" y="7079"/>
                  </a:lnTo>
                  <a:cubicBezTo>
                    <a:pt x="17439" y="7099"/>
                    <a:pt x="17452" y="7121"/>
                    <a:pt x="17459" y="7141"/>
                  </a:cubicBezTo>
                  <a:cubicBezTo>
                    <a:pt x="17481" y="7191"/>
                    <a:pt x="17501" y="7239"/>
                    <a:pt x="17522" y="7287"/>
                  </a:cubicBezTo>
                  <a:lnTo>
                    <a:pt x="17529" y="7307"/>
                  </a:lnTo>
                  <a:cubicBezTo>
                    <a:pt x="17605" y="7481"/>
                    <a:pt x="17666" y="7660"/>
                    <a:pt x="17729" y="7839"/>
                  </a:cubicBezTo>
                  <a:cubicBezTo>
                    <a:pt x="17736" y="7874"/>
                    <a:pt x="17763" y="7887"/>
                    <a:pt x="17791" y="7896"/>
                  </a:cubicBezTo>
                  <a:lnTo>
                    <a:pt x="20141" y="7915"/>
                  </a:lnTo>
                  <a:lnTo>
                    <a:pt x="20383" y="9402"/>
                  </a:lnTo>
                  <a:lnTo>
                    <a:pt x="18157" y="10155"/>
                  </a:lnTo>
                  <a:cubicBezTo>
                    <a:pt x="18129" y="10168"/>
                    <a:pt x="18109" y="10196"/>
                    <a:pt x="18109" y="10224"/>
                  </a:cubicBezTo>
                  <a:cubicBezTo>
                    <a:pt x="18109" y="10404"/>
                    <a:pt x="18109" y="10583"/>
                    <a:pt x="18094" y="10749"/>
                  </a:cubicBezTo>
                  <a:lnTo>
                    <a:pt x="18094" y="10777"/>
                  </a:lnTo>
                  <a:lnTo>
                    <a:pt x="18088" y="10818"/>
                  </a:lnTo>
                  <a:cubicBezTo>
                    <a:pt x="18088" y="10873"/>
                    <a:pt x="18081" y="10923"/>
                    <a:pt x="18081" y="10977"/>
                  </a:cubicBezTo>
                  <a:cubicBezTo>
                    <a:pt x="18074" y="10997"/>
                    <a:pt x="18074" y="11019"/>
                    <a:pt x="18074" y="11047"/>
                  </a:cubicBezTo>
                  <a:lnTo>
                    <a:pt x="18068" y="11089"/>
                  </a:lnTo>
                  <a:cubicBezTo>
                    <a:pt x="18068" y="11109"/>
                    <a:pt x="18061" y="11130"/>
                    <a:pt x="18061" y="11157"/>
                  </a:cubicBezTo>
                  <a:cubicBezTo>
                    <a:pt x="18053" y="11205"/>
                    <a:pt x="18046" y="11261"/>
                    <a:pt x="18040" y="11309"/>
                  </a:cubicBezTo>
                  <a:lnTo>
                    <a:pt x="18040" y="11337"/>
                  </a:lnTo>
                  <a:cubicBezTo>
                    <a:pt x="18011" y="11523"/>
                    <a:pt x="17978" y="11711"/>
                    <a:pt x="17943" y="11896"/>
                  </a:cubicBezTo>
                  <a:cubicBezTo>
                    <a:pt x="17937" y="11925"/>
                    <a:pt x="17950" y="11951"/>
                    <a:pt x="17978" y="11973"/>
                  </a:cubicBezTo>
                  <a:lnTo>
                    <a:pt x="20002" y="13162"/>
                  </a:lnTo>
                  <a:lnTo>
                    <a:pt x="19463" y="14572"/>
                  </a:lnTo>
                  <a:lnTo>
                    <a:pt x="17162" y="14116"/>
                  </a:lnTo>
                  <a:cubicBezTo>
                    <a:pt x="17156" y="14114"/>
                    <a:pt x="17149" y="14114"/>
                    <a:pt x="17143" y="14114"/>
                  </a:cubicBezTo>
                  <a:cubicBezTo>
                    <a:pt x="17117" y="14114"/>
                    <a:pt x="17095" y="14127"/>
                    <a:pt x="17079" y="14149"/>
                  </a:cubicBezTo>
                  <a:cubicBezTo>
                    <a:pt x="16990" y="14315"/>
                    <a:pt x="16885" y="14481"/>
                    <a:pt x="16782" y="14633"/>
                  </a:cubicBezTo>
                  <a:lnTo>
                    <a:pt x="16754" y="14675"/>
                  </a:lnTo>
                  <a:cubicBezTo>
                    <a:pt x="16734" y="14703"/>
                    <a:pt x="16719" y="14730"/>
                    <a:pt x="16699" y="14758"/>
                  </a:cubicBezTo>
                  <a:lnTo>
                    <a:pt x="16678" y="14786"/>
                  </a:lnTo>
                  <a:cubicBezTo>
                    <a:pt x="16665" y="14799"/>
                    <a:pt x="16651" y="14821"/>
                    <a:pt x="16636" y="14841"/>
                  </a:cubicBezTo>
                  <a:lnTo>
                    <a:pt x="16610" y="14876"/>
                  </a:lnTo>
                  <a:cubicBezTo>
                    <a:pt x="16601" y="14895"/>
                    <a:pt x="16588" y="14910"/>
                    <a:pt x="16575" y="14930"/>
                  </a:cubicBezTo>
                  <a:cubicBezTo>
                    <a:pt x="16547" y="14972"/>
                    <a:pt x="16512" y="15013"/>
                    <a:pt x="16477" y="15055"/>
                  </a:cubicBezTo>
                  <a:lnTo>
                    <a:pt x="16464" y="15070"/>
                  </a:lnTo>
                  <a:lnTo>
                    <a:pt x="16464" y="15076"/>
                  </a:lnTo>
                  <a:cubicBezTo>
                    <a:pt x="16346" y="15221"/>
                    <a:pt x="16228" y="15373"/>
                    <a:pt x="16104" y="15511"/>
                  </a:cubicBezTo>
                  <a:cubicBezTo>
                    <a:pt x="16084" y="15532"/>
                    <a:pt x="16077" y="15567"/>
                    <a:pt x="16091" y="15594"/>
                  </a:cubicBezTo>
                  <a:lnTo>
                    <a:pt x="17252" y="17641"/>
                  </a:lnTo>
                  <a:lnTo>
                    <a:pt x="16084" y="18595"/>
                  </a:lnTo>
                  <a:lnTo>
                    <a:pt x="14314" y="17045"/>
                  </a:lnTo>
                  <a:cubicBezTo>
                    <a:pt x="14299" y="17034"/>
                    <a:pt x="14280" y="17027"/>
                    <a:pt x="14262" y="17027"/>
                  </a:cubicBezTo>
                  <a:cubicBezTo>
                    <a:pt x="14249" y="17027"/>
                    <a:pt x="14236" y="17030"/>
                    <a:pt x="14224" y="17039"/>
                  </a:cubicBezTo>
                  <a:cubicBezTo>
                    <a:pt x="14065" y="17128"/>
                    <a:pt x="13899" y="17226"/>
                    <a:pt x="13727" y="17309"/>
                  </a:cubicBezTo>
                  <a:lnTo>
                    <a:pt x="13707" y="17316"/>
                  </a:lnTo>
                  <a:cubicBezTo>
                    <a:pt x="13657" y="17336"/>
                    <a:pt x="13609" y="17364"/>
                    <a:pt x="13561" y="17384"/>
                  </a:cubicBezTo>
                  <a:cubicBezTo>
                    <a:pt x="13548" y="17392"/>
                    <a:pt x="13526" y="17399"/>
                    <a:pt x="13506" y="17412"/>
                  </a:cubicBezTo>
                  <a:lnTo>
                    <a:pt x="13465" y="17433"/>
                  </a:lnTo>
                  <a:cubicBezTo>
                    <a:pt x="13443" y="17440"/>
                    <a:pt x="13423" y="17447"/>
                    <a:pt x="13402" y="17460"/>
                  </a:cubicBezTo>
                  <a:lnTo>
                    <a:pt x="13388" y="17460"/>
                  </a:lnTo>
                  <a:cubicBezTo>
                    <a:pt x="13382" y="17467"/>
                    <a:pt x="13375" y="17467"/>
                    <a:pt x="13375" y="17467"/>
                  </a:cubicBezTo>
                  <a:cubicBezTo>
                    <a:pt x="13340" y="17482"/>
                    <a:pt x="13312" y="17495"/>
                    <a:pt x="13277" y="17508"/>
                  </a:cubicBezTo>
                  <a:lnTo>
                    <a:pt x="13229" y="17530"/>
                  </a:lnTo>
                  <a:cubicBezTo>
                    <a:pt x="13057" y="17599"/>
                    <a:pt x="12878" y="17661"/>
                    <a:pt x="12697" y="17724"/>
                  </a:cubicBezTo>
                  <a:cubicBezTo>
                    <a:pt x="12670" y="17730"/>
                    <a:pt x="12649" y="17757"/>
                    <a:pt x="12649" y="17792"/>
                  </a:cubicBezTo>
                  <a:lnTo>
                    <a:pt x="12629" y="20142"/>
                  </a:lnTo>
                  <a:lnTo>
                    <a:pt x="11143" y="20384"/>
                  </a:lnTo>
                  <a:lnTo>
                    <a:pt x="10381" y="18158"/>
                  </a:lnTo>
                  <a:cubicBezTo>
                    <a:pt x="10375" y="18130"/>
                    <a:pt x="10348" y="18110"/>
                    <a:pt x="10313" y="18110"/>
                  </a:cubicBezTo>
                  <a:cubicBezTo>
                    <a:pt x="10126" y="18110"/>
                    <a:pt x="9933" y="18104"/>
                    <a:pt x="9746" y="18089"/>
                  </a:cubicBezTo>
                  <a:lnTo>
                    <a:pt x="9718" y="18089"/>
                  </a:lnTo>
                  <a:cubicBezTo>
                    <a:pt x="9670" y="18082"/>
                    <a:pt x="9615" y="18082"/>
                    <a:pt x="9567" y="18075"/>
                  </a:cubicBezTo>
                  <a:cubicBezTo>
                    <a:pt x="9545" y="18075"/>
                    <a:pt x="9519" y="18069"/>
                    <a:pt x="9497" y="18069"/>
                  </a:cubicBezTo>
                  <a:lnTo>
                    <a:pt x="9456" y="18062"/>
                  </a:lnTo>
                  <a:cubicBezTo>
                    <a:pt x="9427" y="18062"/>
                    <a:pt x="9407" y="18062"/>
                    <a:pt x="9386" y="18055"/>
                  </a:cubicBezTo>
                  <a:cubicBezTo>
                    <a:pt x="9331" y="18055"/>
                    <a:pt x="9283" y="18047"/>
                    <a:pt x="9235" y="18041"/>
                  </a:cubicBezTo>
                  <a:lnTo>
                    <a:pt x="9207" y="18034"/>
                  </a:lnTo>
                  <a:cubicBezTo>
                    <a:pt x="9021" y="18014"/>
                    <a:pt x="8834" y="17979"/>
                    <a:pt x="8648" y="17938"/>
                  </a:cubicBezTo>
                  <a:cubicBezTo>
                    <a:pt x="8643" y="17937"/>
                    <a:pt x="8638" y="17936"/>
                    <a:pt x="8633" y="17936"/>
                  </a:cubicBezTo>
                  <a:cubicBezTo>
                    <a:pt x="8608" y="17936"/>
                    <a:pt x="8582" y="17949"/>
                    <a:pt x="8571" y="17972"/>
                  </a:cubicBezTo>
                  <a:lnTo>
                    <a:pt x="7375" y="19996"/>
                  </a:lnTo>
                  <a:lnTo>
                    <a:pt x="5972" y="19465"/>
                  </a:lnTo>
                  <a:lnTo>
                    <a:pt x="6422" y="17156"/>
                  </a:lnTo>
                  <a:cubicBezTo>
                    <a:pt x="6428" y="17128"/>
                    <a:pt x="6415" y="17093"/>
                    <a:pt x="6387" y="17080"/>
                  </a:cubicBezTo>
                  <a:cubicBezTo>
                    <a:pt x="6228" y="16984"/>
                    <a:pt x="6062" y="16886"/>
                    <a:pt x="5911" y="16783"/>
                  </a:cubicBezTo>
                  <a:lnTo>
                    <a:pt x="5883" y="16762"/>
                  </a:lnTo>
                  <a:cubicBezTo>
                    <a:pt x="5841" y="16735"/>
                    <a:pt x="5800" y="16707"/>
                    <a:pt x="5758" y="16679"/>
                  </a:cubicBezTo>
                  <a:cubicBezTo>
                    <a:pt x="5737" y="16665"/>
                    <a:pt x="5723" y="16652"/>
                    <a:pt x="5703" y="16637"/>
                  </a:cubicBezTo>
                  <a:lnTo>
                    <a:pt x="5662" y="16611"/>
                  </a:lnTo>
                  <a:cubicBezTo>
                    <a:pt x="5647" y="16596"/>
                    <a:pt x="5627" y="16582"/>
                    <a:pt x="5612" y="16569"/>
                  </a:cubicBezTo>
                  <a:cubicBezTo>
                    <a:pt x="5571" y="16541"/>
                    <a:pt x="5529" y="16506"/>
                    <a:pt x="5488" y="16480"/>
                  </a:cubicBezTo>
                  <a:lnTo>
                    <a:pt x="5468" y="16465"/>
                  </a:lnTo>
                  <a:cubicBezTo>
                    <a:pt x="5315" y="16347"/>
                    <a:pt x="5171" y="16223"/>
                    <a:pt x="5032" y="16098"/>
                  </a:cubicBezTo>
                  <a:cubicBezTo>
                    <a:pt x="5016" y="16087"/>
                    <a:pt x="5000" y="16079"/>
                    <a:pt x="4984" y="16079"/>
                  </a:cubicBezTo>
                  <a:cubicBezTo>
                    <a:pt x="4972" y="16079"/>
                    <a:pt x="4961" y="16083"/>
                    <a:pt x="4949" y="16091"/>
                  </a:cubicBezTo>
                  <a:lnTo>
                    <a:pt x="2903" y="17246"/>
                  </a:lnTo>
                  <a:lnTo>
                    <a:pt x="1950" y="16078"/>
                  </a:lnTo>
                  <a:lnTo>
                    <a:pt x="3497" y="14308"/>
                  </a:lnTo>
                  <a:cubicBezTo>
                    <a:pt x="3519" y="14288"/>
                    <a:pt x="3519" y="14254"/>
                    <a:pt x="3506" y="14225"/>
                  </a:cubicBezTo>
                  <a:cubicBezTo>
                    <a:pt x="3408" y="14059"/>
                    <a:pt x="3318" y="13894"/>
                    <a:pt x="3235" y="13728"/>
                  </a:cubicBezTo>
                  <a:lnTo>
                    <a:pt x="3222" y="13701"/>
                  </a:lnTo>
                  <a:cubicBezTo>
                    <a:pt x="3200" y="13651"/>
                    <a:pt x="3180" y="13610"/>
                    <a:pt x="3159" y="13562"/>
                  </a:cubicBezTo>
                  <a:cubicBezTo>
                    <a:pt x="3146" y="13542"/>
                    <a:pt x="3139" y="13520"/>
                    <a:pt x="3132" y="13500"/>
                  </a:cubicBezTo>
                  <a:lnTo>
                    <a:pt x="3111" y="13459"/>
                  </a:lnTo>
                  <a:cubicBezTo>
                    <a:pt x="3104" y="13437"/>
                    <a:pt x="3091" y="13418"/>
                    <a:pt x="3083" y="13396"/>
                  </a:cubicBezTo>
                  <a:cubicBezTo>
                    <a:pt x="3063" y="13348"/>
                    <a:pt x="3041" y="13300"/>
                    <a:pt x="3021" y="13252"/>
                  </a:cubicBezTo>
                  <a:lnTo>
                    <a:pt x="3015" y="13230"/>
                  </a:lnTo>
                  <a:cubicBezTo>
                    <a:pt x="2945" y="13058"/>
                    <a:pt x="2875" y="12878"/>
                    <a:pt x="2821" y="12698"/>
                  </a:cubicBezTo>
                  <a:cubicBezTo>
                    <a:pt x="2807" y="12671"/>
                    <a:pt x="2779" y="12650"/>
                    <a:pt x="2751" y="12650"/>
                  </a:cubicBezTo>
                  <a:lnTo>
                    <a:pt x="402" y="12630"/>
                  </a:lnTo>
                  <a:lnTo>
                    <a:pt x="160" y="11137"/>
                  </a:lnTo>
                  <a:lnTo>
                    <a:pt x="2386" y="10384"/>
                  </a:lnTo>
                  <a:cubicBezTo>
                    <a:pt x="2412" y="10369"/>
                    <a:pt x="2434" y="10342"/>
                    <a:pt x="2434" y="10314"/>
                  </a:cubicBezTo>
                  <a:cubicBezTo>
                    <a:pt x="2434" y="10120"/>
                    <a:pt x="2441" y="9934"/>
                    <a:pt x="2447" y="9747"/>
                  </a:cubicBezTo>
                  <a:lnTo>
                    <a:pt x="2454" y="9720"/>
                  </a:lnTo>
                  <a:cubicBezTo>
                    <a:pt x="2454" y="9664"/>
                    <a:pt x="2461" y="9616"/>
                    <a:pt x="2469" y="9561"/>
                  </a:cubicBezTo>
                  <a:lnTo>
                    <a:pt x="2469" y="9546"/>
                  </a:lnTo>
                  <a:lnTo>
                    <a:pt x="2469" y="9505"/>
                  </a:lnTo>
                  <a:lnTo>
                    <a:pt x="2475" y="9450"/>
                  </a:lnTo>
                  <a:cubicBezTo>
                    <a:pt x="2482" y="9430"/>
                    <a:pt x="2482" y="9402"/>
                    <a:pt x="2482" y="9380"/>
                  </a:cubicBezTo>
                  <a:cubicBezTo>
                    <a:pt x="2489" y="9332"/>
                    <a:pt x="2495" y="9284"/>
                    <a:pt x="2502" y="9229"/>
                  </a:cubicBezTo>
                  <a:lnTo>
                    <a:pt x="2502" y="9201"/>
                  </a:lnTo>
                  <a:cubicBezTo>
                    <a:pt x="2530" y="9015"/>
                    <a:pt x="2565" y="8828"/>
                    <a:pt x="2607" y="8649"/>
                  </a:cubicBezTo>
                  <a:cubicBezTo>
                    <a:pt x="2607" y="8614"/>
                    <a:pt x="2593" y="8586"/>
                    <a:pt x="2572" y="8566"/>
                  </a:cubicBezTo>
                  <a:lnTo>
                    <a:pt x="546" y="7376"/>
                  </a:lnTo>
                  <a:lnTo>
                    <a:pt x="1079" y="5966"/>
                  </a:lnTo>
                  <a:lnTo>
                    <a:pt x="3388" y="6423"/>
                  </a:lnTo>
                  <a:cubicBezTo>
                    <a:pt x="3392" y="6424"/>
                    <a:pt x="3397" y="6424"/>
                    <a:pt x="3402" y="6424"/>
                  </a:cubicBezTo>
                  <a:cubicBezTo>
                    <a:pt x="3426" y="6424"/>
                    <a:pt x="3452" y="6411"/>
                    <a:pt x="3464" y="6388"/>
                  </a:cubicBezTo>
                  <a:cubicBezTo>
                    <a:pt x="3554" y="6222"/>
                    <a:pt x="3657" y="6063"/>
                    <a:pt x="3761" y="5905"/>
                  </a:cubicBezTo>
                  <a:lnTo>
                    <a:pt x="3788" y="5864"/>
                  </a:lnTo>
                  <a:cubicBezTo>
                    <a:pt x="3809" y="5835"/>
                    <a:pt x="3822" y="5807"/>
                    <a:pt x="3844" y="5781"/>
                  </a:cubicBezTo>
                  <a:cubicBezTo>
                    <a:pt x="3851" y="5772"/>
                    <a:pt x="3851" y="5772"/>
                    <a:pt x="3857" y="5766"/>
                  </a:cubicBezTo>
                  <a:lnTo>
                    <a:pt x="3864" y="5752"/>
                  </a:lnTo>
                  <a:cubicBezTo>
                    <a:pt x="3879" y="5739"/>
                    <a:pt x="3892" y="5718"/>
                    <a:pt x="3905" y="5698"/>
                  </a:cubicBezTo>
                  <a:lnTo>
                    <a:pt x="3934" y="5663"/>
                  </a:lnTo>
                  <a:cubicBezTo>
                    <a:pt x="3940" y="5641"/>
                    <a:pt x="3953" y="5628"/>
                    <a:pt x="3968" y="5606"/>
                  </a:cubicBezTo>
                  <a:cubicBezTo>
                    <a:pt x="4003" y="5565"/>
                    <a:pt x="4030" y="5523"/>
                    <a:pt x="4065" y="5482"/>
                  </a:cubicBezTo>
                  <a:lnTo>
                    <a:pt x="4078" y="5469"/>
                  </a:lnTo>
                  <a:lnTo>
                    <a:pt x="4078" y="5462"/>
                  </a:lnTo>
                  <a:cubicBezTo>
                    <a:pt x="4196" y="5316"/>
                    <a:pt x="4313" y="5165"/>
                    <a:pt x="4444" y="5026"/>
                  </a:cubicBezTo>
                  <a:cubicBezTo>
                    <a:pt x="4466" y="5006"/>
                    <a:pt x="4466" y="4971"/>
                    <a:pt x="4451" y="4943"/>
                  </a:cubicBezTo>
                  <a:lnTo>
                    <a:pt x="3298" y="2898"/>
                  </a:lnTo>
                  <a:lnTo>
                    <a:pt x="4459" y="1944"/>
                  </a:lnTo>
                  <a:lnTo>
                    <a:pt x="6234" y="3491"/>
                  </a:lnTo>
                  <a:cubicBezTo>
                    <a:pt x="6247" y="3504"/>
                    <a:pt x="6264" y="3512"/>
                    <a:pt x="6282" y="3512"/>
                  </a:cubicBezTo>
                  <a:cubicBezTo>
                    <a:pt x="6294" y="3512"/>
                    <a:pt x="6306" y="3508"/>
                    <a:pt x="6317" y="3500"/>
                  </a:cubicBezTo>
                  <a:cubicBezTo>
                    <a:pt x="6476" y="3409"/>
                    <a:pt x="6649" y="3319"/>
                    <a:pt x="6815" y="3236"/>
                  </a:cubicBezTo>
                  <a:lnTo>
                    <a:pt x="6823" y="3229"/>
                  </a:lnTo>
                  <a:lnTo>
                    <a:pt x="6843" y="3223"/>
                  </a:lnTo>
                  <a:cubicBezTo>
                    <a:pt x="6884" y="3201"/>
                    <a:pt x="6933" y="3175"/>
                    <a:pt x="6981" y="3153"/>
                  </a:cubicBezTo>
                  <a:cubicBezTo>
                    <a:pt x="7002" y="3146"/>
                    <a:pt x="7022" y="3140"/>
                    <a:pt x="7044" y="3127"/>
                  </a:cubicBezTo>
                  <a:lnTo>
                    <a:pt x="7079" y="3112"/>
                  </a:lnTo>
                  <a:cubicBezTo>
                    <a:pt x="7098" y="3098"/>
                    <a:pt x="7127" y="3092"/>
                    <a:pt x="7147" y="3077"/>
                  </a:cubicBezTo>
                  <a:lnTo>
                    <a:pt x="7175" y="3070"/>
                  </a:lnTo>
                  <a:cubicBezTo>
                    <a:pt x="7203" y="3057"/>
                    <a:pt x="7230" y="3044"/>
                    <a:pt x="7264" y="3029"/>
                  </a:cubicBezTo>
                  <a:lnTo>
                    <a:pt x="7312" y="3009"/>
                  </a:lnTo>
                  <a:cubicBezTo>
                    <a:pt x="7487" y="2939"/>
                    <a:pt x="7666" y="2878"/>
                    <a:pt x="7845" y="2815"/>
                  </a:cubicBezTo>
                  <a:cubicBezTo>
                    <a:pt x="7873" y="2808"/>
                    <a:pt x="7893" y="2780"/>
                    <a:pt x="7893" y="2745"/>
                  </a:cubicBezTo>
                  <a:lnTo>
                    <a:pt x="7915" y="396"/>
                  </a:lnTo>
                  <a:lnTo>
                    <a:pt x="9401" y="154"/>
                  </a:lnTo>
                  <a:close/>
                  <a:moveTo>
                    <a:pt x="9455" y="0"/>
                  </a:moveTo>
                  <a:cubicBezTo>
                    <a:pt x="9451" y="0"/>
                    <a:pt x="9447" y="1"/>
                    <a:pt x="9442" y="1"/>
                  </a:cubicBezTo>
                  <a:lnTo>
                    <a:pt x="7832" y="265"/>
                  </a:lnTo>
                  <a:cubicBezTo>
                    <a:pt x="7797" y="272"/>
                    <a:pt x="7769" y="298"/>
                    <a:pt x="7769" y="333"/>
                  </a:cubicBezTo>
                  <a:lnTo>
                    <a:pt x="7749" y="2690"/>
                  </a:lnTo>
                  <a:cubicBezTo>
                    <a:pt x="7583" y="2745"/>
                    <a:pt x="7417" y="2808"/>
                    <a:pt x="7258" y="2878"/>
                  </a:cubicBezTo>
                  <a:lnTo>
                    <a:pt x="7210" y="2898"/>
                  </a:lnTo>
                  <a:cubicBezTo>
                    <a:pt x="7175" y="2911"/>
                    <a:pt x="7147" y="2919"/>
                    <a:pt x="7113" y="2932"/>
                  </a:cubicBezTo>
                  <a:cubicBezTo>
                    <a:pt x="7113" y="2939"/>
                    <a:pt x="7105" y="2939"/>
                    <a:pt x="7098" y="2939"/>
                  </a:cubicBezTo>
                  <a:lnTo>
                    <a:pt x="7085" y="2946"/>
                  </a:lnTo>
                  <a:cubicBezTo>
                    <a:pt x="7064" y="2961"/>
                    <a:pt x="7044" y="2967"/>
                    <a:pt x="7022" y="2974"/>
                  </a:cubicBezTo>
                  <a:lnTo>
                    <a:pt x="6981" y="2994"/>
                  </a:lnTo>
                  <a:cubicBezTo>
                    <a:pt x="6961" y="3002"/>
                    <a:pt x="6939" y="3015"/>
                    <a:pt x="6919" y="3022"/>
                  </a:cubicBezTo>
                  <a:cubicBezTo>
                    <a:pt x="6871" y="3044"/>
                    <a:pt x="6823" y="3070"/>
                    <a:pt x="6773" y="3092"/>
                  </a:cubicBezTo>
                  <a:lnTo>
                    <a:pt x="6753" y="3105"/>
                  </a:lnTo>
                  <a:cubicBezTo>
                    <a:pt x="6594" y="3181"/>
                    <a:pt x="6442" y="3264"/>
                    <a:pt x="6291" y="3347"/>
                  </a:cubicBezTo>
                  <a:lnTo>
                    <a:pt x="4514" y="1800"/>
                  </a:lnTo>
                  <a:cubicBezTo>
                    <a:pt x="4500" y="1785"/>
                    <a:pt x="4483" y="1778"/>
                    <a:pt x="4465" y="1778"/>
                  </a:cubicBezTo>
                  <a:cubicBezTo>
                    <a:pt x="4448" y="1778"/>
                    <a:pt x="4431" y="1785"/>
                    <a:pt x="4418" y="1800"/>
                  </a:cubicBezTo>
                  <a:lnTo>
                    <a:pt x="3152" y="2821"/>
                  </a:lnTo>
                  <a:cubicBezTo>
                    <a:pt x="3124" y="2850"/>
                    <a:pt x="3117" y="2884"/>
                    <a:pt x="3139" y="2919"/>
                  </a:cubicBezTo>
                  <a:lnTo>
                    <a:pt x="4300" y="4971"/>
                  </a:lnTo>
                  <a:cubicBezTo>
                    <a:pt x="4182" y="5102"/>
                    <a:pt x="4071" y="5233"/>
                    <a:pt x="3962" y="5373"/>
                  </a:cubicBezTo>
                  <a:lnTo>
                    <a:pt x="3947" y="5392"/>
                  </a:lnTo>
                  <a:cubicBezTo>
                    <a:pt x="3912" y="5434"/>
                    <a:pt x="3885" y="5475"/>
                    <a:pt x="3851" y="5523"/>
                  </a:cubicBezTo>
                  <a:cubicBezTo>
                    <a:pt x="3837" y="5538"/>
                    <a:pt x="3822" y="5558"/>
                    <a:pt x="3816" y="5573"/>
                  </a:cubicBezTo>
                  <a:lnTo>
                    <a:pt x="3781" y="5615"/>
                  </a:lnTo>
                  <a:cubicBezTo>
                    <a:pt x="3768" y="5635"/>
                    <a:pt x="3761" y="5656"/>
                    <a:pt x="3746" y="5669"/>
                  </a:cubicBezTo>
                  <a:lnTo>
                    <a:pt x="3733" y="5683"/>
                  </a:lnTo>
                  <a:cubicBezTo>
                    <a:pt x="3733" y="5683"/>
                    <a:pt x="3733" y="5689"/>
                    <a:pt x="3726" y="5698"/>
                  </a:cubicBezTo>
                  <a:cubicBezTo>
                    <a:pt x="3705" y="5724"/>
                    <a:pt x="3685" y="5752"/>
                    <a:pt x="3663" y="5781"/>
                  </a:cubicBezTo>
                  <a:lnTo>
                    <a:pt x="3643" y="5822"/>
                  </a:lnTo>
                  <a:cubicBezTo>
                    <a:pt x="3539" y="5966"/>
                    <a:pt x="3449" y="6119"/>
                    <a:pt x="3360" y="6270"/>
                  </a:cubicBezTo>
                  <a:lnTo>
                    <a:pt x="1044" y="5814"/>
                  </a:lnTo>
                  <a:cubicBezTo>
                    <a:pt x="1039" y="5813"/>
                    <a:pt x="1033" y="5812"/>
                    <a:pt x="1028" y="5812"/>
                  </a:cubicBezTo>
                  <a:cubicBezTo>
                    <a:pt x="999" y="5812"/>
                    <a:pt x="975" y="5827"/>
                    <a:pt x="968" y="5855"/>
                  </a:cubicBezTo>
                  <a:lnTo>
                    <a:pt x="387" y="7383"/>
                  </a:lnTo>
                  <a:cubicBezTo>
                    <a:pt x="374" y="7411"/>
                    <a:pt x="387" y="7453"/>
                    <a:pt x="415" y="7466"/>
                  </a:cubicBezTo>
                  <a:lnTo>
                    <a:pt x="2447" y="8668"/>
                  </a:lnTo>
                  <a:cubicBezTo>
                    <a:pt x="2412" y="8834"/>
                    <a:pt x="2386" y="9015"/>
                    <a:pt x="2364" y="9181"/>
                  </a:cubicBezTo>
                  <a:lnTo>
                    <a:pt x="2358" y="9208"/>
                  </a:lnTo>
                  <a:cubicBezTo>
                    <a:pt x="2351" y="9264"/>
                    <a:pt x="2344" y="9312"/>
                    <a:pt x="2336" y="9367"/>
                  </a:cubicBezTo>
                  <a:cubicBezTo>
                    <a:pt x="2336" y="9388"/>
                    <a:pt x="2336" y="9408"/>
                    <a:pt x="2330" y="9436"/>
                  </a:cubicBezTo>
                  <a:lnTo>
                    <a:pt x="2323" y="9491"/>
                  </a:lnTo>
                  <a:lnTo>
                    <a:pt x="2323" y="9533"/>
                  </a:lnTo>
                  <a:lnTo>
                    <a:pt x="2323" y="9554"/>
                  </a:lnTo>
                  <a:cubicBezTo>
                    <a:pt x="2316" y="9602"/>
                    <a:pt x="2310" y="9657"/>
                    <a:pt x="2310" y="9705"/>
                  </a:cubicBezTo>
                  <a:lnTo>
                    <a:pt x="2310" y="9720"/>
                  </a:lnTo>
                  <a:cubicBezTo>
                    <a:pt x="2310" y="9727"/>
                    <a:pt x="2303" y="9727"/>
                    <a:pt x="2303" y="9733"/>
                  </a:cubicBezTo>
                  <a:cubicBezTo>
                    <a:pt x="2295" y="9906"/>
                    <a:pt x="2288" y="10085"/>
                    <a:pt x="2288" y="10259"/>
                  </a:cubicBezTo>
                  <a:lnTo>
                    <a:pt x="55" y="11019"/>
                  </a:lnTo>
                  <a:cubicBezTo>
                    <a:pt x="22" y="11032"/>
                    <a:pt x="1" y="11067"/>
                    <a:pt x="7" y="11102"/>
                  </a:cubicBezTo>
                  <a:lnTo>
                    <a:pt x="263" y="12713"/>
                  </a:lnTo>
                  <a:cubicBezTo>
                    <a:pt x="271" y="12747"/>
                    <a:pt x="304" y="12767"/>
                    <a:pt x="339" y="12774"/>
                  </a:cubicBezTo>
                  <a:lnTo>
                    <a:pt x="2696" y="12795"/>
                  </a:lnTo>
                  <a:cubicBezTo>
                    <a:pt x="2751" y="12961"/>
                    <a:pt x="2814" y="13121"/>
                    <a:pt x="2875" y="13286"/>
                  </a:cubicBezTo>
                  <a:lnTo>
                    <a:pt x="2890" y="13313"/>
                  </a:lnTo>
                  <a:cubicBezTo>
                    <a:pt x="2910" y="13354"/>
                    <a:pt x="2932" y="13403"/>
                    <a:pt x="2952" y="13452"/>
                  </a:cubicBezTo>
                  <a:cubicBezTo>
                    <a:pt x="2958" y="13472"/>
                    <a:pt x="2966" y="13500"/>
                    <a:pt x="2980" y="13520"/>
                  </a:cubicBezTo>
                  <a:lnTo>
                    <a:pt x="3000" y="13562"/>
                  </a:lnTo>
                  <a:cubicBezTo>
                    <a:pt x="3008" y="13583"/>
                    <a:pt x="3015" y="13603"/>
                    <a:pt x="3028" y="13625"/>
                  </a:cubicBezTo>
                  <a:cubicBezTo>
                    <a:pt x="3049" y="13673"/>
                    <a:pt x="3069" y="13721"/>
                    <a:pt x="3098" y="13763"/>
                  </a:cubicBezTo>
                  <a:lnTo>
                    <a:pt x="3104" y="13791"/>
                  </a:lnTo>
                  <a:cubicBezTo>
                    <a:pt x="3180" y="13942"/>
                    <a:pt x="3263" y="14101"/>
                    <a:pt x="3353" y="14254"/>
                  </a:cubicBezTo>
                  <a:lnTo>
                    <a:pt x="1797" y="16030"/>
                  </a:lnTo>
                  <a:cubicBezTo>
                    <a:pt x="1777" y="16057"/>
                    <a:pt x="1777" y="16098"/>
                    <a:pt x="1797" y="16126"/>
                  </a:cubicBezTo>
                  <a:lnTo>
                    <a:pt x="2827" y="17384"/>
                  </a:lnTo>
                  <a:cubicBezTo>
                    <a:pt x="2842" y="17403"/>
                    <a:pt x="2865" y="17412"/>
                    <a:pt x="2887" y="17412"/>
                  </a:cubicBezTo>
                  <a:cubicBezTo>
                    <a:pt x="2898" y="17412"/>
                    <a:pt x="2908" y="17410"/>
                    <a:pt x="2917" y="17405"/>
                  </a:cubicBezTo>
                  <a:lnTo>
                    <a:pt x="4970" y="16244"/>
                  </a:lnTo>
                  <a:cubicBezTo>
                    <a:pt x="5101" y="16355"/>
                    <a:pt x="5239" y="16471"/>
                    <a:pt x="5378" y="16576"/>
                  </a:cubicBezTo>
                  <a:lnTo>
                    <a:pt x="5398" y="16596"/>
                  </a:lnTo>
                  <a:cubicBezTo>
                    <a:pt x="5440" y="16624"/>
                    <a:pt x="5481" y="16659"/>
                    <a:pt x="5523" y="16687"/>
                  </a:cubicBezTo>
                  <a:cubicBezTo>
                    <a:pt x="5544" y="16700"/>
                    <a:pt x="5557" y="16713"/>
                    <a:pt x="5579" y="16728"/>
                  </a:cubicBezTo>
                  <a:lnTo>
                    <a:pt x="5621" y="16755"/>
                  </a:lnTo>
                  <a:cubicBezTo>
                    <a:pt x="5634" y="16770"/>
                    <a:pt x="5654" y="16783"/>
                    <a:pt x="5675" y="16796"/>
                  </a:cubicBezTo>
                  <a:cubicBezTo>
                    <a:pt x="5717" y="16825"/>
                    <a:pt x="5758" y="16859"/>
                    <a:pt x="5800" y="16886"/>
                  </a:cubicBezTo>
                  <a:lnTo>
                    <a:pt x="5828" y="16901"/>
                  </a:lnTo>
                  <a:cubicBezTo>
                    <a:pt x="5972" y="16997"/>
                    <a:pt x="6118" y="17093"/>
                    <a:pt x="6269" y="17176"/>
                  </a:cubicBezTo>
                  <a:lnTo>
                    <a:pt x="5813" y="19492"/>
                  </a:lnTo>
                  <a:cubicBezTo>
                    <a:pt x="5806" y="19527"/>
                    <a:pt x="5828" y="19562"/>
                    <a:pt x="5861" y="19575"/>
                  </a:cubicBezTo>
                  <a:lnTo>
                    <a:pt x="7382" y="20155"/>
                  </a:lnTo>
                  <a:cubicBezTo>
                    <a:pt x="7391" y="20159"/>
                    <a:pt x="7400" y="20161"/>
                    <a:pt x="7409" y="20161"/>
                  </a:cubicBezTo>
                  <a:cubicBezTo>
                    <a:pt x="7434" y="20161"/>
                    <a:pt x="7457" y="20146"/>
                    <a:pt x="7472" y="20121"/>
                  </a:cubicBezTo>
                  <a:lnTo>
                    <a:pt x="8668" y="18089"/>
                  </a:lnTo>
                  <a:cubicBezTo>
                    <a:pt x="8840" y="18123"/>
                    <a:pt x="9013" y="18158"/>
                    <a:pt x="9187" y="18180"/>
                  </a:cubicBezTo>
                  <a:lnTo>
                    <a:pt x="9213" y="18186"/>
                  </a:lnTo>
                  <a:cubicBezTo>
                    <a:pt x="9261" y="18193"/>
                    <a:pt x="9318" y="18200"/>
                    <a:pt x="9373" y="18200"/>
                  </a:cubicBezTo>
                  <a:cubicBezTo>
                    <a:pt x="9394" y="18206"/>
                    <a:pt x="9414" y="18206"/>
                    <a:pt x="9442" y="18206"/>
                  </a:cubicBezTo>
                  <a:lnTo>
                    <a:pt x="9484" y="18213"/>
                  </a:lnTo>
                  <a:cubicBezTo>
                    <a:pt x="9504" y="18213"/>
                    <a:pt x="9532" y="18221"/>
                    <a:pt x="9552" y="18221"/>
                  </a:cubicBezTo>
                  <a:cubicBezTo>
                    <a:pt x="9608" y="18228"/>
                    <a:pt x="9656" y="18228"/>
                    <a:pt x="9711" y="18235"/>
                  </a:cubicBezTo>
                  <a:lnTo>
                    <a:pt x="9739" y="18235"/>
                  </a:lnTo>
                  <a:cubicBezTo>
                    <a:pt x="9912" y="18248"/>
                    <a:pt x="10084" y="18254"/>
                    <a:pt x="10265" y="18254"/>
                  </a:cubicBezTo>
                  <a:lnTo>
                    <a:pt x="11025" y="20487"/>
                  </a:lnTo>
                  <a:cubicBezTo>
                    <a:pt x="11031" y="20515"/>
                    <a:pt x="11066" y="20535"/>
                    <a:pt x="11094" y="20535"/>
                  </a:cubicBezTo>
                  <a:lnTo>
                    <a:pt x="11108" y="20535"/>
                  </a:lnTo>
                  <a:lnTo>
                    <a:pt x="12712" y="20273"/>
                  </a:lnTo>
                  <a:cubicBezTo>
                    <a:pt x="12745" y="20267"/>
                    <a:pt x="12773" y="20238"/>
                    <a:pt x="12773" y="20204"/>
                  </a:cubicBezTo>
                  <a:lnTo>
                    <a:pt x="12795" y="17848"/>
                  </a:lnTo>
                  <a:cubicBezTo>
                    <a:pt x="12961" y="17792"/>
                    <a:pt x="13126" y="17730"/>
                    <a:pt x="13284" y="17661"/>
                  </a:cubicBezTo>
                  <a:lnTo>
                    <a:pt x="13334" y="17647"/>
                  </a:lnTo>
                  <a:cubicBezTo>
                    <a:pt x="13367" y="17632"/>
                    <a:pt x="13395" y="17619"/>
                    <a:pt x="13430" y="17606"/>
                  </a:cubicBezTo>
                  <a:cubicBezTo>
                    <a:pt x="13437" y="17599"/>
                    <a:pt x="13437" y="17599"/>
                    <a:pt x="13443" y="17599"/>
                  </a:cubicBezTo>
                  <a:lnTo>
                    <a:pt x="13458" y="17591"/>
                  </a:lnTo>
                  <a:cubicBezTo>
                    <a:pt x="13478" y="17584"/>
                    <a:pt x="13500" y="17571"/>
                    <a:pt x="13520" y="17564"/>
                  </a:cubicBezTo>
                  <a:lnTo>
                    <a:pt x="13561" y="17543"/>
                  </a:lnTo>
                  <a:cubicBezTo>
                    <a:pt x="13583" y="17536"/>
                    <a:pt x="13602" y="17523"/>
                    <a:pt x="13624" y="17516"/>
                  </a:cubicBezTo>
                  <a:cubicBezTo>
                    <a:pt x="13672" y="17495"/>
                    <a:pt x="13720" y="17467"/>
                    <a:pt x="13768" y="17447"/>
                  </a:cubicBezTo>
                  <a:lnTo>
                    <a:pt x="13790" y="17440"/>
                  </a:lnTo>
                  <a:cubicBezTo>
                    <a:pt x="13790" y="17440"/>
                    <a:pt x="13790" y="17433"/>
                    <a:pt x="13797" y="17433"/>
                  </a:cubicBezTo>
                  <a:cubicBezTo>
                    <a:pt x="13947" y="17357"/>
                    <a:pt x="14107" y="17274"/>
                    <a:pt x="14259" y="17191"/>
                  </a:cubicBezTo>
                  <a:lnTo>
                    <a:pt x="16036" y="18739"/>
                  </a:lnTo>
                  <a:cubicBezTo>
                    <a:pt x="16046" y="18754"/>
                    <a:pt x="16063" y="18761"/>
                    <a:pt x="16081" y="18761"/>
                  </a:cubicBezTo>
                  <a:cubicBezTo>
                    <a:pt x="16096" y="18761"/>
                    <a:pt x="16112" y="18756"/>
                    <a:pt x="16125" y="18745"/>
                  </a:cubicBezTo>
                  <a:lnTo>
                    <a:pt x="17389" y="17715"/>
                  </a:lnTo>
                  <a:cubicBezTo>
                    <a:pt x="17418" y="17689"/>
                    <a:pt x="17424" y="17654"/>
                    <a:pt x="17404" y="17619"/>
                  </a:cubicBezTo>
                  <a:lnTo>
                    <a:pt x="16243" y="15567"/>
                  </a:lnTo>
                  <a:cubicBezTo>
                    <a:pt x="16361" y="15435"/>
                    <a:pt x="16470" y="15304"/>
                    <a:pt x="16582" y="15166"/>
                  </a:cubicBezTo>
                  <a:lnTo>
                    <a:pt x="16582" y="15159"/>
                  </a:lnTo>
                  <a:lnTo>
                    <a:pt x="16595" y="15144"/>
                  </a:lnTo>
                  <a:cubicBezTo>
                    <a:pt x="16630" y="15103"/>
                    <a:pt x="16658" y="15061"/>
                    <a:pt x="16693" y="15020"/>
                  </a:cubicBezTo>
                  <a:cubicBezTo>
                    <a:pt x="16706" y="15000"/>
                    <a:pt x="16719" y="14978"/>
                    <a:pt x="16734" y="14965"/>
                  </a:cubicBezTo>
                  <a:lnTo>
                    <a:pt x="16754" y="14924"/>
                  </a:lnTo>
                  <a:cubicBezTo>
                    <a:pt x="16776" y="14910"/>
                    <a:pt x="16789" y="14889"/>
                    <a:pt x="16802" y="14869"/>
                  </a:cubicBezTo>
                  <a:lnTo>
                    <a:pt x="16809" y="14854"/>
                  </a:lnTo>
                  <a:cubicBezTo>
                    <a:pt x="16809" y="14854"/>
                    <a:pt x="16817" y="14847"/>
                    <a:pt x="16817" y="14841"/>
                  </a:cubicBezTo>
                  <a:cubicBezTo>
                    <a:pt x="16837" y="14813"/>
                    <a:pt x="16859" y="14786"/>
                    <a:pt x="16879" y="14758"/>
                  </a:cubicBezTo>
                  <a:lnTo>
                    <a:pt x="16907" y="14716"/>
                  </a:lnTo>
                  <a:cubicBezTo>
                    <a:pt x="17003" y="14572"/>
                    <a:pt x="17092" y="14419"/>
                    <a:pt x="17182" y="14267"/>
                  </a:cubicBezTo>
                  <a:lnTo>
                    <a:pt x="19498" y="14723"/>
                  </a:lnTo>
                  <a:cubicBezTo>
                    <a:pt x="19503" y="14724"/>
                    <a:pt x="19509" y="14725"/>
                    <a:pt x="19515" y="14725"/>
                  </a:cubicBezTo>
                  <a:cubicBezTo>
                    <a:pt x="19543" y="14725"/>
                    <a:pt x="19570" y="14711"/>
                    <a:pt x="19581" y="14682"/>
                  </a:cubicBezTo>
                  <a:lnTo>
                    <a:pt x="20155" y="13162"/>
                  </a:lnTo>
                  <a:cubicBezTo>
                    <a:pt x="20168" y="13127"/>
                    <a:pt x="20155" y="13086"/>
                    <a:pt x="20126" y="13071"/>
                  </a:cubicBezTo>
                  <a:lnTo>
                    <a:pt x="18094" y="11868"/>
                  </a:lnTo>
                  <a:cubicBezTo>
                    <a:pt x="18129" y="11702"/>
                    <a:pt x="18157" y="11530"/>
                    <a:pt x="18186" y="11357"/>
                  </a:cubicBezTo>
                  <a:lnTo>
                    <a:pt x="18186" y="11329"/>
                  </a:lnTo>
                  <a:cubicBezTo>
                    <a:pt x="18192" y="11274"/>
                    <a:pt x="18199" y="11226"/>
                    <a:pt x="18206" y="11172"/>
                  </a:cubicBezTo>
                  <a:cubicBezTo>
                    <a:pt x="18206" y="11150"/>
                    <a:pt x="18212" y="11130"/>
                    <a:pt x="18212" y="11102"/>
                  </a:cubicBezTo>
                  <a:lnTo>
                    <a:pt x="18219" y="11060"/>
                  </a:lnTo>
                  <a:cubicBezTo>
                    <a:pt x="18219" y="11032"/>
                    <a:pt x="18219" y="11012"/>
                    <a:pt x="18227" y="10984"/>
                  </a:cubicBezTo>
                  <a:cubicBezTo>
                    <a:pt x="18227" y="10936"/>
                    <a:pt x="18234" y="10881"/>
                    <a:pt x="18234" y="10832"/>
                  </a:cubicBezTo>
                  <a:lnTo>
                    <a:pt x="18240" y="10783"/>
                  </a:lnTo>
                  <a:lnTo>
                    <a:pt x="18240" y="10764"/>
                  </a:lnTo>
                  <a:cubicBezTo>
                    <a:pt x="18254" y="10604"/>
                    <a:pt x="18254" y="10445"/>
                    <a:pt x="18254" y="10279"/>
                  </a:cubicBezTo>
                  <a:lnTo>
                    <a:pt x="20486" y="9519"/>
                  </a:lnTo>
                  <a:cubicBezTo>
                    <a:pt x="20521" y="9505"/>
                    <a:pt x="20541" y="9471"/>
                    <a:pt x="20534" y="9436"/>
                  </a:cubicBezTo>
                  <a:lnTo>
                    <a:pt x="20279" y="7826"/>
                  </a:lnTo>
                  <a:cubicBezTo>
                    <a:pt x="20272" y="7791"/>
                    <a:pt x="20244" y="7771"/>
                    <a:pt x="20209" y="7771"/>
                  </a:cubicBezTo>
                  <a:lnTo>
                    <a:pt x="17846" y="7750"/>
                  </a:lnTo>
                  <a:cubicBezTo>
                    <a:pt x="17791" y="7577"/>
                    <a:pt x="17729" y="7418"/>
                    <a:pt x="17666" y="7252"/>
                  </a:cubicBezTo>
                  <a:cubicBezTo>
                    <a:pt x="17666" y="7252"/>
                    <a:pt x="17660" y="7245"/>
                    <a:pt x="17660" y="7239"/>
                  </a:cubicBezTo>
                  <a:lnTo>
                    <a:pt x="17653" y="7232"/>
                  </a:lnTo>
                  <a:cubicBezTo>
                    <a:pt x="17632" y="7182"/>
                    <a:pt x="17618" y="7134"/>
                    <a:pt x="17590" y="7086"/>
                  </a:cubicBezTo>
                  <a:cubicBezTo>
                    <a:pt x="17583" y="7066"/>
                    <a:pt x="17577" y="7038"/>
                    <a:pt x="17564" y="7016"/>
                  </a:cubicBezTo>
                  <a:lnTo>
                    <a:pt x="17549" y="6983"/>
                  </a:lnTo>
                  <a:cubicBezTo>
                    <a:pt x="17535" y="6962"/>
                    <a:pt x="17529" y="6933"/>
                    <a:pt x="17522" y="6914"/>
                  </a:cubicBezTo>
                  <a:cubicBezTo>
                    <a:pt x="17494" y="6865"/>
                    <a:pt x="17472" y="6824"/>
                    <a:pt x="17452" y="6776"/>
                  </a:cubicBezTo>
                  <a:lnTo>
                    <a:pt x="17431" y="6734"/>
                  </a:lnTo>
                  <a:cubicBezTo>
                    <a:pt x="17424" y="6726"/>
                    <a:pt x="17424" y="6719"/>
                    <a:pt x="17418" y="6713"/>
                  </a:cubicBezTo>
                  <a:cubicBezTo>
                    <a:pt x="17348" y="6568"/>
                    <a:pt x="17273" y="6429"/>
                    <a:pt x="17190" y="6285"/>
                  </a:cubicBezTo>
                  <a:lnTo>
                    <a:pt x="18745" y="4508"/>
                  </a:lnTo>
                  <a:cubicBezTo>
                    <a:pt x="18766" y="4480"/>
                    <a:pt x="18766" y="4439"/>
                    <a:pt x="18745" y="4419"/>
                  </a:cubicBezTo>
                  <a:lnTo>
                    <a:pt x="17715" y="3153"/>
                  </a:lnTo>
                  <a:cubicBezTo>
                    <a:pt x="17701" y="3135"/>
                    <a:pt x="17678" y="3126"/>
                    <a:pt x="17656" y="3126"/>
                  </a:cubicBezTo>
                  <a:cubicBezTo>
                    <a:pt x="17645" y="3126"/>
                    <a:pt x="17634" y="3128"/>
                    <a:pt x="17625" y="3133"/>
                  </a:cubicBezTo>
                  <a:lnTo>
                    <a:pt x="15573" y="4294"/>
                  </a:lnTo>
                  <a:cubicBezTo>
                    <a:pt x="15440" y="4183"/>
                    <a:pt x="15303" y="4065"/>
                    <a:pt x="15165" y="3963"/>
                  </a:cubicBezTo>
                  <a:lnTo>
                    <a:pt x="15143" y="3941"/>
                  </a:lnTo>
                  <a:cubicBezTo>
                    <a:pt x="15102" y="3914"/>
                    <a:pt x="15061" y="3880"/>
                    <a:pt x="15019" y="3851"/>
                  </a:cubicBezTo>
                  <a:cubicBezTo>
                    <a:pt x="14999" y="3838"/>
                    <a:pt x="14984" y="3823"/>
                    <a:pt x="14964" y="3810"/>
                  </a:cubicBezTo>
                  <a:lnTo>
                    <a:pt x="14929" y="3782"/>
                  </a:lnTo>
                  <a:cubicBezTo>
                    <a:pt x="14910" y="3769"/>
                    <a:pt x="14888" y="3755"/>
                    <a:pt x="14868" y="3740"/>
                  </a:cubicBezTo>
                  <a:cubicBezTo>
                    <a:pt x="14827" y="3714"/>
                    <a:pt x="14785" y="3679"/>
                    <a:pt x="14744" y="3651"/>
                  </a:cubicBezTo>
                  <a:lnTo>
                    <a:pt x="14715" y="3637"/>
                  </a:lnTo>
                  <a:cubicBezTo>
                    <a:pt x="14570" y="3541"/>
                    <a:pt x="14425" y="3443"/>
                    <a:pt x="14273" y="3360"/>
                  </a:cubicBezTo>
                  <a:lnTo>
                    <a:pt x="14729" y="1045"/>
                  </a:lnTo>
                  <a:cubicBezTo>
                    <a:pt x="14735" y="1012"/>
                    <a:pt x="14715" y="977"/>
                    <a:pt x="14681" y="962"/>
                  </a:cubicBezTo>
                  <a:lnTo>
                    <a:pt x="13160" y="381"/>
                  </a:lnTo>
                  <a:cubicBezTo>
                    <a:pt x="13151" y="378"/>
                    <a:pt x="13142" y="376"/>
                    <a:pt x="13134" y="376"/>
                  </a:cubicBezTo>
                  <a:cubicBezTo>
                    <a:pt x="13109" y="376"/>
                    <a:pt x="13086" y="390"/>
                    <a:pt x="13070" y="416"/>
                  </a:cubicBezTo>
                  <a:lnTo>
                    <a:pt x="11874" y="2448"/>
                  </a:lnTo>
                  <a:cubicBezTo>
                    <a:pt x="11778" y="2428"/>
                    <a:pt x="11682" y="2407"/>
                    <a:pt x="11592" y="2393"/>
                  </a:cubicBezTo>
                  <a:cubicBezTo>
                    <a:pt x="11522" y="2380"/>
                    <a:pt x="11446" y="2372"/>
                    <a:pt x="11356" y="2359"/>
                  </a:cubicBezTo>
                  <a:lnTo>
                    <a:pt x="11328" y="2352"/>
                  </a:lnTo>
                  <a:cubicBezTo>
                    <a:pt x="11280" y="2345"/>
                    <a:pt x="11225" y="2345"/>
                    <a:pt x="11177" y="2339"/>
                  </a:cubicBezTo>
                  <a:cubicBezTo>
                    <a:pt x="11149" y="2330"/>
                    <a:pt x="11128" y="2330"/>
                    <a:pt x="11108" y="2330"/>
                  </a:cubicBezTo>
                  <a:lnTo>
                    <a:pt x="11060" y="2324"/>
                  </a:lnTo>
                  <a:cubicBezTo>
                    <a:pt x="11038" y="2324"/>
                    <a:pt x="11011" y="2317"/>
                    <a:pt x="10990" y="2317"/>
                  </a:cubicBezTo>
                  <a:cubicBezTo>
                    <a:pt x="10935" y="2310"/>
                    <a:pt x="10887" y="2310"/>
                    <a:pt x="10831" y="2304"/>
                  </a:cubicBezTo>
                  <a:lnTo>
                    <a:pt x="10804" y="2304"/>
                  </a:lnTo>
                  <a:cubicBezTo>
                    <a:pt x="10630" y="2289"/>
                    <a:pt x="10457" y="2282"/>
                    <a:pt x="10285" y="2282"/>
                  </a:cubicBezTo>
                  <a:lnTo>
                    <a:pt x="9519" y="50"/>
                  </a:lnTo>
                  <a:cubicBezTo>
                    <a:pt x="9511" y="20"/>
                    <a:pt x="9485" y="0"/>
                    <a:pt x="9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40"/>
            <p:cNvSpPr/>
            <p:nvPr/>
          </p:nvSpPr>
          <p:spPr>
            <a:xfrm>
              <a:off x="7033950" y="-293650"/>
              <a:ext cx="2687391" cy="2688118"/>
            </a:xfrm>
            <a:custGeom>
              <a:avLst/>
              <a:gdLst/>
              <a:ahLst/>
              <a:cxnLst/>
              <a:rect l="l" t="t" r="r" b="b"/>
              <a:pathLst>
                <a:path w="25877" h="25884" extrusionOk="0">
                  <a:moveTo>
                    <a:pt x="12939" y="77"/>
                  </a:moveTo>
                  <a:cubicBezTo>
                    <a:pt x="20037" y="77"/>
                    <a:pt x="25807" y="5848"/>
                    <a:pt x="25807" y="12946"/>
                  </a:cubicBezTo>
                  <a:cubicBezTo>
                    <a:pt x="25807" y="20037"/>
                    <a:pt x="20037" y="25808"/>
                    <a:pt x="12939" y="25808"/>
                  </a:cubicBezTo>
                  <a:cubicBezTo>
                    <a:pt x="5847" y="25808"/>
                    <a:pt x="77" y="20037"/>
                    <a:pt x="77" y="12946"/>
                  </a:cubicBezTo>
                  <a:cubicBezTo>
                    <a:pt x="77" y="5848"/>
                    <a:pt x="5847" y="77"/>
                    <a:pt x="12939" y="77"/>
                  </a:cubicBezTo>
                  <a:close/>
                  <a:moveTo>
                    <a:pt x="12939" y="1"/>
                  </a:moveTo>
                  <a:cubicBezTo>
                    <a:pt x="11190" y="1"/>
                    <a:pt x="9497" y="346"/>
                    <a:pt x="7899" y="1022"/>
                  </a:cubicBezTo>
                  <a:cubicBezTo>
                    <a:pt x="6358" y="1673"/>
                    <a:pt x="4977" y="2606"/>
                    <a:pt x="3787" y="3794"/>
                  </a:cubicBezTo>
                  <a:cubicBezTo>
                    <a:pt x="2598" y="4983"/>
                    <a:pt x="1666" y="6365"/>
                    <a:pt x="1015" y="7906"/>
                  </a:cubicBezTo>
                  <a:cubicBezTo>
                    <a:pt x="339" y="9504"/>
                    <a:pt x="0" y="11197"/>
                    <a:pt x="0" y="12946"/>
                  </a:cubicBezTo>
                  <a:cubicBezTo>
                    <a:pt x="0" y="14687"/>
                    <a:pt x="339" y="16381"/>
                    <a:pt x="1015" y="17977"/>
                  </a:cubicBezTo>
                  <a:cubicBezTo>
                    <a:pt x="1666" y="19518"/>
                    <a:pt x="2598" y="20901"/>
                    <a:pt x="3787" y="22089"/>
                  </a:cubicBezTo>
                  <a:cubicBezTo>
                    <a:pt x="4977" y="23278"/>
                    <a:pt x="6358" y="24212"/>
                    <a:pt x="7899" y="24867"/>
                  </a:cubicBezTo>
                  <a:cubicBezTo>
                    <a:pt x="9497" y="25539"/>
                    <a:pt x="11190" y="25884"/>
                    <a:pt x="12939" y="25884"/>
                  </a:cubicBezTo>
                  <a:cubicBezTo>
                    <a:pt x="14687" y="25884"/>
                    <a:pt x="16381" y="25539"/>
                    <a:pt x="17976" y="24867"/>
                  </a:cubicBezTo>
                  <a:cubicBezTo>
                    <a:pt x="19517" y="24212"/>
                    <a:pt x="20901" y="23278"/>
                    <a:pt x="22088" y="22089"/>
                  </a:cubicBezTo>
                  <a:cubicBezTo>
                    <a:pt x="23278" y="20901"/>
                    <a:pt x="24212" y="19518"/>
                    <a:pt x="24860" y="17977"/>
                  </a:cubicBezTo>
                  <a:cubicBezTo>
                    <a:pt x="25539" y="16381"/>
                    <a:pt x="25877" y="14687"/>
                    <a:pt x="25877" y="12946"/>
                  </a:cubicBezTo>
                  <a:cubicBezTo>
                    <a:pt x="25877" y="11197"/>
                    <a:pt x="25539" y="9504"/>
                    <a:pt x="24860" y="7906"/>
                  </a:cubicBezTo>
                  <a:cubicBezTo>
                    <a:pt x="24212" y="6365"/>
                    <a:pt x="23278" y="4983"/>
                    <a:pt x="22088" y="3794"/>
                  </a:cubicBezTo>
                  <a:cubicBezTo>
                    <a:pt x="20901" y="2606"/>
                    <a:pt x="19517" y="1673"/>
                    <a:pt x="17976" y="1022"/>
                  </a:cubicBezTo>
                  <a:cubicBezTo>
                    <a:pt x="16381" y="346"/>
                    <a:pt x="14687" y="1"/>
                    <a:pt x="129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itchFamily="2" charset="-78"/>
              </a:rPr>
              <a:t>اینفوگرافیک ممتاز</a:t>
            </a:r>
            <a:endParaRPr dirty="0"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  <a:endParaRPr kumimoji="0" lang="en-US" sz="800" b="0" i="0" u="none" strike="noStrike" kern="0" cap="none" spc="0" normalizeH="0" baseline="0" noProof="0" dirty="0">
              <a:ln>
                <a:noFill/>
              </a:ln>
              <a:solidFill>
                <a:srgbClr val="A5B7C6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1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عنوان</a:t>
            </a:r>
            <a:r>
              <a:rPr kumimoji="0" lang="es" sz="800" b="1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 1</a:t>
            </a:r>
            <a:endParaRPr kumimoji="0" sz="800" b="1" i="0" u="none" strike="noStrike" kern="0" cap="none" spc="0" normalizeH="0" baseline="0" noProof="0" dirty="0">
              <a:ln>
                <a:noFill/>
              </a:ln>
              <a:solidFill>
                <a:srgbClr val="A5B7C6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rgbClr val="A5B7C6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قالب پاورپوینت قابل ویرایش می باشد</a:t>
            </a: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rgbClr val="213B55"/>
                </a:solidFill>
                <a:effectLst/>
                <a:uLnTx/>
                <a:uFillTx/>
                <a:cs typeface="B Nazanin" pitchFamily="2" charset="-78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rgbClr val="213B55"/>
              </a:solidFill>
              <a:effectLst/>
              <a:uLnTx/>
              <a:uFillTx/>
              <a:cs typeface="B Nazanin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itchFamily="2" charset="-78"/>
              </a:rPr>
              <a:t>اینفوگرافیک ممتاز</a:t>
            </a:r>
            <a:endParaRPr dirty="0"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1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JANUARY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FEBRUARY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MARCH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APRIL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PHASE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2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JANUARY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FEBRUARY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MARCH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APRIL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JUNE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600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1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58929"/>
            <a:chOff x="884237" y="1516734"/>
            <a:chExt cx="6172200" cy="7357144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 rtl="1"/>
                <a:r>
                  <a:rPr lang="fa-IR" sz="3300" dirty="0">
                    <a:solidFill>
                      <a:schemeClr val="bg1"/>
                    </a:solidFill>
                    <a:latin typeface="Lato Black" pitchFamily="34" charset="0"/>
                    <a:ea typeface="Lato Black" pitchFamily="34" charset="0"/>
                    <a:cs typeface="B Nazanin" pitchFamily="2" charset="-78"/>
                  </a:rPr>
                  <a:t>نمادها</a:t>
                </a:r>
                <a:endParaRPr lang="en-US" sz="3300" dirty="0">
                  <a:solidFill>
                    <a:schemeClr val="bg1"/>
                  </a:solidFill>
                  <a:latin typeface="Lato Black" pitchFamily="34" charset="0"/>
                  <a:ea typeface="Lato Black" pitchFamily="34" charset="0"/>
                  <a:cs typeface="B Nazanin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bg1"/>
                    </a:solidFill>
                    <a:latin typeface="Open Sans Light"/>
                    <a:cs typeface="B Nazanin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bg1"/>
                    </a:solidFill>
                    <a:latin typeface="Open Sans Light"/>
                    <a:cs typeface="B Nazanin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810885"/>
              <a:chOff x="960437" y="4996193"/>
              <a:chExt cx="5943600" cy="2810885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7263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solidFill>
                    <a:schemeClr val="bg1"/>
                  </a:solidFill>
                  <a:latin typeface="Lato" pitchFamily="34" charset="0"/>
                  <a:ea typeface="Lato" pitchFamily="34" charset="0"/>
                  <a:cs typeface="B Nazanin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770523" cy="8002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sz="1350" b="1" dirty="0">
                    <a:solidFill>
                      <a:schemeClr val="bg1"/>
                    </a:solidFill>
                    <a:latin typeface="Lato Black" charset="0"/>
                    <a:ea typeface="Lato Black" charset="0"/>
                    <a:cs typeface="B Nazanin" pitchFamily="2" charset="-78"/>
                  </a:rPr>
                  <a:t>مجموعه آیکون های اجتماعی</a:t>
                </a:r>
                <a:endParaRPr lang="en-US" sz="1350" b="1" dirty="0">
                  <a:solidFill>
                    <a:schemeClr val="bg1"/>
                  </a:solidFill>
                  <a:latin typeface="Lato Black" charset="0"/>
                  <a:ea typeface="Lato Black" charset="0"/>
                  <a:cs typeface="B Nazanin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solidFill>
              <a:schemeClr val="bg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solidFill>
                <a:schemeClr val="bg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76" name="Google Shape;16276;p41"/>
          <p:cNvSpPr txBox="1">
            <a:spLocks noGrp="1"/>
          </p:cNvSpPr>
          <p:nvPr>
            <p:ph type="title"/>
          </p:nvPr>
        </p:nvSpPr>
        <p:spPr>
          <a:xfrm>
            <a:off x="584533" y="2438699"/>
            <a:ext cx="5067600" cy="9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r" rtl="1"/>
            <a:r>
              <a:rPr lang="fa-IR" dirty="0">
                <a:cs typeface="B Nazanin" pitchFamily="2" charset="-78"/>
              </a:rPr>
              <a:t>معرفی</a:t>
            </a:r>
            <a:endParaRPr>
              <a:cs typeface="B Nazanin" pitchFamily="2" charset="-78"/>
            </a:endParaRPr>
          </a:p>
        </p:txBody>
      </p:sp>
      <p:sp>
        <p:nvSpPr>
          <p:cNvPr id="16277" name="Google Shape;16277;p41"/>
          <p:cNvSpPr txBox="1">
            <a:spLocks noGrp="1"/>
          </p:cNvSpPr>
          <p:nvPr>
            <p:ph type="title" idx="2"/>
          </p:nvPr>
        </p:nvSpPr>
        <p:spPr>
          <a:xfrm>
            <a:off x="720000" y="1296588"/>
            <a:ext cx="1256700" cy="9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itchFamily="2" charset="-78"/>
              </a:rPr>
              <a:t>01</a:t>
            </a:r>
            <a:endParaRPr>
              <a:cs typeface="B Nazanin" pitchFamily="2" charset="-78"/>
            </a:endParaRPr>
          </a:p>
        </p:txBody>
      </p:sp>
      <p:sp>
        <p:nvSpPr>
          <p:cNvPr id="16278" name="Google Shape;16278;p41"/>
          <p:cNvSpPr txBox="1">
            <a:spLocks noGrp="1"/>
          </p:cNvSpPr>
          <p:nvPr>
            <p:ph type="subTitle" idx="1"/>
          </p:nvPr>
        </p:nvSpPr>
        <p:spPr>
          <a:xfrm>
            <a:off x="720000" y="3471913"/>
            <a:ext cx="5067600" cy="37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/>
            <a:r>
              <a:rPr lang="fa-IR" dirty="0">
                <a:cs typeface="B Nazanin" pitchFamily="2" charset="-78"/>
              </a:rPr>
              <a:t>در صورت نیاز می توانید زیرنویس را در اینجا وارد کنید</a:t>
            </a:r>
            <a:endParaRPr>
              <a:cs typeface="B Nazanin" pitchFamily="2" charset="-78"/>
            </a:endParaRPr>
          </a:p>
        </p:txBody>
      </p:sp>
      <p:sp>
        <p:nvSpPr>
          <p:cNvPr id="16279" name="Google Shape;16279;p41"/>
          <p:cNvSpPr/>
          <p:nvPr/>
        </p:nvSpPr>
        <p:spPr>
          <a:xfrm>
            <a:off x="6728164" y="637337"/>
            <a:ext cx="1734758" cy="1733797"/>
          </a:xfrm>
          <a:custGeom>
            <a:avLst/>
            <a:gdLst/>
            <a:ahLst/>
            <a:cxnLst/>
            <a:rect l="l" t="t" r="r" b="b"/>
            <a:pathLst>
              <a:path w="11156" h="11150" extrusionOk="0">
                <a:moveTo>
                  <a:pt x="5560" y="2050"/>
                </a:moveTo>
                <a:cubicBezTo>
                  <a:pt x="5675" y="2050"/>
                  <a:pt x="5789" y="2056"/>
                  <a:pt x="5904" y="2068"/>
                </a:cubicBezTo>
                <a:lnTo>
                  <a:pt x="5917" y="2068"/>
                </a:lnTo>
                <a:cubicBezTo>
                  <a:pt x="5946" y="2068"/>
                  <a:pt x="5972" y="2074"/>
                  <a:pt x="5994" y="2074"/>
                </a:cubicBezTo>
                <a:cubicBezTo>
                  <a:pt x="6014" y="2074"/>
                  <a:pt x="6042" y="2081"/>
                  <a:pt x="6062" y="2081"/>
                </a:cubicBezTo>
                <a:lnTo>
                  <a:pt x="6077" y="2081"/>
                </a:lnTo>
                <a:cubicBezTo>
                  <a:pt x="6629" y="2164"/>
                  <a:pt x="7155" y="2371"/>
                  <a:pt x="7611" y="2696"/>
                </a:cubicBezTo>
                <a:cubicBezTo>
                  <a:pt x="7618" y="2696"/>
                  <a:pt x="7624" y="2703"/>
                  <a:pt x="7631" y="2703"/>
                </a:cubicBezTo>
                <a:cubicBezTo>
                  <a:pt x="7646" y="2723"/>
                  <a:pt x="7666" y="2738"/>
                  <a:pt x="7687" y="2751"/>
                </a:cubicBezTo>
                <a:cubicBezTo>
                  <a:pt x="7707" y="2764"/>
                  <a:pt x="7720" y="2779"/>
                  <a:pt x="7742" y="2793"/>
                </a:cubicBezTo>
                <a:cubicBezTo>
                  <a:pt x="7749" y="2793"/>
                  <a:pt x="7749" y="2799"/>
                  <a:pt x="7755" y="2799"/>
                </a:cubicBezTo>
                <a:cubicBezTo>
                  <a:pt x="8192" y="3146"/>
                  <a:pt x="8543" y="3594"/>
                  <a:pt x="8779" y="4100"/>
                </a:cubicBezTo>
                <a:cubicBezTo>
                  <a:pt x="8779" y="4106"/>
                  <a:pt x="8785" y="4106"/>
                  <a:pt x="8785" y="4113"/>
                </a:cubicBezTo>
                <a:cubicBezTo>
                  <a:pt x="8799" y="4141"/>
                  <a:pt x="8807" y="4161"/>
                  <a:pt x="8814" y="4183"/>
                </a:cubicBezTo>
                <a:cubicBezTo>
                  <a:pt x="8827" y="4202"/>
                  <a:pt x="8833" y="4224"/>
                  <a:pt x="8840" y="4244"/>
                </a:cubicBezTo>
                <a:cubicBezTo>
                  <a:pt x="8848" y="4251"/>
                  <a:pt x="8848" y="4257"/>
                  <a:pt x="8848" y="4257"/>
                </a:cubicBezTo>
                <a:cubicBezTo>
                  <a:pt x="9056" y="4776"/>
                  <a:pt x="9139" y="5344"/>
                  <a:pt x="9089" y="5896"/>
                </a:cubicBezTo>
                <a:cubicBezTo>
                  <a:pt x="9089" y="5903"/>
                  <a:pt x="9089" y="5909"/>
                  <a:pt x="9082" y="5916"/>
                </a:cubicBezTo>
                <a:cubicBezTo>
                  <a:pt x="9082" y="5938"/>
                  <a:pt x="9082" y="5966"/>
                  <a:pt x="9076" y="5986"/>
                </a:cubicBezTo>
                <a:cubicBezTo>
                  <a:pt x="9076" y="6014"/>
                  <a:pt x="9076" y="6034"/>
                  <a:pt x="9069" y="6055"/>
                </a:cubicBezTo>
                <a:lnTo>
                  <a:pt x="9069" y="6069"/>
                </a:lnTo>
                <a:cubicBezTo>
                  <a:pt x="8986" y="6621"/>
                  <a:pt x="8779" y="7153"/>
                  <a:pt x="8454" y="7610"/>
                </a:cubicBezTo>
                <a:cubicBezTo>
                  <a:pt x="8454" y="7610"/>
                  <a:pt x="8447" y="7616"/>
                  <a:pt x="8447" y="7625"/>
                </a:cubicBezTo>
                <a:cubicBezTo>
                  <a:pt x="8434" y="7638"/>
                  <a:pt x="8419" y="7658"/>
                  <a:pt x="8405" y="7679"/>
                </a:cubicBezTo>
                <a:cubicBezTo>
                  <a:pt x="8392" y="7693"/>
                  <a:pt x="8377" y="7714"/>
                  <a:pt x="8357" y="7734"/>
                </a:cubicBezTo>
                <a:cubicBezTo>
                  <a:pt x="8357" y="7741"/>
                  <a:pt x="8351" y="7741"/>
                  <a:pt x="8351" y="7749"/>
                </a:cubicBezTo>
                <a:cubicBezTo>
                  <a:pt x="8004" y="8190"/>
                  <a:pt x="7555" y="8537"/>
                  <a:pt x="7050" y="8771"/>
                </a:cubicBezTo>
                <a:cubicBezTo>
                  <a:pt x="7044" y="8777"/>
                  <a:pt x="7044" y="8777"/>
                  <a:pt x="7037" y="8777"/>
                </a:cubicBezTo>
                <a:cubicBezTo>
                  <a:pt x="7015" y="8792"/>
                  <a:pt x="6996" y="8799"/>
                  <a:pt x="6974" y="8806"/>
                </a:cubicBezTo>
                <a:cubicBezTo>
                  <a:pt x="6954" y="8819"/>
                  <a:pt x="6926" y="8827"/>
                  <a:pt x="6906" y="8834"/>
                </a:cubicBezTo>
                <a:cubicBezTo>
                  <a:pt x="6899" y="8840"/>
                  <a:pt x="6899" y="8840"/>
                  <a:pt x="6891" y="8840"/>
                </a:cubicBezTo>
                <a:cubicBezTo>
                  <a:pt x="6469" y="9010"/>
                  <a:pt x="6018" y="9096"/>
                  <a:pt x="5563" y="9096"/>
                </a:cubicBezTo>
                <a:cubicBezTo>
                  <a:pt x="5460" y="9096"/>
                  <a:pt x="5357" y="9091"/>
                  <a:pt x="5254" y="9083"/>
                </a:cubicBezTo>
                <a:lnTo>
                  <a:pt x="5241" y="9083"/>
                </a:lnTo>
                <a:cubicBezTo>
                  <a:pt x="5212" y="9076"/>
                  <a:pt x="5191" y="9076"/>
                  <a:pt x="5171" y="9068"/>
                </a:cubicBezTo>
                <a:cubicBezTo>
                  <a:pt x="5143" y="9068"/>
                  <a:pt x="5123" y="9068"/>
                  <a:pt x="5095" y="9061"/>
                </a:cubicBezTo>
                <a:lnTo>
                  <a:pt x="5081" y="9061"/>
                </a:lnTo>
                <a:cubicBezTo>
                  <a:pt x="4527" y="8978"/>
                  <a:pt x="4003" y="8771"/>
                  <a:pt x="3540" y="8446"/>
                </a:cubicBezTo>
                <a:lnTo>
                  <a:pt x="3532" y="8439"/>
                </a:lnTo>
                <a:cubicBezTo>
                  <a:pt x="3512" y="8426"/>
                  <a:pt x="3491" y="8412"/>
                  <a:pt x="3471" y="8398"/>
                </a:cubicBezTo>
                <a:cubicBezTo>
                  <a:pt x="3457" y="8384"/>
                  <a:pt x="3436" y="8371"/>
                  <a:pt x="3416" y="8356"/>
                </a:cubicBezTo>
                <a:cubicBezTo>
                  <a:pt x="3408" y="8349"/>
                  <a:pt x="3408" y="8349"/>
                  <a:pt x="3401" y="8343"/>
                </a:cubicBezTo>
                <a:cubicBezTo>
                  <a:pt x="2966" y="7998"/>
                  <a:pt x="2613" y="7555"/>
                  <a:pt x="2379" y="7044"/>
                </a:cubicBezTo>
                <a:cubicBezTo>
                  <a:pt x="2379" y="7044"/>
                  <a:pt x="2371" y="7036"/>
                  <a:pt x="2371" y="7029"/>
                </a:cubicBezTo>
                <a:cubicBezTo>
                  <a:pt x="2358" y="7009"/>
                  <a:pt x="2351" y="6988"/>
                  <a:pt x="2344" y="6968"/>
                </a:cubicBezTo>
                <a:cubicBezTo>
                  <a:pt x="2338" y="6946"/>
                  <a:pt x="2323" y="6926"/>
                  <a:pt x="2316" y="6898"/>
                </a:cubicBezTo>
                <a:cubicBezTo>
                  <a:pt x="2310" y="6898"/>
                  <a:pt x="2310" y="6891"/>
                  <a:pt x="2310" y="6885"/>
                </a:cubicBezTo>
                <a:cubicBezTo>
                  <a:pt x="2102" y="6366"/>
                  <a:pt x="2019" y="5807"/>
                  <a:pt x="2067" y="5246"/>
                </a:cubicBezTo>
                <a:cubicBezTo>
                  <a:pt x="2067" y="5239"/>
                  <a:pt x="2067" y="5239"/>
                  <a:pt x="2074" y="5233"/>
                </a:cubicBezTo>
                <a:cubicBezTo>
                  <a:pt x="2074" y="5204"/>
                  <a:pt x="2074" y="5184"/>
                  <a:pt x="2081" y="5163"/>
                </a:cubicBezTo>
                <a:cubicBezTo>
                  <a:pt x="2081" y="5136"/>
                  <a:pt x="2081" y="5115"/>
                  <a:pt x="2089" y="5087"/>
                </a:cubicBezTo>
                <a:lnTo>
                  <a:pt x="2089" y="5073"/>
                </a:lnTo>
                <a:cubicBezTo>
                  <a:pt x="2172" y="4521"/>
                  <a:pt x="2379" y="3995"/>
                  <a:pt x="2703" y="3539"/>
                </a:cubicBezTo>
                <a:cubicBezTo>
                  <a:pt x="2703" y="3532"/>
                  <a:pt x="2711" y="3526"/>
                  <a:pt x="2711" y="3526"/>
                </a:cubicBezTo>
                <a:cubicBezTo>
                  <a:pt x="2724" y="3504"/>
                  <a:pt x="2744" y="3484"/>
                  <a:pt x="2759" y="3463"/>
                </a:cubicBezTo>
                <a:cubicBezTo>
                  <a:pt x="2772" y="3443"/>
                  <a:pt x="2786" y="3428"/>
                  <a:pt x="2794" y="3408"/>
                </a:cubicBezTo>
                <a:cubicBezTo>
                  <a:pt x="2801" y="3408"/>
                  <a:pt x="2807" y="3401"/>
                  <a:pt x="2807" y="3395"/>
                </a:cubicBezTo>
                <a:cubicBezTo>
                  <a:pt x="3152" y="2958"/>
                  <a:pt x="3595" y="2607"/>
                  <a:pt x="4106" y="2371"/>
                </a:cubicBezTo>
                <a:cubicBezTo>
                  <a:pt x="4113" y="2371"/>
                  <a:pt x="4113" y="2365"/>
                  <a:pt x="4121" y="2365"/>
                </a:cubicBezTo>
                <a:cubicBezTo>
                  <a:pt x="4141" y="2358"/>
                  <a:pt x="4169" y="2343"/>
                  <a:pt x="4189" y="2336"/>
                </a:cubicBezTo>
                <a:cubicBezTo>
                  <a:pt x="4210" y="2330"/>
                  <a:pt x="4230" y="2316"/>
                  <a:pt x="4252" y="2308"/>
                </a:cubicBezTo>
                <a:cubicBezTo>
                  <a:pt x="4259" y="2308"/>
                  <a:pt x="4259" y="2302"/>
                  <a:pt x="4265" y="2302"/>
                </a:cubicBezTo>
                <a:cubicBezTo>
                  <a:pt x="4678" y="2137"/>
                  <a:pt x="5116" y="2050"/>
                  <a:pt x="5560" y="2050"/>
                </a:cubicBezTo>
                <a:close/>
                <a:moveTo>
                  <a:pt x="5786" y="1"/>
                </a:moveTo>
                <a:lnTo>
                  <a:pt x="5420" y="1258"/>
                </a:lnTo>
                <a:cubicBezTo>
                  <a:pt x="5315" y="1265"/>
                  <a:pt x="5212" y="1271"/>
                  <a:pt x="5108" y="1286"/>
                </a:cubicBezTo>
                <a:lnTo>
                  <a:pt x="5088" y="1286"/>
                </a:lnTo>
                <a:cubicBezTo>
                  <a:pt x="5066" y="1286"/>
                  <a:pt x="5046" y="1286"/>
                  <a:pt x="5025" y="1293"/>
                </a:cubicBezTo>
                <a:lnTo>
                  <a:pt x="5005" y="1293"/>
                </a:lnTo>
                <a:cubicBezTo>
                  <a:pt x="4992" y="1300"/>
                  <a:pt x="4970" y="1300"/>
                  <a:pt x="4957" y="1300"/>
                </a:cubicBezTo>
                <a:cubicBezTo>
                  <a:pt x="4942" y="1306"/>
                  <a:pt x="4922" y="1306"/>
                  <a:pt x="4909" y="1306"/>
                </a:cubicBezTo>
                <a:cubicBezTo>
                  <a:pt x="4881" y="1313"/>
                  <a:pt x="4852" y="1321"/>
                  <a:pt x="4826" y="1321"/>
                </a:cubicBezTo>
                <a:cubicBezTo>
                  <a:pt x="4818" y="1321"/>
                  <a:pt x="4818" y="1328"/>
                  <a:pt x="4811" y="1328"/>
                </a:cubicBezTo>
                <a:cubicBezTo>
                  <a:pt x="4708" y="1341"/>
                  <a:pt x="4604" y="1369"/>
                  <a:pt x="4507" y="1389"/>
                </a:cubicBezTo>
                <a:lnTo>
                  <a:pt x="3789" y="291"/>
                </a:lnTo>
                <a:lnTo>
                  <a:pt x="2973" y="643"/>
                </a:lnTo>
                <a:lnTo>
                  <a:pt x="3283" y="1922"/>
                </a:lnTo>
                <a:cubicBezTo>
                  <a:pt x="3194" y="1970"/>
                  <a:pt x="3111" y="2033"/>
                  <a:pt x="3021" y="2094"/>
                </a:cubicBezTo>
                <a:lnTo>
                  <a:pt x="3015" y="2101"/>
                </a:lnTo>
                <a:cubicBezTo>
                  <a:pt x="2986" y="2122"/>
                  <a:pt x="2966" y="2136"/>
                  <a:pt x="2945" y="2157"/>
                </a:cubicBezTo>
                <a:cubicBezTo>
                  <a:pt x="2932" y="2164"/>
                  <a:pt x="2918" y="2177"/>
                  <a:pt x="2903" y="2184"/>
                </a:cubicBezTo>
                <a:cubicBezTo>
                  <a:pt x="2890" y="2199"/>
                  <a:pt x="2877" y="2205"/>
                  <a:pt x="2862" y="2219"/>
                </a:cubicBezTo>
                <a:lnTo>
                  <a:pt x="2855" y="2225"/>
                </a:lnTo>
                <a:cubicBezTo>
                  <a:pt x="2835" y="2240"/>
                  <a:pt x="2820" y="2253"/>
                  <a:pt x="2801" y="2267"/>
                </a:cubicBezTo>
                <a:lnTo>
                  <a:pt x="2786" y="2282"/>
                </a:lnTo>
                <a:cubicBezTo>
                  <a:pt x="2711" y="2350"/>
                  <a:pt x="2635" y="2419"/>
                  <a:pt x="2558" y="2489"/>
                </a:cubicBezTo>
                <a:lnTo>
                  <a:pt x="1384" y="1893"/>
                </a:lnTo>
                <a:lnTo>
                  <a:pt x="858" y="2607"/>
                </a:lnTo>
                <a:lnTo>
                  <a:pt x="1764" y="3561"/>
                </a:lnTo>
                <a:cubicBezTo>
                  <a:pt x="1716" y="3650"/>
                  <a:pt x="1666" y="3740"/>
                  <a:pt x="1624" y="3836"/>
                </a:cubicBezTo>
                <a:cubicBezTo>
                  <a:pt x="1624" y="3843"/>
                  <a:pt x="1624" y="3843"/>
                  <a:pt x="1618" y="3851"/>
                </a:cubicBezTo>
                <a:cubicBezTo>
                  <a:pt x="1611" y="3877"/>
                  <a:pt x="1598" y="3906"/>
                  <a:pt x="1591" y="3925"/>
                </a:cubicBezTo>
                <a:lnTo>
                  <a:pt x="1583" y="3934"/>
                </a:lnTo>
                <a:lnTo>
                  <a:pt x="1583" y="3940"/>
                </a:lnTo>
                <a:cubicBezTo>
                  <a:pt x="1576" y="3954"/>
                  <a:pt x="1576" y="3960"/>
                  <a:pt x="1570" y="3975"/>
                </a:cubicBezTo>
                <a:cubicBezTo>
                  <a:pt x="1563" y="3989"/>
                  <a:pt x="1556" y="4008"/>
                  <a:pt x="1550" y="4023"/>
                </a:cubicBezTo>
                <a:cubicBezTo>
                  <a:pt x="1542" y="4050"/>
                  <a:pt x="1528" y="4078"/>
                  <a:pt x="1522" y="4100"/>
                </a:cubicBezTo>
                <a:cubicBezTo>
                  <a:pt x="1522" y="4106"/>
                  <a:pt x="1515" y="4113"/>
                  <a:pt x="1515" y="4113"/>
                </a:cubicBezTo>
                <a:cubicBezTo>
                  <a:pt x="1480" y="4216"/>
                  <a:pt x="1452" y="4314"/>
                  <a:pt x="1417" y="4410"/>
                </a:cubicBezTo>
                <a:lnTo>
                  <a:pt x="105" y="4480"/>
                </a:lnTo>
                <a:lnTo>
                  <a:pt x="1" y="5364"/>
                </a:lnTo>
                <a:lnTo>
                  <a:pt x="1266" y="5737"/>
                </a:lnTo>
                <a:cubicBezTo>
                  <a:pt x="1273" y="5841"/>
                  <a:pt x="1279" y="5944"/>
                  <a:pt x="1286" y="6049"/>
                </a:cubicBezTo>
                <a:cubicBezTo>
                  <a:pt x="1286" y="6049"/>
                  <a:pt x="1286" y="6055"/>
                  <a:pt x="1293" y="6062"/>
                </a:cubicBezTo>
                <a:cubicBezTo>
                  <a:pt x="1293" y="6090"/>
                  <a:pt x="1301" y="6117"/>
                  <a:pt x="1301" y="6145"/>
                </a:cubicBezTo>
                <a:cubicBezTo>
                  <a:pt x="1301" y="6158"/>
                  <a:pt x="1308" y="6180"/>
                  <a:pt x="1308" y="6193"/>
                </a:cubicBezTo>
                <a:cubicBezTo>
                  <a:pt x="1308" y="6215"/>
                  <a:pt x="1314" y="6228"/>
                  <a:pt x="1314" y="6241"/>
                </a:cubicBezTo>
                <a:cubicBezTo>
                  <a:pt x="1321" y="6269"/>
                  <a:pt x="1321" y="6298"/>
                  <a:pt x="1328" y="6324"/>
                </a:cubicBezTo>
                <a:cubicBezTo>
                  <a:pt x="1328" y="6331"/>
                  <a:pt x="1328" y="6339"/>
                  <a:pt x="1334" y="6346"/>
                </a:cubicBezTo>
                <a:lnTo>
                  <a:pt x="1334" y="6366"/>
                </a:lnTo>
                <a:cubicBezTo>
                  <a:pt x="1349" y="6435"/>
                  <a:pt x="1362" y="6505"/>
                  <a:pt x="1376" y="6573"/>
                </a:cubicBezTo>
                <a:cubicBezTo>
                  <a:pt x="1384" y="6594"/>
                  <a:pt x="1391" y="6621"/>
                  <a:pt x="1397" y="6649"/>
                </a:cubicBezTo>
                <a:lnTo>
                  <a:pt x="297" y="7361"/>
                </a:lnTo>
                <a:lnTo>
                  <a:pt x="644" y="8177"/>
                </a:lnTo>
                <a:lnTo>
                  <a:pt x="1923" y="7873"/>
                </a:lnTo>
                <a:cubicBezTo>
                  <a:pt x="1978" y="7956"/>
                  <a:pt x="2039" y="8046"/>
                  <a:pt x="2102" y="8129"/>
                </a:cubicBezTo>
                <a:cubicBezTo>
                  <a:pt x="2102" y="8129"/>
                  <a:pt x="2109" y="8135"/>
                  <a:pt x="2109" y="8142"/>
                </a:cubicBezTo>
                <a:cubicBezTo>
                  <a:pt x="2122" y="8164"/>
                  <a:pt x="2144" y="8184"/>
                  <a:pt x="2157" y="8205"/>
                </a:cubicBezTo>
                <a:cubicBezTo>
                  <a:pt x="2172" y="8218"/>
                  <a:pt x="2179" y="8232"/>
                  <a:pt x="2192" y="8247"/>
                </a:cubicBezTo>
                <a:cubicBezTo>
                  <a:pt x="2198" y="8260"/>
                  <a:pt x="2213" y="8273"/>
                  <a:pt x="2220" y="8288"/>
                </a:cubicBezTo>
                <a:cubicBezTo>
                  <a:pt x="2240" y="8308"/>
                  <a:pt x="2261" y="8329"/>
                  <a:pt x="2275" y="8349"/>
                </a:cubicBezTo>
                <a:cubicBezTo>
                  <a:pt x="2281" y="8356"/>
                  <a:pt x="2281" y="8356"/>
                  <a:pt x="2288" y="8363"/>
                </a:cubicBezTo>
                <a:cubicBezTo>
                  <a:pt x="2351" y="8439"/>
                  <a:pt x="2421" y="8522"/>
                  <a:pt x="2495" y="8592"/>
                </a:cubicBezTo>
                <a:lnTo>
                  <a:pt x="1895" y="9766"/>
                </a:lnTo>
                <a:lnTo>
                  <a:pt x="2613" y="10298"/>
                </a:lnTo>
                <a:lnTo>
                  <a:pt x="3560" y="9386"/>
                </a:lnTo>
                <a:cubicBezTo>
                  <a:pt x="3656" y="9434"/>
                  <a:pt x="3748" y="9482"/>
                  <a:pt x="3844" y="9524"/>
                </a:cubicBezTo>
                <a:cubicBezTo>
                  <a:pt x="3851" y="9524"/>
                  <a:pt x="3851" y="9532"/>
                  <a:pt x="3857" y="9532"/>
                </a:cubicBezTo>
                <a:cubicBezTo>
                  <a:pt x="3885" y="9539"/>
                  <a:pt x="3905" y="9552"/>
                  <a:pt x="3933" y="9565"/>
                </a:cubicBezTo>
                <a:cubicBezTo>
                  <a:pt x="3955" y="9574"/>
                  <a:pt x="3968" y="9574"/>
                  <a:pt x="3982" y="9580"/>
                </a:cubicBezTo>
                <a:cubicBezTo>
                  <a:pt x="3997" y="9587"/>
                  <a:pt x="4010" y="9593"/>
                  <a:pt x="4030" y="9600"/>
                </a:cubicBezTo>
                <a:cubicBezTo>
                  <a:pt x="4058" y="9607"/>
                  <a:pt x="4079" y="9622"/>
                  <a:pt x="4106" y="9628"/>
                </a:cubicBezTo>
                <a:cubicBezTo>
                  <a:pt x="4113" y="9635"/>
                  <a:pt x="4121" y="9635"/>
                  <a:pt x="4121" y="9635"/>
                </a:cubicBezTo>
                <a:cubicBezTo>
                  <a:pt x="4217" y="9670"/>
                  <a:pt x="4320" y="9705"/>
                  <a:pt x="4418" y="9731"/>
                </a:cubicBezTo>
                <a:lnTo>
                  <a:pt x="4486" y="11045"/>
                </a:lnTo>
                <a:lnTo>
                  <a:pt x="5372" y="11149"/>
                </a:lnTo>
                <a:lnTo>
                  <a:pt x="5738" y="9884"/>
                </a:lnTo>
                <a:cubicBezTo>
                  <a:pt x="5841" y="9884"/>
                  <a:pt x="5946" y="9877"/>
                  <a:pt x="6055" y="9864"/>
                </a:cubicBezTo>
                <a:lnTo>
                  <a:pt x="6070" y="9864"/>
                </a:lnTo>
                <a:cubicBezTo>
                  <a:pt x="6090" y="9856"/>
                  <a:pt x="6111" y="9856"/>
                  <a:pt x="6131" y="9849"/>
                </a:cubicBezTo>
                <a:lnTo>
                  <a:pt x="6153" y="9849"/>
                </a:lnTo>
                <a:cubicBezTo>
                  <a:pt x="6166" y="9849"/>
                  <a:pt x="6186" y="9842"/>
                  <a:pt x="6201" y="9842"/>
                </a:cubicBezTo>
                <a:cubicBezTo>
                  <a:pt x="6214" y="9842"/>
                  <a:pt x="6236" y="9836"/>
                  <a:pt x="6249" y="9836"/>
                </a:cubicBezTo>
                <a:cubicBezTo>
                  <a:pt x="6277" y="9829"/>
                  <a:pt x="6304" y="9829"/>
                  <a:pt x="6332" y="9822"/>
                </a:cubicBezTo>
                <a:lnTo>
                  <a:pt x="6345" y="9822"/>
                </a:lnTo>
                <a:cubicBezTo>
                  <a:pt x="6450" y="9801"/>
                  <a:pt x="6553" y="9781"/>
                  <a:pt x="6657" y="9753"/>
                </a:cubicBezTo>
                <a:lnTo>
                  <a:pt x="7369" y="10859"/>
                </a:lnTo>
                <a:lnTo>
                  <a:pt x="8185" y="10506"/>
                </a:lnTo>
                <a:lnTo>
                  <a:pt x="7873" y="9227"/>
                </a:lnTo>
                <a:cubicBezTo>
                  <a:pt x="7901" y="9214"/>
                  <a:pt x="7921" y="9200"/>
                  <a:pt x="7943" y="9185"/>
                </a:cubicBezTo>
                <a:cubicBezTo>
                  <a:pt x="7997" y="9144"/>
                  <a:pt x="8060" y="9109"/>
                  <a:pt x="8115" y="9061"/>
                </a:cubicBezTo>
                <a:cubicBezTo>
                  <a:pt x="8122" y="9061"/>
                  <a:pt x="8128" y="9054"/>
                  <a:pt x="8135" y="9048"/>
                </a:cubicBezTo>
                <a:cubicBezTo>
                  <a:pt x="8135" y="9048"/>
                  <a:pt x="8143" y="9048"/>
                  <a:pt x="8143" y="9041"/>
                </a:cubicBezTo>
                <a:cubicBezTo>
                  <a:pt x="8170" y="9026"/>
                  <a:pt x="8192" y="9006"/>
                  <a:pt x="8211" y="8993"/>
                </a:cubicBezTo>
                <a:cubicBezTo>
                  <a:pt x="8226" y="8978"/>
                  <a:pt x="8240" y="8971"/>
                  <a:pt x="8253" y="8958"/>
                </a:cubicBezTo>
                <a:cubicBezTo>
                  <a:pt x="8268" y="8952"/>
                  <a:pt x="8281" y="8937"/>
                  <a:pt x="8294" y="8930"/>
                </a:cubicBezTo>
                <a:cubicBezTo>
                  <a:pt x="8294" y="8923"/>
                  <a:pt x="8301" y="8923"/>
                  <a:pt x="8301" y="8917"/>
                </a:cubicBezTo>
                <a:cubicBezTo>
                  <a:pt x="8323" y="8902"/>
                  <a:pt x="8342" y="8888"/>
                  <a:pt x="8357" y="8875"/>
                </a:cubicBezTo>
                <a:cubicBezTo>
                  <a:pt x="8364" y="8875"/>
                  <a:pt x="8364" y="8869"/>
                  <a:pt x="8371" y="8869"/>
                </a:cubicBezTo>
                <a:cubicBezTo>
                  <a:pt x="8447" y="8799"/>
                  <a:pt x="8523" y="8729"/>
                  <a:pt x="8600" y="8653"/>
                </a:cubicBezTo>
                <a:lnTo>
                  <a:pt x="9774" y="9255"/>
                </a:lnTo>
                <a:lnTo>
                  <a:pt x="10300" y="8543"/>
                </a:lnTo>
                <a:lnTo>
                  <a:pt x="9394" y="7590"/>
                </a:lnTo>
                <a:cubicBezTo>
                  <a:pt x="9442" y="7500"/>
                  <a:pt x="9490" y="7402"/>
                  <a:pt x="9532" y="7306"/>
                </a:cubicBezTo>
                <a:cubicBezTo>
                  <a:pt x="9532" y="7306"/>
                  <a:pt x="9532" y="7299"/>
                  <a:pt x="9538" y="7293"/>
                </a:cubicBezTo>
                <a:cubicBezTo>
                  <a:pt x="9545" y="7265"/>
                  <a:pt x="9560" y="7243"/>
                  <a:pt x="9567" y="7216"/>
                </a:cubicBezTo>
                <a:cubicBezTo>
                  <a:pt x="9573" y="7202"/>
                  <a:pt x="9580" y="7182"/>
                  <a:pt x="9587" y="7168"/>
                </a:cubicBezTo>
                <a:cubicBezTo>
                  <a:pt x="9595" y="7153"/>
                  <a:pt x="9601" y="7140"/>
                  <a:pt x="9608" y="7127"/>
                </a:cubicBezTo>
                <a:cubicBezTo>
                  <a:pt x="9615" y="7099"/>
                  <a:pt x="9628" y="7070"/>
                  <a:pt x="9636" y="7044"/>
                </a:cubicBezTo>
                <a:cubicBezTo>
                  <a:pt x="9636" y="7036"/>
                  <a:pt x="9643" y="7036"/>
                  <a:pt x="9643" y="7029"/>
                </a:cubicBezTo>
                <a:cubicBezTo>
                  <a:pt x="9678" y="6933"/>
                  <a:pt x="9711" y="6828"/>
                  <a:pt x="9739" y="6732"/>
                </a:cubicBezTo>
                <a:lnTo>
                  <a:pt x="11053" y="6662"/>
                </a:lnTo>
                <a:lnTo>
                  <a:pt x="11156" y="5778"/>
                </a:lnTo>
                <a:lnTo>
                  <a:pt x="9892" y="5412"/>
                </a:lnTo>
                <a:cubicBezTo>
                  <a:pt x="9885" y="5309"/>
                  <a:pt x="9877" y="5204"/>
                  <a:pt x="9870" y="5102"/>
                </a:cubicBezTo>
                <a:cubicBezTo>
                  <a:pt x="9870" y="5095"/>
                  <a:pt x="9870" y="5087"/>
                  <a:pt x="9864" y="5087"/>
                </a:cubicBezTo>
                <a:cubicBezTo>
                  <a:pt x="9864" y="5060"/>
                  <a:pt x="9864" y="5025"/>
                  <a:pt x="9857" y="4997"/>
                </a:cubicBezTo>
                <a:cubicBezTo>
                  <a:pt x="9857" y="4984"/>
                  <a:pt x="9850" y="4970"/>
                  <a:pt x="9850" y="4949"/>
                </a:cubicBezTo>
                <a:cubicBezTo>
                  <a:pt x="9850" y="4936"/>
                  <a:pt x="9844" y="4914"/>
                  <a:pt x="9844" y="4901"/>
                </a:cubicBezTo>
                <a:cubicBezTo>
                  <a:pt x="9835" y="4873"/>
                  <a:pt x="9835" y="4846"/>
                  <a:pt x="9829" y="4818"/>
                </a:cubicBezTo>
                <a:cubicBezTo>
                  <a:pt x="9829" y="4811"/>
                  <a:pt x="9829" y="4811"/>
                  <a:pt x="9822" y="4805"/>
                </a:cubicBezTo>
                <a:cubicBezTo>
                  <a:pt x="9809" y="4700"/>
                  <a:pt x="9787" y="4597"/>
                  <a:pt x="9761" y="4499"/>
                </a:cubicBezTo>
                <a:lnTo>
                  <a:pt x="10859" y="3781"/>
                </a:lnTo>
                <a:lnTo>
                  <a:pt x="10514" y="2965"/>
                </a:lnTo>
                <a:lnTo>
                  <a:pt x="9235" y="3277"/>
                </a:lnTo>
                <a:cubicBezTo>
                  <a:pt x="9180" y="3187"/>
                  <a:pt x="9117" y="3104"/>
                  <a:pt x="9056" y="3021"/>
                </a:cubicBezTo>
                <a:cubicBezTo>
                  <a:pt x="9056" y="3013"/>
                  <a:pt x="9047" y="3007"/>
                  <a:pt x="9047" y="3007"/>
                </a:cubicBezTo>
                <a:cubicBezTo>
                  <a:pt x="9034" y="2987"/>
                  <a:pt x="9014" y="2958"/>
                  <a:pt x="8999" y="2939"/>
                </a:cubicBezTo>
                <a:cubicBezTo>
                  <a:pt x="8986" y="2924"/>
                  <a:pt x="8979" y="2910"/>
                  <a:pt x="8964" y="2897"/>
                </a:cubicBezTo>
                <a:cubicBezTo>
                  <a:pt x="8958" y="2882"/>
                  <a:pt x="8945" y="2875"/>
                  <a:pt x="8938" y="2862"/>
                </a:cubicBezTo>
                <a:cubicBezTo>
                  <a:pt x="8916" y="2834"/>
                  <a:pt x="8896" y="2814"/>
                  <a:pt x="8882" y="2793"/>
                </a:cubicBezTo>
                <a:cubicBezTo>
                  <a:pt x="8875" y="2793"/>
                  <a:pt x="8875" y="2786"/>
                  <a:pt x="8868" y="2786"/>
                </a:cubicBezTo>
                <a:cubicBezTo>
                  <a:pt x="8807" y="2703"/>
                  <a:pt x="8737" y="2627"/>
                  <a:pt x="8661" y="2550"/>
                </a:cubicBezTo>
                <a:lnTo>
                  <a:pt x="9263" y="1383"/>
                </a:lnTo>
                <a:lnTo>
                  <a:pt x="8543" y="850"/>
                </a:lnTo>
                <a:lnTo>
                  <a:pt x="7596" y="1756"/>
                </a:lnTo>
                <a:cubicBezTo>
                  <a:pt x="7500" y="1708"/>
                  <a:pt x="7410" y="1660"/>
                  <a:pt x="7314" y="1618"/>
                </a:cubicBezTo>
                <a:lnTo>
                  <a:pt x="7299" y="1618"/>
                </a:lnTo>
                <a:cubicBezTo>
                  <a:pt x="7273" y="1603"/>
                  <a:pt x="7251" y="1590"/>
                  <a:pt x="7223" y="1583"/>
                </a:cubicBezTo>
                <a:cubicBezTo>
                  <a:pt x="7210" y="1577"/>
                  <a:pt x="7190" y="1570"/>
                  <a:pt x="7175" y="1562"/>
                </a:cubicBezTo>
                <a:cubicBezTo>
                  <a:pt x="7161" y="1555"/>
                  <a:pt x="7148" y="1548"/>
                  <a:pt x="7127" y="1542"/>
                </a:cubicBezTo>
                <a:cubicBezTo>
                  <a:pt x="7107" y="1535"/>
                  <a:pt x="7078" y="1529"/>
                  <a:pt x="7050" y="1514"/>
                </a:cubicBezTo>
                <a:cubicBezTo>
                  <a:pt x="7044" y="1514"/>
                  <a:pt x="7037" y="1514"/>
                  <a:pt x="7037" y="1507"/>
                </a:cubicBezTo>
                <a:cubicBezTo>
                  <a:pt x="6941" y="1472"/>
                  <a:pt x="6836" y="1446"/>
                  <a:pt x="6740" y="1417"/>
                </a:cubicBezTo>
                <a:lnTo>
                  <a:pt x="6670" y="104"/>
                </a:lnTo>
                <a:lnTo>
                  <a:pt x="5786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280" name="Google Shape;16280;p41"/>
          <p:cNvSpPr/>
          <p:nvPr/>
        </p:nvSpPr>
        <p:spPr>
          <a:xfrm>
            <a:off x="5900750" y="-228952"/>
            <a:ext cx="3389900" cy="3390934"/>
          </a:xfrm>
          <a:custGeom>
            <a:avLst/>
            <a:gdLst/>
            <a:ahLst/>
            <a:cxnLst/>
            <a:rect l="l" t="t" r="r" b="b"/>
            <a:pathLst>
              <a:path w="21800" h="21807" extrusionOk="0">
                <a:moveTo>
                  <a:pt x="10900" y="35"/>
                </a:moveTo>
                <a:cubicBezTo>
                  <a:pt x="16891" y="35"/>
                  <a:pt x="21765" y="4915"/>
                  <a:pt x="21765" y="10906"/>
                </a:cubicBezTo>
                <a:cubicBezTo>
                  <a:pt x="21765" y="16893"/>
                  <a:pt x="16891" y="21771"/>
                  <a:pt x="10900" y="21771"/>
                </a:cubicBezTo>
                <a:cubicBezTo>
                  <a:pt x="4907" y="21771"/>
                  <a:pt x="35" y="16893"/>
                  <a:pt x="35" y="10906"/>
                </a:cubicBezTo>
                <a:cubicBezTo>
                  <a:pt x="35" y="4915"/>
                  <a:pt x="4907" y="35"/>
                  <a:pt x="10900" y="35"/>
                </a:cubicBezTo>
                <a:close/>
                <a:moveTo>
                  <a:pt x="10900" y="0"/>
                </a:moveTo>
                <a:cubicBezTo>
                  <a:pt x="9427" y="0"/>
                  <a:pt x="7997" y="290"/>
                  <a:pt x="6655" y="858"/>
                </a:cubicBezTo>
                <a:cubicBezTo>
                  <a:pt x="5356" y="1410"/>
                  <a:pt x="4189" y="2191"/>
                  <a:pt x="3193" y="3193"/>
                </a:cubicBezTo>
                <a:cubicBezTo>
                  <a:pt x="2191" y="4197"/>
                  <a:pt x="1404" y="5364"/>
                  <a:pt x="858" y="6663"/>
                </a:cubicBezTo>
                <a:cubicBezTo>
                  <a:pt x="284" y="8004"/>
                  <a:pt x="0" y="9435"/>
                  <a:pt x="0" y="10906"/>
                </a:cubicBezTo>
                <a:cubicBezTo>
                  <a:pt x="0" y="12379"/>
                  <a:pt x="284" y="13803"/>
                  <a:pt x="858" y="15151"/>
                </a:cubicBezTo>
                <a:cubicBezTo>
                  <a:pt x="1404" y="16443"/>
                  <a:pt x="2191" y="17611"/>
                  <a:pt x="3193" y="18613"/>
                </a:cubicBezTo>
                <a:cubicBezTo>
                  <a:pt x="4189" y="19615"/>
                  <a:pt x="5356" y="20403"/>
                  <a:pt x="6655" y="20950"/>
                </a:cubicBezTo>
                <a:cubicBezTo>
                  <a:pt x="7997" y="21516"/>
                  <a:pt x="9427" y="21806"/>
                  <a:pt x="10900" y="21806"/>
                </a:cubicBezTo>
                <a:cubicBezTo>
                  <a:pt x="12371" y="21806"/>
                  <a:pt x="13803" y="21516"/>
                  <a:pt x="15143" y="20950"/>
                </a:cubicBezTo>
                <a:cubicBezTo>
                  <a:pt x="16442" y="20403"/>
                  <a:pt x="17611" y="19615"/>
                  <a:pt x="18607" y="18613"/>
                </a:cubicBezTo>
                <a:cubicBezTo>
                  <a:pt x="19608" y="17611"/>
                  <a:pt x="20396" y="16443"/>
                  <a:pt x="20949" y="15151"/>
                </a:cubicBezTo>
                <a:cubicBezTo>
                  <a:pt x="21516" y="13803"/>
                  <a:pt x="21800" y="12379"/>
                  <a:pt x="21800" y="10906"/>
                </a:cubicBezTo>
                <a:cubicBezTo>
                  <a:pt x="21800" y="9435"/>
                  <a:pt x="21516" y="8004"/>
                  <a:pt x="20949" y="6663"/>
                </a:cubicBezTo>
                <a:cubicBezTo>
                  <a:pt x="20396" y="5364"/>
                  <a:pt x="19608" y="4197"/>
                  <a:pt x="18607" y="3193"/>
                </a:cubicBezTo>
                <a:cubicBezTo>
                  <a:pt x="17611" y="2191"/>
                  <a:pt x="16442" y="1410"/>
                  <a:pt x="15143" y="858"/>
                </a:cubicBezTo>
                <a:cubicBezTo>
                  <a:pt x="13803" y="290"/>
                  <a:pt x="12371" y="0"/>
                  <a:pt x="1090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81" name="Google Shape;16281;p41"/>
          <p:cNvSpPr/>
          <p:nvPr/>
        </p:nvSpPr>
        <p:spPr>
          <a:xfrm>
            <a:off x="6097302" y="-31157"/>
            <a:ext cx="2996640" cy="2995504"/>
          </a:xfrm>
          <a:custGeom>
            <a:avLst/>
            <a:gdLst/>
            <a:ahLst/>
            <a:cxnLst/>
            <a:rect l="l" t="t" r="r" b="b"/>
            <a:pathLst>
              <a:path w="19271" h="19264" extrusionOk="0">
                <a:moveTo>
                  <a:pt x="9636" y="291"/>
                </a:moveTo>
                <a:cubicBezTo>
                  <a:pt x="14785" y="291"/>
                  <a:pt x="18980" y="4479"/>
                  <a:pt x="18980" y="9634"/>
                </a:cubicBezTo>
                <a:cubicBezTo>
                  <a:pt x="18980" y="14785"/>
                  <a:pt x="14785" y="18973"/>
                  <a:pt x="9636" y="18973"/>
                </a:cubicBezTo>
                <a:cubicBezTo>
                  <a:pt x="4487" y="18973"/>
                  <a:pt x="291" y="14785"/>
                  <a:pt x="291" y="9634"/>
                </a:cubicBezTo>
                <a:cubicBezTo>
                  <a:pt x="291" y="4479"/>
                  <a:pt x="4487" y="291"/>
                  <a:pt x="9636" y="291"/>
                </a:cubicBezTo>
                <a:close/>
                <a:moveTo>
                  <a:pt x="9636" y="0"/>
                </a:moveTo>
                <a:cubicBezTo>
                  <a:pt x="4321" y="0"/>
                  <a:pt x="0" y="4320"/>
                  <a:pt x="0" y="9634"/>
                </a:cubicBezTo>
                <a:cubicBezTo>
                  <a:pt x="0" y="14942"/>
                  <a:pt x="4321" y="19264"/>
                  <a:pt x="9636" y="19264"/>
                </a:cubicBezTo>
                <a:cubicBezTo>
                  <a:pt x="14951" y="19264"/>
                  <a:pt x="19270" y="14942"/>
                  <a:pt x="19270" y="9634"/>
                </a:cubicBezTo>
                <a:cubicBezTo>
                  <a:pt x="19270" y="4320"/>
                  <a:pt x="14951" y="0"/>
                  <a:pt x="96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82" name="Google Shape;16282;p41"/>
          <p:cNvSpPr/>
          <p:nvPr/>
        </p:nvSpPr>
        <p:spPr>
          <a:xfrm rot="10800000" flipH="1">
            <a:off x="4383150" y="4373150"/>
            <a:ext cx="5180700" cy="9567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83" name="Google Shape;16283;p41"/>
          <p:cNvSpPr/>
          <p:nvPr/>
        </p:nvSpPr>
        <p:spPr>
          <a:xfrm>
            <a:off x="6665423" y="4086836"/>
            <a:ext cx="491917" cy="517164"/>
          </a:xfrm>
          <a:custGeom>
            <a:avLst/>
            <a:gdLst/>
            <a:ahLst/>
            <a:cxnLst/>
            <a:rect l="l" t="t" r="r" b="b"/>
            <a:pathLst>
              <a:path w="16581" h="17432" extrusionOk="0">
                <a:moveTo>
                  <a:pt x="8431" y="4679"/>
                </a:moveTo>
                <a:cubicBezTo>
                  <a:pt x="9068" y="4707"/>
                  <a:pt x="9697" y="4879"/>
                  <a:pt x="10256" y="5191"/>
                </a:cubicBezTo>
                <a:cubicBezTo>
                  <a:pt x="10264" y="5191"/>
                  <a:pt x="10264" y="5198"/>
                  <a:pt x="10271" y="5198"/>
                </a:cubicBezTo>
                <a:cubicBezTo>
                  <a:pt x="10298" y="5211"/>
                  <a:pt x="10319" y="5226"/>
                  <a:pt x="10339" y="5239"/>
                </a:cubicBezTo>
                <a:cubicBezTo>
                  <a:pt x="10367" y="5253"/>
                  <a:pt x="10389" y="5267"/>
                  <a:pt x="10415" y="5281"/>
                </a:cubicBezTo>
                <a:cubicBezTo>
                  <a:pt x="10415" y="5287"/>
                  <a:pt x="10422" y="5287"/>
                  <a:pt x="10430" y="5294"/>
                </a:cubicBezTo>
                <a:cubicBezTo>
                  <a:pt x="10969" y="5632"/>
                  <a:pt x="11426" y="6097"/>
                  <a:pt x="11757" y="6643"/>
                </a:cubicBezTo>
                <a:cubicBezTo>
                  <a:pt x="11757" y="6649"/>
                  <a:pt x="11764" y="6656"/>
                  <a:pt x="11764" y="6663"/>
                </a:cubicBezTo>
                <a:cubicBezTo>
                  <a:pt x="11777" y="6684"/>
                  <a:pt x="11790" y="6704"/>
                  <a:pt x="11805" y="6732"/>
                </a:cubicBezTo>
                <a:cubicBezTo>
                  <a:pt x="11819" y="6752"/>
                  <a:pt x="11832" y="6780"/>
                  <a:pt x="11847" y="6802"/>
                </a:cubicBezTo>
                <a:cubicBezTo>
                  <a:pt x="11847" y="6808"/>
                  <a:pt x="11854" y="6815"/>
                  <a:pt x="11854" y="6822"/>
                </a:cubicBezTo>
                <a:cubicBezTo>
                  <a:pt x="12150" y="7382"/>
                  <a:pt x="12316" y="8018"/>
                  <a:pt x="12330" y="8653"/>
                </a:cubicBezTo>
                <a:lnTo>
                  <a:pt x="12330" y="8675"/>
                </a:lnTo>
                <a:cubicBezTo>
                  <a:pt x="12330" y="8701"/>
                  <a:pt x="12330" y="8723"/>
                  <a:pt x="12323" y="8751"/>
                </a:cubicBezTo>
                <a:lnTo>
                  <a:pt x="12323" y="8834"/>
                </a:lnTo>
                <a:lnTo>
                  <a:pt x="12323" y="8854"/>
                </a:lnTo>
                <a:cubicBezTo>
                  <a:pt x="12303" y="9497"/>
                  <a:pt x="12131" y="10119"/>
                  <a:pt x="11819" y="10678"/>
                </a:cubicBezTo>
                <a:cubicBezTo>
                  <a:pt x="11812" y="10685"/>
                  <a:pt x="11812" y="10692"/>
                  <a:pt x="11805" y="10700"/>
                </a:cubicBezTo>
                <a:cubicBezTo>
                  <a:pt x="11799" y="10720"/>
                  <a:pt x="11784" y="10741"/>
                  <a:pt x="11771" y="10761"/>
                </a:cubicBezTo>
                <a:cubicBezTo>
                  <a:pt x="11757" y="10790"/>
                  <a:pt x="11742" y="10809"/>
                  <a:pt x="11722" y="10838"/>
                </a:cubicBezTo>
                <a:cubicBezTo>
                  <a:pt x="11722" y="10844"/>
                  <a:pt x="11716" y="10851"/>
                  <a:pt x="11716" y="10851"/>
                </a:cubicBezTo>
                <a:cubicBezTo>
                  <a:pt x="11376" y="11397"/>
                  <a:pt x="10913" y="11853"/>
                  <a:pt x="10361" y="12178"/>
                </a:cubicBezTo>
                <a:cubicBezTo>
                  <a:pt x="10361" y="12185"/>
                  <a:pt x="10354" y="12185"/>
                  <a:pt x="10347" y="12193"/>
                </a:cubicBezTo>
                <a:cubicBezTo>
                  <a:pt x="10319" y="12206"/>
                  <a:pt x="10298" y="12219"/>
                  <a:pt x="10271" y="12234"/>
                </a:cubicBezTo>
                <a:cubicBezTo>
                  <a:pt x="10249" y="12248"/>
                  <a:pt x="10230" y="12261"/>
                  <a:pt x="10201" y="12267"/>
                </a:cubicBezTo>
                <a:cubicBezTo>
                  <a:pt x="10201" y="12276"/>
                  <a:pt x="10195" y="12276"/>
                  <a:pt x="10188" y="12282"/>
                </a:cubicBezTo>
                <a:cubicBezTo>
                  <a:pt x="9621" y="12579"/>
                  <a:pt x="8992" y="12739"/>
                  <a:pt x="8357" y="12752"/>
                </a:cubicBezTo>
                <a:lnTo>
                  <a:pt x="8150" y="12752"/>
                </a:lnTo>
                <a:cubicBezTo>
                  <a:pt x="7513" y="12724"/>
                  <a:pt x="6884" y="12551"/>
                  <a:pt x="6325" y="12241"/>
                </a:cubicBezTo>
                <a:cubicBezTo>
                  <a:pt x="6325" y="12241"/>
                  <a:pt x="6317" y="12234"/>
                  <a:pt x="6310" y="12234"/>
                </a:cubicBezTo>
                <a:cubicBezTo>
                  <a:pt x="6283" y="12219"/>
                  <a:pt x="6262" y="12206"/>
                  <a:pt x="6234" y="12193"/>
                </a:cubicBezTo>
                <a:cubicBezTo>
                  <a:pt x="6214" y="12178"/>
                  <a:pt x="6192" y="12165"/>
                  <a:pt x="6172" y="12151"/>
                </a:cubicBezTo>
                <a:cubicBezTo>
                  <a:pt x="6166" y="12143"/>
                  <a:pt x="6159" y="12143"/>
                  <a:pt x="6151" y="12136"/>
                </a:cubicBezTo>
                <a:cubicBezTo>
                  <a:pt x="5612" y="11798"/>
                  <a:pt x="5155" y="11335"/>
                  <a:pt x="4824" y="10790"/>
                </a:cubicBezTo>
                <a:cubicBezTo>
                  <a:pt x="4824" y="10783"/>
                  <a:pt x="4817" y="10775"/>
                  <a:pt x="4817" y="10768"/>
                </a:cubicBezTo>
                <a:cubicBezTo>
                  <a:pt x="4804" y="10748"/>
                  <a:pt x="4791" y="10720"/>
                  <a:pt x="4776" y="10700"/>
                </a:cubicBezTo>
                <a:cubicBezTo>
                  <a:pt x="4762" y="10672"/>
                  <a:pt x="4749" y="10650"/>
                  <a:pt x="4734" y="10630"/>
                </a:cubicBezTo>
                <a:cubicBezTo>
                  <a:pt x="4734" y="10624"/>
                  <a:pt x="4727" y="10617"/>
                  <a:pt x="4727" y="10609"/>
                </a:cubicBezTo>
                <a:cubicBezTo>
                  <a:pt x="4431" y="10050"/>
                  <a:pt x="4265" y="9421"/>
                  <a:pt x="4258" y="8777"/>
                </a:cubicBezTo>
                <a:lnTo>
                  <a:pt x="4258" y="8758"/>
                </a:lnTo>
                <a:lnTo>
                  <a:pt x="4258" y="8675"/>
                </a:lnTo>
                <a:lnTo>
                  <a:pt x="4258" y="8598"/>
                </a:lnTo>
                <a:lnTo>
                  <a:pt x="4258" y="8577"/>
                </a:lnTo>
                <a:cubicBezTo>
                  <a:pt x="4278" y="7935"/>
                  <a:pt x="4450" y="7313"/>
                  <a:pt x="4762" y="6752"/>
                </a:cubicBezTo>
                <a:cubicBezTo>
                  <a:pt x="4769" y="6745"/>
                  <a:pt x="4769" y="6739"/>
                  <a:pt x="4776" y="6732"/>
                </a:cubicBezTo>
                <a:cubicBezTo>
                  <a:pt x="4791" y="6711"/>
                  <a:pt x="4804" y="6684"/>
                  <a:pt x="4817" y="6663"/>
                </a:cubicBezTo>
                <a:cubicBezTo>
                  <a:pt x="4832" y="6636"/>
                  <a:pt x="4845" y="6614"/>
                  <a:pt x="4859" y="6594"/>
                </a:cubicBezTo>
                <a:cubicBezTo>
                  <a:pt x="4859" y="6586"/>
                  <a:pt x="4865" y="6586"/>
                  <a:pt x="4865" y="6580"/>
                </a:cubicBezTo>
                <a:cubicBezTo>
                  <a:pt x="5205" y="6034"/>
                  <a:pt x="5675" y="5578"/>
                  <a:pt x="6220" y="5253"/>
                </a:cubicBezTo>
                <a:cubicBezTo>
                  <a:pt x="6227" y="5246"/>
                  <a:pt x="6227" y="5246"/>
                  <a:pt x="6234" y="5239"/>
                </a:cubicBezTo>
                <a:cubicBezTo>
                  <a:pt x="6255" y="5226"/>
                  <a:pt x="6283" y="5218"/>
                  <a:pt x="6303" y="5204"/>
                </a:cubicBezTo>
                <a:cubicBezTo>
                  <a:pt x="6332" y="5191"/>
                  <a:pt x="6351" y="5176"/>
                  <a:pt x="6380" y="5163"/>
                </a:cubicBezTo>
                <a:cubicBezTo>
                  <a:pt x="6386" y="5156"/>
                  <a:pt x="6386" y="5156"/>
                  <a:pt x="6393" y="5150"/>
                </a:cubicBezTo>
                <a:cubicBezTo>
                  <a:pt x="6960" y="4853"/>
                  <a:pt x="7589" y="4694"/>
                  <a:pt x="8232" y="4679"/>
                </a:cubicBezTo>
                <a:close/>
                <a:moveTo>
                  <a:pt x="6932" y="1"/>
                </a:moveTo>
                <a:lnTo>
                  <a:pt x="6317" y="2544"/>
                </a:lnTo>
                <a:cubicBezTo>
                  <a:pt x="6096" y="2613"/>
                  <a:pt x="5889" y="2688"/>
                  <a:pt x="5681" y="2779"/>
                </a:cubicBezTo>
                <a:cubicBezTo>
                  <a:pt x="5537" y="2841"/>
                  <a:pt x="5398" y="2910"/>
                  <a:pt x="5253" y="2987"/>
                </a:cubicBezTo>
                <a:cubicBezTo>
                  <a:pt x="5247" y="2993"/>
                  <a:pt x="5238" y="3000"/>
                  <a:pt x="5225" y="3000"/>
                </a:cubicBezTo>
                <a:cubicBezTo>
                  <a:pt x="5218" y="3007"/>
                  <a:pt x="5218" y="3007"/>
                  <a:pt x="5212" y="3013"/>
                </a:cubicBezTo>
                <a:cubicBezTo>
                  <a:pt x="5170" y="3035"/>
                  <a:pt x="5136" y="3048"/>
                  <a:pt x="5101" y="3070"/>
                </a:cubicBezTo>
                <a:cubicBezTo>
                  <a:pt x="5101" y="3076"/>
                  <a:pt x="5094" y="3076"/>
                  <a:pt x="5087" y="3076"/>
                </a:cubicBezTo>
                <a:cubicBezTo>
                  <a:pt x="5059" y="3096"/>
                  <a:pt x="5031" y="3111"/>
                  <a:pt x="4998" y="3131"/>
                </a:cubicBezTo>
                <a:cubicBezTo>
                  <a:pt x="4990" y="3131"/>
                  <a:pt x="4990" y="3138"/>
                  <a:pt x="4983" y="3144"/>
                </a:cubicBezTo>
                <a:cubicBezTo>
                  <a:pt x="4928" y="3172"/>
                  <a:pt x="4873" y="3207"/>
                  <a:pt x="4817" y="3242"/>
                </a:cubicBezTo>
                <a:cubicBezTo>
                  <a:pt x="4776" y="3269"/>
                  <a:pt x="4734" y="3297"/>
                  <a:pt x="4686" y="3325"/>
                </a:cubicBezTo>
                <a:cubicBezTo>
                  <a:pt x="4459" y="3476"/>
                  <a:pt x="4236" y="3650"/>
                  <a:pt x="4023" y="3836"/>
                </a:cubicBezTo>
                <a:lnTo>
                  <a:pt x="1528" y="3048"/>
                </a:lnTo>
                <a:lnTo>
                  <a:pt x="63" y="5536"/>
                </a:lnTo>
                <a:lnTo>
                  <a:pt x="1956" y="7341"/>
                </a:lnTo>
                <a:cubicBezTo>
                  <a:pt x="1921" y="7507"/>
                  <a:pt x="1888" y="7673"/>
                  <a:pt x="1866" y="7830"/>
                </a:cubicBezTo>
                <a:cubicBezTo>
                  <a:pt x="1859" y="7893"/>
                  <a:pt x="1853" y="7948"/>
                  <a:pt x="1846" y="8011"/>
                </a:cubicBezTo>
                <a:cubicBezTo>
                  <a:pt x="1831" y="8107"/>
                  <a:pt x="1825" y="8212"/>
                  <a:pt x="1818" y="8315"/>
                </a:cubicBezTo>
                <a:lnTo>
                  <a:pt x="1818" y="8328"/>
                </a:lnTo>
                <a:cubicBezTo>
                  <a:pt x="1818" y="8391"/>
                  <a:pt x="1811" y="8452"/>
                  <a:pt x="1811" y="8509"/>
                </a:cubicBezTo>
                <a:lnTo>
                  <a:pt x="1811" y="8535"/>
                </a:lnTo>
                <a:lnTo>
                  <a:pt x="1811" y="8633"/>
                </a:lnTo>
                <a:lnTo>
                  <a:pt x="1811" y="8653"/>
                </a:lnTo>
                <a:lnTo>
                  <a:pt x="1811" y="8771"/>
                </a:lnTo>
                <a:lnTo>
                  <a:pt x="1811" y="8799"/>
                </a:lnTo>
                <a:cubicBezTo>
                  <a:pt x="1811" y="9185"/>
                  <a:pt x="1853" y="9580"/>
                  <a:pt x="1929" y="9967"/>
                </a:cubicBezTo>
                <a:lnTo>
                  <a:pt x="0" y="11743"/>
                </a:lnTo>
                <a:lnTo>
                  <a:pt x="1423" y="14251"/>
                </a:lnTo>
                <a:lnTo>
                  <a:pt x="3933" y="13512"/>
                </a:lnTo>
                <a:cubicBezTo>
                  <a:pt x="4140" y="13706"/>
                  <a:pt x="4354" y="13878"/>
                  <a:pt x="4583" y="14037"/>
                </a:cubicBezTo>
                <a:cubicBezTo>
                  <a:pt x="4673" y="14092"/>
                  <a:pt x="4756" y="14155"/>
                  <a:pt x="4845" y="14210"/>
                </a:cubicBezTo>
                <a:cubicBezTo>
                  <a:pt x="4852" y="14217"/>
                  <a:pt x="4865" y="14217"/>
                  <a:pt x="4873" y="14225"/>
                </a:cubicBezTo>
                <a:cubicBezTo>
                  <a:pt x="4880" y="14231"/>
                  <a:pt x="4887" y="14231"/>
                  <a:pt x="4893" y="14238"/>
                </a:cubicBezTo>
                <a:cubicBezTo>
                  <a:pt x="4928" y="14258"/>
                  <a:pt x="4963" y="14280"/>
                  <a:pt x="4998" y="14299"/>
                </a:cubicBezTo>
                <a:cubicBezTo>
                  <a:pt x="5031" y="14321"/>
                  <a:pt x="5066" y="14341"/>
                  <a:pt x="5101" y="14362"/>
                </a:cubicBezTo>
                <a:cubicBezTo>
                  <a:pt x="5107" y="14362"/>
                  <a:pt x="5114" y="14369"/>
                  <a:pt x="5122" y="14369"/>
                </a:cubicBezTo>
                <a:cubicBezTo>
                  <a:pt x="5129" y="14376"/>
                  <a:pt x="5136" y="14382"/>
                  <a:pt x="5149" y="14382"/>
                </a:cubicBezTo>
                <a:cubicBezTo>
                  <a:pt x="5280" y="14459"/>
                  <a:pt x="5426" y="14535"/>
                  <a:pt x="5563" y="14598"/>
                </a:cubicBezTo>
                <a:cubicBezTo>
                  <a:pt x="5771" y="14694"/>
                  <a:pt x="5978" y="14777"/>
                  <a:pt x="6192" y="14853"/>
                </a:cubicBezTo>
                <a:lnTo>
                  <a:pt x="6766" y="17403"/>
                </a:lnTo>
                <a:lnTo>
                  <a:pt x="9649" y="17431"/>
                </a:lnTo>
                <a:lnTo>
                  <a:pt x="10271" y="14888"/>
                </a:lnTo>
                <a:cubicBezTo>
                  <a:pt x="10485" y="14819"/>
                  <a:pt x="10692" y="14742"/>
                  <a:pt x="10900" y="14653"/>
                </a:cubicBezTo>
                <a:cubicBezTo>
                  <a:pt x="11044" y="14590"/>
                  <a:pt x="11190" y="14522"/>
                  <a:pt x="11328" y="14445"/>
                </a:cubicBezTo>
                <a:cubicBezTo>
                  <a:pt x="11334" y="14439"/>
                  <a:pt x="11343" y="14439"/>
                  <a:pt x="11356" y="14432"/>
                </a:cubicBezTo>
                <a:cubicBezTo>
                  <a:pt x="11363" y="14424"/>
                  <a:pt x="11369" y="14424"/>
                  <a:pt x="11369" y="14417"/>
                </a:cubicBezTo>
                <a:cubicBezTo>
                  <a:pt x="11411" y="14404"/>
                  <a:pt x="11445" y="14382"/>
                  <a:pt x="11480" y="14362"/>
                </a:cubicBezTo>
                <a:cubicBezTo>
                  <a:pt x="11480" y="14356"/>
                  <a:pt x="11487" y="14356"/>
                  <a:pt x="11494" y="14356"/>
                </a:cubicBezTo>
                <a:cubicBezTo>
                  <a:pt x="11522" y="14334"/>
                  <a:pt x="11550" y="14321"/>
                  <a:pt x="11583" y="14299"/>
                </a:cubicBezTo>
                <a:cubicBezTo>
                  <a:pt x="11591" y="14299"/>
                  <a:pt x="11598" y="14293"/>
                  <a:pt x="11605" y="14293"/>
                </a:cubicBezTo>
                <a:cubicBezTo>
                  <a:pt x="11936" y="14092"/>
                  <a:pt x="12262" y="13858"/>
                  <a:pt x="12558" y="13603"/>
                </a:cubicBezTo>
                <a:lnTo>
                  <a:pt x="15053" y="14382"/>
                </a:lnTo>
                <a:lnTo>
                  <a:pt x="16518" y="11903"/>
                </a:lnTo>
                <a:lnTo>
                  <a:pt x="14625" y="10091"/>
                </a:lnTo>
                <a:cubicBezTo>
                  <a:pt x="14652" y="9973"/>
                  <a:pt x="14673" y="9856"/>
                  <a:pt x="14693" y="9738"/>
                </a:cubicBezTo>
                <a:cubicBezTo>
                  <a:pt x="14708" y="9628"/>
                  <a:pt x="14722" y="9524"/>
                  <a:pt x="14735" y="9421"/>
                </a:cubicBezTo>
                <a:cubicBezTo>
                  <a:pt x="14743" y="9373"/>
                  <a:pt x="14750" y="9317"/>
                  <a:pt x="14750" y="9268"/>
                </a:cubicBezTo>
                <a:cubicBezTo>
                  <a:pt x="14763" y="9166"/>
                  <a:pt x="14763" y="9054"/>
                  <a:pt x="14770" y="8950"/>
                </a:cubicBezTo>
                <a:lnTo>
                  <a:pt x="14770" y="8923"/>
                </a:lnTo>
                <a:lnTo>
                  <a:pt x="14770" y="8895"/>
                </a:lnTo>
                <a:cubicBezTo>
                  <a:pt x="14770" y="8860"/>
                  <a:pt x="14776" y="8819"/>
                  <a:pt x="14776" y="8777"/>
                </a:cubicBezTo>
                <a:lnTo>
                  <a:pt x="14776" y="8660"/>
                </a:lnTo>
                <a:lnTo>
                  <a:pt x="14776" y="8633"/>
                </a:lnTo>
                <a:cubicBezTo>
                  <a:pt x="14770" y="8245"/>
                  <a:pt x="14728" y="7852"/>
                  <a:pt x="14652" y="7465"/>
                </a:cubicBezTo>
                <a:lnTo>
                  <a:pt x="16581" y="5695"/>
                </a:lnTo>
                <a:lnTo>
                  <a:pt x="15164" y="3179"/>
                </a:lnTo>
                <a:lnTo>
                  <a:pt x="12648" y="3919"/>
                </a:lnTo>
                <a:cubicBezTo>
                  <a:pt x="12558" y="3836"/>
                  <a:pt x="12469" y="3753"/>
                  <a:pt x="12379" y="3677"/>
                </a:cubicBezTo>
                <a:cubicBezTo>
                  <a:pt x="12296" y="3615"/>
                  <a:pt x="12213" y="3552"/>
                  <a:pt x="12122" y="3491"/>
                </a:cubicBezTo>
                <a:cubicBezTo>
                  <a:pt x="12081" y="3456"/>
                  <a:pt x="12039" y="3428"/>
                  <a:pt x="11998" y="3393"/>
                </a:cubicBezTo>
                <a:cubicBezTo>
                  <a:pt x="11908" y="3338"/>
                  <a:pt x="11825" y="3277"/>
                  <a:pt x="11736" y="3221"/>
                </a:cubicBezTo>
                <a:cubicBezTo>
                  <a:pt x="11729" y="3214"/>
                  <a:pt x="11716" y="3214"/>
                  <a:pt x="11708" y="3207"/>
                </a:cubicBezTo>
                <a:cubicBezTo>
                  <a:pt x="11701" y="3201"/>
                  <a:pt x="11694" y="3201"/>
                  <a:pt x="11688" y="3194"/>
                </a:cubicBezTo>
                <a:cubicBezTo>
                  <a:pt x="11653" y="3172"/>
                  <a:pt x="11618" y="3153"/>
                  <a:pt x="11583" y="3131"/>
                </a:cubicBezTo>
                <a:cubicBezTo>
                  <a:pt x="11550" y="3111"/>
                  <a:pt x="11515" y="3090"/>
                  <a:pt x="11480" y="3076"/>
                </a:cubicBezTo>
                <a:cubicBezTo>
                  <a:pt x="11474" y="3070"/>
                  <a:pt x="11467" y="3070"/>
                  <a:pt x="11467" y="3061"/>
                </a:cubicBezTo>
                <a:cubicBezTo>
                  <a:pt x="11452" y="3055"/>
                  <a:pt x="11445" y="3048"/>
                  <a:pt x="11439" y="3048"/>
                </a:cubicBezTo>
                <a:cubicBezTo>
                  <a:pt x="11301" y="2972"/>
                  <a:pt x="11155" y="2895"/>
                  <a:pt x="11018" y="2834"/>
                </a:cubicBezTo>
                <a:cubicBezTo>
                  <a:pt x="10810" y="2738"/>
                  <a:pt x="10603" y="2655"/>
                  <a:pt x="10389" y="2579"/>
                </a:cubicBezTo>
                <a:lnTo>
                  <a:pt x="9815" y="27"/>
                </a:lnTo>
                <a:lnTo>
                  <a:pt x="6932" y="1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8" name="Google Shape;16288;p4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از مدرک چه انتظاری باید داشت؟</a:t>
            </a:r>
            <a:endParaRPr>
              <a:cs typeface="B Nazanin" pitchFamily="2" charset="-78"/>
            </a:endParaRPr>
          </a:p>
        </p:txBody>
      </p:sp>
      <p:sp>
        <p:nvSpPr>
          <p:cNvPr id="16289" name="Google Shape;16289;p42"/>
          <p:cNvSpPr txBox="1">
            <a:spLocks noGrp="1"/>
          </p:cNvSpPr>
          <p:nvPr>
            <p:ph type="subTitle" idx="1"/>
          </p:nvPr>
        </p:nvSpPr>
        <p:spPr>
          <a:xfrm>
            <a:off x="4756185" y="2056225"/>
            <a:ext cx="3485137" cy="228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ar-SA" dirty="0">
                <a:cs typeface="B Nazanin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  <p:sp>
        <p:nvSpPr>
          <p:cNvPr id="16290" name="Google Shape;16290;p42"/>
          <p:cNvSpPr txBox="1">
            <a:spLocks noGrp="1"/>
          </p:cNvSpPr>
          <p:nvPr>
            <p:ph type="subTitle" idx="2"/>
          </p:nvPr>
        </p:nvSpPr>
        <p:spPr>
          <a:xfrm>
            <a:off x="902678" y="2056225"/>
            <a:ext cx="3480947" cy="228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>
              <a:lnSpc>
                <a:spcPct val="150000"/>
              </a:lnSpc>
            </a:pPr>
            <a:r>
              <a:rPr lang="ar-SA" dirty="0">
                <a:cs typeface="B Nazanin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همچنین، این قالب حاوی گزینه های ویرایش پذیری است و شما می توانید آن را به صورتی که می خواهید ویرایش کنید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  <p:cxnSp>
        <p:nvCxnSpPr>
          <p:cNvPr id="16291" name="Google Shape;16291;p42"/>
          <p:cNvCxnSpPr/>
          <p:nvPr/>
        </p:nvCxnSpPr>
        <p:spPr>
          <a:xfrm>
            <a:off x="4572000" y="1872325"/>
            <a:ext cx="0" cy="2468400"/>
          </a:xfrm>
          <a:prstGeom prst="straightConnector1">
            <a:avLst/>
          </a:prstGeom>
          <a:noFill/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292" name="Google Shape;16292;p42"/>
          <p:cNvSpPr/>
          <p:nvPr/>
        </p:nvSpPr>
        <p:spPr>
          <a:xfrm rot="10800000">
            <a:off x="7144150" y="3952363"/>
            <a:ext cx="2162400" cy="21624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93" name="Google Shape;16293;p42"/>
          <p:cNvSpPr/>
          <p:nvPr/>
        </p:nvSpPr>
        <p:spPr>
          <a:xfrm rot="10800000">
            <a:off x="7610708" y="4418921"/>
            <a:ext cx="1229100" cy="12291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8" name="Google Shape;16298;p43"/>
          <p:cNvSpPr/>
          <p:nvPr/>
        </p:nvSpPr>
        <p:spPr>
          <a:xfrm>
            <a:off x="5450275" y="1291525"/>
            <a:ext cx="3259800" cy="32598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299" name="Google Shape;16299;p4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عنوان اسلاید اینجاست!</a:t>
            </a:r>
            <a:endParaRPr>
              <a:cs typeface="B Nazanin" pitchFamily="2" charset="-78"/>
            </a:endParaRPr>
          </a:p>
        </p:txBody>
      </p:sp>
      <p:sp>
        <p:nvSpPr>
          <p:cNvPr id="16300" name="Google Shape;16300;p43"/>
          <p:cNvSpPr txBox="1">
            <a:spLocks noGrp="1"/>
          </p:cNvSpPr>
          <p:nvPr>
            <p:ph type="subTitle" idx="1"/>
          </p:nvPr>
        </p:nvSpPr>
        <p:spPr>
          <a:xfrm>
            <a:off x="720000" y="1920325"/>
            <a:ext cx="4294800" cy="200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buClr>
                <a:schemeClr val="dk1"/>
              </a:buClr>
              <a:buSzPts val="1100"/>
              <a:buNone/>
            </a:pPr>
            <a:r>
              <a:rPr lang="fa-IR" dirty="0">
                <a:cs typeface="B Nazanin" pitchFamily="2" charset="-78"/>
              </a:rPr>
              <a:t>آیا می دانید چه چیزی به شما کمک می کند تا نقطه نظر خود را شفاف کنید؟ لیست هایی مانند این:</a:t>
            </a:r>
          </a:p>
          <a:p>
            <a:pPr marL="0" lvl="0" indent="0" algn="r" rtl="1">
              <a:buClr>
                <a:schemeClr val="dk1"/>
              </a:buClr>
              <a:buSzPts val="1100"/>
              <a:buNone/>
            </a:pPr>
            <a:r>
              <a:rPr lang="fa-IR" dirty="0">
                <a:cs typeface="B Nazanin" pitchFamily="2" charset="-78"/>
              </a:rPr>
              <a:t> </a:t>
            </a:r>
          </a:p>
          <a:p>
            <a:pPr lvl="0" algn="r" rtl="1">
              <a:spcBef>
                <a:spcPts val="1000"/>
              </a:spcBef>
              <a:buSzPts val="1400"/>
            </a:pPr>
            <a:r>
              <a:rPr lang="fa-IR" dirty="0">
                <a:cs typeface="B Nazanin" pitchFamily="2" charset="-78"/>
              </a:rPr>
              <a:t>شما می توانید ایده های خود را به وضوح سازماندهی کنید </a:t>
            </a:r>
          </a:p>
          <a:p>
            <a:pPr algn="r" rtl="1">
              <a:buSzPts val="1400"/>
            </a:pPr>
            <a:r>
              <a:rPr lang="fa-IR" dirty="0">
                <a:cs typeface="B Nazanin" pitchFamily="2" charset="-78"/>
              </a:rPr>
              <a:t>  شما می توانید ایده های خود را به وضوح سازماندهی کنید </a:t>
            </a:r>
          </a:p>
          <a:p>
            <a:pPr lvl="0" algn="r" rtl="1">
              <a:buSzPts val="1400"/>
            </a:pPr>
            <a:endParaRPr>
              <a:cs typeface="B Nazanin" pitchFamily="2" charset="-78"/>
            </a:endParaRPr>
          </a:p>
        </p:txBody>
      </p:sp>
      <p:pic>
        <p:nvPicPr>
          <p:cNvPr id="16301" name="Google Shape;16301;p43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9464" r="23886"/>
          <a:stretch/>
        </p:blipFill>
        <p:spPr>
          <a:xfrm>
            <a:off x="5679325" y="1520575"/>
            <a:ext cx="2801700" cy="2801700"/>
          </a:xfrm>
          <a:prstGeom prst="ellipse">
            <a:avLst/>
          </a:prstGeom>
        </p:spPr>
      </p:pic>
      <p:sp>
        <p:nvSpPr>
          <p:cNvPr id="16302" name="Google Shape;16302;p43"/>
          <p:cNvSpPr/>
          <p:nvPr/>
        </p:nvSpPr>
        <p:spPr>
          <a:xfrm flipH="1">
            <a:off x="1115759" y="4112876"/>
            <a:ext cx="871466" cy="871668"/>
          </a:xfrm>
          <a:custGeom>
            <a:avLst/>
            <a:gdLst/>
            <a:ahLst/>
            <a:cxnLst/>
            <a:rect l="l" t="t" r="r" b="b"/>
            <a:pathLst>
              <a:path w="17675" h="17680" extrusionOk="0">
                <a:moveTo>
                  <a:pt x="8861" y="3255"/>
                </a:moveTo>
                <a:cubicBezTo>
                  <a:pt x="9025" y="3255"/>
                  <a:pt x="9189" y="3262"/>
                  <a:pt x="9352" y="3276"/>
                </a:cubicBezTo>
                <a:cubicBezTo>
                  <a:pt x="9359" y="3276"/>
                  <a:pt x="9366" y="3283"/>
                  <a:pt x="9380" y="3283"/>
                </a:cubicBezTo>
                <a:cubicBezTo>
                  <a:pt x="9414" y="3283"/>
                  <a:pt x="9455" y="3290"/>
                  <a:pt x="9497" y="3296"/>
                </a:cubicBezTo>
                <a:cubicBezTo>
                  <a:pt x="9531" y="3296"/>
                  <a:pt x="9566" y="3303"/>
                  <a:pt x="9601" y="3303"/>
                </a:cubicBezTo>
                <a:cubicBezTo>
                  <a:pt x="9608" y="3309"/>
                  <a:pt x="9621" y="3309"/>
                  <a:pt x="9629" y="3309"/>
                </a:cubicBezTo>
                <a:cubicBezTo>
                  <a:pt x="10507" y="3434"/>
                  <a:pt x="11343" y="3774"/>
                  <a:pt x="12061" y="4278"/>
                </a:cubicBezTo>
                <a:lnTo>
                  <a:pt x="12083" y="4298"/>
                </a:lnTo>
                <a:cubicBezTo>
                  <a:pt x="12117" y="4320"/>
                  <a:pt x="12144" y="4340"/>
                  <a:pt x="12179" y="4368"/>
                </a:cubicBezTo>
                <a:cubicBezTo>
                  <a:pt x="12207" y="4388"/>
                  <a:pt x="12234" y="4409"/>
                  <a:pt x="12262" y="4429"/>
                </a:cubicBezTo>
                <a:cubicBezTo>
                  <a:pt x="12268" y="4437"/>
                  <a:pt x="12283" y="4444"/>
                  <a:pt x="12290" y="4444"/>
                </a:cubicBezTo>
                <a:cubicBezTo>
                  <a:pt x="12980" y="4996"/>
                  <a:pt x="13541" y="5701"/>
                  <a:pt x="13914" y="6503"/>
                </a:cubicBezTo>
                <a:cubicBezTo>
                  <a:pt x="13914" y="6511"/>
                  <a:pt x="13920" y="6518"/>
                  <a:pt x="13920" y="6531"/>
                </a:cubicBezTo>
                <a:cubicBezTo>
                  <a:pt x="13942" y="6566"/>
                  <a:pt x="13955" y="6600"/>
                  <a:pt x="13969" y="6635"/>
                </a:cubicBezTo>
                <a:cubicBezTo>
                  <a:pt x="13983" y="6668"/>
                  <a:pt x="13997" y="6703"/>
                  <a:pt x="14010" y="6732"/>
                </a:cubicBezTo>
                <a:cubicBezTo>
                  <a:pt x="14017" y="6745"/>
                  <a:pt x="14017" y="6751"/>
                  <a:pt x="14017" y="6760"/>
                </a:cubicBezTo>
                <a:cubicBezTo>
                  <a:pt x="14348" y="7581"/>
                  <a:pt x="14481" y="8473"/>
                  <a:pt x="14398" y="9357"/>
                </a:cubicBezTo>
                <a:lnTo>
                  <a:pt x="14398" y="9379"/>
                </a:lnTo>
                <a:cubicBezTo>
                  <a:pt x="14390" y="9420"/>
                  <a:pt x="14390" y="9462"/>
                  <a:pt x="14383" y="9497"/>
                </a:cubicBezTo>
                <a:cubicBezTo>
                  <a:pt x="14377" y="9530"/>
                  <a:pt x="14377" y="9571"/>
                  <a:pt x="14370" y="9606"/>
                </a:cubicBezTo>
                <a:cubicBezTo>
                  <a:pt x="14370" y="9613"/>
                  <a:pt x="14370" y="9621"/>
                  <a:pt x="14363" y="9628"/>
                </a:cubicBezTo>
                <a:cubicBezTo>
                  <a:pt x="14239" y="10505"/>
                  <a:pt x="13907" y="11341"/>
                  <a:pt x="13395" y="12068"/>
                </a:cubicBezTo>
                <a:cubicBezTo>
                  <a:pt x="13388" y="12074"/>
                  <a:pt x="13388" y="12081"/>
                  <a:pt x="13381" y="12088"/>
                </a:cubicBezTo>
                <a:cubicBezTo>
                  <a:pt x="13361" y="12116"/>
                  <a:pt x="13340" y="12142"/>
                  <a:pt x="13320" y="12177"/>
                </a:cubicBezTo>
                <a:cubicBezTo>
                  <a:pt x="13292" y="12205"/>
                  <a:pt x="13270" y="12240"/>
                  <a:pt x="13244" y="12267"/>
                </a:cubicBezTo>
                <a:cubicBezTo>
                  <a:pt x="13244" y="12275"/>
                  <a:pt x="13237" y="12282"/>
                  <a:pt x="13229" y="12288"/>
                </a:cubicBezTo>
                <a:cubicBezTo>
                  <a:pt x="12683" y="12987"/>
                  <a:pt x="11978" y="13539"/>
                  <a:pt x="11170" y="13912"/>
                </a:cubicBezTo>
                <a:cubicBezTo>
                  <a:pt x="11164" y="13919"/>
                  <a:pt x="11155" y="13919"/>
                  <a:pt x="11149" y="13926"/>
                </a:cubicBezTo>
                <a:cubicBezTo>
                  <a:pt x="11114" y="13940"/>
                  <a:pt x="11081" y="13954"/>
                  <a:pt x="11046" y="13967"/>
                </a:cubicBezTo>
                <a:cubicBezTo>
                  <a:pt x="11011" y="13982"/>
                  <a:pt x="10976" y="14002"/>
                  <a:pt x="10941" y="14017"/>
                </a:cubicBezTo>
                <a:cubicBezTo>
                  <a:pt x="10935" y="14017"/>
                  <a:pt x="10928" y="14023"/>
                  <a:pt x="10915" y="14023"/>
                </a:cubicBezTo>
                <a:cubicBezTo>
                  <a:pt x="10248" y="14292"/>
                  <a:pt x="9540" y="14425"/>
                  <a:pt x="8824" y="14425"/>
                </a:cubicBezTo>
                <a:cubicBezTo>
                  <a:pt x="8657" y="14425"/>
                  <a:pt x="8490" y="14418"/>
                  <a:pt x="8322" y="14403"/>
                </a:cubicBezTo>
                <a:cubicBezTo>
                  <a:pt x="8316" y="14403"/>
                  <a:pt x="8302" y="14403"/>
                  <a:pt x="8294" y="14397"/>
                </a:cubicBezTo>
                <a:cubicBezTo>
                  <a:pt x="8261" y="14397"/>
                  <a:pt x="8219" y="14390"/>
                  <a:pt x="8184" y="14390"/>
                </a:cubicBezTo>
                <a:cubicBezTo>
                  <a:pt x="8150" y="14382"/>
                  <a:pt x="8108" y="14375"/>
                  <a:pt x="8073" y="14375"/>
                </a:cubicBezTo>
                <a:cubicBezTo>
                  <a:pt x="8067" y="14368"/>
                  <a:pt x="8053" y="14368"/>
                  <a:pt x="8045" y="14368"/>
                </a:cubicBezTo>
                <a:cubicBezTo>
                  <a:pt x="7168" y="14244"/>
                  <a:pt x="6332" y="13912"/>
                  <a:pt x="5613" y="13401"/>
                </a:cubicBezTo>
                <a:cubicBezTo>
                  <a:pt x="5607" y="13395"/>
                  <a:pt x="5592" y="13386"/>
                  <a:pt x="5585" y="13386"/>
                </a:cubicBezTo>
                <a:cubicBezTo>
                  <a:pt x="5557" y="13360"/>
                  <a:pt x="5530" y="13338"/>
                  <a:pt x="5502" y="13318"/>
                </a:cubicBezTo>
                <a:cubicBezTo>
                  <a:pt x="5467" y="13297"/>
                  <a:pt x="5441" y="13270"/>
                  <a:pt x="5406" y="13249"/>
                </a:cubicBezTo>
                <a:cubicBezTo>
                  <a:pt x="5399" y="13242"/>
                  <a:pt x="5391" y="13236"/>
                  <a:pt x="5384" y="13236"/>
                </a:cubicBezTo>
                <a:cubicBezTo>
                  <a:pt x="4694" y="12681"/>
                  <a:pt x="4134" y="11977"/>
                  <a:pt x="3761" y="11175"/>
                </a:cubicBezTo>
                <a:cubicBezTo>
                  <a:pt x="3761" y="11169"/>
                  <a:pt x="3754" y="11162"/>
                  <a:pt x="3754" y="11147"/>
                </a:cubicBezTo>
                <a:cubicBezTo>
                  <a:pt x="3741" y="11121"/>
                  <a:pt x="3726" y="11086"/>
                  <a:pt x="3712" y="11051"/>
                </a:cubicBezTo>
                <a:cubicBezTo>
                  <a:pt x="3691" y="11016"/>
                  <a:pt x="3678" y="10981"/>
                  <a:pt x="3664" y="10940"/>
                </a:cubicBezTo>
                <a:cubicBezTo>
                  <a:pt x="3658" y="10933"/>
                  <a:pt x="3658" y="10927"/>
                  <a:pt x="3649" y="10920"/>
                </a:cubicBezTo>
                <a:cubicBezTo>
                  <a:pt x="3326" y="10097"/>
                  <a:pt x="3193" y="9206"/>
                  <a:pt x="3276" y="8327"/>
                </a:cubicBezTo>
                <a:lnTo>
                  <a:pt x="3276" y="8301"/>
                </a:lnTo>
                <a:cubicBezTo>
                  <a:pt x="3284" y="8259"/>
                  <a:pt x="3284" y="8224"/>
                  <a:pt x="3291" y="8190"/>
                </a:cubicBezTo>
                <a:cubicBezTo>
                  <a:pt x="3291" y="8155"/>
                  <a:pt x="3298" y="8113"/>
                  <a:pt x="3304" y="8078"/>
                </a:cubicBezTo>
                <a:lnTo>
                  <a:pt x="3304" y="8045"/>
                </a:lnTo>
                <a:cubicBezTo>
                  <a:pt x="3435" y="7174"/>
                  <a:pt x="3767" y="6337"/>
                  <a:pt x="4280" y="5612"/>
                </a:cubicBezTo>
                <a:cubicBezTo>
                  <a:pt x="4280" y="5605"/>
                  <a:pt x="4286" y="5599"/>
                  <a:pt x="4293" y="5590"/>
                </a:cubicBezTo>
                <a:cubicBezTo>
                  <a:pt x="4313" y="5557"/>
                  <a:pt x="4341" y="5529"/>
                  <a:pt x="4363" y="5494"/>
                </a:cubicBezTo>
                <a:cubicBezTo>
                  <a:pt x="4383" y="5466"/>
                  <a:pt x="4404" y="5439"/>
                  <a:pt x="4424" y="5411"/>
                </a:cubicBezTo>
                <a:lnTo>
                  <a:pt x="4446" y="5391"/>
                </a:lnTo>
                <a:cubicBezTo>
                  <a:pt x="4991" y="4693"/>
                  <a:pt x="5696" y="4139"/>
                  <a:pt x="6498" y="3766"/>
                </a:cubicBezTo>
                <a:cubicBezTo>
                  <a:pt x="6511" y="3759"/>
                  <a:pt x="6519" y="3759"/>
                  <a:pt x="6526" y="3752"/>
                </a:cubicBezTo>
                <a:cubicBezTo>
                  <a:pt x="6561" y="3739"/>
                  <a:pt x="6594" y="3724"/>
                  <a:pt x="6635" y="3711"/>
                </a:cubicBezTo>
                <a:cubicBezTo>
                  <a:pt x="6663" y="3698"/>
                  <a:pt x="6698" y="3676"/>
                  <a:pt x="6733" y="3663"/>
                </a:cubicBezTo>
                <a:cubicBezTo>
                  <a:pt x="6740" y="3663"/>
                  <a:pt x="6746" y="3656"/>
                  <a:pt x="6760" y="3656"/>
                </a:cubicBezTo>
                <a:cubicBezTo>
                  <a:pt x="7425" y="3391"/>
                  <a:pt x="8140" y="3255"/>
                  <a:pt x="8861" y="3255"/>
                </a:cubicBezTo>
                <a:close/>
                <a:moveTo>
                  <a:pt x="9165" y="0"/>
                </a:moveTo>
                <a:lnTo>
                  <a:pt x="8578" y="2004"/>
                </a:lnTo>
                <a:cubicBezTo>
                  <a:pt x="8412" y="2011"/>
                  <a:pt x="8252" y="2024"/>
                  <a:pt x="8087" y="2039"/>
                </a:cubicBezTo>
                <a:cubicBezTo>
                  <a:pt x="8080" y="2039"/>
                  <a:pt x="8073" y="2039"/>
                  <a:pt x="8060" y="2045"/>
                </a:cubicBezTo>
                <a:cubicBezTo>
                  <a:pt x="8025" y="2045"/>
                  <a:pt x="7990" y="2052"/>
                  <a:pt x="7956" y="2052"/>
                </a:cubicBezTo>
                <a:cubicBezTo>
                  <a:pt x="7949" y="2059"/>
                  <a:pt x="7936" y="2059"/>
                  <a:pt x="7929" y="2059"/>
                </a:cubicBezTo>
                <a:cubicBezTo>
                  <a:pt x="7901" y="2059"/>
                  <a:pt x="7879" y="2065"/>
                  <a:pt x="7853" y="2074"/>
                </a:cubicBezTo>
                <a:cubicBezTo>
                  <a:pt x="7825" y="2074"/>
                  <a:pt x="7796" y="2080"/>
                  <a:pt x="7770" y="2080"/>
                </a:cubicBezTo>
                <a:cubicBezTo>
                  <a:pt x="7728" y="2087"/>
                  <a:pt x="7687" y="2094"/>
                  <a:pt x="7639" y="2100"/>
                </a:cubicBezTo>
                <a:cubicBezTo>
                  <a:pt x="7630" y="2107"/>
                  <a:pt x="7624" y="2107"/>
                  <a:pt x="7617" y="2107"/>
                </a:cubicBezTo>
                <a:cubicBezTo>
                  <a:pt x="7451" y="2135"/>
                  <a:pt x="7292" y="2170"/>
                  <a:pt x="7133" y="2211"/>
                </a:cubicBezTo>
                <a:lnTo>
                  <a:pt x="6000" y="463"/>
                </a:lnTo>
                <a:lnTo>
                  <a:pt x="4708" y="1022"/>
                </a:lnTo>
                <a:lnTo>
                  <a:pt x="5199" y="3047"/>
                </a:lnTo>
                <a:cubicBezTo>
                  <a:pt x="5053" y="3137"/>
                  <a:pt x="4922" y="3227"/>
                  <a:pt x="4784" y="3324"/>
                </a:cubicBezTo>
                <a:lnTo>
                  <a:pt x="4784" y="3331"/>
                </a:lnTo>
                <a:cubicBezTo>
                  <a:pt x="4777" y="3331"/>
                  <a:pt x="4777" y="3338"/>
                  <a:pt x="4769" y="3338"/>
                </a:cubicBezTo>
                <a:cubicBezTo>
                  <a:pt x="4736" y="3366"/>
                  <a:pt x="4694" y="3392"/>
                  <a:pt x="4660" y="3421"/>
                </a:cubicBezTo>
                <a:cubicBezTo>
                  <a:pt x="4638" y="3434"/>
                  <a:pt x="4618" y="3455"/>
                  <a:pt x="4597" y="3469"/>
                </a:cubicBezTo>
                <a:cubicBezTo>
                  <a:pt x="4577" y="3484"/>
                  <a:pt x="4555" y="3504"/>
                  <a:pt x="4535" y="3517"/>
                </a:cubicBezTo>
                <a:lnTo>
                  <a:pt x="4514" y="3538"/>
                </a:lnTo>
                <a:cubicBezTo>
                  <a:pt x="4487" y="3558"/>
                  <a:pt x="4459" y="3580"/>
                  <a:pt x="4431" y="3608"/>
                </a:cubicBezTo>
                <a:cubicBezTo>
                  <a:pt x="4424" y="3608"/>
                  <a:pt x="4417" y="3615"/>
                  <a:pt x="4411" y="3621"/>
                </a:cubicBezTo>
                <a:cubicBezTo>
                  <a:pt x="4286" y="3724"/>
                  <a:pt x="4169" y="3835"/>
                  <a:pt x="4051" y="3953"/>
                </a:cubicBezTo>
                <a:lnTo>
                  <a:pt x="2191" y="3006"/>
                </a:lnTo>
                <a:lnTo>
                  <a:pt x="1349" y="4132"/>
                </a:lnTo>
                <a:lnTo>
                  <a:pt x="2787" y="5647"/>
                </a:lnTo>
                <a:cubicBezTo>
                  <a:pt x="2711" y="5791"/>
                  <a:pt x="2641" y="5937"/>
                  <a:pt x="2571" y="6088"/>
                </a:cubicBezTo>
                <a:cubicBezTo>
                  <a:pt x="2571" y="6096"/>
                  <a:pt x="2565" y="6103"/>
                  <a:pt x="2565" y="6109"/>
                </a:cubicBezTo>
                <a:cubicBezTo>
                  <a:pt x="2545" y="6151"/>
                  <a:pt x="2530" y="6192"/>
                  <a:pt x="2510" y="6234"/>
                </a:cubicBezTo>
                <a:lnTo>
                  <a:pt x="2510" y="6241"/>
                </a:lnTo>
                <a:lnTo>
                  <a:pt x="2503" y="6247"/>
                </a:lnTo>
                <a:cubicBezTo>
                  <a:pt x="2497" y="6269"/>
                  <a:pt x="2488" y="6289"/>
                  <a:pt x="2482" y="6310"/>
                </a:cubicBezTo>
                <a:cubicBezTo>
                  <a:pt x="2468" y="6330"/>
                  <a:pt x="2462" y="6358"/>
                  <a:pt x="2455" y="6378"/>
                </a:cubicBezTo>
                <a:cubicBezTo>
                  <a:pt x="2434" y="6428"/>
                  <a:pt x="2420" y="6469"/>
                  <a:pt x="2405" y="6511"/>
                </a:cubicBezTo>
                <a:cubicBezTo>
                  <a:pt x="2399" y="6518"/>
                  <a:pt x="2399" y="6524"/>
                  <a:pt x="2399" y="6531"/>
                </a:cubicBezTo>
                <a:cubicBezTo>
                  <a:pt x="2344" y="6690"/>
                  <a:pt x="2289" y="6843"/>
                  <a:pt x="2248" y="7000"/>
                </a:cubicBezTo>
                <a:lnTo>
                  <a:pt x="166" y="7111"/>
                </a:lnTo>
                <a:lnTo>
                  <a:pt x="0" y="8508"/>
                </a:lnTo>
                <a:lnTo>
                  <a:pt x="1999" y="9095"/>
                </a:lnTo>
                <a:cubicBezTo>
                  <a:pt x="2006" y="9261"/>
                  <a:pt x="2019" y="9427"/>
                  <a:pt x="2040" y="9593"/>
                </a:cubicBezTo>
                <a:lnTo>
                  <a:pt x="2040" y="9613"/>
                </a:lnTo>
                <a:cubicBezTo>
                  <a:pt x="2047" y="9654"/>
                  <a:pt x="2047" y="9704"/>
                  <a:pt x="2054" y="9745"/>
                </a:cubicBezTo>
                <a:cubicBezTo>
                  <a:pt x="2060" y="9772"/>
                  <a:pt x="2060" y="9800"/>
                  <a:pt x="2067" y="9828"/>
                </a:cubicBezTo>
                <a:cubicBezTo>
                  <a:pt x="2067" y="9855"/>
                  <a:pt x="2074" y="9877"/>
                  <a:pt x="2082" y="9903"/>
                </a:cubicBezTo>
                <a:cubicBezTo>
                  <a:pt x="2089" y="9945"/>
                  <a:pt x="2095" y="9994"/>
                  <a:pt x="2102" y="10036"/>
                </a:cubicBezTo>
                <a:lnTo>
                  <a:pt x="2102" y="10062"/>
                </a:lnTo>
                <a:cubicBezTo>
                  <a:pt x="2108" y="10069"/>
                  <a:pt x="2108" y="10084"/>
                  <a:pt x="2108" y="10097"/>
                </a:cubicBezTo>
                <a:cubicBezTo>
                  <a:pt x="2130" y="10208"/>
                  <a:pt x="2157" y="10318"/>
                  <a:pt x="2178" y="10422"/>
                </a:cubicBezTo>
                <a:cubicBezTo>
                  <a:pt x="2191" y="10464"/>
                  <a:pt x="2198" y="10505"/>
                  <a:pt x="2213" y="10547"/>
                </a:cubicBezTo>
                <a:lnTo>
                  <a:pt x="465" y="11680"/>
                </a:lnTo>
                <a:lnTo>
                  <a:pt x="1017" y="12972"/>
                </a:lnTo>
                <a:lnTo>
                  <a:pt x="3042" y="12482"/>
                </a:lnTo>
                <a:cubicBezTo>
                  <a:pt x="3132" y="12620"/>
                  <a:pt x="3221" y="12758"/>
                  <a:pt x="3326" y="12889"/>
                </a:cubicBezTo>
                <a:cubicBezTo>
                  <a:pt x="3326" y="12897"/>
                  <a:pt x="3333" y="12904"/>
                  <a:pt x="3339" y="12910"/>
                </a:cubicBezTo>
                <a:cubicBezTo>
                  <a:pt x="3367" y="12945"/>
                  <a:pt x="3387" y="12980"/>
                  <a:pt x="3416" y="13013"/>
                </a:cubicBezTo>
                <a:cubicBezTo>
                  <a:pt x="3435" y="13035"/>
                  <a:pt x="3450" y="13055"/>
                  <a:pt x="3464" y="13076"/>
                </a:cubicBezTo>
                <a:cubicBezTo>
                  <a:pt x="3484" y="13096"/>
                  <a:pt x="3498" y="13118"/>
                  <a:pt x="3518" y="13138"/>
                </a:cubicBezTo>
                <a:cubicBezTo>
                  <a:pt x="3547" y="13172"/>
                  <a:pt x="3575" y="13207"/>
                  <a:pt x="3601" y="13242"/>
                </a:cubicBezTo>
                <a:cubicBezTo>
                  <a:pt x="3608" y="13249"/>
                  <a:pt x="3608" y="13255"/>
                  <a:pt x="3616" y="13262"/>
                </a:cubicBezTo>
                <a:cubicBezTo>
                  <a:pt x="3726" y="13386"/>
                  <a:pt x="3837" y="13511"/>
                  <a:pt x="3948" y="13629"/>
                </a:cubicBezTo>
                <a:lnTo>
                  <a:pt x="3001" y="15488"/>
                </a:lnTo>
                <a:lnTo>
                  <a:pt x="4134" y="16324"/>
                </a:lnTo>
                <a:lnTo>
                  <a:pt x="5640" y="14888"/>
                </a:lnTo>
                <a:cubicBezTo>
                  <a:pt x="5786" y="14962"/>
                  <a:pt x="5939" y="15039"/>
                  <a:pt x="6083" y="15102"/>
                </a:cubicBezTo>
                <a:cubicBezTo>
                  <a:pt x="6096" y="15108"/>
                  <a:pt x="6104" y="15108"/>
                  <a:pt x="6111" y="15115"/>
                </a:cubicBezTo>
                <a:cubicBezTo>
                  <a:pt x="6152" y="15128"/>
                  <a:pt x="6194" y="15150"/>
                  <a:pt x="6235" y="15163"/>
                </a:cubicBezTo>
                <a:cubicBezTo>
                  <a:pt x="6255" y="15178"/>
                  <a:pt x="6284" y="15185"/>
                  <a:pt x="6303" y="15198"/>
                </a:cubicBezTo>
                <a:cubicBezTo>
                  <a:pt x="6332" y="15204"/>
                  <a:pt x="6353" y="15211"/>
                  <a:pt x="6380" y="15226"/>
                </a:cubicBezTo>
                <a:cubicBezTo>
                  <a:pt x="6421" y="15239"/>
                  <a:pt x="6463" y="15253"/>
                  <a:pt x="6504" y="15274"/>
                </a:cubicBezTo>
                <a:cubicBezTo>
                  <a:pt x="6511" y="15274"/>
                  <a:pt x="6519" y="15274"/>
                  <a:pt x="6526" y="15281"/>
                </a:cubicBezTo>
                <a:cubicBezTo>
                  <a:pt x="6685" y="15336"/>
                  <a:pt x="6843" y="15385"/>
                  <a:pt x="7002" y="15433"/>
                </a:cubicBezTo>
                <a:lnTo>
                  <a:pt x="7106" y="17513"/>
                </a:lnTo>
                <a:lnTo>
                  <a:pt x="8501" y="17679"/>
                </a:lnTo>
                <a:lnTo>
                  <a:pt x="9097" y="15676"/>
                </a:lnTo>
                <a:cubicBezTo>
                  <a:pt x="9256" y="15667"/>
                  <a:pt x="9422" y="15661"/>
                  <a:pt x="9588" y="15641"/>
                </a:cubicBezTo>
                <a:lnTo>
                  <a:pt x="9608" y="15641"/>
                </a:lnTo>
                <a:cubicBezTo>
                  <a:pt x="9649" y="15634"/>
                  <a:pt x="9684" y="15626"/>
                  <a:pt x="9719" y="15626"/>
                </a:cubicBezTo>
                <a:cubicBezTo>
                  <a:pt x="9725" y="15626"/>
                  <a:pt x="9732" y="15619"/>
                  <a:pt x="9745" y="15619"/>
                </a:cubicBezTo>
                <a:cubicBezTo>
                  <a:pt x="9774" y="15619"/>
                  <a:pt x="9795" y="15613"/>
                  <a:pt x="9822" y="15613"/>
                </a:cubicBezTo>
                <a:cubicBezTo>
                  <a:pt x="9850" y="15606"/>
                  <a:pt x="9878" y="15599"/>
                  <a:pt x="9898" y="15599"/>
                </a:cubicBezTo>
                <a:cubicBezTo>
                  <a:pt x="9946" y="15593"/>
                  <a:pt x="9988" y="15584"/>
                  <a:pt x="10036" y="15578"/>
                </a:cubicBezTo>
                <a:cubicBezTo>
                  <a:pt x="10044" y="15571"/>
                  <a:pt x="10044" y="15571"/>
                  <a:pt x="10051" y="15571"/>
                </a:cubicBezTo>
                <a:lnTo>
                  <a:pt x="10057" y="15571"/>
                </a:lnTo>
                <a:cubicBezTo>
                  <a:pt x="10223" y="15543"/>
                  <a:pt x="10382" y="15510"/>
                  <a:pt x="10542" y="15468"/>
                </a:cubicBezTo>
                <a:lnTo>
                  <a:pt x="11675" y="17217"/>
                </a:lnTo>
                <a:lnTo>
                  <a:pt x="12967" y="16656"/>
                </a:lnTo>
                <a:lnTo>
                  <a:pt x="12476" y="14631"/>
                </a:lnTo>
                <a:cubicBezTo>
                  <a:pt x="12511" y="14611"/>
                  <a:pt x="12545" y="14589"/>
                  <a:pt x="12580" y="14569"/>
                </a:cubicBezTo>
                <a:cubicBezTo>
                  <a:pt x="12676" y="14506"/>
                  <a:pt x="12766" y="14445"/>
                  <a:pt x="12856" y="14375"/>
                </a:cubicBezTo>
                <a:cubicBezTo>
                  <a:pt x="12870" y="14368"/>
                  <a:pt x="12877" y="14362"/>
                  <a:pt x="12884" y="14355"/>
                </a:cubicBezTo>
                <a:cubicBezTo>
                  <a:pt x="12890" y="14355"/>
                  <a:pt x="12890" y="14355"/>
                  <a:pt x="12890" y="14349"/>
                </a:cubicBezTo>
                <a:cubicBezTo>
                  <a:pt x="12897" y="14349"/>
                  <a:pt x="12897" y="14340"/>
                  <a:pt x="12905" y="14340"/>
                </a:cubicBezTo>
                <a:cubicBezTo>
                  <a:pt x="12938" y="14314"/>
                  <a:pt x="12980" y="14286"/>
                  <a:pt x="13015" y="14257"/>
                </a:cubicBezTo>
                <a:cubicBezTo>
                  <a:pt x="13036" y="14244"/>
                  <a:pt x="13056" y="14224"/>
                  <a:pt x="13078" y="14209"/>
                </a:cubicBezTo>
                <a:cubicBezTo>
                  <a:pt x="13098" y="14196"/>
                  <a:pt x="13119" y="14174"/>
                  <a:pt x="13139" y="14161"/>
                </a:cubicBezTo>
                <a:cubicBezTo>
                  <a:pt x="13146" y="14154"/>
                  <a:pt x="13154" y="14148"/>
                  <a:pt x="13161" y="14141"/>
                </a:cubicBezTo>
                <a:cubicBezTo>
                  <a:pt x="13187" y="14120"/>
                  <a:pt x="13215" y="14100"/>
                  <a:pt x="13244" y="14072"/>
                </a:cubicBezTo>
                <a:cubicBezTo>
                  <a:pt x="13250" y="14072"/>
                  <a:pt x="13250" y="14065"/>
                  <a:pt x="13257" y="14058"/>
                </a:cubicBezTo>
                <a:cubicBezTo>
                  <a:pt x="13388" y="13954"/>
                  <a:pt x="13506" y="13843"/>
                  <a:pt x="13624" y="13727"/>
                </a:cubicBezTo>
                <a:lnTo>
                  <a:pt x="15483" y="14672"/>
                </a:lnTo>
                <a:lnTo>
                  <a:pt x="16326" y="13546"/>
                </a:lnTo>
                <a:lnTo>
                  <a:pt x="14888" y="12033"/>
                </a:lnTo>
                <a:cubicBezTo>
                  <a:pt x="14964" y="11887"/>
                  <a:pt x="15033" y="11743"/>
                  <a:pt x="15103" y="11590"/>
                </a:cubicBezTo>
                <a:cubicBezTo>
                  <a:pt x="15103" y="11583"/>
                  <a:pt x="15110" y="11577"/>
                  <a:pt x="15110" y="11570"/>
                </a:cubicBezTo>
                <a:cubicBezTo>
                  <a:pt x="15130" y="11529"/>
                  <a:pt x="15145" y="11487"/>
                  <a:pt x="15165" y="11446"/>
                </a:cubicBezTo>
                <a:cubicBezTo>
                  <a:pt x="15171" y="11418"/>
                  <a:pt x="15186" y="11396"/>
                  <a:pt x="15193" y="11369"/>
                </a:cubicBezTo>
                <a:cubicBezTo>
                  <a:pt x="15199" y="11348"/>
                  <a:pt x="15213" y="11321"/>
                  <a:pt x="15219" y="11300"/>
                </a:cubicBezTo>
                <a:cubicBezTo>
                  <a:pt x="15241" y="11258"/>
                  <a:pt x="15254" y="11210"/>
                  <a:pt x="15269" y="11169"/>
                </a:cubicBezTo>
                <a:cubicBezTo>
                  <a:pt x="15269" y="11162"/>
                  <a:pt x="15276" y="11155"/>
                  <a:pt x="15276" y="11147"/>
                </a:cubicBezTo>
                <a:cubicBezTo>
                  <a:pt x="15330" y="10996"/>
                  <a:pt x="15385" y="10837"/>
                  <a:pt x="15427" y="10678"/>
                </a:cubicBezTo>
                <a:lnTo>
                  <a:pt x="17508" y="10567"/>
                </a:lnTo>
                <a:lnTo>
                  <a:pt x="17674" y="9172"/>
                </a:lnTo>
                <a:lnTo>
                  <a:pt x="15675" y="8584"/>
                </a:lnTo>
                <a:cubicBezTo>
                  <a:pt x="15669" y="8418"/>
                  <a:pt x="15656" y="8253"/>
                  <a:pt x="15634" y="8087"/>
                </a:cubicBezTo>
                <a:lnTo>
                  <a:pt x="15634" y="8065"/>
                </a:lnTo>
                <a:cubicBezTo>
                  <a:pt x="15627" y="8024"/>
                  <a:pt x="15621" y="7976"/>
                  <a:pt x="15621" y="7934"/>
                </a:cubicBezTo>
                <a:cubicBezTo>
                  <a:pt x="15614" y="7906"/>
                  <a:pt x="15607" y="7879"/>
                  <a:pt x="15607" y="7851"/>
                </a:cubicBezTo>
                <a:cubicBezTo>
                  <a:pt x="15601" y="7830"/>
                  <a:pt x="15601" y="7803"/>
                  <a:pt x="15592" y="7775"/>
                </a:cubicBezTo>
                <a:cubicBezTo>
                  <a:pt x="15586" y="7733"/>
                  <a:pt x="15579" y="7685"/>
                  <a:pt x="15573" y="7644"/>
                </a:cubicBezTo>
                <a:cubicBezTo>
                  <a:pt x="15573" y="7637"/>
                  <a:pt x="15573" y="7631"/>
                  <a:pt x="15566" y="7616"/>
                </a:cubicBezTo>
                <a:cubicBezTo>
                  <a:pt x="15538" y="7456"/>
                  <a:pt x="15503" y="7299"/>
                  <a:pt x="15461" y="7140"/>
                </a:cubicBezTo>
                <a:lnTo>
                  <a:pt x="17210" y="5998"/>
                </a:lnTo>
                <a:lnTo>
                  <a:pt x="16657" y="4706"/>
                </a:lnTo>
                <a:lnTo>
                  <a:pt x="14625" y="5197"/>
                </a:lnTo>
                <a:cubicBezTo>
                  <a:pt x="14542" y="5059"/>
                  <a:pt x="14446" y="4920"/>
                  <a:pt x="14348" y="4789"/>
                </a:cubicBezTo>
                <a:cubicBezTo>
                  <a:pt x="14348" y="4782"/>
                  <a:pt x="14342" y="4776"/>
                  <a:pt x="14335" y="4769"/>
                </a:cubicBezTo>
                <a:cubicBezTo>
                  <a:pt x="14307" y="4734"/>
                  <a:pt x="14280" y="4700"/>
                  <a:pt x="14252" y="4665"/>
                </a:cubicBezTo>
                <a:cubicBezTo>
                  <a:pt x="14239" y="4645"/>
                  <a:pt x="14224" y="4623"/>
                  <a:pt x="14204" y="4603"/>
                </a:cubicBezTo>
                <a:cubicBezTo>
                  <a:pt x="14191" y="4582"/>
                  <a:pt x="14176" y="4562"/>
                  <a:pt x="14156" y="4540"/>
                </a:cubicBezTo>
                <a:cubicBezTo>
                  <a:pt x="14128" y="4505"/>
                  <a:pt x="14100" y="4471"/>
                  <a:pt x="14073" y="4437"/>
                </a:cubicBezTo>
                <a:cubicBezTo>
                  <a:pt x="14066" y="4429"/>
                  <a:pt x="14058" y="4423"/>
                  <a:pt x="14058" y="4416"/>
                </a:cubicBezTo>
                <a:cubicBezTo>
                  <a:pt x="13949" y="4291"/>
                  <a:pt x="13838" y="4167"/>
                  <a:pt x="13720" y="4049"/>
                </a:cubicBezTo>
                <a:lnTo>
                  <a:pt x="14674" y="2198"/>
                </a:lnTo>
                <a:lnTo>
                  <a:pt x="13541" y="1354"/>
                </a:lnTo>
                <a:lnTo>
                  <a:pt x="12034" y="2792"/>
                </a:lnTo>
                <a:cubicBezTo>
                  <a:pt x="11888" y="2716"/>
                  <a:pt x="11736" y="2639"/>
                  <a:pt x="11585" y="2578"/>
                </a:cubicBezTo>
                <a:cubicBezTo>
                  <a:pt x="11578" y="2571"/>
                  <a:pt x="11570" y="2571"/>
                  <a:pt x="11563" y="2563"/>
                </a:cubicBezTo>
                <a:cubicBezTo>
                  <a:pt x="11522" y="2550"/>
                  <a:pt x="11480" y="2530"/>
                  <a:pt x="11439" y="2515"/>
                </a:cubicBezTo>
                <a:cubicBezTo>
                  <a:pt x="11419" y="2502"/>
                  <a:pt x="11391" y="2495"/>
                  <a:pt x="11371" y="2480"/>
                </a:cubicBezTo>
                <a:cubicBezTo>
                  <a:pt x="11343" y="2473"/>
                  <a:pt x="11321" y="2467"/>
                  <a:pt x="11295" y="2454"/>
                </a:cubicBezTo>
                <a:cubicBezTo>
                  <a:pt x="11253" y="2439"/>
                  <a:pt x="11212" y="2425"/>
                  <a:pt x="11170" y="2405"/>
                </a:cubicBezTo>
                <a:cubicBezTo>
                  <a:pt x="11164" y="2405"/>
                  <a:pt x="11155" y="2405"/>
                  <a:pt x="11142" y="2397"/>
                </a:cubicBezTo>
                <a:cubicBezTo>
                  <a:pt x="10989" y="2342"/>
                  <a:pt x="10832" y="2294"/>
                  <a:pt x="10673" y="2253"/>
                </a:cubicBezTo>
                <a:lnTo>
                  <a:pt x="10568" y="166"/>
                </a:lnTo>
                <a:lnTo>
                  <a:pt x="916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303" name="Google Shape;16303;p43"/>
          <p:cNvSpPr/>
          <p:nvPr/>
        </p:nvSpPr>
        <p:spPr>
          <a:xfrm flipH="1">
            <a:off x="-723992" y="3881698"/>
            <a:ext cx="2198700" cy="21987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08" name="Google Shape;16308;p4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fa-IR" dirty="0">
                <a:cs typeface="B Nazanin" pitchFamily="2" charset="-78"/>
              </a:rPr>
              <a:t>آنچه ابتدا باید بدانید</a:t>
            </a:r>
            <a:endParaRPr>
              <a:cs typeface="B Nazanin" pitchFamily="2" charset="-78"/>
            </a:endParaRPr>
          </a:p>
        </p:txBody>
      </p:sp>
      <p:sp>
        <p:nvSpPr>
          <p:cNvPr id="16309" name="Google Shape;16309;p44"/>
          <p:cNvSpPr txBox="1">
            <a:spLocks noGrp="1"/>
          </p:cNvSpPr>
          <p:nvPr>
            <p:ph type="subTitle" idx="2"/>
          </p:nvPr>
        </p:nvSpPr>
        <p:spPr>
          <a:xfrm>
            <a:off x="1080725" y="2305450"/>
            <a:ext cx="2979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ar-SA" dirty="0">
                <a:cs typeface="B Nazanin" pitchFamily="2" charset="-78"/>
              </a:rPr>
              <a:t>اسلاید متنی </a:t>
            </a:r>
            <a:endParaRPr>
              <a:cs typeface="B Nazanin" pitchFamily="2" charset="-78"/>
            </a:endParaRPr>
          </a:p>
        </p:txBody>
      </p:sp>
      <p:sp>
        <p:nvSpPr>
          <p:cNvPr id="16310" name="Google Shape;16310;p44"/>
          <p:cNvSpPr txBox="1">
            <a:spLocks noGrp="1"/>
          </p:cNvSpPr>
          <p:nvPr>
            <p:ph type="subTitle" idx="3"/>
          </p:nvPr>
        </p:nvSpPr>
        <p:spPr>
          <a:xfrm>
            <a:off x="4823245" y="2660275"/>
            <a:ext cx="3240010" cy="12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  <p:sp>
        <p:nvSpPr>
          <p:cNvPr id="16311" name="Google Shape;16311;p44"/>
          <p:cNvSpPr txBox="1">
            <a:spLocks noGrp="1"/>
          </p:cNvSpPr>
          <p:nvPr>
            <p:ph type="subTitle" idx="4"/>
          </p:nvPr>
        </p:nvSpPr>
        <p:spPr>
          <a:xfrm>
            <a:off x="5083355" y="2305450"/>
            <a:ext cx="29799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ar-SA" dirty="0">
                <a:cs typeface="B Nazanin" pitchFamily="2" charset="-78"/>
              </a:rPr>
              <a:t>اسلاید متنی </a:t>
            </a:r>
            <a:endParaRPr>
              <a:cs typeface="B Nazanin" pitchFamily="2" charset="-78"/>
            </a:endParaRPr>
          </a:p>
        </p:txBody>
      </p:sp>
      <p:sp>
        <p:nvSpPr>
          <p:cNvPr id="16312" name="Google Shape;16312;p44"/>
          <p:cNvSpPr/>
          <p:nvPr/>
        </p:nvSpPr>
        <p:spPr>
          <a:xfrm>
            <a:off x="7424674" y="4163015"/>
            <a:ext cx="881717" cy="881967"/>
          </a:xfrm>
          <a:custGeom>
            <a:avLst/>
            <a:gdLst/>
            <a:ahLst/>
            <a:cxnLst/>
            <a:rect l="l" t="t" r="r" b="b"/>
            <a:pathLst>
              <a:path w="17675" h="17680" extrusionOk="0">
                <a:moveTo>
                  <a:pt x="8861" y="3255"/>
                </a:moveTo>
                <a:cubicBezTo>
                  <a:pt x="9025" y="3255"/>
                  <a:pt x="9189" y="3262"/>
                  <a:pt x="9352" y="3276"/>
                </a:cubicBezTo>
                <a:cubicBezTo>
                  <a:pt x="9359" y="3276"/>
                  <a:pt x="9366" y="3283"/>
                  <a:pt x="9380" y="3283"/>
                </a:cubicBezTo>
                <a:cubicBezTo>
                  <a:pt x="9414" y="3283"/>
                  <a:pt x="9455" y="3290"/>
                  <a:pt x="9497" y="3296"/>
                </a:cubicBezTo>
                <a:cubicBezTo>
                  <a:pt x="9531" y="3296"/>
                  <a:pt x="9566" y="3303"/>
                  <a:pt x="9601" y="3303"/>
                </a:cubicBezTo>
                <a:cubicBezTo>
                  <a:pt x="9608" y="3309"/>
                  <a:pt x="9621" y="3309"/>
                  <a:pt x="9629" y="3309"/>
                </a:cubicBezTo>
                <a:cubicBezTo>
                  <a:pt x="10507" y="3434"/>
                  <a:pt x="11343" y="3774"/>
                  <a:pt x="12061" y="4278"/>
                </a:cubicBezTo>
                <a:lnTo>
                  <a:pt x="12083" y="4298"/>
                </a:lnTo>
                <a:cubicBezTo>
                  <a:pt x="12117" y="4320"/>
                  <a:pt x="12144" y="4340"/>
                  <a:pt x="12179" y="4368"/>
                </a:cubicBezTo>
                <a:cubicBezTo>
                  <a:pt x="12207" y="4388"/>
                  <a:pt x="12234" y="4409"/>
                  <a:pt x="12262" y="4429"/>
                </a:cubicBezTo>
                <a:cubicBezTo>
                  <a:pt x="12268" y="4437"/>
                  <a:pt x="12283" y="4444"/>
                  <a:pt x="12290" y="4444"/>
                </a:cubicBezTo>
                <a:cubicBezTo>
                  <a:pt x="12980" y="4996"/>
                  <a:pt x="13541" y="5701"/>
                  <a:pt x="13914" y="6503"/>
                </a:cubicBezTo>
                <a:cubicBezTo>
                  <a:pt x="13914" y="6511"/>
                  <a:pt x="13920" y="6518"/>
                  <a:pt x="13920" y="6531"/>
                </a:cubicBezTo>
                <a:cubicBezTo>
                  <a:pt x="13942" y="6566"/>
                  <a:pt x="13955" y="6600"/>
                  <a:pt x="13969" y="6635"/>
                </a:cubicBezTo>
                <a:cubicBezTo>
                  <a:pt x="13983" y="6668"/>
                  <a:pt x="13997" y="6703"/>
                  <a:pt x="14010" y="6732"/>
                </a:cubicBezTo>
                <a:cubicBezTo>
                  <a:pt x="14017" y="6745"/>
                  <a:pt x="14017" y="6751"/>
                  <a:pt x="14017" y="6760"/>
                </a:cubicBezTo>
                <a:cubicBezTo>
                  <a:pt x="14348" y="7581"/>
                  <a:pt x="14481" y="8473"/>
                  <a:pt x="14398" y="9357"/>
                </a:cubicBezTo>
                <a:lnTo>
                  <a:pt x="14398" y="9379"/>
                </a:lnTo>
                <a:cubicBezTo>
                  <a:pt x="14390" y="9420"/>
                  <a:pt x="14390" y="9462"/>
                  <a:pt x="14383" y="9497"/>
                </a:cubicBezTo>
                <a:cubicBezTo>
                  <a:pt x="14377" y="9530"/>
                  <a:pt x="14377" y="9571"/>
                  <a:pt x="14370" y="9606"/>
                </a:cubicBezTo>
                <a:cubicBezTo>
                  <a:pt x="14370" y="9613"/>
                  <a:pt x="14370" y="9621"/>
                  <a:pt x="14363" y="9628"/>
                </a:cubicBezTo>
                <a:cubicBezTo>
                  <a:pt x="14239" y="10505"/>
                  <a:pt x="13907" y="11341"/>
                  <a:pt x="13395" y="12068"/>
                </a:cubicBezTo>
                <a:cubicBezTo>
                  <a:pt x="13388" y="12074"/>
                  <a:pt x="13388" y="12081"/>
                  <a:pt x="13381" y="12088"/>
                </a:cubicBezTo>
                <a:cubicBezTo>
                  <a:pt x="13361" y="12116"/>
                  <a:pt x="13340" y="12142"/>
                  <a:pt x="13320" y="12177"/>
                </a:cubicBezTo>
                <a:cubicBezTo>
                  <a:pt x="13292" y="12205"/>
                  <a:pt x="13270" y="12240"/>
                  <a:pt x="13244" y="12267"/>
                </a:cubicBezTo>
                <a:cubicBezTo>
                  <a:pt x="13244" y="12275"/>
                  <a:pt x="13237" y="12282"/>
                  <a:pt x="13229" y="12288"/>
                </a:cubicBezTo>
                <a:cubicBezTo>
                  <a:pt x="12683" y="12987"/>
                  <a:pt x="11978" y="13539"/>
                  <a:pt x="11170" y="13912"/>
                </a:cubicBezTo>
                <a:cubicBezTo>
                  <a:pt x="11164" y="13919"/>
                  <a:pt x="11155" y="13919"/>
                  <a:pt x="11149" y="13926"/>
                </a:cubicBezTo>
                <a:cubicBezTo>
                  <a:pt x="11114" y="13940"/>
                  <a:pt x="11081" y="13954"/>
                  <a:pt x="11046" y="13967"/>
                </a:cubicBezTo>
                <a:cubicBezTo>
                  <a:pt x="11011" y="13982"/>
                  <a:pt x="10976" y="14002"/>
                  <a:pt x="10941" y="14017"/>
                </a:cubicBezTo>
                <a:cubicBezTo>
                  <a:pt x="10935" y="14017"/>
                  <a:pt x="10928" y="14023"/>
                  <a:pt x="10915" y="14023"/>
                </a:cubicBezTo>
                <a:cubicBezTo>
                  <a:pt x="10248" y="14292"/>
                  <a:pt x="9540" y="14425"/>
                  <a:pt x="8824" y="14425"/>
                </a:cubicBezTo>
                <a:cubicBezTo>
                  <a:pt x="8657" y="14425"/>
                  <a:pt x="8490" y="14418"/>
                  <a:pt x="8322" y="14403"/>
                </a:cubicBezTo>
                <a:cubicBezTo>
                  <a:pt x="8316" y="14403"/>
                  <a:pt x="8302" y="14403"/>
                  <a:pt x="8294" y="14397"/>
                </a:cubicBezTo>
                <a:cubicBezTo>
                  <a:pt x="8261" y="14397"/>
                  <a:pt x="8219" y="14390"/>
                  <a:pt x="8184" y="14390"/>
                </a:cubicBezTo>
                <a:cubicBezTo>
                  <a:pt x="8150" y="14382"/>
                  <a:pt x="8108" y="14375"/>
                  <a:pt x="8073" y="14375"/>
                </a:cubicBezTo>
                <a:cubicBezTo>
                  <a:pt x="8067" y="14368"/>
                  <a:pt x="8053" y="14368"/>
                  <a:pt x="8045" y="14368"/>
                </a:cubicBezTo>
                <a:cubicBezTo>
                  <a:pt x="7168" y="14244"/>
                  <a:pt x="6332" y="13912"/>
                  <a:pt x="5613" y="13401"/>
                </a:cubicBezTo>
                <a:cubicBezTo>
                  <a:pt x="5607" y="13395"/>
                  <a:pt x="5592" y="13386"/>
                  <a:pt x="5585" y="13386"/>
                </a:cubicBezTo>
                <a:cubicBezTo>
                  <a:pt x="5557" y="13360"/>
                  <a:pt x="5530" y="13338"/>
                  <a:pt x="5502" y="13318"/>
                </a:cubicBezTo>
                <a:cubicBezTo>
                  <a:pt x="5467" y="13297"/>
                  <a:pt x="5441" y="13270"/>
                  <a:pt x="5406" y="13249"/>
                </a:cubicBezTo>
                <a:cubicBezTo>
                  <a:pt x="5399" y="13242"/>
                  <a:pt x="5391" y="13236"/>
                  <a:pt x="5384" y="13236"/>
                </a:cubicBezTo>
                <a:cubicBezTo>
                  <a:pt x="4694" y="12681"/>
                  <a:pt x="4134" y="11977"/>
                  <a:pt x="3761" y="11175"/>
                </a:cubicBezTo>
                <a:cubicBezTo>
                  <a:pt x="3761" y="11169"/>
                  <a:pt x="3754" y="11162"/>
                  <a:pt x="3754" y="11147"/>
                </a:cubicBezTo>
                <a:cubicBezTo>
                  <a:pt x="3741" y="11121"/>
                  <a:pt x="3726" y="11086"/>
                  <a:pt x="3712" y="11051"/>
                </a:cubicBezTo>
                <a:cubicBezTo>
                  <a:pt x="3691" y="11016"/>
                  <a:pt x="3678" y="10981"/>
                  <a:pt x="3664" y="10940"/>
                </a:cubicBezTo>
                <a:cubicBezTo>
                  <a:pt x="3658" y="10933"/>
                  <a:pt x="3658" y="10927"/>
                  <a:pt x="3649" y="10920"/>
                </a:cubicBezTo>
                <a:cubicBezTo>
                  <a:pt x="3326" y="10097"/>
                  <a:pt x="3193" y="9206"/>
                  <a:pt x="3276" y="8327"/>
                </a:cubicBezTo>
                <a:lnTo>
                  <a:pt x="3276" y="8301"/>
                </a:lnTo>
                <a:cubicBezTo>
                  <a:pt x="3284" y="8259"/>
                  <a:pt x="3284" y="8224"/>
                  <a:pt x="3291" y="8190"/>
                </a:cubicBezTo>
                <a:cubicBezTo>
                  <a:pt x="3291" y="8155"/>
                  <a:pt x="3298" y="8113"/>
                  <a:pt x="3304" y="8078"/>
                </a:cubicBezTo>
                <a:lnTo>
                  <a:pt x="3304" y="8045"/>
                </a:lnTo>
                <a:cubicBezTo>
                  <a:pt x="3435" y="7174"/>
                  <a:pt x="3767" y="6337"/>
                  <a:pt x="4280" y="5612"/>
                </a:cubicBezTo>
                <a:cubicBezTo>
                  <a:pt x="4280" y="5605"/>
                  <a:pt x="4286" y="5599"/>
                  <a:pt x="4293" y="5590"/>
                </a:cubicBezTo>
                <a:cubicBezTo>
                  <a:pt x="4313" y="5557"/>
                  <a:pt x="4341" y="5529"/>
                  <a:pt x="4363" y="5494"/>
                </a:cubicBezTo>
                <a:cubicBezTo>
                  <a:pt x="4383" y="5466"/>
                  <a:pt x="4404" y="5439"/>
                  <a:pt x="4424" y="5411"/>
                </a:cubicBezTo>
                <a:lnTo>
                  <a:pt x="4446" y="5391"/>
                </a:lnTo>
                <a:cubicBezTo>
                  <a:pt x="4991" y="4693"/>
                  <a:pt x="5696" y="4139"/>
                  <a:pt x="6498" y="3766"/>
                </a:cubicBezTo>
                <a:cubicBezTo>
                  <a:pt x="6511" y="3759"/>
                  <a:pt x="6519" y="3759"/>
                  <a:pt x="6526" y="3752"/>
                </a:cubicBezTo>
                <a:cubicBezTo>
                  <a:pt x="6561" y="3739"/>
                  <a:pt x="6594" y="3724"/>
                  <a:pt x="6635" y="3711"/>
                </a:cubicBezTo>
                <a:cubicBezTo>
                  <a:pt x="6663" y="3698"/>
                  <a:pt x="6698" y="3676"/>
                  <a:pt x="6733" y="3663"/>
                </a:cubicBezTo>
                <a:cubicBezTo>
                  <a:pt x="6740" y="3663"/>
                  <a:pt x="6746" y="3656"/>
                  <a:pt x="6760" y="3656"/>
                </a:cubicBezTo>
                <a:cubicBezTo>
                  <a:pt x="7425" y="3391"/>
                  <a:pt x="8140" y="3255"/>
                  <a:pt x="8861" y="3255"/>
                </a:cubicBezTo>
                <a:close/>
                <a:moveTo>
                  <a:pt x="9165" y="0"/>
                </a:moveTo>
                <a:lnTo>
                  <a:pt x="8578" y="2004"/>
                </a:lnTo>
                <a:cubicBezTo>
                  <a:pt x="8412" y="2011"/>
                  <a:pt x="8252" y="2024"/>
                  <a:pt x="8087" y="2039"/>
                </a:cubicBezTo>
                <a:cubicBezTo>
                  <a:pt x="8080" y="2039"/>
                  <a:pt x="8073" y="2039"/>
                  <a:pt x="8060" y="2045"/>
                </a:cubicBezTo>
                <a:cubicBezTo>
                  <a:pt x="8025" y="2045"/>
                  <a:pt x="7990" y="2052"/>
                  <a:pt x="7956" y="2052"/>
                </a:cubicBezTo>
                <a:cubicBezTo>
                  <a:pt x="7949" y="2059"/>
                  <a:pt x="7936" y="2059"/>
                  <a:pt x="7929" y="2059"/>
                </a:cubicBezTo>
                <a:cubicBezTo>
                  <a:pt x="7901" y="2059"/>
                  <a:pt x="7879" y="2065"/>
                  <a:pt x="7853" y="2074"/>
                </a:cubicBezTo>
                <a:cubicBezTo>
                  <a:pt x="7825" y="2074"/>
                  <a:pt x="7796" y="2080"/>
                  <a:pt x="7770" y="2080"/>
                </a:cubicBezTo>
                <a:cubicBezTo>
                  <a:pt x="7728" y="2087"/>
                  <a:pt x="7687" y="2094"/>
                  <a:pt x="7639" y="2100"/>
                </a:cubicBezTo>
                <a:cubicBezTo>
                  <a:pt x="7630" y="2107"/>
                  <a:pt x="7624" y="2107"/>
                  <a:pt x="7617" y="2107"/>
                </a:cubicBezTo>
                <a:cubicBezTo>
                  <a:pt x="7451" y="2135"/>
                  <a:pt x="7292" y="2170"/>
                  <a:pt x="7133" y="2211"/>
                </a:cubicBezTo>
                <a:lnTo>
                  <a:pt x="6000" y="463"/>
                </a:lnTo>
                <a:lnTo>
                  <a:pt x="4708" y="1022"/>
                </a:lnTo>
                <a:lnTo>
                  <a:pt x="5199" y="3047"/>
                </a:lnTo>
                <a:cubicBezTo>
                  <a:pt x="5053" y="3137"/>
                  <a:pt x="4922" y="3227"/>
                  <a:pt x="4784" y="3324"/>
                </a:cubicBezTo>
                <a:lnTo>
                  <a:pt x="4784" y="3331"/>
                </a:lnTo>
                <a:cubicBezTo>
                  <a:pt x="4777" y="3331"/>
                  <a:pt x="4777" y="3338"/>
                  <a:pt x="4769" y="3338"/>
                </a:cubicBezTo>
                <a:cubicBezTo>
                  <a:pt x="4736" y="3366"/>
                  <a:pt x="4694" y="3392"/>
                  <a:pt x="4660" y="3421"/>
                </a:cubicBezTo>
                <a:cubicBezTo>
                  <a:pt x="4638" y="3434"/>
                  <a:pt x="4618" y="3455"/>
                  <a:pt x="4597" y="3469"/>
                </a:cubicBezTo>
                <a:cubicBezTo>
                  <a:pt x="4577" y="3484"/>
                  <a:pt x="4555" y="3504"/>
                  <a:pt x="4535" y="3517"/>
                </a:cubicBezTo>
                <a:lnTo>
                  <a:pt x="4514" y="3538"/>
                </a:lnTo>
                <a:cubicBezTo>
                  <a:pt x="4487" y="3558"/>
                  <a:pt x="4459" y="3580"/>
                  <a:pt x="4431" y="3608"/>
                </a:cubicBezTo>
                <a:cubicBezTo>
                  <a:pt x="4424" y="3608"/>
                  <a:pt x="4417" y="3615"/>
                  <a:pt x="4411" y="3621"/>
                </a:cubicBezTo>
                <a:cubicBezTo>
                  <a:pt x="4286" y="3724"/>
                  <a:pt x="4169" y="3835"/>
                  <a:pt x="4051" y="3953"/>
                </a:cubicBezTo>
                <a:lnTo>
                  <a:pt x="2191" y="3006"/>
                </a:lnTo>
                <a:lnTo>
                  <a:pt x="1349" y="4132"/>
                </a:lnTo>
                <a:lnTo>
                  <a:pt x="2787" y="5647"/>
                </a:lnTo>
                <a:cubicBezTo>
                  <a:pt x="2711" y="5791"/>
                  <a:pt x="2641" y="5937"/>
                  <a:pt x="2571" y="6088"/>
                </a:cubicBezTo>
                <a:cubicBezTo>
                  <a:pt x="2571" y="6096"/>
                  <a:pt x="2565" y="6103"/>
                  <a:pt x="2565" y="6109"/>
                </a:cubicBezTo>
                <a:cubicBezTo>
                  <a:pt x="2545" y="6151"/>
                  <a:pt x="2530" y="6192"/>
                  <a:pt x="2510" y="6234"/>
                </a:cubicBezTo>
                <a:lnTo>
                  <a:pt x="2510" y="6241"/>
                </a:lnTo>
                <a:lnTo>
                  <a:pt x="2503" y="6247"/>
                </a:lnTo>
                <a:cubicBezTo>
                  <a:pt x="2497" y="6269"/>
                  <a:pt x="2488" y="6289"/>
                  <a:pt x="2482" y="6310"/>
                </a:cubicBezTo>
                <a:cubicBezTo>
                  <a:pt x="2468" y="6330"/>
                  <a:pt x="2462" y="6358"/>
                  <a:pt x="2455" y="6378"/>
                </a:cubicBezTo>
                <a:cubicBezTo>
                  <a:pt x="2434" y="6428"/>
                  <a:pt x="2420" y="6469"/>
                  <a:pt x="2405" y="6511"/>
                </a:cubicBezTo>
                <a:cubicBezTo>
                  <a:pt x="2399" y="6518"/>
                  <a:pt x="2399" y="6524"/>
                  <a:pt x="2399" y="6531"/>
                </a:cubicBezTo>
                <a:cubicBezTo>
                  <a:pt x="2344" y="6690"/>
                  <a:pt x="2289" y="6843"/>
                  <a:pt x="2248" y="7000"/>
                </a:cubicBezTo>
                <a:lnTo>
                  <a:pt x="166" y="7111"/>
                </a:lnTo>
                <a:lnTo>
                  <a:pt x="0" y="8508"/>
                </a:lnTo>
                <a:lnTo>
                  <a:pt x="1999" y="9095"/>
                </a:lnTo>
                <a:cubicBezTo>
                  <a:pt x="2006" y="9261"/>
                  <a:pt x="2019" y="9427"/>
                  <a:pt x="2040" y="9593"/>
                </a:cubicBezTo>
                <a:lnTo>
                  <a:pt x="2040" y="9613"/>
                </a:lnTo>
                <a:cubicBezTo>
                  <a:pt x="2047" y="9654"/>
                  <a:pt x="2047" y="9704"/>
                  <a:pt x="2054" y="9745"/>
                </a:cubicBezTo>
                <a:cubicBezTo>
                  <a:pt x="2060" y="9772"/>
                  <a:pt x="2060" y="9800"/>
                  <a:pt x="2067" y="9828"/>
                </a:cubicBezTo>
                <a:cubicBezTo>
                  <a:pt x="2067" y="9855"/>
                  <a:pt x="2074" y="9877"/>
                  <a:pt x="2082" y="9903"/>
                </a:cubicBezTo>
                <a:cubicBezTo>
                  <a:pt x="2089" y="9945"/>
                  <a:pt x="2095" y="9994"/>
                  <a:pt x="2102" y="10036"/>
                </a:cubicBezTo>
                <a:lnTo>
                  <a:pt x="2102" y="10062"/>
                </a:lnTo>
                <a:cubicBezTo>
                  <a:pt x="2108" y="10069"/>
                  <a:pt x="2108" y="10084"/>
                  <a:pt x="2108" y="10097"/>
                </a:cubicBezTo>
                <a:cubicBezTo>
                  <a:pt x="2130" y="10208"/>
                  <a:pt x="2157" y="10318"/>
                  <a:pt x="2178" y="10422"/>
                </a:cubicBezTo>
                <a:cubicBezTo>
                  <a:pt x="2191" y="10464"/>
                  <a:pt x="2198" y="10505"/>
                  <a:pt x="2213" y="10547"/>
                </a:cubicBezTo>
                <a:lnTo>
                  <a:pt x="465" y="11680"/>
                </a:lnTo>
                <a:lnTo>
                  <a:pt x="1017" y="12972"/>
                </a:lnTo>
                <a:lnTo>
                  <a:pt x="3042" y="12482"/>
                </a:lnTo>
                <a:cubicBezTo>
                  <a:pt x="3132" y="12620"/>
                  <a:pt x="3221" y="12758"/>
                  <a:pt x="3326" y="12889"/>
                </a:cubicBezTo>
                <a:cubicBezTo>
                  <a:pt x="3326" y="12897"/>
                  <a:pt x="3333" y="12904"/>
                  <a:pt x="3339" y="12910"/>
                </a:cubicBezTo>
                <a:cubicBezTo>
                  <a:pt x="3367" y="12945"/>
                  <a:pt x="3387" y="12980"/>
                  <a:pt x="3416" y="13013"/>
                </a:cubicBezTo>
                <a:cubicBezTo>
                  <a:pt x="3435" y="13035"/>
                  <a:pt x="3450" y="13055"/>
                  <a:pt x="3464" y="13076"/>
                </a:cubicBezTo>
                <a:cubicBezTo>
                  <a:pt x="3484" y="13096"/>
                  <a:pt x="3498" y="13118"/>
                  <a:pt x="3518" y="13138"/>
                </a:cubicBezTo>
                <a:cubicBezTo>
                  <a:pt x="3547" y="13172"/>
                  <a:pt x="3575" y="13207"/>
                  <a:pt x="3601" y="13242"/>
                </a:cubicBezTo>
                <a:cubicBezTo>
                  <a:pt x="3608" y="13249"/>
                  <a:pt x="3608" y="13255"/>
                  <a:pt x="3616" y="13262"/>
                </a:cubicBezTo>
                <a:cubicBezTo>
                  <a:pt x="3726" y="13386"/>
                  <a:pt x="3837" y="13511"/>
                  <a:pt x="3948" y="13629"/>
                </a:cubicBezTo>
                <a:lnTo>
                  <a:pt x="3001" y="15488"/>
                </a:lnTo>
                <a:lnTo>
                  <a:pt x="4134" y="16324"/>
                </a:lnTo>
                <a:lnTo>
                  <a:pt x="5640" y="14888"/>
                </a:lnTo>
                <a:cubicBezTo>
                  <a:pt x="5786" y="14962"/>
                  <a:pt x="5939" y="15039"/>
                  <a:pt x="6083" y="15102"/>
                </a:cubicBezTo>
                <a:cubicBezTo>
                  <a:pt x="6096" y="15108"/>
                  <a:pt x="6104" y="15108"/>
                  <a:pt x="6111" y="15115"/>
                </a:cubicBezTo>
                <a:cubicBezTo>
                  <a:pt x="6152" y="15128"/>
                  <a:pt x="6194" y="15150"/>
                  <a:pt x="6235" y="15163"/>
                </a:cubicBezTo>
                <a:cubicBezTo>
                  <a:pt x="6255" y="15178"/>
                  <a:pt x="6284" y="15185"/>
                  <a:pt x="6303" y="15198"/>
                </a:cubicBezTo>
                <a:cubicBezTo>
                  <a:pt x="6332" y="15204"/>
                  <a:pt x="6353" y="15211"/>
                  <a:pt x="6380" y="15226"/>
                </a:cubicBezTo>
                <a:cubicBezTo>
                  <a:pt x="6421" y="15239"/>
                  <a:pt x="6463" y="15253"/>
                  <a:pt x="6504" y="15274"/>
                </a:cubicBezTo>
                <a:cubicBezTo>
                  <a:pt x="6511" y="15274"/>
                  <a:pt x="6519" y="15274"/>
                  <a:pt x="6526" y="15281"/>
                </a:cubicBezTo>
                <a:cubicBezTo>
                  <a:pt x="6685" y="15336"/>
                  <a:pt x="6843" y="15385"/>
                  <a:pt x="7002" y="15433"/>
                </a:cubicBezTo>
                <a:lnTo>
                  <a:pt x="7106" y="17513"/>
                </a:lnTo>
                <a:lnTo>
                  <a:pt x="8501" y="17679"/>
                </a:lnTo>
                <a:lnTo>
                  <a:pt x="9097" y="15676"/>
                </a:lnTo>
                <a:cubicBezTo>
                  <a:pt x="9256" y="15667"/>
                  <a:pt x="9422" y="15661"/>
                  <a:pt x="9588" y="15641"/>
                </a:cubicBezTo>
                <a:lnTo>
                  <a:pt x="9608" y="15641"/>
                </a:lnTo>
                <a:cubicBezTo>
                  <a:pt x="9649" y="15634"/>
                  <a:pt x="9684" y="15626"/>
                  <a:pt x="9719" y="15626"/>
                </a:cubicBezTo>
                <a:cubicBezTo>
                  <a:pt x="9725" y="15626"/>
                  <a:pt x="9732" y="15619"/>
                  <a:pt x="9745" y="15619"/>
                </a:cubicBezTo>
                <a:cubicBezTo>
                  <a:pt x="9774" y="15619"/>
                  <a:pt x="9795" y="15613"/>
                  <a:pt x="9822" y="15613"/>
                </a:cubicBezTo>
                <a:cubicBezTo>
                  <a:pt x="9850" y="15606"/>
                  <a:pt x="9878" y="15599"/>
                  <a:pt x="9898" y="15599"/>
                </a:cubicBezTo>
                <a:cubicBezTo>
                  <a:pt x="9946" y="15593"/>
                  <a:pt x="9988" y="15584"/>
                  <a:pt x="10036" y="15578"/>
                </a:cubicBezTo>
                <a:cubicBezTo>
                  <a:pt x="10044" y="15571"/>
                  <a:pt x="10044" y="15571"/>
                  <a:pt x="10051" y="15571"/>
                </a:cubicBezTo>
                <a:lnTo>
                  <a:pt x="10057" y="15571"/>
                </a:lnTo>
                <a:cubicBezTo>
                  <a:pt x="10223" y="15543"/>
                  <a:pt x="10382" y="15510"/>
                  <a:pt x="10542" y="15468"/>
                </a:cubicBezTo>
                <a:lnTo>
                  <a:pt x="11675" y="17217"/>
                </a:lnTo>
                <a:lnTo>
                  <a:pt x="12967" y="16656"/>
                </a:lnTo>
                <a:lnTo>
                  <a:pt x="12476" y="14631"/>
                </a:lnTo>
                <a:cubicBezTo>
                  <a:pt x="12511" y="14611"/>
                  <a:pt x="12545" y="14589"/>
                  <a:pt x="12580" y="14569"/>
                </a:cubicBezTo>
                <a:cubicBezTo>
                  <a:pt x="12676" y="14506"/>
                  <a:pt x="12766" y="14445"/>
                  <a:pt x="12856" y="14375"/>
                </a:cubicBezTo>
                <a:cubicBezTo>
                  <a:pt x="12870" y="14368"/>
                  <a:pt x="12877" y="14362"/>
                  <a:pt x="12884" y="14355"/>
                </a:cubicBezTo>
                <a:cubicBezTo>
                  <a:pt x="12890" y="14355"/>
                  <a:pt x="12890" y="14355"/>
                  <a:pt x="12890" y="14349"/>
                </a:cubicBezTo>
                <a:cubicBezTo>
                  <a:pt x="12897" y="14349"/>
                  <a:pt x="12897" y="14340"/>
                  <a:pt x="12905" y="14340"/>
                </a:cubicBezTo>
                <a:cubicBezTo>
                  <a:pt x="12938" y="14314"/>
                  <a:pt x="12980" y="14286"/>
                  <a:pt x="13015" y="14257"/>
                </a:cubicBezTo>
                <a:cubicBezTo>
                  <a:pt x="13036" y="14244"/>
                  <a:pt x="13056" y="14224"/>
                  <a:pt x="13078" y="14209"/>
                </a:cubicBezTo>
                <a:cubicBezTo>
                  <a:pt x="13098" y="14196"/>
                  <a:pt x="13119" y="14174"/>
                  <a:pt x="13139" y="14161"/>
                </a:cubicBezTo>
                <a:cubicBezTo>
                  <a:pt x="13146" y="14154"/>
                  <a:pt x="13154" y="14148"/>
                  <a:pt x="13161" y="14141"/>
                </a:cubicBezTo>
                <a:cubicBezTo>
                  <a:pt x="13187" y="14120"/>
                  <a:pt x="13215" y="14100"/>
                  <a:pt x="13244" y="14072"/>
                </a:cubicBezTo>
                <a:cubicBezTo>
                  <a:pt x="13250" y="14072"/>
                  <a:pt x="13250" y="14065"/>
                  <a:pt x="13257" y="14058"/>
                </a:cubicBezTo>
                <a:cubicBezTo>
                  <a:pt x="13388" y="13954"/>
                  <a:pt x="13506" y="13843"/>
                  <a:pt x="13624" y="13727"/>
                </a:cubicBezTo>
                <a:lnTo>
                  <a:pt x="15483" y="14672"/>
                </a:lnTo>
                <a:lnTo>
                  <a:pt x="16326" y="13546"/>
                </a:lnTo>
                <a:lnTo>
                  <a:pt x="14888" y="12033"/>
                </a:lnTo>
                <a:cubicBezTo>
                  <a:pt x="14964" y="11887"/>
                  <a:pt x="15033" y="11743"/>
                  <a:pt x="15103" y="11590"/>
                </a:cubicBezTo>
                <a:cubicBezTo>
                  <a:pt x="15103" y="11583"/>
                  <a:pt x="15110" y="11577"/>
                  <a:pt x="15110" y="11570"/>
                </a:cubicBezTo>
                <a:cubicBezTo>
                  <a:pt x="15130" y="11529"/>
                  <a:pt x="15145" y="11487"/>
                  <a:pt x="15165" y="11446"/>
                </a:cubicBezTo>
                <a:cubicBezTo>
                  <a:pt x="15171" y="11418"/>
                  <a:pt x="15186" y="11396"/>
                  <a:pt x="15193" y="11369"/>
                </a:cubicBezTo>
                <a:cubicBezTo>
                  <a:pt x="15199" y="11348"/>
                  <a:pt x="15213" y="11321"/>
                  <a:pt x="15219" y="11300"/>
                </a:cubicBezTo>
                <a:cubicBezTo>
                  <a:pt x="15241" y="11258"/>
                  <a:pt x="15254" y="11210"/>
                  <a:pt x="15269" y="11169"/>
                </a:cubicBezTo>
                <a:cubicBezTo>
                  <a:pt x="15269" y="11162"/>
                  <a:pt x="15276" y="11155"/>
                  <a:pt x="15276" y="11147"/>
                </a:cubicBezTo>
                <a:cubicBezTo>
                  <a:pt x="15330" y="10996"/>
                  <a:pt x="15385" y="10837"/>
                  <a:pt x="15427" y="10678"/>
                </a:cubicBezTo>
                <a:lnTo>
                  <a:pt x="17508" y="10567"/>
                </a:lnTo>
                <a:lnTo>
                  <a:pt x="17674" y="9172"/>
                </a:lnTo>
                <a:lnTo>
                  <a:pt x="15675" y="8584"/>
                </a:lnTo>
                <a:cubicBezTo>
                  <a:pt x="15669" y="8418"/>
                  <a:pt x="15656" y="8253"/>
                  <a:pt x="15634" y="8087"/>
                </a:cubicBezTo>
                <a:lnTo>
                  <a:pt x="15634" y="8065"/>
                </a:lnTo>
                <a:cubicBezTo>
                  <a:pt x="15627" y="8024"/>
                  <a:pt x="15621" y="7976"/>
                  <a:pt x="15621" y="7934"/>
                </a:cubicBezTo>
                <a:cubicBezTo>
                  <a:pt x="15614" y="7906"/>
                  <a:pt x="15607" y="7879"/>
                  <a:pt x="15607" y="7851"/>
                </a:cubicBezTo>
                <a:cubicBezTo>
                  <a:pt x="15601" y="7830"/>
                  <a:pt x="15601" y="7803"/>
                  <a:pt x="15592" y="7775"/>
                </a:cubicBezTo>
                <a:cubicBezTo>
                  <a:pt x="15586" y="7733"/>
                  <a:pt x="15579" y="7685"/>
                  <a:pt x="15573" y="7644"/>
                </a:cubicBezTo>
                <a:cubicBezTo>
                  <a:pt x="15573" y="7637"/>
                  <a:pt x="15573" y="7631"/>
                  <a:pt x="15566" y="7616"/>
                </a:cubicBezTo>
                <a:cubicBezTo>
                  <a:pt x="15538" y="7456"/>
                  <a:pt x="15503" y="7299"/>
                  <a:pt x="15461" y="7140"/>
                </a:cubicBezTo>
                <a:lnTo>
                  <a:pt x="17210" y="5998"/>
                </a:lnTo>
                <a:lnTo>
                  <a:pt x="16657" y="4706"/>
                </a:lnTo>
                <a:lnTo>
                  <a:pt x="14625" y="5197"/>
                </a:lnTo>
                <a:cubicBezTo>
                  <a:pt x="14542" y="5059"/>
                  <a:pt x="14446" y="4920"/>
                  <a:pt x="14348" y="4789"/>
                </a:cubicBezTo>
                <a:cubicBezTo>
                  <a:pt x="14348" y="4782"/>
                  <a:pt x="14342" y="4776"/>
                  <a:pt x="14335" y="4769"/>
                </a:cubicBezTo>
                <a:cubicBezTo>
                  <a:pt x="14307" y="4734"/>
                  <a:pt x="14280" y="4700"/>
                  <a:pt x="14252" y="4665"/>
                </a:cubicBezTo>
                <a:cubicBezTo>
                  <a:pt x="14239" y="4645"/>
                  <a:pt x="14224" y="4623"/>
                  <a:pt x="14204" y="4603"/>
                </a:cubicBezTo>
                <a:cubicBezTo>
                  <a:pt x="14191" y="4582"/>
                  <a:pt x="14176" y="4562"/>
                  <a:pt x="14156" y="4540"/>
                </a:cubicBezTo>
                <a:cubicBezTo>
                  <a:pt x="14128" y="4505"/>
                  <a:pt x="14100" y="4471"/>
                  <a:pt x="14073" y="4437"/>
                </a:cubicBezTo>
                <a:cubicBezTo>
                  <a:pt x="14066" y="4429"/>
                  <a:pt x="14058" y="4423"/>
                  <a:pt x="14058" y="4416"/>
                </a:cubicBezTo>
                <a:cubicBezTo>
                  <a:pt x="13949" y="4291"/>
                  <a:pt x="13838" y="4167"/>
                  <a:pt x="13720" y="4049"/>
                </a:cubicBezTo>
                <a:lnTo>
                  <a:pt x="14674" y="2198"/>
                </a:lnTo>
                <a:lnTo>
                  <a:pt x="13541" y="1354"/>
                </a:lnTo>
                <a:lnTo>
                  <a:pt x="12034" y="2792"/>
                </a:lnTo>
                <a:cubicBezTo>
                  <a:pt x="11888" y="2716"/>
                  <a:pt x="11736" y="2639"/>
                  <a:pt x="11585" y="2578"/>
                </a:cubicBezTo>
                <a:cubicBezTo>
                  <a:pt x="11578" y="2571"/>
                  <a:pt x="11570" y="2571"/>
                  <a:pt x="11563" y="2563"/>
                </a:cubicBezTo>
                <a:cubicBezTo>
                  <a:pt x="11522" y="2550"/>
                  <a:pt x="11480" y="2530"/>
                  <a:pt x="11439" y="2515"/>
                </a:cubicBezTo>
                <a:cubicBezTo>
                  <a:pt x="11419" y="2502"/>
                  <a:pt x="11391" y="2495"/>
                  <a:pt x="11371" y="2480"/>
                </a:cubicBezTo>
                <a:cubicBezTo>
                  <a:pt x="11343" y="2473"/>
                  <a:pt x="11321" y="2467"/>
                  <a:pt x="11295" y="2454"/>
                </a:cubicBezTo>
                <a:cubicBezTo>
                  <a:pt x="11253" y="2439"/>
                  <a:pt x="11212" y="2425"/>
                  <a:pt x="11170" y="2405"/>
                </a:cubicBezTo>
                <a:cubicBezTo>
                  <a:pt x="11164" y="2405"/>
                  <a:pt x="11155" y="2405"/>
                  <a:pt x="11142" y="2397"/>
                </a:cubicBezTo>
                <a:cubicBezTo>
                  <a:pt x="10989" y="2342"/>
                  <a:pt x="10832" y="2294"/>
                  <a:pt x="10673" y="2253"/>
                </a:cubicBezTo>
                <a:lnTo>
                  <a:pt x="10568" y="166"/>
                </a:lnTo>
                <a:lnTo>
                  <a:pt x="9165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itchFamily="2" charset="-78"/>
            </a:endParaRPr>
          </a:p>
        </p:txBody>
      </p:sp>
      <p:sp>
        <p:nvSpPr>
          <p:cNvPr id="16313" name="Google Shape;16313;p44"/>
          <p:cNvSpPr/>
          <p:nvPr/>
        </p:nvSpPr>
        <p:spPr>
          <a:xfrm>
            <a:off x="7951398" y="3767947"/>
            <a:ext cx="2033100" cy="2033100"/>
          </a:xfrm>
          <a:prstGeom prst="ellipse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14" name="Google Shape;16314;p44"/>
          <p:cNvSpPr txBox="1">
            <a:spLocks noGrp="1"/>
          </p:cNvSpPr>
          <p:nvPr>
            <p:ph type="subTitle" idx="1"/>
          </p:nvPr>
        </p:nvSpPr>
        <p:spPr>
          <a:xfrm>
            <a:off x="820615" y="2660275"/>
            <a:ext cx="3240010" cy="1292400"/>
          </a:xfrm>
          <a:prstGeom prst="rect">
            <a:avLst/>
          </a:prstGeom>
        </p:spPr>
        <p:txBody>
          <a:bodyPr spcFirstLastPara="1" wrap="square" lIns="91425" tIns="91425" rIns="91425" bIns="91425" numCol="1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</a:t>
            </a:r>
            <a:r>
              <a:rPr lang="en-US" dirty="0">
                <a:cs typeface="B Nazanin" pitchFamily="2" charset="-78"/>
              </a:rPr>
              <a:t>.</a:t>
            </a:r>
          </a:p>
        </p:txBody>
      </p:sp>
      <p:grpSp>
        <p:nvGrpSpPr>
          <p:cNvPr id="16315" name="Google Shape;16315;p44"/>
          <p:cNvGrpSpPr/>
          <p:nvPr/>
        </p:nvGrpSpPr>
        <p:grpSpPr>
          <a:xfrm>
            <a:off x="2373851" y="1817198"/>
            <a:ext cx="393648" cy="393648"/>
            <a:chOff x="238125" y="1238025"/>
            <a:chExt cx="438850" cy="438850"/>
          </a:xfrm>
        </p:grpSpPr>
        <p:sp>
          <p:nvSpPr>
            <p:cNvPr id="16316" name="Google Shape;16316;p44"/>
            <p:cNvSpPr/>
            <p:nvPr/>
          </p:nvSpPr>
          <p:spPr>
            <a:xfrm>
              <a:off x="238125" y="1238025"/>
              <a:ext cx="438850" cy="438850"/>
            </a:xfrm>
            <a:custGeom>
              <a:avLst/>
              <a:gdLst/>
              <a:ahLst/>
              <a:cxnLst/>
              <a:rect l="l" t="t" r="r" b="b"/>
              <a:pathLst>
                <a:path w="17554" h="17554" extrusionOk="0">
                  <a:moveTo>
                    <a:pt x="9887" y="517"/>
                  </a:moveTo>
                  <a:lnTo>
                    <a:pt x="10454" y="1933"/>
                  </a:lnTo>
                  <a:cubicBezTo>
                    <a:pt x="10490" y="2002"/>
                    <a:pt x="10550" y="2063"/>
                    <a:pt x="10630" y="2082"/>
                  </a:cubicBezTo>
                  <a:cubicBezTo>
                    <a:pt x="11171" y="2239"/>
                    <a:pt x="11704" y="2457"/>
                    <a:pt x="12204" y="2736"/>
                  </a:cubicBezTo>
                  <a:cubicBezTo>
                    <a:pt x="12242" y="2761"/>
                    <a:pt x="12284" y="2772"/>
                    <a:pt x="12327" y="2772"/>
                  </a:cubicBezTo>
                  <a:cubicBezTo>
                    <a:pt x="12361" y="2772"/>
                    <a:pt x="12396" y="2765"/>
                    <a:pt x="12430" y="2753"/>
                  </a:cubicBezTo>
                  <a:lnTo>
                    <a:pt x="13838" y="2151"/>
                  </a:lnTo>
                  <a:lnTo>
                    <a:pt x="15411" y="3716"/>
                  </a:lnTo>
                  <a:lnTo>
                    <a:pt x="14807" y="5124"/>
                  </a:lnTo>
                  <a:cubicBezTo>
                    <a:pt x="14773" y="5201"/>
                    <a:pt x="14773" y="5281"/>
                    <a:pt x="14818" y="5350"/>
                  </a:cubicBezTo>
                  <a:cubicBezTo>
                    <a:pt x="15097" y="5847"/>
                    <a:pt x="15315" y="6382"/>
                    <a:pt x="15472" y="6924"/>
                  </a:cubicBezTo>
                  <a:cubicBezTo>
                    <a:pt x="15489" y="7001"/>
                    <a:pt x="15552" y="7064"/>
                    <a:pt x="15621" y="7098"/>
                  </a:cubicBezTo>
                  <a:lnTo>
                    <a:pt x="17037" y="7666"/>
                  </a:lnTo>
                  <a:lnTo>
                    <a:pt x="17037" y="9886"/>
                  </a:lnTo>
                  <a:lnTo>
                    <a:pt x="15621" y="10454"/>
                  </a:lnTo>
                  <a:cubicBezTo>
                    <a:pt x="15552" y="10482"/>
                    <a:pt x="15489" y="10551"/>
                    <a:pt x="15472" y="10620"/>
                  </a:cubicBezTo>
                  <a:cubicBezTo>
                    <a:pt x="15315" y="11172"/>
                    <a:pt x="15097" y="11705"/>
                    <a:pt x="14818" y="12194"/>
                  </a:cubicBezTo>
                  <a:cubicBezTo>
                    <a:pt x="14782" y="12265"/>
                    <a:pt x="14773" y="12351"/>
                    <a:pt x="14807" y="12431"/>
                  </a:cubicBezTo>
                  <a:lnTo>
                    <a:pt x="15411" y="13830"/>
                  </a:lnTo>
                  <a:lnTo>
                    <a:pt x="13838" y="15403"/>
                  </a:lnTo>
                  <a:lnTo>
                    <a:pt x="12430" y="14799"/>
                  </a:lnTo>
                  <a:cubicBezTo>
                    <a:pt x="12396" y="14788"/>
                    <a:pt x="12362" y="14782"/>
                    <a:pt x="12328" y="14782"/>
                  </a:cubicBezTo>
                  <a:cubicBezTo>
                    <a:pt x="12285" y="14782"/>
                    <a:pt x="12243" y="14792"/>
                    <a:pt x="12204" y="14816"/>
                  </a:cubicBezTo>
                  <a:cubicBezTo>
                    <a:pt x="11704" y="15097"/>
                    <a:pt x="11171" y="15315"/>
                    <a:pt x="10630" y="15473"/>
                  </a:cubicBezTo>
                  <a:cubicBezTo>
                    <a:pt x="10550" y="15489"/>
                    <a:pt x="10490" y="15542"/>
                    <a:pt x="10454" y="15622"/>
                  </a:cubicBezTo>
                  <a:lnTo>
                    <a:pt x="9887" y="17038"/>
                  </a:lnTo>
                  <a:lnTo>
                    <a:pt x="7666" y="17038"/>
                  </a:lnTo>
                  <a:lnTo>
                    <a:pt x="7097" y="15622"/>
                  </a:lnTo>
                  <a:cubicBezTo>
                    <a:pt x="7072" y="15542"/>
                    <a:pt x="7003" y="15489"/>
                    <a:pt x="6931" y="15473"/>
                  </a:cubicBezTo>
                  <a:cubicBezTo>
                    <a:pt x="6382" y="15315"/>
                    <a:pt x="5849" y="15097"/>
                    <a:pt x="5358" y="14816"/>
                  </a:cubicBezTo>
                  <a:cubicBezTo>
                    <a:pt x="5319" y="14792"/>
                    <a:pt x="5274" y="14782"/>
                    <a:pt x="5228" y="14782"/>
                  </a:cubicBezTo>
                  <a:cubicBezTo>
                    <a:pt x="5193" y="14782"/>
                    <a:pt x="5157" y="14788"/>
                    <a:pt x="5123" y="14799"/>
                  </a:cubicBezTo>
                  <a:lnTo>
                    <a:pt x="3724" y="15403"/>
                  </a:lnTo>
                  <a:lnTo>
                    <a:pt x="2150" y="13830"/>
                  </a:lnTo>
                  <a:lnTo>
                    <a:pt x="2755" y="12431"/>
                  </a:lnTo>
                  <a:cubicBezTo>
                    <a:pt x="2780" y="12351"/>
                    <a:pt x="2780" y="12265"/>
                    <a:pt x="2736" y="12194"/>
                  </a:cubicBezTo>
                  <a:cubicBezTo>
                    <a:pt x="2457" y="11705"/>
                    <a:pt x="2238" y="11172"/>
                    <a:pt x="2081" y="10620"/>
                  </a:cubicBezTo>
                  <a:cubicBezTo>
                    <a:pt x="2062" y="10551"/>
                    <a:pt x="2010" y="10482"/>
                    <a:pt x="1932" y="10454"/>
                  </a:cubicBezTo>
                  <a:lnTo>
                    <a:pt x="516" y="9886"/>
                  </a:lnTo>
                  <a:lnTo>
                    <a:pt x="516" y="7666"/>
                  </a:lnTo>
                  <a:lnTo>
                    <a:pt x="1932" y="7098"/>
                  </a:lnTo>
                  <a:cubicBezTo>
                    <a:pt x="2010" y="7064"/>
                    <a:pt x="2062" y="7001"/>
                    <a:pt x="2090" y="6924"/>
                  </a:cubicBezTo>
                  <a:cubicBezTo>
                    <a:pt x="2238" y="6382"/>
                    <a:pt x="2457" y="5847"/>
                    <a:pt x="2736" y="5350"/>
                  </a:cubicBezTo>
                  <a:cubicBezTo>
                    <a:pt x="2780" y="5281"/>
                    <a:pt x="2780" y="5201"/>
                    <a:pt x="2755" y="5124"/>
                  </a:cubicBezTo>
                  <a:lnTo>
                    <a:pt x="2150" y="3716"/>
                  </a:lnTo>
                  <a:lnTo>
                    <a:pt x="3724" y="2151"/>
                  </a:lnTo>
                  <a:lnTo>
                    <a:pt x="5131" y="2753"/>
                  </a:lnTo>
                  <a:cubicBezTo>
                    <a:pt x="5162" y="2765"/>
                    <a:pt x="5196" y="2772"/>
                    <a:pt x="5231" y="2772"/>
                  </a:cubicBezTo>
                  <a:cubicBezTo>
                    <a:pt x="5275" y="2772"/>
                    <a:pt x="5319" y="2761"/>
                    <a:pt x="5358" y="2736"/>
                  </a:cubicBezTo>
                  <a:cubicBezTo>
                    <a:pt x="5849" y="2457"/>
                    <a:pt x="6382" y="2239"/>
                    <a:pt x="6931" y="2082"/>
                  </a:cubicBezTo>
                  <a:cubicBezTo>
                    <a:pt x="7003" y="2063"/>
                    <a:pt x="7072" y="2002"/>
                    <a:pt x="7097" y="1933"/>
                  </a:cubicBezTo>
                  <a:lnTo>
                    <a:pt x="7666" y="517"/>
                  </a:lnTo>
                  <a:close/>
                  <a:moveTo>
                    <a:pt x="7492" y="1"/>
                  </a:moveTo>
                  <a:cubicBezTo>
                    <a:pt x="7387" y="1"/>
                    <a:pt x="7290" y="61"/>
                    <a:pt x="7255" y="158"/>
                  </a:cubicBezTo>
                  <a:lnTo>
                    <a:pt x="6669" y="1626"/>
                  </a:lnTo>
                  <a:cubicBezTo>
                    <a:pt x="6164" y="1775"/>
                    <a:pt x="5673" y="1977"/>
                    <a:pt x="5209" y="2229"/>
                  </a:cubicBezTo>
                  <a:lnTo>
                    <a:pt x="3768" y="1610"/>
                  </a:lnTo>
                  <a:cubicBezTo>
                    <a:pt x="3730" y="1594"/>
                    <a:pt x="3692" y="1586"/>
                    <a:pt x="3656" y="1586"/>
                  </a:cubicBezTo>
                  <a:cubicBezTo>
                    <a:pt x="3591" y="1586"/>
                    <a:pt x="3529" y="1611"/>
                    <a:pt x="3478" y="1662"/>
                  </a:cubicBezTo>
                  <a:lnTo>
                    <a:pt x="1662" y="3479"/>
                  </a:lnTo>
                  <a:cubicBezTo>
                    <a:pt x="1590" y="3550"/>
                    <a:pt x="1565" y="3664"/>
                    <a:pt x="1609" y="3760"/>
                  </a:cubicBezTo>
                  <a:lnTo>
                    <a:pt x="2230" y="5210"/>
                  </a:lnTo>
                  <a:cubicBezTo>
                    <a:pt x="1976" y="5673"/>
                    <a:pt x="1775" y="6162"/>
                    <a:pt x="1626" y="6670"/>
                  </a:cubicBezTo>
                  <a:lnTo>
                    <a:pt x="157" y="7255"/>
                  </a:lnTo>
                  <a:cubicBezTo>
                    <a:pt x="61" y="7291"/>
                    <a:pt x="0" y="7387"/>
                    <a:pt x="0" y="7492"/>
                  </a:cubicBezTo>
                  <a:lnTo>
                    <a:pt x="0" y="10062"/>
                  </a:lnTo>
                  <a:cubicBezTo>
                    <a:pt x="0" y="10167"/>
                    <a:pt x="61" y="10264"/>
                    <a:pt x="157" y="10297"/>
                  </a:cubicBezTo>
                  <a:lnTo>
                    <a:pt x="1626" y="10882"/>
                  </a:lnTo>
                  <a:cubicBezTo>
                    <a:pt x="1775" y="11390"/>
                    <a:pt x="1976" y="11879"/>
                    <a:pt x="2230" y="12343"/>
                  </a:cubicBezTo>
                  <a:lnTo>
                    <a:pt x="1609" y="13794"/>
                  </a:lnTo>
                  <a:cubicBezTo>
                    <a:pt x="1565" y="13891"/>
                    <a:pt x="1590" y="13996"/>
                    <a:pt x="1662" y="14073"/>
                  </a:cubicBezTo>
                  <a:lnTo>
                    <a:pt x="3478" y="15892"/>
                  </a:lnTo>
                  <a:cubicBezTo>
                    <a:pt x="3532" y="15938"/>
                    <a:pt x="3596" y="15966"/>
                    <a:pt x="3664" y="15966"/>
                  </a:cubicBezTo>
                  <a:cubicBezTo>
                    <a:pt x="3698" y="15966"/>
                    <a:pt x="3733" y="15959"/>
                    <a:pt x="3768" y="15945"/>
                  </a:cubicBezTo>
                  <a:lnTo>
                    <a:pt x="5209" y="15324"/>
                  </a:lnTo>
                  <a:cubicBezTo>
                    <a:pt x="5673" y="15578"/>
                    <a:pt x="6164" y="15779"/>
                    <a:pt x="6669" y="15928"/>
                  </a:cubicBezTo>
                  <a:lnTo>
                    <a:pt x="7255" y="17396"/>
                  </a:lnTo>
                  <a:cubicBezTo>
                    <a:pt x="7290" y="17491"/>
                    <a:pt x="7387" y="17554"/>
                    <a:pt x="7492" y="17554"/>
                  </a:cubicBezTo>
                  <a:lnTo>
                    <a:pt x="10062" y="17554"/>
                  </a:lnTo>
                  <a:cubicBezTo>
                    <a:pt x="10166" y="17554"/>
                    <a:pt x="10263" y="17491"/>
                    <a:pt x="10307" y="17396"/>
                  </a:cubicBezTo>
                  <a:lnTo>
                    <a:pt x="10884" y="15928"/>
                  </a:lnTo>
                  <a:cubicBezTo>
                    <a:pt x="11390" y="15779"/>
                    <a:pt x="11880" y="15578"/>
                    <a:pt x="12342" y="15324"/>
                  </a:cubicBezTo>
                  <a:lnTo>
                    <a:pt x="13794" y="15945"/>
                  </a:lnTo>
                  <a:cubicBezTo>
                    <a:pt x="13826" y="15959"/>
                    <a:pt x="13860" y="15966"/>
                    <a:pt x="13893" y="15966"/>
                  </a:cubicBezTo>
                  <a:cubicBezTo>
                    <a:pt x="13961" y="15966"/>
                    <a:pt x="14026" y="15938"/>
                    <a:pt x="14073" y="15892"/>
                  </a:cubicBezTo>
                  <a:lnTo>
                    <a:pt x="15892" y="14073"/>
                  </a:lnTo>
                  <a:cubicBezTo>
                    <a:pt x="15971" y="13996"/>
                    <a:pt x="15988" y="13891"/>
                    <a:pt x="15944" y="13794"/>
                  </a:cubicBezTo>
                  <a:lnTo>
                    <a:pt x="15323" y="12343"/>
                  </a:lnTo>
                  <a:cubicBezTo>
                    <a:pt x="15577" y="11879"/>
                    <a:pt x="15778" y="11390"/>
                    <a:pt x="15927" y="10882"/>
                  </a:cubicBezTo>
                  <a:lnTo>
                    <a:pt x="17396" y="10297"/>
                  </a:lnTo>
                  <a:cubicBezTo>
                    <a:pt x="17492" y="10264"/>
                    <a:pt x="17553" y="10167"/>
                    <a:pt x="17553" y="10062"/>
                  </a:cubicBezTo>
                  <a:lnTo>
                    <a:pt x="17553" y="7492"/>
                  </a:lnTo>
                  <a:cubicBezTo>
                    <a:pt x="17553" y="7387"/>
                    <a:pt x="17492" y="7291"/>
                    <a:pt x="17396" y="7255"/>
                  </a:cubicBezTo>
                  <a:lnTo>
                    <a:pt x="15927" y="6670"/>
                  </a:lnTo>
                  <a:cubicBezTo>
                    <a:pt x="15778" y="6162"/>
                    <a:pt x="15577" y="5673"/>
                    <a:pt x="15323" y="5210"/>
                  </a:cubicBezTo>
                  <a:lnTo>
                    <a:pt x="15944" y="3760"/>
                  </a:lnTo>
                  <a:cubicBezTo>
                    <a:pt x="15988" y="3664"/>
                    <a:pt x="15971" y="3550"/>
                    <a:pt x="15892" y="3479"/>
                  </a:cubicBezTo>
                  <a:lnTo>
                    <a:pt x="14073" y="1662"/>
                  </a:lnTo>
                  <a:cubicBezTo>
                    <a:pt x="14028" y="1611"/>
                    <a:pt x="13966" y="1586"/>
                    <a:pt x="13902" y="1586"/>
                  </a:cubicBezTo>
                  <a:cubicBezTo>
                    <a:pt x="13865" y="1586"/>
                    <a:pt x="13828" y="1594"/>
                    <a:pt x="13794" y="1610"/>
                  </a:cubicBezTo>
                  <a:lnTo>
                    <a:pt x="12342" y="2229"/>
                  </a:lnTo>
                  <a:cubicBezTo>
                    <a:pt x="11880" y="1977"/>
                    <a:pt x="11390" y="1775"/>
                    <a:pt x="10884" y="1626"/>
                  </a:cubicBezTo>
                  <a:lnTo>
                    <a:pt x="10307" y="158"/>
                  </a:lnTo>
                  <a:cubicBezTo>
                    <a:pt x="10263" y="61"/>
                    <a:pt x="10166" y="1"/>
                    <a:pt x="100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7" name="Google Shape;16317;p44"/>
            <p:cNvSpPr/>
            <p:nvPr/>
          </p:nvSpPr>
          <p:spPr>
            <a:xfrm>
              <a:off x="316375" y="1316275"/>
              <a:ext cx="283025" cy="282775"/>
            </a:xfrm>
            <a:custGeom>
              <a:avLst/>
              <a:gdLst/>
              <a:ahLst/>
              <a:cxnLst/>
              <a:rect l="l" t="t" r="r" b="b"/>
              <a:pathLst>
                <a:path w="11321" h="11311" extrusionOk="0">
                  <a:moveTo>
                    <a:pt x="5656" y="515"/>
                  </a:moveTo>
                  <a:cubicBezTo>
                    <a:pt x="8497" y="515"/>
                    <a:pt x="10804" y="2822"/>
                    <a:pt x="10804" y="5655"/>
                  </a:cubicBezTo>
                  <a:cubicBezTo>
                    <a:pt x="10804" y="8487"/>
                    <a:pt x="8497" y="10794"/>
                    <a:pt x="5656" y="10794"/>
                  </a:cubicBezTo>
                  <a:cubicBezTo>
                    <a:pt x="2824" y="10794"/>
                    <a:pt x="516" y="8487"/>
                    <a:pt x="516" y="5655"/>
                  </a:cubicBezTo>
                  <a:cubicBezTo>
                    <a:pt x="516" y="2822"/>
                    <a:pt x="2824" y="515"/>
                    <a:pt x="5656" y="515"/>
                  </a:cubicBezTo>
                  <a:close/>
                  <a:moveTo>
                    <a:pt x="5656" y="1"/>
                  </a:moveTo>
                  <a:cubicBezTo>
                    <a:pt x="2534" y="1"/>
                    <a:pt x="0" y="2535"/>
                    <a:pt x="0" y="5655"/>
                  </a:cubicBezTo>
                  <a:cubicBezTo>
                    <a:pt x="0" y="8776"/>
                    <a:pt x="2534" y="11310"/>
                    <a:pt x="5656" y="11310"/>
                  </a:cubicBezTo>
                  <a:cubicBezTo>
                    <a:pt x="8776" y="11310"/>
                    <a:pt x="11320" y="8776"/>
                    <a:pt x="11320" y="5655"/>
                  </a:cubicBezTo>
                  <a:cubicBezTo>
                    <a:pt x="11320" y="2535"/>
                    <a:pt x="8776" y="1"/>
                    <a:pt x="56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8" name="Google Shape;16318;p44"/>
            <p:cNvSpPr/>
            <p:nvPr/>
          </p:nvSpPr>
          <p:spPr>
            <a:xfrm>
              <a:off x="342125" y="1342025"/>
              <a:ext cx="231475" cy="231475"/>
            </a:xfrm>
            <a:custGeom>
              <a:avLst/>
              <a:gdLst/>
              <a:ahLst/>
              <a:cxnLst/>
              <a:rect l="l" t="t" r="r" b="b"/>
              <a:pathLst>
                <a:path w="9259" h="9259" extrusionOk="0">
                  <a:moveTo>
                    <a:pt x="4626" y="1"/>
                  </a:moveTo>
                  <a:cubicBezTo>
                    <a:pt x="3577" y="1"/>
                    <a:pt x="2589" y="343"/>
                    <a:pt x="1767" y="989"/>
                  </a:cubicBezTo>
                  <a:cubicBezTo>
                    <a:pt x="1653" y="1077"/>
                    <a:pt x="1637" y="1243"/>
                    <a:pt x="1723" y="1348"/>
                  </a:cubicBezTo>
                  <a:cubicBezTo>
                    <a:pt x="1773" y="1413"/>
                    <a:pt x="1847" y="1446"/>
                    <a:pt x="1922" y="1446"/>
                  </a:cubicBezTo>
                  <a:cubicBezTo>
                    <a:pt x="1977" y="1446"/>
                    <a:pt x="2033" y="1428"/>
                    <a:pt x="2081" y="1392"/>
                  </a:cubicBezTo>
                  <a:cubicBezTo>
                    <a:pt x="2816" y="815"/>
                    <a:pt x="3690" y="508"/>
                    <a:pt x="4626" y="508"/>
                  </a:cubicBezTo>
                  <a:cubicBezTo>
                    <a:pt x="6898" y="508"/>
                    <a:pt x="8742" y="2352"/>
                    <a:pt x="8742" y="4625"/>
                  </a:cubicBezTo>
                  <a:cubicBezTo>
                    <a:pt x="8742" y="6899"/>
                    <a:pt x="6898" y="8743"/>
                    <a:pt x="4626" y="8743"/>
                  </a:cubicBezTo>
                  <a:cubicBezTo>
                    <a:pt x="2360" y="8743"/>
                    <a:pt x="516" y="6899"/>
                    <a:pt x="516" y="4625"/>
                  </a:cubicBezTo>
                  <a:cubicBezTo>
                    <a:pt x="516" y="3691"/>
                    <a:pt x="823" y="2808"/>
                    <a:pt x="1399" y="2082"/>
                  </a:cubicBezTo>
                  <a:cubicBezTo>
                    <a:pt x="1488" y="1969"/>
                    <a:pt x="1469" y="1803"/>
                    <a:pt x="1355" y="1715"/>
                  </a:cubicBezTo>
                  <a:cubicBezTo>
                    <a:pt x="1308" y="1678"/>
                    <a:pt x="1250" y="1659"/>
                    <a:pt x="1194" y="1659"/>
                  </a:cubicBezTo>
                  <a:cubicBezTo>
                    <a:pt x="1116" y="1659"/>
                    <a:pt x="1039" y="1693"/>
                    <a:pt x="988" y="1759"/>
                  </a:cubicBezTo>
                  <a:cubicBezTo>
                    <a:pt x="342" y="2579"/>
                    <a:pt x="0" y="3576"/>
                    <a:pt x="0" y="4625"/>
                  </a:cubicBezTo>
                  <a:cubicBezTo>
                    <a:pt x="0" y="7178"/>
                    <a:pt x="2073" y="9259"/>
                    <a:pt x="4626" y="9259"/>
                  </a:cubicBezTo>
                  <a:cubicBezTo>
                    <a:pt x="7177" y="9259"/>
                    <a:pt x="9258" y="7178"/>
                    <a:pt x="9258" y="4625"/>
                  </a:cubicBezTo>
                  <a:cubicBezTo>
                    <a:pt x="9258" y="2073"/>
                    <a:pt x="7177" y="1"/>
                    <a:pt x="46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19" name="Google Shape;16319;p44"/>
            <p:cNvSpPr/>
            <p:nvPr/>
          </p:nvSpPr>
          <p:spPr>
            <a:xfrm>
              <a:off x="378625" y="1367675"/>
              <a:ext cx="157825" cy="180025"/>
            </a:xfrm>
            <a:custGeom>
              <a:avLst/>
              <a:gdLst/>
              <a:ahLst/>
              <a:cxnLst/>
              <a:rect l="l" t="t" r="r" b="b"/>
              <a:pathLst>
                <a:path w="6313" h="7201" extrusionOk="0">
                  <a:moveTo>
                    <a:pt x="3166" y="557"/>
                  </a:moveTo>
                  <a:lnTo>
                    <a:pt x="5551" y="1931"/>
                  </a:lnTo>
                  <a:lnTo>
                    <a:pt x="3166" y="3303"/>
                  </a:lnTo>
                  <a:lnTo>
                    <a:pt x="787" y="1931"/>
                  </a:lnTo>
                  <a:lnTo>
                    <a:pt x="3166" y="557"/>
                  </a:lnTo>
                  <a:close/>
                  <a:moveTo>
                    <a:pt x="552" y="2384"/>
                  </a:moveTo>
                  <a:lnTo>
                    <a:pt x="2921" y="3756"/>
                  </a:lnTo>
                  <a:lnTo>
                    <a:pt x="2921" y="6483"/>
                  </a:lnTo>
                  <a:lnTo>
                    <a:pt x="552" y="5119"/>
                  </a:lnTo>
                  <a:lnTo>
                    <a:pt x="552" y="2384"/>
                  </a:lnTo>
                  <a:close/>
                  <a:moveTo>
                    <a:pt x="5797" y="2384"/>
                  </a:moveTo>
                  <a:lnTo>
                    <a:pt x="5797" y="5119"/>
                  </a:lnTo>
                  <a:lnTo>
                    <a:pt x="3437" y="6483"/>
                  </a:lnTo>
                  <a:lnTo>
                    <a:pt x="3437" y="3756"/>
                  </a:lnTo>
                  <a:lnTo>
                    <a:pt x="5797" y="2384"/>
                  </a:lnTo>
                  <a:close/>
                  <a:moveTo>
                    <a:pt x="3160" y="1"/>
                  </a:moveTo>
                  <a:cubicBezTo>
                    <a:pt x="3115" y="1"/>
                    <a:pt x="3070" y="11"/>
                    <a:pt x="3025" y="32"/>
                  </a:cubicBezTo>
                  <a:lnTo>
                    <a:pt x="132" y="1702"/>
                  </a:lnTo>
                  <a:cubicBezTo>
                    <a:pt x="53" y="1746"/>
                    <a:pt x="0" y="1834"/>
                    <a:pt x="0" y="1931"/>
                  </a:cubicBezTo>
                  <a:lnTo>
                    <a:pt x="0" y="5268"/>
                  </a:lnTo>
                  <a:cubicBezTo>
                    <a:pt x="0" y="5365"/>
                    <a:pt x="53" y="5453"/>
                    <a:pt x="132" y="5497"/>
                  </a:cubicBezTo>
                  <a:lnTo>
                    <a:pt x="3025" y="7165"/>
                  </a:lnTo>
                  <a:cubicBezTo>
                    <a:pt x="3070" y="7192"/>
                    <a:pt x="3114" y="7201"/>
                    <a:pt x="3156" y="7201"/>
                  </a:cubicBezTo>
                  <a:cubicBezTo>
                    <a:pt x="3200" y="7201"/>
                    <a:pt x="3244" y="7192"/>
                    <a:pt x="3288" y="7165"/>
                  </a:cubicBezTo>
                  <a:lnTo>
                    <a:pt x="6181" y="5497"/>
                  </a:lnTo>
                  <a:cubicBezTo>
                    <a:pt x="6260" y="5453"/>
                    <a:pt x="6313" y="5365"/>
                    <a:pt x="6313" y="5268"/>
                  </a:cubicBezTo>
                  <a:lnTo>
                    <a:pt x="6313" y="1931"/>
                  </a:lnTo>
                  <a:cubicBezTo>
                    <a:pt x="6313" y="1834"/>
                    <a:pt x="6260" y="1746"/>
                    <a:pt x="6181" y="1702"/>
                  </a:cubicBezTo>
                  <a:lnTo>
                    <a:pt x="3288" y="32"/>
                  </a:lnTo>
                  <a:cubicBezTo>
                    <a:pt x="3248" y="11"/>
                    <a:pt x="3204" y="1"/>
                    <a:pt x="3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320" name="Google Shape;16320;p44"/>
          <p:cNvGrpSpPr/>
          <p:nvPr/>
        </p:nvGrpSpPr>
        <p:grpSpPr>
          <a:xfrm>
            <a:off x="6376481" y="1856393"/>
            <a:ext cx="393648" cy="393850"/>
            <a:chOff x="5455350" y="3310325"/>
            <a:chExt cx="438850" cy="439075"/>
          </a:xfrm>
        </p:grpSpPr>
        <p:sp>
          <p:nvSpPr>
            <p:cNvPr id="16321" name="Google Shape;16321;p44"/>
            <p:cNvSpPr/>
            <p:nvPr/>
          </p:nvSpPr>
          <p:spPr>
            <a:xfrm>
              <a:off x="5455350" y="3310325"/>
              <a:ext cx="438850" cy="439075"/>
            </a:xfrm>
            <a:custGeom>
              <a:avLst/>
              <a:gdLst/>
              <a:ahLst/>
              <a:cxnLst/>
              <a:rect l="l" t="t" r="r" b="b"/>
              <a:pathLst>
                <a:path w="17554" h="17563" extrusionOk="0">
                  <a:moveTo>
                    <a:pt x="9888" y="517"/>
                  </a:moveTo>
                  <a:lnTo>
                    <a:pt x="10454" y="1933"/>
                  </a:lnTo>
                  <a:cubicBezTo>
                    <a:pt x="10482" y="2013"/>
                    <a:pt x="10551" y="2065"/>
                    <a:pt x="10622" y="2090"/>
                  </a:cubicBezTo>
                  <a:cubicBezTo>
                    <a:pt x="11172" y="2239"/>
                    <a:pt x="11705" y="2457"/>
                    <a:pt x="12196" y="2747"/>
                  </a:cubicBezTo>
                  <a:cubicBezTo>
                    <a:pt x="12235" y="2766"/>
                    <a:pt x="12280" y="2778"/>
                    <a:pt x="12325" y="2778"/>
                  </a:cubicBezTo>
                  <a:cubicBezTo>
                    <a:pt x="12359" y="2778"/>
                    <a:pt x="12392" y="2771"/>
                    <a:pt x="12422" y="2755"/>
                  </a:cubicBezTo>
                  <a:lnTo>
                    <a:pt x="13830" y="2151"/>
                  </a:lnTo>
                  <a:lnTo>
                    <a:pt x="15403" y="3725"/>
                  </a:lnTo>
                  <a:lnTo>
                    <a:pt x="14799" y="5132"/>
                  </a:lnTo>
                  <a:cubicBezTo>
                    <a:pt x="14774" y="5204"/>
                    <a:pt x="14774" y="5290"/>
                    <a:pt x="14818" y="5361"/>
                  </a:cubicBezTo>
                  <a:cubicBezTo>
                    <a:pt x="15097" y="5858"/>
                    <a:pt x="15315" y="6383"/>
                    <a:pt x="15464" y="6934"/>
                  </a:cubicBezTo>
                  <a:cubicBezTo>
                    <a:pt x="15489" y="7012"/>
                    <a:pt x="15542" y="7073"/>
                    <a:pt x="15622" y="7100"/>
                  </a:cubicBezTo>
                  <a:lnTo>
                    <a:pt x="17038" y="7669"/>
                  </a:lnTo>
                  <a:lnTo>
                    <a:pt x="17038" y="9897"/>
                  </a:lnTo>
                  <a:lnTo>
                    <a:pt x="15622" y="10465"/>
                  </a:lnTo>
                  <a:cubicBezTo>
                    <a:pt x="15542" y="10490"/>
                    <a:pt x="15489" y="10553"/>
                    <a:pt x="15464" y="10631"/>
                  </a:cubicBezTo>
                  <a:cubicBezTo>
                    <a:pt x="15315" y="11183"/>
                    <a:pt x="15097" y="11707"/>
                    <a:pt x="14818" y="12204"/>
                  </a:cubicBezTo>
                  <a:cubicBezTo>
                    <a:pt x="14774" y="12274"/>
                    <a:pt x="14774" y="12362"/>
                    <a:pt x="14799" y="12431"/>
                  </a:cubicBezTo>
                  <a:lnTo>
                    <a:pt x="15403" y="13839"/>
                  </a:lnTo>
                  <a:lnTo>
                    <a:pt x="13830" y="15412"/>
                  </a:lnTo>
                  <a:lnTo>
                    <a:pt x="12422" y="14810"/>
                  </a:lnTo>
                  <a:cubicBezTo>
                    <a:pt x="12392" y="14794"/>
                    <a:pt x="12357" y="14787"/>
                    <a:pt x="12323" y="14787"/>
                  </a:cubicBezTo>
                  <a:cubicBezTo>
                    <a:pt x="12279" y="14787"/>
                    <a:pt x="12234" y="14798"/>
                    <a:pt x="12196" y="14818"/>
                  </a:cubicBezTo>
                  <a:cubicBezTo>
                    <a:pt x="11705" y="15106"/>
                    <a:pt x="11172" y="15326"/>
                    <a:pt x="10622" y="15473"/>
                  </a:cubicBezTo>
                  <a:cubicBezTo>
                    <a:pt x="10551" y="15500"/>
                    <a:pt x="10482" y="15553"/>
                    <a:pt x="10454" y="15630"/>
                  </a:cubicBezTo>
                  <a:lnTo>
                    <a:pt x="9888" y="17046"/>
                  </a:lnTo>
                  <a:lnTo>
                    <a:pt x="7666" y="17046"/>
                  </a:lnTo>
                  <a:lnTo>
                    <a:pt x="7098" y="15630"/>
                  </a:lnTo>
                  <a:cubicBezTo>
                    <a:pt x="7064" y="15553"/>
                    <a:pt x="7003" y="15500"/>
                    <a:pt x="6924" y="15473"/>
                  </a:cubicBezTo>
                  <a:cubicBezTo>
                    <a:pt x="6382" y="15326"/>
                    <a:pt x="5850" y="15106"/>
                    <a:pt x="5350" y="14818"/>
                  </a:cubicBezTo>
                  <a:cubicBezTo>
                    <a:pt x="5312" y="14798"/>
                    <a:pt x="5270" y="14787"/>
                    <a:pt x="5227" y="14787"/>
                  </a:cubicBezTo>
                  <a:cubicBezTo>
                    <a:pt x="5193" y="14787"/>
                    <a:pt x="5158" y="14794"/>
                    <a:pt x="5124" y="14810"/>
                  </a:cubicBezTo>
                  <a:lnTo>
                    <a:pt x="3716" y="15412"/>
                  </a:lnTo>
                  <a:lnTo>
                    <a:pt x="2143" y="13839"/>
                  </a:lnTo>
                  <a:lnTo>
                    <a:pt x="2745" y="12431"/>
                  </a:lnTo>
                  <a:cubicBezTo>
                    <a:pt x="2780" y="12362"/>
                    <a:pt x="2780" y="12274"/>
                    <a:pt x="2736" y="12204"/>
                  </a:cubicBezTo>
                  <a:cubicBezTo>
                    <a:pt x="2457" y="11707"/>
                    <a:pt x="2239" y="11183"/>
                    <a:pt x="2082" y="10631"/>
                  </a:cubicBezTo>
                  <a:cubicBezTo>
                    <a:pt x="2063" y="10553"/>
                    <a:pt x="2002" y="10490"/>
                    <a:pt x="1933" y="10465"/>
                  </a:cubicBezTo>
                  <a:lnTo>
                    <a:pt x="517" y="9897"/>
                  </a:lnTo>
                  <a:lnTo>
                    <a:pt x="517" y="7669"/>
                  </a:lnTo>
                  <a:lnTo>
                    <a:pt x="1933" y="7100"/>
                  </a:lnTo>
                  <a:cubicBezTo>
                    <a:pt x="2002" y="7073"/>
                    <a:pt x="2063" y="7012"/>
                    <a:pt x="2082" y="6934"/>
                  </a:cubicBezTo>
                  <a:cubicBezTo>
                    <a:pt x="2239" y="6383"/>
                    <a:pt x="2457" y="5858"/>
                    <a:pt x="2736" y="5361"/>
                  </a:cubicBezTo>
                  <a:cubicBezTo>
                    <a:pt x="2780" y="5290"/>
                    <a:pt x="2780" y="5204"/>
                    <a:pt x="2745" y="5132"/>
                  </a:cubicBezTo>
                  <a:lnTo>
                    <a:pt x="2143" y="3725"/>
                  </a:lnTo>
                  <a:lnTo>
                    <a:pt x="3716" y="2151"/>
                  </a:lnTo>
                  <a:lnTo>
                    <a:pt x="5124" y="2755"/>
                  </a:lnTo>
                  <a:cubicBezTo>
                    <a:pt x="5157" y="2771"/>
                    <a:pt x="5191" y="2778"/>
                    <a:pt x="5225" y="2778"/>
                  </a:cubicBezTo>
                  <a:cubicBezTo>
                    <a:pt x="5268" y="2778"/>
                    <a:pt x="5311" y="2766"/>
                    <a:pt x="5350" y="2747"/>
                  </a:cubicBezTo>
                  <a:cubicBezTo>
                    <a:pt x="5850" y="2457"/>
                    <a:pt x="6382" y="2239"/>
                    <a:pt x="6924" y="2090"/>
                  </a:cubicBezTo>
                  <a:cubicBezTo>
                    <a:pt x="7003" y="2065"/>
                    <a:pt x="7064" y="2013"/>
                    <a:pt x="7098" y="1933"/>
                  </a:cubicBezTo>
                  <a:lnTo>
                    <a:pt x="7666" y="517"/>
                  </a:lnTo>
                  <a:close/>
                  <a:moveTo>
                    <a:pt x="7492" y="1"/>
                  </a:moveTo>
                  <a:cubicBezTo>
                    <a:pt x="7387" y="1"/>
                    <a:pt x="7291" y="72"/>
                    <a:pt x="7247" y="169"/>
                  </a:cubicBezTo>
                  <a:lnTo>
                    <a:pt x="6670" y="1627"/>
                  </a:lnTo>
                  <a:cubicBezTo>
                    <a:pt x="6164" y="1776"/>
                    <a:pt x="5673" y="1977"/>
                    <a:pt x="5210" y="2231"/>
                  </a:cubicBezTo>
                  <a:lnTo>
                    <a:pt x="3760" y="1610"/>
                  </a:lnTo>
                  <a:cubicBezTo>
                    <a:pt x="3729" y="1598"/>
                    <a:pt x="3696" y="1593"/>
                    <a:pt x="3663" y="1593"/>
                  </a:cubicBezTo>
                  <a:cubicBezTo>
                    <a:pt x="3595" y="1593"/>
                    <a:pt x="3527" y="1618"/>
                    <a:pt x="3479" y="1671"/>
                  </a:cubicBezTo>
                  <a:lnTo>
                    <a:pt x="1662" y="3490"/>
                  </a:lnTo>
                  <a:cubicBezTo>
                    <a:pt x="1582" y="3559"/>
                    <a:pt x="1566" y="3672"/>
                    <a:pt x="1610" y="3769"/>
                  </a:cubicBezTo>
                  <a:lnTo>
                    <a:pt x="2231" y="5220"/>
                  </a:lnTo>
                  <a:cubicBezTo>
                    <a:pt x="1977" y="5684"/>
                    <a:pt x="1775" y="6173"/>
                    <a:pt x="1626" y="6672"/>
                  </a:cubicBezTo>
                  <a:lnTo>
                    <a:pt x="158" y="7257"/>
                  </a:lnTo>
                  <a:cubicBezTo>
                    <a:pt x="61" y="7302"/>
                    <a:pt x="1" y="7388"/>
                    <a:pt x="1" y="7492"/>
                  </a:cubicBezTo>
                  <a:lnTo>
                    <a:pt x="1" y="10071"/>
                  </a:lnTo>
                  <a:cubicBezTo>
                    <a:pt x="1" y="10176"/>
                    <a:pt x="61" y="10264"/>
                    <a:pt x="158" y="10308"/>
                  </a:cubicBezTo>
                  <a:lnTo>
                    <a:pt x="1626" y="10893"/>
                  </a:lnTo>
                  <a:cubicBezTo>
                    <a:pt x="1775" y="11401"/>
                    <a:pt x="1977" y="11881"/>
                    <a:pt x="2231" y="12345"/>
                  </a:cubicBezTo>
                  <a:lnTo>
                    <a:pt x="1610" y="13795"/>
                  </a:lnTo>
                  <a:cubicBezTo>
                    <a:pt x="1566" y="13891"/>
                    <a:pt x="1582" y="14004"/>
                    <a:pt x="1662" y="14084"/>
                  </a:cubicBezTo>
                  <a:lnTo>
                    <a:pt x="3479" y="15903"/>
                  </a:lnTo>
                  <a:cubicBezTo>
                    <a:pt x="3527" y="15949"/>
                    <a:pt x="3593" y="15976"/>
                    <a:pt x="3661" y="15976"/>
                  </a:cubicBezTo>
                  <a:cubicBezTo>
                    <a:pt x="3694" y="15976"/>
                    <a:pt x="3728" y="15969"/>
                    <a:pt x="3760" y="15955"/>
                  </a:cubicBezTo>
                  <a:lnTo>
                    <a:pt x="5210" y="15334"/>
                  </a:lnTo>
                  <a:cubicBezTo>
                    <a:pt x="5673" y="15588"/>
                    <a:pt x="6164" y="15788"/>
                    <a:pt x="6670" y="15936"/>
                  </a:cubicBezTo>
                  <a:lnTo>
                    <a:pt x="7247" y="17397"/>
                  </a:lnTo>
                  <a:cubicBezTo>
                    <a:pt x="7291" y="17493"/>
                    <a:pt x="7387" y="17562"/>
                    <a:pt x="7492" y="17562"/>
                  </a:cubicBezTo>
                  <a:lnTo>
                    <a:pt x="10062" y="17562"/>
                  </a:lnTo>
                  <a:cubicBezTo>
                    <a:pt x="10167" y="17562"/>
                    <a:pt x="10264" y="17493"/>
                    <a:pt x="10297" y="17397"/>
                  </a:cubicBezTo>
                  <a:lnTo>
                    <a:pt x="10885" y="15936"/>
                  </a:lnTo>
                  <a:cubicBezTo>
                    <a:pt x="11390" y="15788"/>
                    <a:pt x="11881" y="15588"/>
                    <a:pt x="12343" y="15334"/>
                  </a:cubicBezTo>
                  <a:lnTo>
                    <a:pt x="13786" y="15955"/>
                  </a:lnTo>
                  <a:cubicBezTo>
                    <a:pt x="13821" y="15969"/>
                    <a:pt x="13855" y="15976"/>
                    <a:pt x="13889" y="15976"/>
                  </a:cubicBezTo>
                  <a:cubicBezTo>
                    <a:pt x="13957" y="15976"/>
                    <a:pt x="14021" y="15949"/>
                    <a:pt x="14073" y="15903"/>
                  </a:cubicBezTo>
                  <a:lnTo>
                    <a:pt x="15892" y="14084"/>
                  </a:lnTo>
                  <a:cubicBezTo>
                    <a:pt x="15961" y="14004"/>
                    <a:pt x="15989" y="13891"/>
                    <a:pt x="15945" y="13795"/>
                  </a:cubicBezTo>
                  <a:lnTo>
                    <a:pt x="15324" y="12345"/>
                  </a:lnTo>
                  <a:cubicBezTo>
                    <a:pt x="15578" y="11881"/>
                    <a:pt x="15779" y="11401"/>
                    <a:pt x="15928" y="10893"/>
                  </a:cubicBezTo>
                  <a:lnTo>
                    <a:pt x="17396" y="10308"/>
                  </a:lnTo>
                  <a:cubicBezTo>
                    <a:pt x="17493" y="10264"/>
                    <a:pt x="17554" y="10176"/>
                    <a:pt x="17554" y="10071"/>
                  </a:cubicBezTo>
                  <a:lnTo>
                    <a:pt x="17554" y="7492"/>
                  </a:lnTo>
                  <a:cubicBezTo>
                    <a:pt x="17554" y="7388"/>
                    <a:pt x="17493" y="7302"/>
                    <a:pt x="17396" y="7257"/>
                  </a:cubicBezTo>
                  <a:lnTo>
                    <a:pt x="15928" y="6672"/>
                  </a:lnTo>
                  <a:cubicBezTo>
                    <a:pt x="15779" y="6173"/>
                    <a:pt x="15578" y="5684"/>
                    <a:pt x="15324" y="5220"/>
                  </a:cubicBezTo>
                  <a:lnTo>
                    <a:pt x="15945" y="3769"/>
                  </a:lnTo>
                  <a:cubicBezTo>
                    <a:pt x="15989" y="3672"/>
                    <a:pt x="15961" y="3559"/>
                    <a:pt x="15892" y="3490"/>
                  </a:cubicBezTo>
                  <a:lnTo>
                    <a:pt x="14073" y="1671"/>
                  </a:lnTo>
                  <a:cubicBezTo>
                    <a:pt x="14021" y="1618"/>
                    <a:pt x="13956" y="1593"/>
                    <a:pt x="13887" y="1593"/>
                  </a:cubicBezTo>
                  <a:cubicBezTo>
                    <a:pt x="13854" y="1593"/>
                    <a:pt x="13820" y="1598"/>
                    <a:pt x="13786" y="1610"/>
                  </a:cubicBezTo>
                  <a:lnTo>
                    <a:pt x="12343" y="2231"/>
                  </a:lnTo>
                  <a:cubicBezTo>
                    <a:pt x="11881" y="1977"/>
                    <a:pt x="11390" y="1776"/>
                    <a:pt x="10885" y="1627"/>
                  </a:cubicBezTo>
                  <a:lnTo>
                    <a:pt x="10297" y="169"/>
                  </a:lnTo>
                  <a:cubicBezTo>
                    <a:pt x="10264" y="72"/>
                    <a:pt x="10167" y="1"/>
                    <a:pt x="100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2" name="Google Shape;16322;p44"/>
            <p:cNvSpPr/>
            <p:nvPr/>
          </p:nvSpPr>
          <p:spPr>
            <a:xfrm>
              <a:off x="5533400" y="3388375"/>
              <a:ext cx="282775" cy="283025"/>
            </a:xfrm>
            <a:custGeom>
              <a:avLst/>
              <a:gdLst/>
              <a:ahLst/>
              <a:cxnLst/>
              <a:rect l="l" t="t" r="r" b="b"/>
              <a:pathLst>
                <a:path w="11311" h="11321" extrusionOk="0">
                  <a:moveTo>
                    <a:pt x="5654" y="517"/>
                  </a:moveTo>
                  <a:cubicBezTo>
                    <a:pt x="8486" y="517"/>
                    <a:pt x="10794" y="2824"/>
                    <a:pt x="10794" y="5665"/>
                  </a:cubicBezTo>
                  <a:cubicBezTo>
                    <a:pt x="10794" y="8497"/>
                    <a:pt x="8486" y="10805"/>
                    <a:pt x="5654" y="10805"/>
                  </a:cubicBezTo>
                  <a:cubicBezTo>
                    <a:pt x="2814" y="10805"/>
                    <a:pt x="506" y="8497"/>
                    <a:pt x="506" y="5665"/>
                  </a:cubicBezTo>
                  <a:cubicBezTo>
                    <a:pt x="506" y="2824"/>
                    <a:pt x="2814" y="517"/>
                    <a:pt x="5654" y="517"/>
                  </a:cubicBezTo>
                  <a:close/>
                  <a:moveTo>
                    <a:pt x="5654" y="0"/>
                  </a:moveTo>
                  <a:cubicBezTo>
                    <a:pt x="2535" y="0"/>
                    <a:pt x="0" y="2543"/>
                    <a:pt x="0" y="5665"/>
                  </a:cubicBezTo>
                  <a:cubicBezTo>
                    <a:pt x="0" y="8776"/>
                    <a:pt x="2535" y="11321"/>
                    <a:pt x="5654" y="11321"/>
                  </a:cubicBezTo>
                  <a:cubicBezTo>
                    <a:pt x="8776" y="11321"/>
                    <a:pt x="11310" y="8776"/>
                    <a:pt x="11310" y="5665"/>
                  </a:cubicBezTo>
                  <a:cubicBezTo>
                    <a:pt x="11310" y="2543"/>
                    <a:pt x="8776" y="0"/>
                    <a:pt x="5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3" name="Google Shape;16323;p44"/>
            <p:cNvSpPr/>
            <p:nvPr/>
          </p:nvSpPr>
          <p:spPr>
            <a:xfrm>
              <a:off x="5584750" y="3439925"/>
              <a:ext cx="180075" cy="155425"/>
            </a:xfrm>
            <a:custGeom>
              <a:avLst/>
              <a:gdLst/>
              <a:ahLst/>
              <a:cxnLst/>
              <a:rect l="l" t="t" r="r" b="b"/>
              <a:pathLst>
                <a:path w="7203" h="6217" extrusionOk="0">
                  <a:moveTo>
                    <a:pt x="3357" y="525"/>
                  </a:moveTo>
                  <a:lnTo>
                    <a:pt x="3357" y="2082"/>
                  </a:lnTo>
                  <a:cubicBezTo>
                    <a:pt x="3128" y="2118"/>
                    <a:pt x="2910" y="2212"/>
                    <a:pt x="2727" y="2344"/>
                  </a:cubicBezTo>
                  <a:lnTo>
                    <a:pt x="1626" y="1243"/>
                  </a:lnTo>
                  <a:cubicBezTo>
                    <a:pt x="2098" y="840"/>
                    <a:pt x="2700" y="578"/>
                    <a:pt x="3357" y="525"/>
                  </a:cubicBezTo>
                  <a:close/>
                  <a:moveTo>
                    <a:pt x="3873" y="525"/>
                  </a:moveTo>
                  <a:cubicBezTo>
                    <a:pt x="4527" y="578"/>
                    <a:pt x="5132" y="840"/>
                    <a:pt x="5612" y="1243"/>
                  </a:cubicBezTo>
                  <a:lnTo>
                    <a:pt x="4511" y="2344"/>
                  </a:lnTo>
                  <a:cubicBezTo>
                    <a:pt x="4326" y="2212"/>
                    <a:pt x="4108" y="2118"/>
                    <a:pt x="3873" y="2082"/>
                  </a:cubicBezTo>
                  <a:lnTo>
                    <a:pt x="3873" y="525"/>
                  </a:lnTo>
                  <a:close/>
                  <a:moveTo>
                    <a:pt x="1240" y="1627"/>
                  </a:moveTo>
                  <a:lnTo>
                    <a:pt x="2341" y="2720"/>
                  </a:lnTo>
                  <a:cubicBezTo>
                    <a:pt x="2211" y="2913"/>
                    <a:pt x="2115" y="3122"/>
                    <a:pt x="2079" y="3357"/>
                  </a:cubicBezTo>
                  <a:lnTo>
                    <a:pt x="525" y="3357"/>
                  </a:lnTo>
                  <a:cubicBezTo>
                    <a:pt x="577" y="2703"/>
                    <a:pt x="839" y="2099"/>
                    <a:pt x="1240" y="1627"/>
                  </a:cubicBezTo>
                  <a:close/>
                  <a:moveTo>
                    <a:pt x="5952" y="1627"/>
                  </a:moveTo>
                  <a:cubicBezTo>
                    <a:pt x="6355" y="2099"/>
                    <a:pt x="6617" y="2703"/>
                    <a:pt x="6678" y="3357"/>
                  </a:cubicBezTo>
                  <a:lnTo>
                    <a:pt x="5121" y="3357"/>
                  </a:lnTo>
                  <a:cubicBezTo>
                    <a:pt x="5079" y="3122"/>
                    <a:pt x="4991" y="2913"/>
                    <a:pt x="4859" y="2720"/>
                  </a:cubicBezTo>
                  <a:lnTo>
                    <a:pt x="5952" y="1627"/>
                  </a:lnTo>
                  <a:close/>
                  <a:moveTo>
                    <a:pt x="2079" y="3873"/>
                  </a:moveTo>
                  <a:cubicBezTo>
                    <a:pt x="2115" y="4100"/>
                    <a:pt x="2203" y="4320"/>
                    <a:pt x="2341" y="4511"/>
                  </a:cubicBezTo>
                  <a:lnTo>
                    <a:pt x="1240" y="5604"/>
                  </a:lnTo>
                  <a:cubicBezTo>
                    <a:pt x="831" y="5115"/>
                    <a:pt x="577" y="4511"/>
                    <a:pt x="525" y="3873"/>
                  </a:cubicBezTo>
                  <a:close/>
                  <a:moveTo>
                    <a:pt x="6678" y="3873"/>
                  </a:moveTo>
                  <a:cubicBezTo>
                    <a:pt x="6625" y="4511"/>
                    <a:pt x="6371" y="5115"/>
                    <a:pt x="5952" y="5604"/>
                  </a:cubicBezTo>
                  <a:lnTo>
                    <a:pt x="4859" y="4511"/>
                  </a:lnTo>
                  <a:cubicBezTo>
                    <a:pt x="4991" y="4320"/>
                    <a:pt x="5088" y="4100"/>
                    <a:pt x="5121" y="3873"/>
                  </a:cubicBezTo>
                  <a:close/>
                  <a:moveTo>
                    <a:pt x="3600" y="1"/>
                  </a:moveTo>
                  <a:cubicBezTo>
                    <a:pt x="1618" y="1"/>
                    <a:pt x="0" y="1610"/>
                    <a:pt x="0" y="3603"/>
                  </a:cubicBezTo>
                  <a:cubicBezTo>
                    <a:pt x="0" y="4564"/>
                    <a:pt x="376" y="5464"/>
                    <a:pt x="1057" y="6145"/>
                  </a:cubicBezTo>
                  <a:cubicBezTo>
                    <a:pt x="1102" y="6190"/>
                    <a:pt x="1171" y="6217"/>
                    <a:pt x="1232" y="6217"/>
                  </a:cubicBezTo>
                  <a:cubicBezTo>
                    <a:pt x="1303" y="6217"/>
                    <a:pt x="1372" y="6190"/>
                    <a:pt x="1416" y="6145"/>
                  </a:cubicBezTo>
                  <a:lnTo>
                    <a:pt x="2876" y="4687"/>
                  </a:lnTo>
                  <a:cubicBezTo>
                    <a:pt x="2918" y="4643"/>
                    <a:pt x="2946" y="4572"/>
                    <a:pt x="2946" y="4511"/>
                  </a:cubicBezTo>
                  <a:cubicBezTo>
                    <a:pt x="2946" y="4442"/>
                    <a:pt x="2918" y="4373"/>
                    <a:pt x="2876" y="4329"/>
                  </a:cubicBezTo>
                  <a:cubicBezTo>
                    <a:pt x="2675" y="4136"/>
                    <a:pt x="2570" y="3873"/>
                    <a:pt x="2570" y="3603"/>
                  </a:cubicBezTo>
                  <a:cubicBezTo>
                    <a:pt x="2570" y="3034"/>
                    <a:pt x="3034" y="2571"/>
                    <a:pt x="3600" y="2571"/>
                  </a:cubicBezTo>
                  <a:cubicBezTo>
                    <a:pt x="4169" y="2571"/>
                    <a:pt x="4632" y="3034"/>
                    <a:pt x="4632" y="3603"/>
                  </a:cubicBezTo>
                  <a:cubicBezTo>
                    <a:pt x="4632" y="3873"/>
                    <a:pt x="4519" y="4136"/>
                    <a:pt x="4326" y="4329"/>
                  </a:cubicBezTo>
                  <a:cubicBezTo>
                    <a:pt x="4230" y="4425"/>
                    <a:pt x="4230" y="4591"/>
                    <a:pt x="4326" y="4687"/>
                  </a:cubicBezTo>
                  <a:lnTo>
                    <a:pt x="5778" y="6145"/>
                  </a:lnTo>
                  <a:cubicBezTo>
                    <a:pt x="5830" y="6190"/>
                    <a:pt x="5891" y="6217"/>
                    <a:pt x="5960" y="6217"/>
                  </a:cubicBezTo>
                  <a:cubicBezTo>
                    <a:pt x="6032" y="6217"/>
                    <a:pt x="6101" y="6190"/>
                    <a:pt x="6145" y="6145"/>
                  </a:cubicBezTo>
                  <a:cubicBezTo>
                    <a:pt x="6827" y="5464"/>
                    <a:pt x="7202" y="4564"/>
                    <a:pt x="7202" y="3603"/>
                  </a:cubicBezTo>
                  <a:cubicBezTo>
                    <a:pt x="7202" y="1610"/>
                    <a:pt x="5585" y="1"/>
                    <a:pt x="360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24" name="Google Shape;16324;p44"/>
            <p:cNvSpPr/>
            <p:nvPr/>
          </p:nvSpPr>
          <p:spPr>
            <a:xfrm>
              <a:off x="5558925" y="3414175"/>
              <a:ext cx="231500" cy="231425"/>
            </a:xfrm>
            <a:custGeom>
              <a:avLst/>
              <a:gdLst/>
              <a:ahLst/>
              <a:cxnLst/>
              <a:rect l="l" t="t" r="r" b="b"/>
              <a:pathLst>
                <a:path w="9260" h="9257" extrusionOk="0">
                  <a:moveTo>
                    <a:pt x="4633" y="1"/>
                  </a:moveTo>
                  <a:cubicBezTo>
                    <a:pt x="3584" y="1"/>
                    <a:pt x="2588" y="341"/>
                    <a:pt x="1767" y="997"/>
                  </a:cubicBezTo>
                  <a:cubicBezTo>
                    <a:pt x="1654" y="1083"/>
                    <a:pt x="1635" y="1241"/>
                    <a:pt x="1723" y="1354"/>
                  </a:cubicBezTo>
                  <a:cubicBezTo>
                    <a:pt x="1774" y="1420"/>
                    <a:pt x="1850" y="1454"/>
                    <a:pt x="1927" y="1454"/>
                  </a:cubicBezTo>
                  <a:cubicBezTo>
                    <a:pt x="1985" y="1454"/>
                    <a:pt x="2042" y="1435"/>
                    <a:pt x="2090" y="1398"/>
                  </a:cubicBezTo>
                  <a:cubicBezTo>
                    <a:pt x="2816" y="821"/>
                    <a:pt x="3700" y="515"/>
                    <a:pt x="4633" y="515"/>
                  </a:cubicBezTo>
                  <a:cubicBezTo>
                    <a:pt x="6899" y="515"/>
                    <a:pt x="8751" y="2361"/>
                    <a:pt x="8751" y="4633"/>
                  </a:cubicBezTo>
                  <a:cubicBezTo>
                    <a:pt x="8751" y="6896"/>
                    <a:pt x="6899" y="8741"/>
                    <a:pt x="4633" y="8741"/>
                  </a:cubicBezTo>
                  <a:cubicBezTo>
                    <a:pt x="2361" y="8741"/>
                    <a:pt x="517" y="6896"/>
                    <a:pt x="517" y="4633"/>
                  </a:cubicBezTo>
                  <a:cubicBezTo>
                    <a:pt x="517" y="3697"/>
                    <a:pt x="823" y="2814"/>
                    <a:pt x="1400" y="2080"/>
                  </a:cubicBezTo>
                  <a:cubicBezTo>
                    <a:pt x="1486" y="1966"/>
                    <a:pt x="1469" y="1809"/>
                    <a:pt x="1356" y="1721"/>
                  </a:cubicBezTo>
                  <a:cubicBezTo>
                    <a:pt x="1312" y="1684"/>
                    <a:pt x="1256" y="1666"/>
                    <a:pt x="1201" y="1666"/>
                  </a:cubicBezTo>
                  <a:cubicBezTo>
                    <a:pt x="1125" y="1666"/>
                    <a:pt x="1048" y="1700"/>
                    <a:pt x="997" y="1765"/>
                  </a:cubicBezTo>
                  <a:cubicBezTo>
                    <a:pt x="351" y="2587"/>
                    <a:pt x="1" y="3575"/>
                    <a:pt x="1" y="4633"/>
                  </a:cubicBezTo>
                  <a:cubicBezTo>
                    <a:pt x="1" y="7186"/>
                    <a:pt x="2082" y="9257"/>
                    <a:pt x="4633" y="9257"/>
                  </a:cubicBezTo>
                  <a:cubicBezTo>
                    <a:pt x="7186" y="9257"/>
                    <a:pt x="9259" y="7186"/>
                    <a:pt x="9259" y="4633"/>
                  </a:cubicBezTo>
                  <a:cubicBezTo>
                    <a:pt x="9259" y="2080"/>
                    <a:pt x="7186" y="1"/>
                    <a:pt x="4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3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29" name="Google Shape;16329;p4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68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rtl="1"/>
            <a:r>
              <a:rPr lang="fa-IR" dirty="0">
                <a:cs typeface="B Nazanin" pitchFamily="2" charset="-78"/>
              </a:rPr>
              <a:t>برنامه ریزی شغلی</a:t>
            </a:r>
            <a:endParaRPr>
              <a:cs typeface="B Nazanin" pitchFamily="2" charset="-78"/>
            </a:endParaRPr>
          </a:p>
        </p:txBody>
      </p:sp>
      <p:sp>
        <p:nvSpPr>
          <p:cNvPr id="16330" name="Google Shape;16330;p45"/>
          <p:cNvSpPr txBox="1">
            <a:spLocks noGrp="1"/>
          </p:cNvSpPr>
          <p:nvPr>
            <p:ph type="subTitle" idx="1"/>
          </p:nvPr>
        </p:nvSpPr>
        <p:spPr>
          <a:xfrm>
            <a:off x="622914" y="3008127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پاورپوینت </a:t>
            </a:r>
            <a:r>
              <a:rPr lang="fa-IR" dirty="0">
                <a:cs typeface="B Nazanin" pitchFamily="2" charset="-78"/>
              </a:rPr>
              <a:t>مهندسی صنایع </a:t>
            </a:r>
            <a:r>
              <a:rPr lang="ar-SA" dirty="0">
                <a:cs typeface="B Nazanin" pitchFamily="2" charset="-78"/>
              </a:rPr>
              <a:t>قابل ویرایش می باشد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331" name="Google Shape;16331;p45"/>
          <p:cNvSpPr txBox="1">
            <a:spLocks noGrp="1"/>
          </p:cNvSpPr>
          <p:nvPr>
            <p:ph type="subTitle" idx="2"/>
          </p:nvPr>
        </p:nvSpPr>
        <p:spPr>
          <a:xfrm>
            <a:off x="496712" y="2621539"/>
            <a:ext cx="2447148" cy="41517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ar-SA" dirty="0">
                <a:cs typeface="B Nazanin" pitchFamily="2" charset="-78"/>
              </a:rPr>
              <a:t>اسلاید متنی </a:t>
            </a:r>
          </a:p>
        </p:txBody>
      </p:sp>
      <p:sp>
        <p:nvSpPr>
          <p:cNvPr id="16332" name="Google Shape;16332;p45"/>
          <p:cNvSpPr txBox="1">
            <a:spLocks noGrp="1"/>
          </p:cNvSpPr>
          <p:nvPr>
            <p:ph type="subTitle" idx="3"/>
          </p:nvPr>
        </p:nvSpPr>
        <p:spPr>
          <a:xfrm>
            <a:off x="3388950" y="2974260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پاورپوینت </a:t>
            </a:r>
            <a:r>
              <a:rPr lang="fa-IR" dirty="0">
                <a:cs typeface="B Nazanin" pitchFamily="2" charset="-78"/>
              </a:rPr>
              <a:t>مهندسی صنایع </a:t>
            </a:r>
            <a:r>
              <a:rPr lang="ar-SA" dirty="0">
                <a:cs typeface="B Nazanin" pitchFamily="2" charset="-78"/>
              </a:rPr>
              <a:t>قابل ویرایش می باشد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333" name="Google Shape;16333;p45"/>
          <p:cNvSpPr txBox="1">
            <a:spLocks noGrp="1"/>
          </p:cNvSpPr>
          <p:nvPr>
            <p:ph type="subTitle" idx="4"/>
          </p:nvPr>
        </p:nvSpPr>
        <p:spPr>
          <a:xfrm>
            <a:off x="3388949" y="2610250"/>
            <a:ext cx="2366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ar-SA" dirty="0">
                <a:cs typeface="B Nazanin" pitchFamily="2" charset="-78"/>
              </a:rPr>
              <a:t>اسلاید متنی </a:t>
            </a:r>
          </a:p>
        </p:txBody>
      </p:sp>
      <p:sp>
        <p:nvSpPr>
          <p:cNvPr id="16334" name="Google Shape;16334;p45"/>
          <p:cNvSpPr txBox="1">
            <a:spLocks noGrp="1"/>
          </p:cNvSpPr>
          <p:nvPr>
            <p:ph type="subTitle" idx="5"/>
          </p:nvPr>
        </p:nvSpPr>
        <p:spPr>
          <a:xfrm>
            <a:off x="6064674" y="2974260"/>
            <a:ext cx="2366100" cy="9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ar-SA" dirty="0">
                <a:cs typeface="B Nazanin" pitchFamily="2" charset="-78"/>
              </a:rPr>
              <a:t>قالب پاورپوینت </a:t>
            </a:r>
            <a:r>
              <a:rPr lang="fa-IR" dirty="0">
                <a:cs typeface="B Nazanin" pitchFamily="2" charset="-78"/>
              </a:rPr>
              <a:t>مهندسی صنایع </a:t>
            </a:r>
            <a:r>
              <a:rPr lang="ar-SA" dirty="0">
                <a:cs typeface="B Nazanin" pitchFamily="2" charset="-78"/>
              </a:rPr>
              <a:t>قابل ویرایش می باشد</a:t>
            </a:r>
            <a:endParaRPr lang="en-US" dirty="0">
              <a:cs typeface="B Nazanin" pitchFamily="2" charset="-78"/>
            </a:endParaRPr>
          </a:p>
        </p:txBody>
      </p:sp>
      <p:sp>
        <p:nvSpPr>
          <p:cNvPr id="16335" name="Google Shape;16335;p45"/>
          <p:cNvSpPr txBox="1">
            <a:spLocks noGrp="1"/>
          </p:cNvSpPr>
          <p:nvPr>
            <p:ph type="subTitle" idx="6"/>
          </p:nvPr>
        </p:nvSpPr>
        <p:spPr>
          <a:xfrm>
            <a:off x="6064674" y="2610250"/>
            <a:ext cx="2366100" cy="48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ar-SA" dirty="0">
                <a:cs typeface="B Nazanin" pitchFamily="2" charset="-78"/>
              </a:rPr>
              <a:t>اسلاید متنی </a:t>
            </a:r>
          </a:p>
        </p:txBody>
      </p:sp>
      <p:grpSp>
        <p:nvGrpSpPr>
          <p:cNvPr id="16336" name="Google Shape;16336;p45"/>
          <p:cNvGrpSpPr/>
          <p:nvPr/>
        </p:nvGrpSpPr>
        <p:grpSpPr>
          <a:xfrm>
            <a:off x="7057842" y="2074705"/>
            <a:ext cx="379756" cy="379626"/>
            <a:chOff x="4722600" y="3310325"/>
            <a:chExt cx="439075" cy="438925"/>
          </a:xfrm>
        </p:grpSpPr>
        <p:sp>
          <p:nvSpPr>
            <p:cNvPr id="16337" name="Google Shape;16337;p45"/>
            <p:cNvSpPr/>
            <p:nvPr/>
          </p:nvSpPr>
          <p:spPr>
            <a:xfrm>
              <a:off x="5084500" y="3310325"/>
              <a:ext cx="77175" cy="438925"/>
            </a:xfrm>
            <a:custGeom>
              <a:avLst/>
              <a:gdLst/>
              <a:ahLst/>
              <a:cxnLst/>
              <a:rect l="l" t="t" r="r" b="b"/>
              <a:pathLst>
                <a:path w="3087" h="17557" extrusionOk="0">
                  <a:moveTo>
                    <a:pt x="2327" y="517"/>
                  </a:moveTo>
                  <a:lnTo>
                    <a:pt x="2327" y="1033"/>
                  </a:lnTo>
                  <a:lnTo>
                    <a:pt x="787" y="1033"/>
                  </a:lnTo>
                  <a:lnTo>
                    <a:pt x="787" y="517"/>
                  </a:lnTo>
                  <a:close/>
                  <a:moveTo>
                    <a:pt x="2327" y="1549"/>
                  </a:moveTo>
                  <a:lnTo>
                    <a:pt x="2327" y="3280"/>
                  </a:lnTo>
                  <a:lnTo>
                    <a:pt x="1844" y="4260"/>
                  </a:lnTo>
                  <a:cubicBezTo>
                    <a:pt x="1828" y="4293"/>
                    <a:pt x="1819" y="4329"/>
                    <a:pt x="1819" y="4373"/>
                  </a:cubicBezTo>
                  <a:lnTo>
                    <a:pt x="1819" y="7992"/>
                  </a:lnTo>
                  <a:lnTo>
                    <a:pt x="1303" y="7992"/>
                  </a:lnTo>
                  <a:lnTo>
                    <a:pt x="1303" y="4373"/>
                  </a:lnTo>
                  <a:cubicBezTo>
                    <a:pt x="1303" y="4329"/>
                    <a:pt x="1295" y="4293"/>
                    <a:pt x="1278" y="4260"/>
                  </a:cubicBezTo>
                  <a:lnTo>
                    <a:pt x="787" y="3280"/>
                  </a:lnTo>
                  <a:lnTo>
                    <a:pt x="787" y="1549"/>
                  </a:lnTo>
                  <a:close/>
                  <a:moveTo>
                    <a:pt x="2308" y="8508"/>
                  </a:moveTo>
                  <a:cubicBezTo>
                    <a:pt x="2421" y="8508"/>
                    <a:pt x="2537" y="8585"/>
                    <a:pt x="2562" y="8707"/>
                  </a:cubicBezTo>
                  <a:cubicBezTo>
                    <a:pt x="2597" y="8875"/>
                    <a:pt x="2474" y="9022"/>
                    <a:pt x="2316" y="9022"/>
                  </a:cubicBezTo>
                  <a:lnTo>
                    <a:pt x="770" y="9022"/>
                  </a:lnTo>
                  <a:cubicBezTo>
                    <a:pt x="613" y="9022"/>
                    <a:pt x="481" y="8875"/>
                    <a:pt x="516" y="8707"/>
                  </a:cubicBezTo>
                  <a:cubicBezTo>
                    <a:pt x="544" y="8585"/>
                    <a:pt x="657" y="8508"/>
                    <a:pt x="779" y="8508"/>
                  </a:cubicBezTo>
                  <a:close/>
                  <a:moveTo>
                    <a:pt x="2316" y="9538"/>
                  </a:moveTo>
                  <a:cubicBezTo>
                    <a:pt x="2457" y="9538"/>
                    <a:pt x="2570" y="9651"/>
                    <a:pt x="2570" y="9792"/>
                  </a:cubicBezTo>
                  <a:lnTo>
                    <a:pt x="2570" y="15229"/>
                  </a:lnTo>
                  <a:lnTo>
                    <a:pt x="516" y="15229"/>
                  </a:lnTo>
                  <a:lnTo>
                    <a:pt x="516" y="9792"/>
                  </a:lnTo>
                  <a:cubicBezTo>
                    <a:pt x="516" y="9651"/>
                    <a:pt x="630" y="9538"/>
                    <a:pt x="770" y="9538"/>
                  </a:cubicBezTo>
                  <a:close/>
                  <a:moveTo>
                    <a:pt x="2570" y="15779"/>
                  </a:moveTo>
                  <a:lnTo>
                    <a:pt x="2570" y="16033"/>
                  </a:lnTo>
                  <a:cubicBezTo>
                    <a:pt x="2570" y="16597"/>
                    <a:pt x="2114" y="17061"/>
                    <a:pt x="1550" y="17061"/>
                  </a:cubicBezTo>
                  <a:cubicBezTo>
                    <a:pt x="1521" y="17061"/>
                    <a:pt x="1491" y="17059"/>
                    <a:pt x="1460" y="17057"/>
                  </a:cubicBezTo>
                  <a:cubicBezTo>
                    <a:pt x="919" y="17021"/>
                    <a:pt x="516" y="16557"/>
                    <a:pt x="516" y="16016"/>
                  </a:cubicBezTo>
                  <a:lnTo>
                    <a:pt x="516" y="15779"/>
                  </a:lnTo>
                  <a:close/>
                  <a:moveTo>
                    <a:pt x="533" y="1"/>
                  </a:moveTo>
                  <a:cubicBezTo>
                    <a:pt x="386" y="1"/>
                    <a:pt x="271" y="125"/>
                    <a:pt x="271" y="263"/>
                  </a:cubicBezTo>
                  <a:lnTo>
                    <a:pt x="271" y="3349"/>
                  </a:lnTo>
                  <a:cubicBezTo>
                    <a:pt x="271" y="3385"/>
                    <a:pt x="281" y="3429"/>
                    <a:pt x="298" y="3462"/>
                  </a:cubicBezTo>
                  <a:lnTo>
                    <a:pt x="787" y="4434"/>
                  </a:lnTo>
                  <a:lnTo>
                    <a:pt x="787" y="7992"/>
                  </a:lnTo>
                  <a:cubicBezTo>
                    <a:pt x="351" y="7992"/>
                    <a:pt x="0" y="8340"/>
                    <a:pt x="0" y="8778"/>
                  </a:cubicBezTo>
                  <a:cubicBezTo>
                    <a:pt x="0" y="8980"/>
                    <a:pt x="72" y="9162"/>
                    <a:pt x="202" y="9303"/>
                  </a:cubicBezTo>
                  <a:cubicBezTo>
                    <a:pt x="72" y="9441"/>
                    <a:pt x="0" y="9626"/>
                    <a:pt x="0" y="9836"/>
                  </a:cubicBezTo>
                  <a:lnTo>
                    <a:pt x="0" y="15989"/>
                  </a:lnTo>
                  <a:cubicBezTo>
                    <a:pt x="0" y="16795"/>
                    <a:pt x="657" y="17510"/>
                    <a:pt x="1452" y="17554"/>
                  </a:cubicBezTo>
                  <a:cubicBezTo>
                    <a:pt x="1483" y="17556"/>
                    <a:pt x="1514" y="17557"/>
                    <a:pt x="1545" y="17557"/>
                  </a:cubicBezTo>
                  <a:cubicBezTo>
                    <a:pt x="2395" y="17557"/>
                    <a:pt x="3086" y="16868"/>
                    <a:pt x="3086" y="16016"/>
                  </a:cubicBezTo>
                  <a:lnTo>
                    <a:pt x="3086" y="9836"/>
                  </a:lnTo>
                  <a:cubicBezTo>
                    <a:pt x="3086" y="9626"/>
                    <a:pt x="3009" y="9441"/>
                    <a:pt x="2885" y="9303"/>
                  </a:cubicBezTo>
                  <a:cubicBezTo>
                    <a:pt x="3009" y="9162"/>
                    <a:pt x="3086" y="8980"/>
                    <a:pt x="3086" y="8778"/>
                  </a:cubicBezTo>
                  <a:cubicBezTo>
                    <a:pt x="3086" y="8340"/>
                    <a:pt x="2728" y="7992"/>
                    <a:pt x="2300" y="7992"/>
                  </a:cubicBezTo>
                  <a:lnTo>
                    <a:pt x="2300" y="4434"/>
                  </a:lnTo>
                  <a:lnTo>
                    <a:pt x="2816" y="3462"/>
                  </a:lnTo>
                  <a:cubicBezTo>
                    <a:pt x="2832" y="3429"/>
                    <a:pt x="2841" y="3385"/>
                    <a:pt x="2841" y="3349"/>
                  </a:cubicBezTo>
                  <a:lnTo>
                    <a:pt x="2841" y="263"/>
                  </a:lnTo>
                  <a:cubicBezTo>
                    <a:pt x="2841" y="125"/>
                    <a:pt x="2728" y="1"/>
                    <a:pt x="2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8" name="Google Shape;16338;p45"/>
            <p:cNvSpPr/>
            <p:nvPr/>
          </p:nvSpPr>
          <p:spPr>
            <a:xfrm>
              <a:off x="4890650" y="344537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3" y="1"/>
                  </a:moveTo>
                  <a:cubicBezTo>
                    <a:pt x="116" y="1"/>
                    <a:pt x="0" y="116"/>
                    <a:pt x="0" y="263"/>
                  </a:cubicBezTo>
                  <a:cubicBezTo>
                    <a:pt x="0" y="404"/>
                    <a:pt x="116" y="517"/>
                    <a:pt x="263" y="517"/>
                  </a:cubicBezTo>
                  <a:cubicBezTo>
                    <a:pt x="403" y="517"/>
                    <a:pt x="516" y="404"/>
                    <a:pt x="516" y="263"/>
                  </a:cubicBezTo>
                  <a:cubicBezTo>
                    <a:pt x="516" y="116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39" name="Google Shape;16339;p45"/>
            <p:cNvSpPr/>
            <p:nvPr/>
          </p:nvSpPr>
          <p:spPr>
            <a:xfrm>
              <a:off x="4851775" y="345587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5" y="0"/>
                  </a:moveTo>
                  <a:cubicBezTo>
                    <a:pt x="114" y="0"/>
                    <a:pt x="1" y="116"/>
                    <a:pt x="1" y="254"/>
                  </a:cubicBezTo>
                  <a:cubicBezTo>
                    <a:pt x="1" y="403"/>
                    <a:pt x="114" y="517"/>
                    <a:pt x="255" y="517"/>
                  </a:cubicBezTo>
                  <a:cubicBezTo>
                    <a:pt x="393" y="517"/>
                    <a:pt x="517" y="403"/>
                    <a:pt x="517" y="254"/>
                  </a:cubicBezTo>
                  <a:cubicBezTo>
                    <a:pt x="517" y="116"/>
                    <a:pt x="393" y="0"/>
                    <a:pt x="2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0" name="Google Shape;16340;p45"/>
            <p:cNvSpPr/>
            <p:nvPr/>
          </p:nvSpPr>
          <p:spPr>
            <a:xfrm>
              <a:off x="4823150" y="3484500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3" y="1"/>
                  </a:moveTo>
                  <a:cubicBezTo>
                    <a:pt x="114" y="1"/>
                    <a:pt x="0" y="114"/>
                    <a:pt x="0" y="255"/>
                  </a:cubicBezTo>
                  <a:cubicBezTo>
                    <a:pt x="0" y="395"/>
                    <a:pt x="114" y="509"/>
                    <a:pt x="263" y="509"/>
                  </a:cubicBezTo>
                  <a:cubicBezTo>
                    <a:pt x="403" y="509"/>
                    <a:pt x="516" y="395"/>
                    <a:pt x="516" y="255"/>
                  </a:cubicBezTo>
                  <a:cubicBezTo>
                    <a:pt x="516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1" name="Google Shape;16341;p45"/>
            <p:cNvSpPr/>
            <p:nvPr/>
          </p:nvSpPr>
          <p:spPr>
            <a:xfrm>
              <a:off x="4812650" y="352342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3" y="1"/>
                  </a:moveTo>
                  <a:cubicBezTo>
                    <a:pt x="114" y="1"/>
                    <a:pt x="1" y="114"/>
                    <a:pt x="1" y="263"/>
                  </a:cubicBezTo>
                  <a:cubicBezTo>
                    <a:pt x="1" y="403"/>
                    <a:pt x="114" y="517"/>
                    <a:pt x="263" y="517"/>
                  </a:cubicBezTo>
                  <a:cubicBezTo>
                    <a:pt x="404" y="517"/>
                    <a:pt x="517" y="403"/>
                    <a:pt x="517" y="263"/>
                  </a:cubicBezTo>
                  <a:cubicBezTo>
                    <a:pt x="517" y="114"/>
                    <a:pt x="404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2" name="Google Shape;16342;p45"/>
            <p:cNvSpPr/>
            <p:nvPr/>
          </p:nvSpPr>
          <p:spPr>
            <a:xfrm>
              <a:off x="4823150" y="35625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3" y="1"/>
                  </a:moveTo>
                  <a:cubicBezTo>
                    <a:pt x="114" y="1"/>
                    <a:pt x="0" y="114"/>
                    <a:pt x="0" y="254"/>
                  </a:cubicBezTo>
                  <a:cubicBezTo>
                    <a:pt x="0" y="393"/>
                    <a:pt x="114" y="506"/>
                    <a:pt x="263" y="506"/>
                  </a:cubicBezTo>
                  <a:cubicBezTo>
                    <a:pt x="403" y="506"/>
                    <a:pt x="516" y="393"/>
                    <a:pt x="516" y="254"/>
                  </a:cubicBezTo>
                  <a:cubicBezTo>
                    <a:pt x="516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3" name="Google Shape;16343;p45"/>
            <p:cNvSpPr/>
            <p:nvPr/>
          </p:nvSpPr>
          <p:spPr>
            <a:xfrm>
              <a:off x="4851775" y="359092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5" y="1"/>
                  </a:moveTo>
                  <a:cubicBezTo>
                    <a:pt x="114" y="1"/>
                    <a:pt x="1" y="116"/>
                    <a:pt x="1" y="263"/>
                  </a:cubicBezTo>
                  <a:cubicBezTo>
                    <a:pt x="1" y="403"/>
                    <a:pt x="114" y="517"/>
                    <a:pt x="255" y="517"/>
                  </a:cubicBezTo>
                  <a:cubicBezTo>
                    <a:pt x="393" y="517"/>
                    <a:pt x="517" y="403"/>
                    <a:pt x="517" y="263"/>
                  </a:cubicBezTo>
                  <a:cubicBezTo>
                    <a:pt x="517" y="116"/>
                    <a:pt x="393" y="1"/>
                    <a:pt x="2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4" name="Google Shape;16344;p45"/>
            <p:cNvSpPr/>
            <p:nvPr/>
          </p:nvSpPr>
          <p:spPr>
            <a:xfrm>
              <a:off x="4890650" y="360142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3" y="0"/>
                  </a:moveTo>
                  <a:cubicBezTo>
                    <a:pt x="116" y="0"/>
                    <a:pt x="0" y="116"/>
                    <a:pt x="0" y="254"/>
                  </a:cubicBezTo>
                  <a:cubicBezTo>
                    <a:pt x="0" y="403"/>
                    <a:pt x="116" y="516"/>
                    <a:pt x="263" y="516"/>
                  </a:cubicBezTo>
                  <a:cubicBezTo>
                    <a:pt x="403" y="516"/>
                    <a:pt x="516" y="403"/>
                    <a:pt x="516" y="254"/>
                  </a:cubicBezTo>
                  <a:cubicBezTo>
                    <a:pt x="516" y="116"/>
                    <a:pt x="403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5" name="Google Shape;16345;p45"/>
            <p:cNvSpPr/>
            <p:nvPr/>
          </p:nvSpPr>
          <p:spPr>
            <a:xfrm>
              <a:off x="4929775" y="359092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4" y="1"/>
                  </a:moveTo>
                  <a:cubicBezTo>
                    <a:pt x="114" y="1"/>
                    <a:pt x="0" y="116"/>
                    <a:pt x="0" y="263"/>
                  </a:cubicBezTo>
                  <a:cubicBezTo>
                    <a:pt x="0" y="403"/>
                    <a:pt x="114" y="517"/>
                    <a:pt x="254" y="517"/>
                  </a:cubicBezTo>
                  <a:cubicBezTo>
                    <a:pt x="395" y="517"/>
                    <a:pt x="517" y="403"/>
                    <a:pt x="517" y="263"/>
                  </a:cubicBezTo>
                  <a:cubicBezTo>
                    <a:pt x="517" y="116"/>
                    <a:pt x="395" y="1"/>
                    <a:pt x="2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6" name="Google Shape;16346;p45"/>
            <p:cNvSpPr/>
            <p:nvPr/>
          </p:nvSpPr>
          <p:spPr>
            <a:xfrm>
              <a:off x="4958200" y="3562550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63" y="1"/>
                  </a:moveTo>
                  <a:cubicBezTo>
                    <a:pt x="122" y="1"/>
                    <a:pt x="0" y="114"/>
                    <a:pt x="0" y="254"/>
                  </a:cubicBezTo>
                  <a:cubicBezTo>
                    <a:pt x="0" y="393"/>
                    <a:pt x="122" y="506"/>
                    <a:pt x="263" y="506"/>
                  </a:cubicBezTo>
                  <a:cubicBezTo>
                    <a:pt x="403" y="506"/>
                    <a:pt x="517" y="393"/>
                    <a:pt x="517" y="254"/>
                  </a:cubicBezTo>
                  <a:cubicBezTo>
                    <a:pt x="517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7" name="Google Shape;16347;p45"/>
            <p:cNvSpPr/>
            <p:nvPr/>
          </p:nvSpPr>
          <p:spPr>
            <a:xfrm>
              <a:off x="4968700" y="352342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62" y="1"/>
                  </a:moveTo>
                  <a:cubicBezTo>
                    <a:pt x="113" y="1"/>
                    <a:pt x="0" y="114"/>
                    <a:pt x="0" y="263"/>
                  </a:cubicBezTo>
                  <a:cubicBezTo>
                    <a:pt x="0" y="403"/>
                    <a:pt x="113" y="517"/>
                    <a:pt x="262" y="517"/>
                  </a:cubicBezTo>
                  <a:cubicBezTo>
                    <a:pt x="403" y="517"/>
                    <a:pt x="516" y="403"/>
                    <a:pt x="516" y="263"/>
                  </a:cubicBezTo>
                  <a:cubicBezTo>
                    <a:pt x="516" y="114"/>
                    <a:pt x="403" y="1"/>
                    <a:pt x="2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8" name="Google Shape;16348;p45"/>
            <p:cNvSpPr/>
            <p:nvPr/>
          </p:nvSpPr>
          <p:spPr>
            <a:xfrm>
              <a:off x="4958200" y="3484500"/>
              <a:ext cx="12925" cy="12725"/>
            </a:xfrm>
            <a:custGeom>
              <a:avLst/>
              <a:gdLst/>
              <a:ahLst/>
              <a:cxnLst/>
              <a:rect l="l" t="t" r="r" b="b"/>
              <a:pathLst>
                <a:path w="517" h="509" extrusionOk="0">
                  <a:moveTo>
                    <a:pt x="263" y="1"/>
                  </a:moveTo>
                  <a:cubicBezTo>
                    <a:pt x="122" y="1"/>
                    <a:pt x="0" y="114"/>
                    <a:pt x="0" y="255"/>
                  </a:cubicBezTo>
                  <a:cubicBezTo>
                    <a:pt x="0" y="395"/>
                    <a:pt x="122" y="509"/>
                    <a:pt x="263" y="509"/>
                  </a:cubicBezTo>
                  <a:cubicBezTo>
                    <a:pt x="403" y="509"/>
                    <a:pt x="517" y="395"/>
                    <a:pt x="517" y="255"/>
                  </a:cubicBezTo>
                  <a:cubicBezTo>
                    <a:pt x="517" y="114"/>
                    <a:pt x="403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49" name="Google Shape;16349;p45"/>
            <p:cNvSpPr/>
            <p:nvPr/>
          </p:nvSpPr>
          <p:spPr>
            <a:xfrm>
              <a:off x="4929775" y="3455875"/>
              <a:ext cx="12925" cy="12925"/>
            </a:xfrm>
            <a:custGeom>
              <a:avLst/>
              <a:gdLst/>
              <a:ahLst/>
              <a:cxnLst/>
              <a:rect l="l" t="t" r="r" b="b"/>
              <a:pathLst>
                <a:path w="517" h="517" extrusionOk="0">
                  <a:moveTo>
                    <a:pt x="254" y="0"/>
                  </a:moveTo>
                  <a:cubicBezTo>
                    <a:pt x="114" y="0"/>
                    <a:pt x="0" y="116"/>
                    <a:pt x="0" y="254"/>
                  </a:cubicBezTo>
                  <a:cubicBezTo>
                    <a:pt x="0" y="403"/>
                    <a:pt x="114" y="517"/>
                    <a:pt x="254" y="517"/>
                  </a:cubicBezTo>
                  <a:cubicBezTo>
                    <a:pt x="395" y="517"/>
                    <a:pt x="517" y="403"/>
                    <a:pt x="517" y="254"/>
                  </a:cubicBezTo>
                  <a:cubicBezTo>
                    <a:pt x="517" y="116"/>
                    <a:pt x="395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0" name="Google Shape;16350;p45"/>
            <p:cNvSpPr/>
            <p:nvPr/>
          </p:nvSpPr>
          <p:spPr>
            <a:xfrm>
              <a:off x="4722600" y="3355375"/>
              <a:ext cx="349025" cy="349025"/>
            </a:xfrm>
            <a:custGeom>
              <a:avLst/>
              <a:gdLst/>
              <a:ahLst/>
              <a:cxnLst/>
              <a:rect l="l" t="t" r="r" b="b"/>
              <a:pathLst>
                <a:path w="13961" h="13961" extrusionOk="0">
                  <a:moveTo>
                    <a:pt x="6985" y="517"/>
                  </a:moveTo>
                  <a:cubicBezTo>
                    <a:pt x="10543" y="517"/>
                    <a:pt x="13446" y="3418"/>
                    <a:pt x="13446" y="6985"/>
                  </a:cubicBezTo>
                  <a:cubicBezTo>
                    <a:pt x="13446" y="10543"/>
                    <a:pt x="10543" y="13444"/>
                    <a:pt x="6985" y="13444"/>
                  </a:cubicBezTo>
                  <a:cubicBezTo>
                    <a:pt x="3418" y="13444"/>
                    <a:pt x="517" y="10543"/>
                    <a:pt x="517" y="6985"/>
                  </a:cubicBezTo>
                  <a:cubicBezTo>
                    <a:pt x="517" y="3418"/>
                    <a:pt x="3418" y="517"/>
                    <a:pt x="6985" y="517"/>
                  </a:cubicBezTo>
                  <a:close/>
                  <a:moveTo>
                    <a:pt x="6985" y="1"/>
                  </a:moveTo>
                  <a:cubicBezTo>
                    <a:pt x="3139" y="1"/>
                    <a:pt x="1" y="3129"/>
                    <a:pt x="1" y="6985"/>
                  </a:cubicBezTo>
                  <a:cubicBezTo>
                    <a:pt x="1" y="10830"/>
                    <a:pt x="3139" y="13960"/>
                    <a:pt x="6985" y="13960"/>
                  </a:cubicBezTo>
                  <a:cubicBezTo>
                    <a:pt x="10832" y="13960"/>
                    <a:pt x="13960" y="10830"/>
                    <a:pt x="13960" y="6985"/>
                  </a:cubicBezTo>
                  <a:cubicBezTo>
                    <a:pt x="13960" y="3129"/>
                    <a:pt x="10832" y="1"/>
                    <a:pt x="69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1" name="Google Shape;16351;p45"/>
            <p:cNvSpPr/>
            <p:nvPr/>
          </p:nvSpPr>
          <p:spPr>
            <a:xfrm>
              <a:off x="4787075" y="3419850"/>
              <a:ext cx="220300" cy="220300"/>
            </a:xfrm>
            <a:custGeom>
              <a:avLst/>
              <a:gdLst/>
              <a:ahLst/>
              <a:cxnLst/>
              <a:rect l="l" t="t" r="r" b="b"/>
              <a:pathLst>
                <a:path w="8812" h="8812" extrusionOk="0">
                  <a:moveTo>
                    <a:pt x="4406" y="508"/>
                  </a:moveTo>
                  <a:cubicBezTo>
                    <a:pt x="6548" y="508"/>
                    <a:pt x="8297" y="2255"/>
                    <a:pt x="8297" y="4406"/>
                  </a:cubicBezTo>
                  <a:cubicBezTo>
                    <a:pt x="8297" y="6548"/>
                    <a:pt x="6548" y="8295"/>
                    <a:pt x="4406" y="8295"/>
                  </a:cubicBezTo>
                  <a:cubicBezTo>
                    <a:pt x="2255" y="8295"/>
                    <a:pt x="508" y="6548"/>
                    <a:pt x="508" y="4406"/>
                  </a:cubicBezTo>
                  <a:cubicBezTo>
                    <a:pt x="508" y="2255"/>
                    <a:pt x="2255" y="508"/>
                    <a:pt x="4406" y="508"/>
                  </a:cubicBezTo>
                  <a:close/>
                  <a:moveTo>
                    <a:pt x="4406" y="0"/>
                  </a:moveTo>
                  <a:cubicBezTo>
                    <a:pt x="1976" y="0"/>
                    <a:pt x="0" y="1976"/>
                    <a:pt x="0" y="4406"/>
                  </a:cubicBezTo>
                  <a:cubicBezTo>
                    <a:pt x="0" y="6827"/>
                    <a:pt x="1976" y="8811"/>
                    <a:pt x="4406" y="8811"/>
                  </a:cubicBezTo>
                  <a:cubicBezTo>
                    <a:pt x="6837" y="8811"/>
                    <a:pt x="8811" y="6827"/>
                    <a:pt x="8811" y="4406"/>
                  </a:cubicBezTo>
                  <a:cubicBezTo>
                    <a:pt x="8811" y="1976"/>
                    <a:pt x="6837" y="0"/>
                    <a:pt x="44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2" name="Google Shape;16352;p45"/>
            <p:cNvSpPr/>
            <p:nvPr/>
          </p:nvSpPr>
          <p:spPr>
            <a:xfrm>
              <a:off x="4890650" y="3471200"/>
              <a:ext cx="47900" cy="84825"/>
            </a:xfrm>
            <a:custGeom>
              <a:avLst/>
              <a:gdLst/>
              <a:ahLst/>
              <a:cxnLst/>
              <a:rect l="l" t="t" r="r" b="b"/>
              <a:pathLst>
                <a:path w="1916" h="3393" extrusionOk="0">
                  <a:moveTo>
                    <a:pt x="263" y="0"/>
                  </a:moveTo>
                  <a:cubicBezTo>
                    <a:pt x="116" y="0"/>
                    <a:pt x="0" y="113"/>
                    <a:pt x="0" y="254"/>
                  </a:cubicBezTo>
                  <a:lnTo>
                    <a:pt x="0" y="2352"/>
                  </a:lnTo>
                  <a:cubicBezTo>
                    <a:pt x="0" y="2440"/>
                    <a:pt x="53" y="2526"/>
                    <a:pt x="133" y="2570"/>
                  </a:cubicBezTo>
                  <a:lnTo>
                    <a:pt x="1496" y="3357"/>
                  </a:lnTo>
                  <a:cubicBezTo>
                    <a:pt x="1540" y="3384"/>
                    <a:pt x="1584" y="3392"/>
                    <a:pt x="1626" y="3392"/>
                  </a:cubicBezTo>
                  <a:cubicBezTo>
                    <a:pt x="1714" y="3392"/>
                    <a:pt x="1802" y="3348"/>
                    <a:pt x="1847" y="3260"/>
                  </a:cubicBezTo>
                  <a:cubicBezTo>
                    <a:pt x="1916" y="3139"/>
                    <a:pt x="1880" y="2981"/>
                    <a:pt x="1758" y="2912"/>
                  </a:cubicBezTo>
                  <a:lnTo>
                    <a:pt x="516" y="2203"/>
                  </a:lnTo>
                  <a:lnTo>
                    <a:pt x="516" y="254"/>
                  </a:lnTo>
                  <a:cubicBezTo>
                    <a:pt x="516" y="113"/>
                    <a:pt x="403" y="0"/>
                    <a:pt x="2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3" name="Google Shape;16353;p45"/>
            <p:cNvSpPr/>
            <p:nvPr/>
          </p:nvSpPr>
          <p:spPr>
            <a:xfrm>
              <a:off x="4761300" y="3394050"/>
              <a:ext cx="271675" cy="271650"/>
            </a:xfrm>
            <a:custGeom>
              <a:avLst/>
              <a:gdLst/>
              <a:ahLst/>
              <a:cxnLst/>
              <a:rect l="l" t="t" r="r" b="b"/>
              <a:pathLst>
                <a:path w="10867" h="10866" extrusionOk="0">
                  <a:moveTo>
                    <a:pt x="5437" y="0"/>
                  </a:moveTo>
                  <a:cubicBezTo>
                    <a:pt x="4178" y="0"/>
                    <a:pt x="2963" y="439"/>
                    <a:pt x="1994" y="1225"/>
                  </a:cubicBezTo>
                  <a:cubicBezTo>
                    <a:pt x="1881" y="1320"/>
                    <a:pt x="1862" y="1477"/>
                    <a:pt x="1958" y="1592"/>
                  </a:cubicBezTo>
                  <a:cubicBezTo>
                    <a:pt x="2008" y="1652"/>
                    <a:pt x="2083" y="1683"/>
                    <a:pt x="2157" y="1683"/>
                  </a:cubicBezTo>
                  <a:cubicBezTo>
                    <a:pt x="2214" y="1683"/>
                    <a:pt x="2271" y="1664"/>
                    <a:pt x="2317" y="1626"/>
                  </a:cubicBezTo>
                  <a:cubicBezTo>
                    <a:pt x="3192" y="911"/>
                    <a:pt x="4302" y="516"/>
                    <a:pt x="5437" y="516"/>
                  </a:cubicBezTo>
                  <a:cubicBezTo>
                    <a:pt x="8147" y="516"/>
                    <a:pt x="10358" y="2719"/>
                    <a:pt x="10358" y="5438"/>
                  </a:cubicBezTo>
                  <a:cubicBezTo>
                    <a:pt x="10358" y="8148"/>
                    <a:pt x="8147" y="10351"/>
                    <a:pt x="5437" y="10351"/>
                  </a:cubicBezTo>
                  <a:cubicBezTo>
                    <a:pt x="2720" y="10351"/>
                    <a:pt x="517" y="8148"/>
                    <a:pt x="517" y="5438"/>
                  </a:cubicBezTo>
                  <a:cubicBezTo>
                    <a:pt x="517" y="4301"/>
                    <a:pt x="909" y="3191"/>
                    <a:pt x="1627" y="2316"/>
                  </a:cubicBezTo>
                  <a:cubicBezTo>
                    <a:pt x="1713" y="2203"/>
                    <a:pt x="1704" y="2046"/>
                    <a:pt x="1591" y="1960"/>
                  </a:cubicBezTo>
                  <a:cubicBezTo>
                    <a:pt x="1541" y="1917"/>
                    <a:pt x="1483" y="1896"/>
                    <a:pt x="1426" y="1896"/>
                  </a:cubicBezTo>
                  <a:cubicBezTo>
                    <a:pt x="1353" y="1896"/>
                    <a:pt x="1282" y="1930"/>
                    <a:pt x="1232" y="1993"/>
                  </a:cubicBezTo>
                  <a:cubicBezTo>
                    <a:pt x="437" y="2956"/>
                    <a:pt x="1" y="4179"/>
                    <a:pt x="1" y="5438"/>
                  </a:cubicBezTo>
                  <a:cubicBezTo>
                    <a:pt x="1" y="8427"/>
                    <a:pt x="2439" y="10865"/>
                    <a:pt x="5437" y="10865"/>
                  </a:cubicBezTo>
                  <a:cubicBezTo>
                    <a:pt x="8426" y="10865"/>
                    <a:pt x="10866" y="8427"/>
                    <a:pt x="10866" y="5438"/>
                  </a:cubicBezTo>
                  <a:cubicBezTo>
                    <a:pt x="10866" y="2440"/>
                    <a:pt x="8426" y="0"/>
                    <a:pt x="54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354" name="Google Shape;16354;p45"/>
          <p:cNvGrpSpPr/>
          <p:nvPr/>
        </p:nvGrpSpPr>
        <p:grpSpPr>
          <a:xfrm>
            <a:off x="1717962" y="2074619"/>
            <a:ext cx="356642" cy="379778"/>
            <a:chOff x="2516350" y="4014450"/>
            <a:chExt cx="412350" cy="439100"/>
          </a:xfrm>
        </p:grpSpPr>
        <p:sp>
          <p:nvSpPr>
            <p:cNvPr id="16355" name="Google Shape;16355;p45"/>
            <p:cNvSpPr/>
            <p:nvPr/>
          </p:nvSpPr>
          <p:spPr>
            <a:xfrm>
              <a:off x="2516350" y="4156050"/>
              <a:ext cx="155150" cy="297425"/>
            </a:xfrm>
            <a:custGeom>
              <a:avLst/>
              <a:gdLst/>
              <a:ahLst/>
              <a:cxnLst/>
              <a:rect l="l" t="t" r="r" b="b"/>
              <a:pathLst>
                <a:path w="6206" h="11897" extrusionOk="0">
                  <a:moveTo>
                    <a:pt x="4920" y="517"/>
                  </a:moveTo>
                  <a:cubicBezTo>
                    <a:pt x="5339" y="517"/>
                    <a:pt x="5690" y="858"/>
                    <a:pt x="5690" y="1286"/>
                  </a:cubicBezTo>
                  <a:lnTo>
                    <a:pt x="5690" y="5998"/>
                  </a:lnTo>
                  <a:cubicBezTo>
                    <a:pt x="5690" y="6137"/>
                    <a:pt x="5576" y="6242"/>
                    <a:pt x="5436" y="6242"/>
                  </a:cubicBezTo>
                  <a:cubicBezTo>
                    <a:pt x="5287" y="6242"/>
                    <a:pt x="5173" y="6137"/>
                    <a:pt x="5173" y="5998"/>
                  </a:cubicBezTo>
                  <a:lnTo>
                    <a:pt x="5173" y="1295"/>
                  </a:lnTo>
                  <a:cubicBezTo>
                    <a:pt x="5173" y="1165"/>
                    <a:pt x="5077" y="1041"/>
                    <a:pt x="4947" y="1033"/>
                  </a:cubicBezTo>
                  <a:cubicBezTo>
                    <a:pt x="4933" y="1030"/>
                    <a:pt x="4919" y="1029"/>
                    <a:pt x="4906" y="1029"/>
                  </a:cubicBezTo>
                  <a:cubicBezTo>
                    <a:pt x="4767" y="1029"/>
                    <a:pt x="4657" y="1143"/>
                    <a:pt x="4657" y="1286"/>
                  </a:cubicBezTo>
                  <a:lnTo>
                    <a:pt x="4657" y="10981"/>
                  </a:lnTo>
                  <a:cubicBezTo>
                    <a:pt x="4657" y="11163"/>
                    <a:pt x="4544" y="11329"/>
                    <a:pt x="4362" y="11373"/>
                  </a:cubicBezTo>
                  <a:cubicBezTo>
                    <a:pt x="4330" y="11381"/>
                    <a:pt x="4299" y="11384"/>
                    <a:pt x="4269" y="11384"/>
                  </a:cubicBezTo>
                  <a:cubicBezTo>
                    <a:pt x="4053" y="11384"/>
                    <a:pt x="3871" y="11204"/>
                    <a:pt x="3871" y="10989"/>
                  </a:cubicBezTo>
                  <a:lnTo>
                    <a:pt x="3871" y="5979"/>
                  </a:lnTo>
                  <a:cubicBezTo>
                    <a:pt x="3871" y="5841"/>
                    <a:pt x="3757" y="5728"/>
                    <a:pt x="3619" y="5728"/>
                  </a:cubicBezTo>
                  <a:lnTo>
                    <a:pt x="2587" y="5728"/>
                  </a:lnTo>
                  <a:cubicBezTo>
                    <a:pt x="2446" y="5728"/>
                    <a:pt x="2333" y="5841"/>
                    <a:pt x="2333" y="5979"/>
                  </a:cubicBezTo>
                  <a:lnTo>
                    <a:pt x="2333" y="10981"/>
                  </a:lnTo>
                  <a:cubicBezTo>
                    <a:pt x="2333" y="11163"/>
                    <a:pt x="2211" y="11329"/>
                    <a:pt x="2027" y="11373"/>
                  </a:cubicBezTo>
                  <a:cubicBezTo>
                    <a:pt x="1995" y="11381"/>
                    <a:pt x="1964" y="11384"/>
                    <a:pt x="1934" y="11384"/>
                  </a:cubicBezTo>
                  <a:cubicBezTo>
                    <a:pt x="1718" y="11384"/>
                    <a:pt x="1538" y="11204"/>
                    <a:pt x="1538" y="10989"/>
                  </a:cubicBezTo>
                  <a:lnTo>
                    <a:pt x="1538" y="2833"/>
                  </a:lnTo>
                  <a:cubicBezTo>
                    <a:pt x="1538" y="2711"/>
                    <a:pt x="1458" y="2606"/>
                    <a:pt x="1336" y="2581"/>
                  </a:cubicBezTo>
                  <a:cubicBezTo>
                    <a:pt x="1314" y="2575"/>
                    <a:pt x="1292" y="2572"/>
                    <a:pt x="1271" y="2572"/>
                  </a:cubicBezTo>
                  <a:cubicBezTo>
                    <a:pt x="1135" y="2572"/>
                    <a:pt x="1030" y="2688"/>
                    <a:pt x="1030" y="2824"/>
                  </a:cubicBezTo>
                  <a:lnTo>
                    <a:pt x="1030" y="5971"/>
                  </a:lnTo>
                  <a:cubicBezTo>
                    <a:pt x="1030" y="6095"/>
                    <a:pt x="944" y="6208"/>
                    <a:pt x="829" y="6233"/>
                  </a:cubicBezTo>
                  <a:cubicBezTo>
                    <a:pt x="809" y="6238"/>
                    <a:pt x="790" y="6240"/>
                    <a:pt x="771" y="6240"/>
                  </a:cubicBezTo>
                  <a:cubicBezTo>
                    <a:pt x="630" y="6240"/>
                    <a:pt x="514" y="6127"/>
                    <a:pt x="514" y="5979"/>
                  </a:cubicBezTo>
                  <a:lnTo>
                    <a:pt x="514" y="1286"/>
                  </a:lnTo>
                  <a:cubicBezTo>
                    <a:pt x="514" y="858"/>
                    <a:pt x="856" y="517"/>
                    <a:pt x="1284" y="517"/>
                  </a:cubicBezTo>
                  <a:close/>
                  <a:moveTo>
                    <a:pt x="795" y="0"/>
                  </a:moveTo>
                  <a:cubicBezTo>
                    <a:pt x="357" y="0"/>
                    <a:pt x="0" y="351"/>
                    <a:pt x="0" y="787"/>
                  </a:cubicBezTo>
                  <a:lnTo>
                    <a:pt x="0" y="6147"/>
                  </a:lnTo>
                  <a:cubicBezTo>
                    <a:pt x="0" y="6286"/>
                    <a:pt x="61" y="6426"/>
                    <a:pt x="174" y="6514"/>
                  </a:cubicBezTo>
                  <a:cubicBezTo>
                    <a:pt x="369" y="6680"/>
                    <a:pt x="577" y="6753"/>
                    <a:pt x="769" y="6753"/>
                  </a:cubicBezTo>
                  <a:cubicBezTo>
                    <a:pt x="860" y="6753"/>
                    <a:pt x="948" y="6736"/>
                    <a:pt x="1030" y="6705"/>
                  </a:cubicBezTo>
                  <a:lnTo>
                    <a:pt x="1030" y="10972"/>
                  </a:lnTo>
                  <a:cubicBezTo>
                    <a:pt x="1030" y="11434"/>
                    <a:pt x="1364" y="11837"/>
                    <a:pt x="1817" y="11889"/>
                  </a:cubicBezTo>
                  <a:cubicBezTo>
                    <a:pt x="1857" y="11894"/>
                    <a:pt x="1897" y="11897"/>
                    <a:pt x="1935" y="11897"/>
                  </a:cubicBezTo>
                  <a:cubicBezTo>
                    <a:pt x="2441" y="11897"/>
                    <a:pt x="2841" y="11492"/>
                    <a:pt x="2841" y="10989"/>
                  </a:cubicBezTo>
                  <a:lnTo>
                    <a:pt x="2841" y="6242"/>
                  </a:lnTo>
                  <a:lnTo>
                    <a:pt x="3357" y="6242"/>
                  </a:lnTo>
                  <a:lnTo>
                    <a:pt x="3357" y="10972"/>
                  </a:lnTo>
                  <a:cubicBezTo>
                    <a:pt x="3357" y="11434"/>
                    <a:pt x="3697" y="11837"/>
                    <a:pt x="4152" y="11889"/>
                  </a:cubicBezTo>
                  <a:cubicBezTo>
                    <a:pt x="4191" y="11894"/>
                    <a:pt x="4230" y="11897"/>
                    <a:pt x="4268" y="11897"/>
                  </a:cubicBezTo>
                  <a:cubicBezTo>
                    <a:pt x="4767" y="11897"/>
                    <a:pt x="5173" y="11492"/>
                    <a:pt x="5173" y="10989"/>
                  </a:cubicBezTo>
                  <a:lnTo>
                    <a:pt x="5173" y="6714"/>
                  </a:lnTo>
                  <a:cubicBezTo>
                    <a:pt x="5253" y="6741"/>
                    <a:pt x="5339" y="6749"/>
                    <a:pt x="5436" y="6749"/>
                  </a:cubicBezTo>
                  <a:cubicBezTo>
                    <a:pt x="5864" y="6749"/>
                    <a:pt x="6206" y="6426"/>
                    <a:pt x="6206" y="5998"/>
                  </a:cubicBezTo>
                  <a:lnTo>
                    <a:pt x="6206" y="1286"/>
                  </a:lnTo>
                  <a:cubicBezTo>
                    <a:pt x="6206" y="577"/>
                    <a:pt x="5629" y="0"/>
                    <a:pt x="4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6" name="Google Shape;16356;p45"/>
            <p:cNvSpPr/>
            <p:nvPr/>
          </p:nvSpPr>
          <p:spPr>
            <a:xfrm>
              <a:off x="2542100" y="4181650"/>
              <a:ext cx="12700" cy="25825"/>
            </a:xfrm>
            <a:custGeom>
              <a:avLst/>
              <a:gdLst/>
              <a:ahLst/>
              <a:cxnLst/>
              <a:rect l="l" t="t" r="r" b="b"/>
              <a:pathLst>
                <a:path w="508" h="1033" extrusionOk="0">
                  <a:moveTo>
                    <a:pt x="254" y="0"/>
                  </a:moveTo>
                  <a:cubicBezTo>
                    <a:pt x="113" y="0"/>
                    <a:pt x="0" y="122"/>
                    <a:pt x="0" y="262"/>
                  </a:cubicBezTo>
                  <a:lnTo>
                    <a:pt x="0" y="779"/>
                  </a:lnTo>
                  <a:cubicBezTo>
                    <a:pt x="0" y="917"/>
                    <a:pt x="113" y="1032"/>
                    <a:pt x="254" y="1032"/>
                  </a:cubicBezTo>
                  <a:cubicBezTo>
                    <a:pt x="394" y="1032"/>
                    <a:pt x="508" y="917"/>
                    <a:pt x="508" y="779"/>
                  </a:cubicBezTo>
                  <a:lnTo>
                    <a:pt x="508" y="262"/>
                  </a:lnTo>
                  <a:cubicBezTo>
                    <a:pt x="508" y="122"/>
                    <a:pt x="394" y="0"/>
                    <a:pt x="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7" name="Google Shape;16357;p45"/>
            <p:cNvSpPr/>
            <p:nvPr/>
          </p:nvSpPr>
          <p:spPr>
            <a:xfrm>
              <a:off x="2549125" y="4053150"/>
              <a:ext cx="89800" cy="90075"/>
            </a:xfrm>
            <a:custGeom>
              <a:avLst/>
              <a:gdLst/>
              <a:ahLst/>
              <a:cxnLst/>
              <a:rect l="l" t="t" r="r" b="b"/>
              <a:pathLst>
                <a:path w="3592" h="3603" extrusionOk="0">
                  <a:moveTo>
                    <a:pt x="1792" y="516"/>
                  </a:moveTo>
                  <a:cubicBezTo>
                    <a:pt x="2507" y="516"/>
                    <a:pt x="3084" y="1093"/>
                    <a:pt x="3084" y="1800"/>
                  </a:cubicBezTo>
                  <a:cubicBezTo>
                    <a:pt x="3084" y="2509"/>
                    <a:pt x="2507" y="3086"/>
                    <a:pt x="1792" y="3086"/>
                  </a:cubicBezTo>
                  <a:cubicBezTo>
                    <a:pt x="1083" y="3086"/>
                    <a:pt x="506" y="2509"/>
                    <a:pt x="506" y="1800"/>
                  </a:cubicBezTo>
                  <a:cubicBezTo>
                    <a:pt x="506" y="1093"/>
                    <a:pt x="1083" y="516"/>
                    <a:pt x="1792" y="516"/>
                  </a:cubicBezTo>
                  <a:close/>
                  <a:moveTo>
                    <a:pt x="1792" y="0"/>
                  </a:moveTo>
                  <a:cubicBezTo>
                    <a:pt x="804" y="0"/>
                    <a:pt x="0" y="804"/>
                    <a:pt x="0" y="1800"/>
                  </a:cubicBezTo>
                  <a:cubicBezTo>
                    <a:pt x="0" y="2788"/>
                    <a:pt x="804" y="3602"/>
                    <a:pt x="1792" y="3602"/>
                  </a:cubicBezTo>
                  <a:cubicBezTo>
                    <a:pt x="2788" y="3602"/>
                    <a:pt x="3592" y="2788"/>
                    <a:pt x="3592" y="1800"/>
                  </a:cubicBezTo>
                  <a:cubicBezTo>
                    <a:pt x="3592" y="804"/>
                    <a:pt x="2788" y="0"/>
                    <a:pt x="17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8" name="Google Shape;16358;p45"/>
            <p:cNvSpPr/>
            <p:nvPr/>
          </p:nvSpPr>
          <p:spPr>
            <a:xfrm>
              <a:off x="2773550" y="4156050"/>
              <a:ext cx="155150" cy="297425"/>
            </a:xfrm>
            <a:custGeom>
              <a:avLst/>
              <a:gdLst/>
              <a:ahLst/>
              <a:cxnLst/>
              <a:rect l="l" t="t" r="r" b="b"/>
              <a:pathLst>
                <a:path w="6206" h="11897" extrusionOk="0">
                  <a:moveTo>
                    <a:pt x="4911" y="517"/>
                  </a:moveTo>
                  <a:cubicBezTo>
                    <a:pt x="5341" y="517"/>
                    <a:pt x="5690" y="858"/>
                    <a:pt x="5690" y="1286"/>
                  </a:cubicBezTo>
                  <a:lnTo>
                    <a:pt x="5690" y="5998"/>
                  </a:lnTo>
                  <a:cubicBezTo>
                    <a:pt x="5690" y="6137"/>
                    <a:pt x="5576" y="6242"/>
                    <a:pt x="5427" y="6242"/>
                  </a:cubicBezTo>
                  <a:cubicBezTo>
                    <a:pt x="5289" y="6242"/>
                    <a:pt x="5174" y="6137"/>
                    <a:pt x="5174" y="5998"/>
                  </a:cubicBezTo>
                  <a:lnTo>
                    <a:pt x="5174" y="1295"/>
                  </a:lnTo>
                  <a:cubicBezTo>
                    <a:pt x="5174" y="1165"/>
                    <a:pt x="5079" y="1041"/>
                    <a:pt x="4947" y="1033"/>
                  </a:cubicBezTo>
                  <a:cubicBezTo>
                    <a:pt x="4933" y="1030"/>
                    <a:pt x="4919" y="1029"/>
                    <a:pt x="4906" y="1029"/>
                  </a:cubicBezTo>
                  <a:cubicBezTo>
                    <a:pt x="4768" y="1029"/>
                    <a:pt x="4660" y="1143"/>
                    <a:pt x="4660" y="1286"/>
                  </a:cubicBezTo>
                  <a:lnTo>
                    <a:pt x="4660" y="10981"/>
                  </a:lnTo>
                  <a:cubicBezTo>
                    <a:pt x="4660" y="11163"/>
                    <a:pt x="4536" y="11329"/>
                    <a:pt x="4362" y="11373"/>
                  </a:cubicBezTo>
                  <a:cubicBezTo>
                    <a:pt x="4329" y="11381"/>
                    <a:pt x="4298" y="11384"/>
                    <a:pt x="4267" y="11384"/>
                  </a:cubicBezTo>
                  <a:cubicBezTo>
                    <a:pt x="4047" y="11384"/>
                    <a:pt x="3873" y="11204"/>
                    <a:pt x="3873" y="10989"/>
                  </a:cubicBezTo>
                  <a:lnTo>
                    <a:pt x="3873" y="5979"/>
                  </a:lnTo>
                  <a:cubicBezTo>
                    <a:pt x="3873" y="5841"/>
                    <a:pt x="3758" y="5728"/>
                    <a:pt x="3611" y="5728"/>
                  </a:cubicBezTo>
                  <a:lnTo>
                    <a:pt x="2587" y="5728"/>
                  </a:lnTo>
                  <a:cubicBezTo>
                    <a:pt x="2438" y="5728"/>
                    <a:pt x="2325" y="5841"/>
                    <a:pt x="2325" y="5979"/>
                  </a:cubicBezTo>
                  <a:lnTo>
                    <a:pt x="2325" y="10981"/>
                  </a:lnTo>
                  <a:cubicBezTo>
                    <a:pt x="2325" y="11163"/>
                    <a:pt x="2211" y="11329"/>
                    <a:pt x="2027" y="11373"/>
                  </a:cubicBezTo>
                  <a:cubicBezTo>
                    <a:pt x="1996" y="11381"/>
                    <a:pt x="1965" y="11384"/>
                    <a:pt x="1935" y="11384"/>
                  </a:cubicBezTo>
                  <a:cubicBezTo>
                    <a:pt x="1720" y="11384"/>
                    <a:pt x="1538" y="11204"/>
                    <a:pt x="1538" y="10989"/>
                  </a:cubicBezTo>
                  <a:lnTo>
                    <a:pt x="1538" y="2833"/>
                  </a:lnTo>
                  <a:cubicBezTo>
                    <a:pt x="1538" y="2711"/>
                    <a:pt x="1460" y="2606"/>
                    <a:pt x="1337" y="2581"/>
                  </a:cubicBezTo>
                  <a:cubicBezTo>
                    <a:pt x="1314" y="2575"/>
                    <a:pt x="1292" y="2572"/>
                    <a:pt x="1271" y="2572"/>
                  </a:cubicBezTo>
                  <a:cubicBezTo>
                    <a:pt x="1134" y="2572"/>
                    <a:pt x="1022" y="2688"/>
                    <a:pt x="1022" y="2824"/>
                  </a:cubicBezTo>
                  <a:lnTo>
                    <a:pt x="1022" y="5971"/>
                  </a:lnTo>
                  <a:cubicBezTo>
                    <a:pt x="1022" y="6095"/>
                    <a:pt x="944" y="6208"/>
                    <a:pt x="820" y="6233"/>
                  </a:cubicBezTo>
                  <a:cubicBezTo>
                    <a:pt x="801" y="6238"/>
                    <a:pt x="781" y="6240"/>
                    <a:pt x="763" y="6240"/>
                  </a:cubicBezTo>
                  <a:cubicBezTo>
                    <a:pt x="622" y="6240"/>
                    <a:pt x="506" y="6127"/>
                    <a:pt x="506" y="5979"/>
                  </a:cubicBezTo>
                  <a:lnTo>
                    <a:pt x="506" y="1286"/>
                  </a:lnTo>
                  <a:cubicBezTo>
                    <a:pt x="506" y="858"/>
                    <a:pt x="856" y="517"/>
                    <a:pt x="1284" y="517"/>
                  </a:cubicBezTo>
                  <a:close/>
                  <a:moveTo>
                    <a:pt x="787" y="0"/>
                  </a:moveTo>
                  <a:cubicBezTo>
                    <a:pt x="348" y="0"/>
                    <a:pt x="0" y="351"/>
                    <a:pt x="0" y="787"/>
                  </a:cubicBezTo>
                  <a:lnTo>
                    <a:pt x="0" y="6137"/>
                  </a:lnTo>
                  <a:cubicBezTo>
                    <a:pt x="0" y="6261"/>
                    <a:pt x="69" y="6426"/>
                    <a:pt x="158" y="6504"/>
                  </a:cubicBezTo>
                  <a:cubicBezTo>
                    <a:pt x="359" y="6677"/>
                    <a:pt x="570" y="6753"/>
                    <a:pt x="763" y="6753"/>
                  </a:cubicBezTo>
                  <a:cubicBezTo>
                    <a:pt x="854" y="6753"/>
                    <a:pt x="941" y="6736"/>
                    <a:pt x="1022" y="6705"/>
                  </a:cubicBezTo>
                  <a:lnTo>
                    <a:pt x="1022" y="10972"/>
                  </a:lnTo>
                  <a:cubicBezTo>
                    <a:pt x="1022" y="11434"/>
                    <a:pt x="1364" y="11837"/>
                    <a:pt x="1817" y="11889"/>
                  </a:cubicBezTo>
                  <a:cubicBezTo>
                    <a:pt x="1856" y="11894"/>
                    <a:pt x="1896" y="11897"/>
                    <a:pt x="1934" y="11897"/>
                  </a:cubicBezTo>
                  <a:cubicBezTo>
                    <a:pt x="2434" y="11897"/>
                    <a:pt x="2841" y="11492"/>
                    <a:pt x="2841" y="10989"/>
                  </a:cubicBezTo>
                  <a:lnTo>
                    <a:pt x="2841" y="6242"/>
                  </a:lnTo>
                  <a:lnTo>
                    <a:pt x="3357" y="6242"/>
                  </a:lnTo>
                  <a:lnTo>
                    <a:pt x="3357" y="10972"/>
                  </a:lnTo>
                  <a:cubicBezTo>
                    <a:pt x="3357" y="11434"/>
                    <a:pt x="3697" y="11837"/>
                    <a:pt x="4152" y="11889"/>
                  </a:cubicBezTo>
                  <a:cubicBezTo>
                    <a:pt x="4191" y="11894"/>
                    <a:pt x="4230" y="11897"/>
                    <a:pt x="4269" y="11897"/>
                  </a:cubicBezTo>
                  <a:cubicBezTo>
                    <a:pt x="4767" y="11897"/>
                    <a:pt x="5174" y="11492"/>
                    <a:pt x="5174" y="10989"/>
                  </a:cubicBezTo>
                  <a:lnTo>
                    <a:pt x="5174" y="6714"/>
                  </a:lnTo>
                  <a:cubicBezTo>
                    <a:pt x="5253" y="6741"/>
                    <a:pt x="5341" y="6749"/>
                    <a:pt x="5427" y="6749"/>
                  </a:cubicBezTo>
                  <a:cubicBezTo>
                    <a:pt x="5866" y="6749"/>
                    <a:pt x="6206" y="6426"/>
                    <a:pt x="6206" y="5998"/>
                  </a:cubicBezTo>
                  <a:lnTo>
                    <a:pt x="6206" y="1286"/>
                  </a:lnTo>
                  <a:cubicBezTo>
                    <a:pt x="6206" y="577"/>
                    <a:pt x="5629" y="0"/>
                    <a:pt x="49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59" name="Google Shape;16359;p45"/>
            <p:cNvSpPr/>
            <p:nvPr/>
          </p:nvSpPr>
          <p:spPr>
            <a:xfrm>
              <a:off x="2799075" y="4181775"/>
              <a:ext cx="12925" cy="25725"/>
            </a:xfrm>
            <a:custGeom>
              <a:avLst/>
              <a:gdLst/>
              <a:ahLst/>
              <a:cxnLst/>
              <a:rect l="l" t="t" r="r" b="b"/>
              <a:pathLst>
                <a:path w="517" h="1029" extrusionOk="0">
                  <a:moveTo>
                    <a:pt x="271" y="0"/>
                  </a:moveTo>
                  <a:cubicBezTo>
                    <a:pt x="257" y="0"/>
                    <a:pt x="243" y="1"/>
                    <a:pt x="230" y="4"/>
                  </a:cubicBezTo>
                  <a:cubicBezTo>
                    <a:pt x="97" y="12"/>
                    <a:pt x="1" y="136"/>
                    <a:pt x="1" y="266"/>
                  </a:cubicBezTo>
                  <a:lnTo>
                    <a:pt x="1" y="765"/>
                  </a:lnTo>
                  <a:cubicBezTo>
                    <a:pt x="1" y="895"/>
                    <a:pt x="97" y="1009"/>
                    <a:pt x="230" y="1027"/>
                  </a:cubicBezTo>
                  <a:cubicBezTo>
                    <a:pt x="239" y="1028"/>
                    <a:pt x="249" y="1029"/>
                    <a:pt x="259" y="1029"/>
                  </a:cubicBezTo>
                  <a:cubicBezTo>
                    <a:pt x="403" y="1029"/>
                    <a:pt x="517" y="913"/>
                    <a:pt x="517" y="774"/>
                  </a:cubicBezTo>
                  <a:lnTo>
                    <a:pt x="517" y="257"/>
                  </a:lnTo>
                  <a:cubicBezTo>
                    <a:pt x="517" y="114"/>
                    <a:pt x="409" y="0"/>
                    <a:pt x="2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0" name="Google Shape;16360;p45"/>
            <p:cNvSpPr/>
            <p:nvPr/>
          </p:nvSpPr>
          <p:spPr>
            <a:xfrm>
              <a:off x="2806100" y="4053150"/>
              <a:ext cx="89825" cy="90075"/>
            </a:xfrm>
            <a:custGeom>
              <a:avLst/>
              <a:gdLst/>
              <a:ahLst/>
              <a:cxnLst/>
              <a:rect l="l" t="t" r="r" b="b"/>
              <a:pathLst>
                <a:path w="3593" h="3603" extrusionOk="0">
                  <a:moveTo>
                    <a:pt x="1801" y="516"/>
                  </a:moveTo>
                  <a:cubicBezTo>
                    <a:pt x="2508" y="516"/>
                    <a:pt x="3085" y="1093"/>
                    <a:pt x="3085" y="1800"/>
                  </a:cubicBezTo>
                  <a:cubicBezTo>
                    <a:pt x="3085" y="2509"/>
                    <a:pt x="2508" y="3086"/>
                    <a:pt x="1801" y="3086"/>
                  </a:cubicBezTo>
                  <a:cubicBezTo>
                    <a:pt x="1083" y="3086"/>
                    <a:pt x="507" y="2509"/>
                    <a:pt x="507" y="1800"/>
                  </a:cubicBezTo>
                  <a:cubicBezTo>
                    <a:pt x="507" y="1093"/>
                    <a:pt x="1083" y="516"/>
                    <a:pt x="1801" y="516"/>
                  </a:cubicBezTo>
                  <a:close/>
                  <a:moveTo>
                    <a:pt x="1801" y="0"/>
                  </a:moveTo>
                  <a:cubicBezTo>
                    <a:pt x="804" y="0"/>
                    <a:pt x="1" y="804"/>
                    <a:pt x="1" y="1800"/>
                  </a:cubicBezTo>
                  <a:cubicBezTo>
                    <a:pt x="1" y="2788"/>
                    <a:pt x="804" y="3602"/>
                    <a:pt x="1801" y="3602"/>
                  </a:cubicBezTo>
                  <a:cubicBezTo>
                    <a:pt x="2789" y="3602"/>
                    <a:pt x="3593" y="2788"/>
                    <a:pt x="3593" y="1800"/>
                  </a:cubicBezTo>
                  <a:cubicBezTo>
                    <a:pt x="3593" y="804"/>
                    <a:pt x="2789" y="0"/>
                    <a:pt x="18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1" name="Google Shape;16361;p45"/>
            <p:cNvSpPr/>
            <p:nvPr/>
          </p:nvSpPr>
          <p:spPr>
            <a:xfrm>
              <a:off x="2683500" y="4014450"/>
              <a:ext cx="77175" cy="439100"/>
            </a:xfrm>
            <a:custGeom>
              <a:avLst/>
              <a:gdLst/>
              <a:ahLst/>
              <a:cxnLst/>
              <a:rect l="l" t="t" r="r" b="b"/>
              <a:pathLst>
                <a:path w="3087" h="17564" extrusionOk="0">
                  <a:moveTo>
                    <a:pt x="2299" y="516"/>
                  </a:moveTo>
                  <a:lnTo>
                    <a:pt x="2299" y="1032"/>
                  </a:lnTo>
                  <a:lnTo>
                    <a:pt x="751" y="1032"/>
                  </a:lnTo>
                  <a:lnTo>
                    <a:pt x="751" y="516"/>
                  </a:lnTo>
                  <a:close/>
                  <a:moveTo>
                    <a:pt x="2299" y="1548"/>
                  </a:moveTo>
                  <a:lnTo>
                    <a:pt x="2299" y="3279"/>
                  </a:lnTo>
                  <a:lnTo>
                    <a:pt x="1811" y="4259"/>
                  </a:lnTo>
                  <a:cubicBezTo>
                    <a:pt x="1792" y="4292"/>
                    <a:pt x="1783" y="4328"/>
                    <a:pt x="1783" y="4372"/>
                  </a:cubicBezTo>
                  <a:lnTo>
                    <a:pt x="1783" y="7991"/>
                  </a:lnTo>
                  <a:lnTo>
                    <a:pt x="1267" y="7991"/>
                  </a:lnTo>
                  <a:lnTo>
                    <a:pt x="1267" y="4372"/>
                  </a:lnTo>
                  <a:cubicBezTo>
                    <a:pt x="1267" y="4328"/>
                    <a:pt x="1259" y="4292"/>
                    <a:pt x="1242" y="4259"/>
                  </a:cubicBezTo>
                  <a:lnTo>
                    <a:pt x="751" y="3279"/>
                  </a:lnTo>
                  <a:lnTo>
                    <a:pt x="751" y="1548"/>
                  </a:lnTo>
                  <a:close/>
                  <a:moveTo>
                    <a:pt x="2299" y="8507"/>
                  </a:moveTo>
                  <a:cubicBezTo>
                    <a:pt x="2421" y="8507"/>
                    <a:pt x="2534" y="8585"/>
                    <a:pt x="2562" y="8706"/>
                  </a:cubicBezTo>
                  <a:cubicBezTo>
                    <a:pt x="2597" y="8874"/>
                    <a:pt x="2465" y="9021"/>
                    <a:pt x="2308" y="9021"/>
                  </a:cubicBezTo>
                  <a:lnTo>
                    <a:pt x="762" y="9021"/>
                  </a:lnTo>
                  <a:cubicBezTo>
                    <a:pt x="604" y="9021"/>
                    <a:pt x="472" y="8874"/>
                    <a:pt x="516" y="8706"/>
                  </a:cubicBezTo>
                  <a:cubicBezTo>
                    <a:pt x="541" y="8593"/>
                    <a:pt x="646" y="8507"/>
                    <a:pt x="770" y="8507"/>
                  </a:cubicBezTo>
                  <a:close/>
                  <a:moveTo>
                    <a:pt x="2316" y="9537"/>
                  </a:moveTo>
                  <a:cubicBezTo>
                    <a:pt x="2457" y="9537"/>
                    <a:pt x="2570" y="9650"/>
                    <a:pt x="2570" y="9791"/>
                  </a:cubicBezTo>
                  <a:lnTo>
                    <a:pt x="2570" y="15229"/>
                  </a:lnTo>
                  <a:lnTo>
                    <a:pt x="516" y="15229"/>
                  </a:lnTo>
                  <a:lnTo>
                    <a:pt x="516" y="9791"/>
                  </a:lnTo>
                  <a:cubicBezTo>
                    <a:pt x="516" y="9650"/>
                    <a:pt x="629" y="9537"/>
                    <a:pt x="770" y="9537"/>
                  </a:cubicBezTo>
                  <a:close/>
                  <a:moveTo>
                    <a:pt x="2570" y="15778"/>
                  </a:moveTo>
                  <a:lnTo>
                    <a:pt x="2570" y="16032"/>
                  </a:lnTo>
                  <a:cubicBezTo>
                    <a:pt x="2570" y="16601"/>
                    <a:pt x="2105" y="17067"/>
                    <a:pt x="1537" y="17067"/>
                  </a:cubicBezTo>
                  <a:cubicBezTo>
                    <a:pt x="1511" y="17067"/>
                    <a:pt x="1486" y="17066"/>
                    <a:pt x="1460" y="17064"/>
                  </a:cubicBezTo>
                  <a:cubicBezTo>
                    <a:pt x="919" y="17020"/>
                    <a:pt x="516" y="16557"/>
                    <a:pt x="516" y="16015"/>
                  </a:cubicBezTo>
                  <a:lnTo>
                    <a:pt x="516" y="15778"/>
                  </a:lnTo>
                  <a:close/>
                  <a:moveTo>
                    <a:pt x="499" y="0"/>
                  </a:moveTo>
                  <a:cubicBezTo>
                    <a:pt x="350" y="0"/>
                    <a:pt x="237" y="124"/>
                    <a:pt x="237" y="262"/>
                  </a:cubicBezTo>
                  <a:lnTo>
                    <a:pt x="237" y="3348"/>
                  </a:lnTo>
                  <a:cubicBezTo>
                    <a:pt x="237" y="3384"/>
                    <a:pt x="246" y="3428"/>
                    <a:pt x="271" y="3462"/>
                  </a:cubicBezTo>
                  <a:lnTo>
                    <a:pt x="787" y="4441"/>
                  </a:lnTo>
                  <a:lnTo>
                    <a:pt x="787" y="7991"/>
                  </a:lnTo>
                  <a:cubicBezTo>
                    <a:pt x="350" y="7991"/>
                    <a:pt x="0" y="8350"/>
                    <a:pt x="0" y="8778"/>
                  </a:cubicBezTo>
                  <a:cubicBezTo>
                    <a:pt x="0" y="8979"/>
                    <a:pt x="69" y="9162"/>
                    <a:pt x="201" y="9302"/>
                  </a:cubicBezTo>
                  <a:cubicBezTo>
                    <a:pt x="69" y="9441"/>
                    <a:pt x="0" y="9625"/>
                    <a:pt x="0" y="9835"/>
                  </a:cubicBezTo>
                  <a:lnTo>
                    <a:pt x="0" y="15988"/>
                  </a:lnTo>
                  <a:cubicBezTo>
                    <a:pt x="0" y="16794"/>
                    <a:pt x="657" y="17518"/>
                    <a:pt x="1452" y="17562"/>
                  </a:cubicBezTo>
                  <a:cubicBezTo>
                    <a:pt x="1478" y="17563"/>
                    <a:pt x="1505" y="17564"/>
                    <a:pt x="1531" y="17564"/>
                  </a:cubicBezTo>
                  <a:cubicBezTo>
                    <a:pt x="2387" y="17564"/>
                    <a:pt x="3086" y="16873"/>
                    <a:pt x="3086" y="16015"/>
                  </a:cubicBezTo>
                  <a:lnTo>
                    <a:pt x="3086" y="9835"/>
                  </a:lnTo>
                  <a:cubicBezTo>
                    <a:pt x="3086" y="9625"/>
                    <a:pt x="3006" y="9441"/>
                    <a:pt x="2885" y="9302"/>
                  </a:cubicBezTo>
                  <a:cubicBezTo>
                    <a:pt x="3006" y="9162"/>
                    <a:pt x="3086" y="8979"/>
                    <a:pt x="3086" y="8778"/>
                  </a:cubicBezTo>
                  <a:cubicBezTo>
                    <a:pt x="3086" y="8350"/>
                    <a:pt x="2727" y="7991"/>
                    <a:pt x="2299" y="7991"/>
                  </a:cubicBezTo>
                  <a:lnTo>
                    <a:pt x="2299" y="4441"/>
                  </a:lnTo>
                  <a:lnTo>
                    <a:pt x="2780" y="3462"/>
                  </a:lnTo>
                  <a:cubicBezTo>
                    <a:pt x="2797" y="3428"/>
                    <a:pt x="2807" y="3384"/>
                    <a:pt x="2807" y="3348"/>
                  </a:cubicBezTo>
                  <a:lnTo>
                    <a:pt x="2807" y="262"/>
                  </a:lnTo>
                  <a:cubicBezTo>
                    <a:pt x="2807" y="124"/>
                    <a:pt x="2692" y="0"/>
                    <a:pt x="2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  <p:grpSp>
        <p:nvGrpSpPr>
          <p:cNvPr id="16362" name="Google Shape;16362;p45"/>
          <p:cNvGrpSpPr/>
          <p:nvPr/>
        </p:nvGrpSpPr>
        <p:grpSpPr>
          <a:xfrm>
            <a:off x="4421612" y="2074727"/>
            <a:ext cx="289223" cy="379605"/>
            <a:chOff x="4031175" y="2589350"/>
            <a:chExt cx="334400" cy="438900"/>
          </a:xfrm>
        </p:grpSpPr>
        <p:sp>
          <p:nvSpPr>
            <p:cNvPr id="16363" name="Google Shape;16363;p45"/>
            <p:cNvSpPr/>
            <p:nvPr/>
          </p:nvSpPr>
          <p:spPr>
            <a:xfrm>
              <a:off x="4031175" y="2589450"/>
              <a:ext cx="167175" cy="438800"/>
            </a:xfrm>
            <a:custGeom>
              <a:avLst/>
              <a:gdLst/>
              <a:ahLst/>
              <a:cxnLst/>
              <a:rect l="l" t="t" r="r" b="b"/>
              <a:pathLst>
                <a:path w="6687" h="17552" extrusionOk="0">
                  <a:moveTo>
                    <a:pt x="2063" y="506"/>
                  </a:moveTo>
                  <a:lnTo>
                    <a:pt x="2063" y="2054"/>
                  </a:lnTo>
                  <a:lnTo>
                    <a:pt x="517" y="2054"/>
                  </a:lnTo>
                  <a:lnTo>
                    <a:pt x="517" y="506"/>
                  </a:lnTo>
                  <a:close/>
                  <a:moveTo>
                    <a:pt x="4117" y="506"/>
                  </a:moveTo>
                  <a:lnTo>
                    <a:pt x="4117" y="2054"/>
                  </a:lnTo>
                  <a:lnTo>
                    <a:pt x="2579" y="2054"/>
                  </a:lnTo>
                  <a:lnTo>
                    <a:pt x="2579" y="506"/>
                  </a:lnTo>
                  <a:close/>
                  <a:moveTo>
                    <a:pt x="6181" y="506"/>
                  </a:moveTo>
                  <a:lnTo>
                    <a:pt x="6181" y="2054"/>
                  </a:lnTo>
                  <a:lnTo>
                    <a:pt x="4633" y="2054"/>
                  </a:lnTo>
                  <a:lnTo>
                    <a:pt x="4633" y="506"/>
                  </a:lnTo>
                  <a:close/>
                  <a:moveTo>
                    <a:pt x="4904" y="8295"/>
                  </a:moveTo>
                  <a:lnTo>
                    <a:pt x="4904" y="8811"/>
                  </a:lnTo>
                  <a:lnTo>
                    <a:pt x="1820" y="8811"/>
                  </a:lnTo>
                  <a:lnTo>
                    <a:pt x="1820" y="8295"/>
                  </a:lnTo>
                  <a:close/>
                  <a:moveTo>
                    <a:pt x="4904" y="9325"/>
                  </a:moveTo>
                  <a:lnTo>
                    <a:pt x="4904" y="9833"/>
                  </a:lnTo>
                  <a:lnTo>
                    <a:pt x="1820" y="9833"/>
                  </a:lnTo>
                  <a:lnTo>
                    <a:pt x="1820" y="9325"/>
                  </a:lnTo>
                  <a:close/>
                  <a:moveTo>
                    <a:pt x="4904" y="10349"/>
                  </a:moveTo>
                  <a:lnTo>
                    <a:pt x="4904" y="10865"/>
                  </a:lnTo>
                  <a:lnTo>
                    <a:pt x="1820" y="10865"/>
                  </a:lnTo>
                  <a:lnTo>
                    <a:pt x="1820" y="10349"/>
                  </a:lnTo>
                  <a:close/>
                  <a:moveTo>
                    <a:pt x="4904" y="11381"/>
                  </a:moveTo>
                  <a:lnTo>
                    <a:pt x="4904" y="11895"/>
                  </a:lnTo>
                  <a:lnTo>
                    <a:pt x="1820" y="11895"/>
                  </a:lnTo>
                  <a:lnTo>
                    <a:pt x="1820" y="11381"/>
                  </a:lnTo>
                  <a:close/>
                  <a:moveTo>
                    <a:pt x="4904" y="12411"/>
                  </a:moveTo>
                  <a:lnTo>
                    <a:pt x="4904" y="12919"/>
                  </a:lnTo>
                  <a:lnTo>
                    <a:pt x="1820" y="12919"/>
                  </a:lnTo>
                  <a:lnTo>
                    <a:pt x="1820" y="12411"/>
                  </a:lnTo>
                  <a:close/>
                  <a:moveTo>
                    <a:pt x="4904" y="13435"/>
                  </a:moveTo>
                  <a:lnTo>
                    <a:pt x="4904" y="13951"/>
                  </a:lnTo>
                  <a:lnTo>
                    <a:pt x="1820" y="13951"/>
                  </a:lnTo>
                  <a:lnTo>
                    <a:pt x="1820" y="13435"/>
                  </a:lnTo>
                  <a:close/>
                  <a:moveTo>
                    <a:pt x="4904" y="14465"/>
                  </a:moveTo>
                  <a:lnTo>
                    <a:pt x="4904" y="14981"/>
                  </a:lnTo>
                  <a:lnTo>
                    <a:pt x="1820" y="14981"/>
                  </a:lnTo>
                  <a:lnTo>
                    <a:pt x="1820" y="14465"/>
                  </a:lnTo>
                  <a:close/>
                  <a:moveTo>
                    <a:pt x="4904" y="15497"/>
                  </a:moveTo>
                  <a:lnTo>
                    <a:pt x="4904" y="16005"/>
                  </a:lnTo>
                  <a:lnTo>
                    <a:pt x="1820" y="16005"/>
                  </a:lnTo>
                  <a:lnTo>
                    <a:pt x="1820" y="15497"/>
                  </a:lnTo>
                  <a:close/>
                  <a:moveTo>
                    <a:pt x="4730" y="16521"/>
                  </a:moveTo>
                  <a:lnTo>
                    <a:pt x="4476" y="17035"/>
                  </a:lnTo>
                  <a:lnTo>
                    <a:pt x="2221" y="17035"/>
                  </a:lnTo>
                  <a:lnTo>
                    <a:pt x="1967" y="16521"/>
                  </a:lnTo>
                  <a:close/>
                  <a:moveTo>
                    <a:pt x="263" y="0"/>
                  </a:moveTo>
                  <a:cubicBezTo>
                    <a:pt x="123" y="0"/>
                    <a:pt x="1" y="113"/>
                    <a:pt x="1" y="252"/>
                  </a:cubicBezTo>
                  <a:lnTo>
                    <a:pt x="1" y="2308"/>
                  </a:lnTo>
                  <a:cubicBezTo>
                    <a:pt x="1" y="2455"/>
                    <a:pt x="123" y="2570"/>
                    <a:pt x="263" y="2570"/>
                  </a:cubicBezTo>
                  <a:lnTo>
                    <a:pt x="1033" y="2570"/>
                  </a:lnTo>
                  <a:lnTo>
                    <a:pt x="1033" y="4649"/>
                  </a:lnTo>
                  <a:cubicBezTo>
                    <a:pt x="1033" y="4773"/>
                    <a:pt x="1111" y="4886"/>
                    <a:pt x="1232" y="4911"/>
                  </a:cubicBezTo>
                  <a:cubicBezTo>
                    <a:pt x="1251" y="4915"/>
                    <a:pt x="1270" y="4917"/>
                    <a:pt x="1288" y="4917"/>
                  </a:cubicBezTo>
                  <a:cubicBezTo>
                    <a:pt x="1431" y="4917"/>
                    <a:pt x="1547" y="4797"/>
                    <a:pt x="1547" y="4658"/>
                  </a:cubicBezTo>
                  <a:lnTo>
                    <a:pt x="1547" y="2570"/>
                  </a:lnTo>
                  <a:lnTo>
                    <a:pt x="5149" y="2570"/>
                  </a:lnTo>
                  <a:lnTo>
                    <a:pt x="5149" y="7779"/>
                  </a:lnTo>
                  <a:lnTo>
                    <a:pt x="1547" y="7779"/>
                  </a:lnTo>
                  <a:lnTo>
                    <a:pt x="1547" y="5698"/>
                  </a:lnTo>
                  <a:cubicBezTo>
                    <a:pt x="1547" y="5576"/>
                    <a:pt x="1469" y="5463"/>
                    <a:pt x="1348" y="5436"/>
                  </a:cubicBezTo>
                  <a:cubicBezTo>
                    <a:pt x="1329" y="5432"/>
                    <a:pt x="1310" y="5430"/>
                    <a:pt x="1292" y="5430"/>
                  </a:cubicBezTo>
                  <a:cubicBezTo>
                    <a:pt x="1149" y="5430"/>
                    <a:pt x="1033" y="5543"/>
                    <a:pt x="1033" y="5690"/>
                  </a:cubicBezTo>
                  <a:lnTo>
                    <a:pt x="1033" y="8025"/>
                  </a:lnTo>
                  <a:cubicBezTo>
                    <a:pt x="1033" y="8163"/>
                    <a:pt x="1146" y="8276"/>
                    <a:pt x="1312" y="8276"/>
                  </a:cubicBezTo>
                  <a:lnTo>
                    <a:pt x="1312" y="8792"/>
                  </a:lnTo>
                  <a:cubicBezTo>
                    <a:pt x="1146" y="8792"/>
                    <a:pt x="1033" y="8906"/>
                    <a:pt x="1033" y="9046"/>
                  </a:cubicBezTo>
                  <a:cubicBezTo>
                    <a:pt x="1033" y="9187"/>
                    <a:pt x="1146" y="9309"/>
                    <a:pt x="1312" y="9309"/>
                  </a:cubicBezTo>
                  <a:lnTo>
                    <a:pt x="1312" y="9816"/>
                  </a:lnTo>
                  <a:cubicBezTo>
                    <a:pt x="1146" y="9816"/>
                    <a:pt x="1033" y="9938"/>
                    <a:pt x="1033" y="10078"/>
                  </a:cubicBezTo>
                  <a:cubicBezTo>
                    <a:pt x="1033" y="10217"/>
                    <a:pt x="1146" y="10332"/>
                    <a:pt x="1312" y="10332"/>
                  </a:cubicBezTo>
                  <a:lnTo>
                    <a:pt x="1312" y="10846"/>
                  </a:lnTo>
                  <a:cubicBezTo>
                    <a:pt x="1146" y="10846"/>
                    <a:pt x="1033" y="10962"/>
                    <a:pt x="1033" y="11109"/>
                  </a:cubicBezTo>
                  <a:cubicBezTo>
                    <a:pt x="1033" y="11249"/>
                    <a:pt x="1146" y="11362"/>
                    <a:pt x="1312" y="11362"/>
                  </a:cubicBezTo>
                  <a:lnTo>
                    <a:pt x="1312" y="11878"/>
                  </a:lnTo>
                  <a:cubicBezTo>
                    <a:pt x="1146" y="11878"/>
                    <a:pt x="1033" y="11992"/>
                    <a:pt x="1033" y="12132"/>
                  </a:cubicBezTo>
                  <a:cubicBezTo>
                    <a:pt x="1033" y="12273"/>
                    <a:pt x="1146" y="12395"/>
                    <a:pt x="1312" y="12395"/>
                  </a:cubicBezTo>
                  <a:lnTo>
                    <a:pt x="1312" y="12902"/>
                  </a:lnTo>
                  <a:cubicBezTo>
                    <a:pt x="1146" y="12902"/>
                    <a:pt x="1033" y="13024"/>
                    <a:pt x="1033" y="13165"/>
                  </a:cubicBezTo>
                  <a:cubicBezTo>
                    <a:pt x="1033" y="13303"/>
                    <a:pt x="1146" y="13416"/>
                    <a:pt x="1312" y="13416"/>
                  </a:cubicBezTo>
                  <a:lnTo>
                    <a:pt x="1312" y="13932"/>
                  </a:lnTo>
                  <a:cubicBezTo>
                    <a:pt x="1146" y="13932"/>
                    <a:pt x="1033" y="14046"/>
                    <a:pt x="1033" y="14195"/>
                  </a:cubicBezTo>
                  <a:cubicBezTo>
                    <a:pt x="1033" y="14335"/>
                    <a:pt x="1146" y="14448"/>
                    <a:pt x="1312" y="14448"/>
                  </a:cubicBezTo>
                  <a:lnTo>
                    <a:pt x="1312" y="14965"/>
                  </a:lnTo>
                  <a:cubicBezTo>
                    <a:pt x="1146" y="14965"/>
                    <a:pt x="1033" y="15078"/>
                    <a:pt x="1033" y="15218"/>
                  </a:cubicBezTo>
                  <a:cubicBezTo>
                    <a:pt x="1033" y="15357"/>
                    <a:pt x="1146" y="15481"/>
                    <a:pt x="1312" y="15481"/>
                  </a:cubicBezTo>
                  <a:lnTo>
                    <a:pt x="1312" y="15986"/>
                  </a:lnTo>
                  <a:cubicBezTo>
                    <a:pt x="1146" y="15986"/>
                    <a:pt x="1033" y="16110"/>
                    <a:pt x="1033" y="16248"/>
                  </a:cubicBezTo>
                  <a:cubicBezTo>
                    <a:pt x="1033" y="16389"/>
                    <a:pt x="1146" y="16502"/>
                    <a:pt x="1295" y="16521"/>
                  </a:cubicBezTo>
                  <a:lnTo>
                    <a:pt x="1390" y="16521"/>
                  </a:lnTo>
                  <a:lnTo>
                    <a:pt x="1837" y="17394"/>
                  </a:lnTo>
                  <a:cubicBezTo>
                    <a:pt x="1872" y="17482"/>
                    <a:pt x="1967" y="17534"/>
                    <a:pt x="2063" y="17551"/>
                  </a:cubicBezTo>
                  <a:lnTo>
                    <a:pt x="4633" y="17551"/>
                  </a:lnTo>
                  <a:cubicBezTo>
                    <a:pt x="4730" y="17534"/>
                    <a:pt x="4818" y="17482"/>
                    <a:pt x="4862" y="17394"/>
                  </a:cubicBezTo>
                  <a:lnTo>
                    <a:pt x="5307" y="16521"/>
                  </a:lnTo>
                  <a:lnTo>
                    <a:pt x="5395" y="16521"/>
                  </a:lnTo>
                  <a:cubicBezTo>
                    <a:pt x="5508" y="16521"/>
                    <a:pt x="5613" y="16450"/>
                    <a:pt x="5649" y="16345"/>
                  </a:cubicBezTo>
                  <a:cubicBezTo>
                    <a:pt x="5709" y="16171"/>
                    <a:pt x="5569" y="16005"/>
                    <a:pt x="5386" y="16005"/>
                  </a:cubicBezTo>
                  <a:lnTo>
                    <a:pt x="5386" y="15497"/>
                  </a:lnTo>
                  <a:cubicBezTo>
                    <a:pt x="5544" y="15497"/>
                    <a:pt x="5665" y="15376"/>
                    <a:pt x="5665" y="15235"/>
                  </a:cubicBezTo>
                  <a:cubicBezTo>
                    <a:pt x="5665" y="15095"/>
                    <a:pt x="5544" y="14981"/>
                    <a:pt x="5386" y="14981"/>
                  </a:cubicBezTo>
                  <a:lnTo>
                    <a:pt x="5386" y="14465"/>
                  </a:lnTo>
                  <a:cubicBezTo>
                    <a:pt x="5544" y="14465"/>
                    <a:pt x="5665" y="14352"/>
                    <a:pt x="5665" y="14213"/>
                  </a:cubicBezTo>
                  <a:cubicBezTo>
                    <a:pt x="5665" y="14065"/>
                    <a:pt x="5544" y="13951"/>
                    <a:pt x="5386" y="13951"/>
                  </a:cubicBezTo>
                  <a:lnTo>
                    <a:pt x="5386" y="13435"/>
                  </a:lnTo>
                  <a:cubicBezTo>
                    <a:pt x="5544" y="13435"/>
                    <a:pt x="5665" y="13322"/>
                    <a:pt x="5665" y="13181"/>
                  </a:cubicBezTo>
                  <a:cubicBezTo>
                    <a:pt x="5665" y="13041"/>
                    <a:pt x="5544" y="12919"/>
                    <a:pt x="5386" y="12919"/>
                  </a:cubicBezTo>
                  <a:lnTo>
                    <a:pt x="5386" y="12411"/>
                  </a:lnTo>
                  <a:cubicBezTo>
                    <a:pt x="5544" y="12411"/>
                    <a:pt x="5665" y="12290"/>
                    <a:pt x="5665" y="12149"/>
                  </a:cubicBezTo>
                  <a:cubicBezTo>
                    <a:pt x="5665" y="12011"/>
                    <a:pt x="5544" y="11895"/>
                    <a:pt x="5386" y="11895"/>
                  </a:cubicBezTo>
                  <a:lnTo>
                    <a:pt x="5386" y="11381"/>
                  </a:lnTo>
                  <a:cubicBezTo>
                    <a:pt x="5544" y="11381"/>
                    <a:pt x="5665" y="11266"/>
                    <a:pt x="5665" y="11119"/>
                  </a:cubicBezTo>
                  <a:cubicBezTo>
                    <a:pt x="5665" y="10978"/>
                    <a:pt x="5544" y="10865"/>
                    <a:pt x="5386" y="10865"/>
                  </a:cubicBezTo>
                  <a:lnTo>
                    <a:pt x="5386" y="10349"/>
                  </a:lnTo>
                  <a:cubicBezTo>
                    <a:pt x="5544" y="10349"/>
                    <a:pt x="5665" y="10236"/>
                    <a:pt x="5665" y="10095"/>
                  </a:cubicBezTo>
                  <a:cubicBezTo>
                    <a:pt x="5665" y="9955"/>
                    <a:pt x="5544" y="9833"/>
                    <a:pt x="5386" y="9833"/>
                  </a:cubicBezTo>
                  <a:lnTo>
                    <a:pt x="5386" y="9325"/>
                  </a:lnTo>
                  <a:cubicBezTo>
                    <a:pt x="5544" y="9325"/>
                    <a:pt x="5665" y="9204"/>
                    <a:pt x="5665" y="9063"/>
                  </a:cubicBezTo>
                  <a:cubicBezTo>
                    <a:pt x="5665" y="8925"/>
                    <a:pt x="5544" y="8811"/>
                    <a:pt x="5386" y="8811"/>
                  </a:cubicBezTo>
                  <a:lnTo>
                    <a:pt x="5386" y="8295"/>
                  </a:lnTo>
                  <a:cubicBezTo>
                    <a:pt x="5544" y="8295"/>
                    <a:pt x="5665" y="8182"/>
                    <a:pt x="5665" y="8033"/>
                  </a:cubicBezTo>
                  <a:lnTo>
                    <a:pt x="5665" y="2570"/>
                  </a:lnTo>
                  <a:lnTo>
                    <a:pt x="6435" y="2570"/>
                  </a:lnTo>
                  <a:cubicBezTo>
                    <a:pt x="6574" y="2570"/>
                    <a:pt x="6687" y="2455"/>
                    <a:pt x="6687" y="2308"/>
                  </a:cubicBezTo>
                  <a:lnTo>
                    <a:pt x="6687" y="252"/>
                  </a:lnTo>
                  <a:cubicBezTo>
                    <a:pt x="6687" y="113"/>
                    <a:pt x="6574" y="0"/>
                    <a:pt x="64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  <p:sp>
          <p:nvSpPr>
            <p:cNvPr id="16364" name="Google Shape;16364;p45"/>
            <p:cNvSpPr/>
            <p:nvPr/>
          </p:nvSpPr>
          <p:spPr>
            <a:xfrm>
              <a:off x="4198325" y="2589350"/>
              <a:ext cx="167250" cy="438900"/>
            </a:xfrm>
            <a:custGeom>
              <a:avLst/>
              <a:gdLst/>
              <a:ahLst/>
              <a:cxnLst/>
              <a:rect l="l" t="t" r="r" b="b"/>
              <a:pathLst>
                <a:path w="6690" h="17556" extrusionOk="0">
                  <a:moveTo>
                    <a:pt x="4478" y="510"/>
                  </a:moveTo>
                  <a:lnTo>
                    <a:pt x="4732" y="1026"/>
                  </a:lnTo>
                  <a:lnTo>
                    <a:pt x="1960" y="1026"/>
                  </a:lnTo>
                  <a:lnTo>
                    <a:pt x="2223" y="510"/>
                  </a:lnTo>
                  <a:close/>
                  <a:moveTo>
                    <a:pt x="4906" y="1542"/>
                  </a:moveTo>
                  <a:lnTo>
                    <a:pt x="4906" y="2058"/>
                  </a:lnTo>
                  <a:lnTo>
                    <a:pt x="1820" y="2058"/>
                  </a:lnTo>
                  <a:lnTo>
                    <a:pt x="1820" y="1542"/>
                  </a:lnTo>
                  <a:close/>
                  <a:moveTo>
                    <a:pt x="4906" y="2574"/>
                  </a:moveTo>
                  <a:lnTo>
                    <a:pt x="4906" y="3088"/>
                  </a:lnTo>
                  <a:lnTo>
                    <a:pt x="1820" y="3088"/>
                  </a:lnTo>
                  <a:lnTo>
                    <a:pt x="1820" y="2574"/>
                  </a:lnTo>
                  <a:close/>
                  <a:moveTo>
                    <a:pt x="4906" y="3604"/>
                  </a:moveTo>
                  <a:lnTo>
                    <a:pt x="4906" y="4112"/>
                  </a:lnTo>
                  <a:lnTo>
                    <a:pt x="1820" y="4112"/>
                  </a:lnTo>
                  <a:lnTo>
                    <a:pt x="1820" y="3604"/>
                  </a:lnTo>
                  <a:close/>
                  <a:moveTo>
                    <a:pt x="4906" y="4628"/>
                  </a:moveTo>
                  <a:lnTo>
                    <a:pt x="4906" y="5144"/>
                  </a:lnTo>
                  <a:lnTo>
                    <a:pt x="1820" y="5144"/>
                  </a:lnTo>
                  <a:lnTo>
                    <a:pt x="1820" y="4628"/>
                  </a:lnTo>
                  <a:close/>
                  <a:moveTo>
                    <a:pt x="4906" y="5658"/>
                  </a:moveTo>
                  <a:lnTo>
                    <a:pt x="4906" y="6174"/>
                  </a:lnTo>
                  <a:lnTo>
                    <a:pt x="1820" y="6174"/>
                  </a:lnTo>
                  <a:lnTo>
                    <a:pt x="1820" y="5658"/>
                  </a:lnTo>
                  <a:close/>
                  <a:moveTo>
                    <a:pt x="4906" y="6690"/>
                  </a:moveTo>
                  <a:lnTo>
                    <a:pt x="4906" y="7198"/>
                  </a:lnTo>
                  <a:lnTo>
                    <a:pt x="1820" y="7198"/>
                  </a:lnTo>
                  <a:lnTo>
                    <a:pt x="1820" y="6690"/>
                  </a:lnTo>
                  <a:close/>
                  <a:moveTo>
                    <a:pt x="4906" y="7714"/>
                  </a:moveTo>
                  <a:lnTo>
                    <a:pt x="4906" y="8228"/>
                  </a:lnTo>
                  <a:lnTo>
                    <a:pt x="1820" y="8228"/>
                  </a:lnTo>
                  <a:lnTo>
                    <a:pt x="1820" y="7714"/>
                  </a:lnTo>
                  <a:close/>
                  <a:moveTo>
                    <a:pt x="4906" y="8744"/>
                  </a:moveTo>
                  <a:lnTo>
                    <a:pt x="4906" y="9260"/>
                  </a:lnTo>
                  <a:lnTo>
                    <a:pt x="1820" y="9260"/>
                  </a:lnTo>
                  <a:lnTo>
                    <a:pt x="1820" y="8744"/>
                  </a:lnTo>
                  <a:close/>
                  <a:moveTo>
                    <a:pt x="2065" y="15501"/>
                  </a:moveTo>
                  <a:lnTo>
                    <a:pt x="2065" y="17039"/>
                  </a:lnTo>
                  <a:lnTo>
                    <a:pt x="517" y="17039"/>
                  </a:lnTo>
                  <a:lnTo>
                    <a:pt x="517" y="15501"/>
                  </a:lnTo>
                  <a:close/>
                  <a:moveTo>
                    <a:pt x="4119" y="15501"/>
                  </a:moveTo>
                  <a:lnTo>
                    <a:pt x="4119" y="17039"/>
                  </a:lnTo>
                  <a:lnTo>
                    <a:pt x="2581" y="17039"/>
                  </a:lnTo>
                  <a:lnTo>
                    <a:pt x="2581" y="15501"/>
                  </a:lnTo>
                  <a:close/>
                  <a:moveTo>
                    <a:pt x="6173" y="15501"/>
                  </a:moveTo>
                  <a:lnTo>
                    <a:pt x="6173" y="17039"/>
                  </a:lnTo>
                  <a:lnTo>
                    <a:pt x="4635" y="17039"/>
                  </a:lnTo>
                  <a:lnTo>
                    <a:pt x="4635" y="15501"/>
                  </a:lnTo>
                  <a:close/>
                  <a:moveTo>
                    <a:pt x="2026" y="0"/>
                  </a:moveTo>
                  <a:cubicBezTo>
                    <a:pt x="1943" y="0"/>
                    <a:pt x="1866" y="50"/>
                    <a:pt x="1828" y="126"/>
                  </a:cubicBezTo>
                  <a:lnTo>
                    <a:pt x="1392" y="1026"/>
                  </a:lnTo>
                  <a:lnTo>
                    <a:pt x="1287" y="1026"/>
                  </a:lnTo>
                  <a:cubicBezTo>
                    <a:pt x="1278" y="1025"/>
                    <a:pt x="1270" y="1024"/>
                    <a:pt x="1261" y="1024"/>
                  </a:cubicBezTo>
                  <a:cubicBezTo>
                    <a:pt x="1133" y="1024"/>
                    <a:pt x="1033" y="1140"/>
                    <a:pt x="1033" y="1271"/>
                  </a:cubicBezTo>
                  <a:cubicBezTo>
                    <a:pt x="1033" y="1410"/>
                    <a:pt x="1146" y="1525"/>
                    <a:pt x="1304" y="1525"/>
                  </a:cubicBezTo>
                  <a:lnTo>
                    <a:pt x="1304" y="2039"/>
                  </a:lnTo>
                  <a:cubicBezTo>
                    <a:pt x="1146" y="2039"/>
                    <a:pt x="1033" y="2155"/>
                    <a:pt x="1033" y="2293"/>
                  </a:cubicBezTo>
                  <a:cubicBezTo>
                    <a:pt x="1033" y="2442"/>
                    <a:pt x="1146" y="2555"/>
                    <a:pt x="1304" y="2555"/>
                  </a:cubicBezTo>
                  <a:lnTo>
                    <a:pt x="1304" y="3071"/>
                  </a:lnTo>
                  <a:cubicBezTo>
                    <a:pt x="1146" y="3071"/>
                    <a:pt x="1033" y="3185"/>
                    <a:pt x="1033" y="3325"/>
                  </a:cubicBezTo>
                  <a:cubicBezTo>
                    <a:pt x="1033" y="3466"/>
                    <a:pt x="1146" y="3587"/>
                    <a:pt x="1304" y="3587"/>
                  </a:cubicBezTo>
                  <a:lnTo>
                    <a:pt x="1304" y="4095"/>
                  </a:lnTo>
                  <a:cubicBezTo>
                    <a:pt x="1146" y="4095"/>
                    <a:pt x="1033" y="4217"/>
                    <a:pt x="1033" y="4357"/>
                  </a:cubicBezTo>
                  <a:cubicBezTo>
                    <a:pt x="1033" y="4496"/>
                    <a:pt x="1146" y="4609"/>
                    <a:pt x="1304" y="4609"/>
                  </a:cubicBezTo>
                  <a:lnTo>
                    <a:pt x="1304" y="5125"/>
                  </a:lnTo>
                  <a:cubicBezTo>
                    <a:pt x="1146" y="5125"/>
                    <a:pt x="1033" y="5238"/>
                    <a:pt x="1033" y="5379"/>
                  </a:cubicBezTo>
                  <a:cubicBezTo>
                    <a:pt x="1033" y="5528"/>
                    <a:pt x="1146" y="5641"/>
                    <a:pt x="1304" y="5641"/>
                  </a:cubicBezTo>
                  <a:lnTo>
                    <a:pt x="1304" y="6157"/>
                  </a:lnTo>
                  <a:cubicBezTo>
                    <a:pt x="1146" y="6157"/>
                    <a:pt x="1033" y="6271"/>
                    <a:pt x="1033" y="6411"/>
                  </a:cubicBezTo>
                  <a:cubicBezTo>
                    <a:pt x="1033" y="6550"/>
                    <a:pt x="1146" y="6673"/>
                    <a:pt x="1304" y="6673"/>
                  </a:cubicBezTo>
                  <a:lnTo>
                    <a:pt x="1304" y="7179"/>
                  </a:lnTo>
                  <a:cubicBezTo>
                    <a:pt x="1146" y="7179"/>
                    <a:pt x="1033" y="7303"/>
                    <a:pt x="1033" y="7441"/>
                  </a:cubicBezTo>
                  <a:cubicBezTo>
                    <a:pt x="1033" y="7582"/>
                    <a:pt x="1146" y="7695"/>
                    <a:pt x="1304" y="7695"/>
                  </a:cubicBezTo>
                  <a:lnTo>
                    <a:pt x="1304" y="8211"/>
                  </a:lnTo>
                  <a:cubicBezTo>
                    <a:pt x="1146" y="8211"/>
                    <a:pt x="1033" y="8324"/>
                    <a:pt x="1033" y="8473"/>
                  </a:cubicBezTo>
                  <a:cubicBezTo>
                    <a:pt x="1033" y="8614"/>
                    <a:pt x="1146" y="8727"/>
                    <a:pt x="1304" y="8727"/>
                  </a:cubicBezTo>
                  <a:lnTo>
                    <a:pt x="1304" y="9243"/>
                  </a:lnTo>
                  <a:cubicBezTo>
                    <a:pt x="1146" y="9243"/>
                    <a:pt x="1033" y="9357"/>
                    <a:pt x="1033" y="9497"/>
                  </a:cubicBezTo>
                  <a:lnTo>
                    <a:pt x="1033" y="11838"/>
                  </a:lnTo>
                  <a:cubicBezTo>
                    <a:pt x="1033" y="11962"/>
                    <a:pt x="1113" y="12076"/>
                    <a:pt x="1235" y="12101"/>
                  </a:cubicBezTo>
                  <a:cubicBezTo>
                    <a:pt x="1253" y="12105"/>
                    <a:pt x="1271" y="12107"/>
                    <a:pt x="1289" y="12107"/>
                  </a:cubicBezTo>
                  <a:cubicBezTo>
                    <a:pt x="1432" y="12107"/>
                    <a:pt x="1549" y="11987"/>
                    <a:pt x="1549" y="11847"/>
                  </a:cubicBezTo>
                  <a:lnTo>
                    <a:pt x="1549" y="9776"/>
                  </a:lnTo>
                  <a:lnTo>
                    <a:pt x="5151" y="9776"/>
                  </a:lnTo>
                  <a:lnTo>
                    <a:pt x="5151" y="14985"/>
                  </a:lnTo>
                  <a:lnTo>
                    <a:pt x="1549" y="14985"/>
                  </a:lnTo>
                  <a:lnTo>
                    <a:pt x="1549" y="12896"/>
                  </a:lnTo>
                  <a:cubicBezTo>
                    <a:pt x="1549" y="12774"/>
                    <a:pt x="1470" y="12669"/>
                    <a:pt x="1348" y="12644"/>
                  </a:cubicBezTo>
                  <a:cubicBezTo>
                    <a:pt x="1328" y="12640"/>
                    <a:pt x="1309" y="12638"/>
                    <a:pt x="1290" y="12638"/>
                  </a:cubicBezTo>
                  <a:cubicBezTo>
                    <a:pt x="1149" y="12638"/>
                    <a:pt x="1033" y="12749"/>
                    <a:pt x="1033" y="12887"/>
                  </a:cubicBezTo>
                  <a:lnTo>
                    <a:pt x="1033" y="14985"/>
                  </a:lnTo>
                  <a:lnTo>
                    <a:pt x="263" y="14985"/>
                  </a:lnTo>
                  <a:cubicBezTo>
                    <a:pt x="125" y="14985"/>
                    <a:pt x="1" y="15099"/>
                    <a:pt x="1" y="15239"/>
                  </a:cubicBezTo>
                  <a:lnTo>
                    <a:pt x="1" y="17301"/>
                  </a:lnTo>
                  <a:cubicBezTo>
                    <a:pt x="1" y="17442"/>
                    <a:pt x="125" y="17555"/>
                    <a:pt x="263" y="17555"/>
                  </a:cubicBezTo>
                  <a:lnTo>
                    <a:pt x="6435" y="17555"/>
                  </a:lnTo>
                  <a:cubicBezTo>
                    <a:pt x="6576" y="17555"/>
                    <a:pt x="6689" y="17442"/>
                    <a:pt x="6689" y="17301"/>
                  </a:cubicBezTo>
                  <a:lnTo>
                    <a:pt x="6689" y="15239"/>
                  </a:lnTo>
                  <a:cubicBezTo>
                    <a:pt x="6689" y="15099"/>
                    <a:pt x="6576" y="14985"/>
                    <a:pt x="6435" y="14985"/>
                  </a:cubicBezTo>
                  <a:lnTo>
                    <a:pt x="5665" y="14985"/>
                  </a:lnTo>
                  <a:lnTo>
                    <a:pt x="5665" y="9514"/>
                  </a:lnTo>
                  <a:cubicBezTo>
                    <a:pt x="5665" y="9373"/>
                    <a:pt x="5544" y="9260"/>
                    <a:pt x="5386" y="9260"/>
                  </a:cubicBezTo>
                  <a:lnTo>
                    <a:pt x="5386" y="8744"/>
                  </a:lnTo>
                  <a:cubicBezTo>
                    <a:pt x="5544" y="8744"/>
                    <a:pt x="5665" y="8631"/>
                    <a:pt x="5665" y="8482"/>
                  </a:cubicBezTo>
                  <a:cubicBezTo>
                    <a:pt x="5665" y="8343"/>
                    <a:pt x="5544" y="8228"/>
                    <a:pt x="5386" y="8228"/>
                  </a:cubicBezTo>
                  <a:lnTo>
                    <a:pt x="5386" y="7714"/>
                  </a:lnTo>
                  <a:cubicBezTo>
                    <a:pt x="5544" y="7714"/>
                    <a:pt x="5665" y="7599"/>
                    <a:pt x="5665" y="7460"/>
                  </a:cubicBezTo>
                  <a:cubicBezTo>
                    <a:pt x="5665" y="7320"/>
                    <a:pt x="5544" y="7198"/>
                    <a:pt x="5386" y="7198"/>
                  </a:cubicBezTo>
                  <a:lnTo>
                    <a:pt x="5386" y="6690"/>
                  </a:lnTo>
                  <a:cubicBezTo>
                    <a:pt x="5544" y="6690"/>
                    <a:pt x="5665" y="6569"/>
                    <a:pt x="5665" y="6428"/>
                  </a:cubicBezTo>
                  <a:cubicBezTo>
                    <a:pt x="5665" y="6287"/>
                    <a:pt x="5544" y="6174"/>
                    <a:pt x="5386" y="6174"/>
                  </a:cubicBezTo>
                  <a:lnTo>
                    <a:pt x="5386" y="5658"/>
                  </a:lnTo>
                  <a:cubicBezTo>
                    <a:pt x="5544" y="5658"/>
                    <a:pt x="5665" y="5545"/>
                    <a:pt x="5665" y="5396"/>
                  </a:cubicBezTo>
                  <a:cubicBezTo>
                    <a:pt x="5665" y="5257"/>
                    <a:pt x="5544" y="5144"/>
                    <a:pt x="5386" y="5144"/>
                  </a:cubicBezTo>
                  <a:lnTo>
                    <a:pt x="5386" y="4628"/>
                  </a:lnTo>
                  <a:cubicBezTo>
                    <a:pt x="5544" y="4628"/>
                    <a:pt x="5665" y="4515"/>
                    <a:pt x="5665" y="4374"/>
                  </a:cubicBezTo>
                  <a:cubicBezTo>
                    <a:pt x="5665" y="4234"/>
                    <a:pt x="5544" y="4112"/>
                    <a:pt x="5386" y="4112"/>
                  </a:cubicBezTo>
                  <a:lnTo>
                    <a:pt x="5386" y="3604"/>
                  </a:lnTo>
                  <a:cubicBezTo>
                    <a:pt x="5544" y="3604"/>
                    <a:pt x="5665" y="3483"/>
                    <a:pt x="5665" y="3342"/>
                  </a:cubicBezTo>
                  <a:cubicBezTo>
                    <a:pt x="5665" y="3203"/>
                    <a:pt x="5544" y="3088"/>
                    <a:pt x="5386" y="3088"/>
                  </a:cubicBezTo>
                  <a:lnTo>
                    <a:pt x="5386" y="2574"/>
                  </a:lnTo>
                  <a:cubicBezTo>
                    <a:pt x="5544" y="2574"/>
                    <a:pt x="5665" y="2459"/>
                    <a:pt x="5665" y="2312"/>
                  </a:cubicBezTo>
                  <a:cubicBezTo>
                    <a:pt x="5665" y="2171"/>
                    <a:pt x="5544" y="2058"/>
                    <a:pt x="5386" y="2058"/>
                  </a:cubicBezTo>
                  <a:lnTo>
                    <a:pt x="5386" y="1542"/>
                  </a:lnTo>
                  <a:cubicBezTo>
                    <a:pt x="5571" y="1542"/>
                    <a:pt x="5709" y="1376"/>
                    <a:pt x="5649" y="1200"/>
                  </a:cubicBezTo>
                  <a:cubicBezTo>
                    <a:pt x="5613" y="1095"/>
                    <a:pt x="5508" y="1026"/>
                    <a:pt x="5395" y="1026"/>
                  </a:cubicBezTo>
                  <a:lnTo>
                    <a:pt x="5309" y="1026"/>
                  </a:lnTo>
                  <a:lnTo>
                    <a:pt x="4862" y="126"/>
                  </a:lnTo>
                  <a:cubicBezTo>
                    <a:pt x="4824" y="50"/>
                    <a:pt x="4755" y="0"/>
                    <a:pt x="4674" y="0"/>
                  </a:cubicBezTo>
                  <a:cubicBezTo>
                    <a:pt x="4662" y="0"/>
                    <a:pt x="4648" y="2"/>
                    <a:pt x="4635" y="4"/>
                  </a:cubicBezTo>
                  <a:lnTo>
                    <a:pt x="2065" y="4"/>
                  </a:lnTo>
                  <a:cubicBezTo>
                    <a:pt x="2052" y="2"/>
                    <a:pt x="2039" y="0"/>
                    <a:pt x="20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Mechanical Engineering Degree for College by Slidesgo">
  <a:themeElements>
    <a:clrScheme name="Simple Light">
      <a:dk1>
        <a:srgbClr val="0D5BA2"/>
      </a:dk1>
      <a:lt1>
        <a:srgbClr val="EFEFEF"/>
      </a:lt1>
      <a:dk2>
        <a:srgbClr val="FFFFFF"/>
      </a:dk2>
      <a:lt2>
        <a:srgbClr val="FFFFFF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Civic</Template>
  <TotalTime>0</TotalTime>
  <Words>1689</Words>
  <Application>Microsoft Office PowerPoint</Application>
  <PresentationFormat>On-screen Show (16:9)</PresentationFormat>
  <Paragraphs>318</Paragraphs>
  <Slides>48</Slides>
  <Notes>48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48</vt:i4>
      </vt:variant>
    </vt:vector>
  </HeadingPairs>
  <TitlesOfParts>
    <vt:vector size="61" baseType="lpstr">
      <vt:lpstr>PT Sans</vt:lpstr>
      <vt:lpstr>Poppins SemiBold</vt:lpstr>
      <vt:lpstr>Open Sans Light</vt:lpstr>
      <vt:lpstr>Nunito Light</vt:lpstr>
      <vt:lpstr>Arial</vt:lpstr>
      <vt:lpstr>Lato Black</vt:lpstr>
      <vt:lpstr>Poppins</vt:lpstr>
      <vt:lpstr>Calibri</vt:lpstr>
      <vt:lpstr>Roboto Medium</vt:lpstr>
      <vt:lpstr>Lato</vt:lpstr>
      <vt:lpstr>Poppins Medium</vt:lpstr>
      <vt:lpstr>Amatic SC</vt:lpstr>
      <vt:lpstr>Mechanical Engineering Degree for College by Slidesgo</vt:lpstr>
      <vt:lpstr>تم : صنایع فلزی</vt:lpstr>
      <vt:lpstr>محتویات این قالب</vt:lpstr>
      <vt:lpstr>فهرست مطالب</vt:lpstr>
      <vt:lpstr> توجه!</vt:lpstr>
      <vt:lpstr>معرفی</vt:lpstr>
      <vt:lpstr>از مدرک چه انتظاری باید داشت؟</vt:lpstr>
      <vt:lpstr>عنوان اسلاید اینجاست!</vt:lpstr>
      <vt:lpstr>آنچه ابتدا باید بدانید</vt:lpstr>
      <vt:lpstr>برنامه ریزی شغلی</vt:lpstr>
      <vt:lpstr>در باره</vt:lpstr>
      <vt:lpstr>موضوعات اصلی مدرک</vt:lpstr>
      <vt:lpstr>چند مفهوم مهم</vt:lpstr>
      <vt:lpstr>کلمات فوق العاده</vt:lpstr>
      <vt:lpstr>فعالیت های اضافی</vt:lpstr>
      <vt:lpstr>-یک نفر معروف</vt:lpstr>
      <vt:lpstr>یک تصویر ارزشش هزار کلمه است</vt:lpstr>
      <vt:lpstr>یک تصویر همیشه  مفهوم را تقویت می کند</vt:lpstr>
      <vt:lpstr> موضوع</vt:lpstr>
      <vt:lpstr>4,498,300,000</vt:lpstr>
      <vt:lpstr>مشخصات دانشجویی</vt:lpstr>
      <vt:lpstr>9h 55m 23s</vt:lpstr>
      <vt:lpstr>از چند درصد استفاده کنیم</vt:lpstr>
      <vt:lpstr>دسترسی به دوره</vt:lpstr>
      <vt:lpstr>عنوان متن</vt:lpstr>
      <vt:lpstr>ماکت تبلت</vt:lpstr>
      <vt:lpstr>ماکت گوشی</vt:lpstr>
      <vt:lpstr>تقویم ترم</vt:lpstr>
      <vt:lpstr>این یک نقشه است</vt:lpstr>
      <vt:lpstr>یک جدول زمانی همیشه خوب کار می کند</vt:lpstr>
      <vt:lpstr>این یک اینفوگرافیک است: </vt:lpstr>
      <vt:lpstr>جدول</vt:lpstr>
      <vt:lpstr>معلم های ما</vt:lpstr>
      <vt:lpstr>مهندسی پایدار</vt:lpstr>
      <vt:lpstr>   </vt:lpstr>
      <vt:lpstr>نمادها</vt:lpstr>
      <vt:lpstr>منابع جایگزین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modified xsi:type="dcterms:W3CDTF">2023-11-09T13:21:37Z</dcterms:modified>
</cp:coreProperties>
</file>